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20.jpg" ContentType="image/jpg"/>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19"/>
  </p:notesMasterIdLst>
  <p:handoutMasterIdLst>
    <p:handoutMasterId r:id="rId20"/>
  </p:handoutMasterIdLst>
  <p:sldIdLst>
    <p:sldId id="327" r:id="rId2"/>
    <p:sldId id="324" r:id="rId3"/>
    <p:sldId id="328" r:id="rId4"/>
    <p:sldId id="329" r:id="rId5"/>
    <p:sldId id="559" r:id="rId6"/>
    <p:sldId id="331" r:id="rId7"/>
    <p:sldId id="557" r:id="rId8"/>
    <p:sldId id="332" r:id="rId9"/>
    <p:sldId id="334" r:id="rId10"/>
    <p:sldId id="551" r:id="rId11"/>
    <p:sldId id="333" r:id="rId12"/>
    <p:sldId id="558" r:id="rId13"/>
    <p:sldId id="554" r:id="rId14"/>
    <p:sldId id="560" r:id="rId15"/>
    <p:sldId id="552" r:id="rId16"/>
    <p:sldId id="562" r:id="rId17"/>
    <p:sldId id="561"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6AA6"/>
    <a:srgbClr val="1D71B8"/>
    <a:srgbClr val="5ABAF3"/>
    <a:srgbClr val="316EA9"/>
    <a:srgbClr val="0C1330"/>
    <a:srgbClr val="328EE1"/>
    <a:srgbClr val="328BD9"/>
    <a:srgbClr val="276AA5"/>
    <a:srgbClr val="53A0CC"/>
    <a:srgbClr val="81D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828F66-7AFF-485B-9671-3DEE58F73590}" v="59" dt="2024-05-08T11:07:23.255"/>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2"/>
    <p:restoredTop sz="93137"/>
  </p:normalViewPr>
  <p:slideViewPr>
    <p:cSldViewPr snapToGrid="0">
      <p:cViewPr varScale="1">
        <p:scale>
          <a:sx n="130" d="100"/>
          <a:sy n="130" d="100"/>
        </p:scale>
        <p:origin x="144" y="132"/>
      </p:cViewPr>
      <p:guideLst/>
    </p:cSldViewPr>
  </p:slideViewPr>
  <p:notesTextViewPr>
    <p:cViewPr>
      <p:scale>
        <a:sx n="85" d="100"/>
        <a:sy n="85" d="100"/>
      </p:scale>
      <p:origin x="0" y="0"/>
    </p:cViewPr>
  </p:notesTextViewPr>
  <p:notesViewPr>
    <p:cSldViewPr snapToGrid="0" showGuides="1">
      <p:cViewPr varScale="1">
        <p:scale>
          <a:sx n="140" d="100"/>
          <a:sy n="140"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rizio Ragusa" userId="c23ea119-a956-4162-a65d-126dc70ebb40" providerId="ADAL" clId="{BE2C8E9A-C27F-4F7D-93D9-4276F3EA9E74}"/>
    <pc:docChg chg="delSld">
      <pc:chgData name="Fabrizio Ragusa" userId="c23ea119-a956-4162-a65d-126dc70ebb40" providerId="ADAL" clId="{BE2C8E9A-C27F-4F7D-93D9-4276F3EA9E74}" dt="2024-04-28T06:16:59.259" v="0" actId="47"/>
      <pc:docMkLst>
        <pc:docMk/>
      </pc:docMkLst>
      <pc:sldChg chg="del">
        <pc:chgData name="Fabrizio Ragusa" userId="c23ea119-a956-4162-a65d-126dc70ebb40" providerId="ADAL" clId="{BE2C8E9A-C27F-4F7D-93D9-4276F3EA9E74}" dt="2024-04-28T06:16:59.259" v="0" actId="47"/>
        <pc:sldMkLst>
          <pc:docMk/>
          <pc:sldMk cId="3125131371" sldId="550"/>
        </pc:sldMkLst>
      </pc:sldChg>
      <pc:sldMasterChg chg="delSldLayout">
        <pc:chgData name="Fabrizio Ragusa" userId="c23ea119-a956-4162-a65d-126dc70ebb40" providerId="ADAL" clId="{BE2C8E9A-C27F-4F7D-93D9-4276F3EA9E74}" dt="2024-04-28T06:16:59.259" v="0" actId="47"/>
        <pc:sldMasterMkLst>
          <pc:docMk/>
          <pc:sldMasterMk cId="1449198067" sldId="2147483677"/>
        </pc:sldMasterMkLst>
        <pc:sldLayoutChg chg="del">
          <pc:chgData name="Fabrizio Ragusa" userId="c23ea119-a956-4162-a65d-126dc70ebb40" providerId="ADAL" clId="{BE2C8E9A-C27F-4F7D-93D9-4276F3EA9E74}" dt="2024-04-28T06:16:59.259" v="0" actId="47"/>
          <pc:sldLayoutMkLst>
            <pc:docMk/>
            <pc:sldMasterMk cId="1449198067" sldId="2147483677"/>
            <pc:sldLayoutMk cId="409937445" sldId="2147483702"/>
          </pc:sldLayoutMkLst>
        </pc:sldLayoutChg>
      </pc:sldMasterChg>
    </pc:docChg>
  </pc:docChgLst>
  <pc:docChgLst>
    <pc:chgData name="Fabrizio Ragusa" userId="c23ea119-a956-4162-a65d-126dc70ebb40" providerId="ADAL" clId="{645A41FF-D10C-4447-AD13-A8069A0A4EA8}"/>
    <pc:docChg chg="custSel modSld sldOrd">
      <pc:chgData name="Fabrizio Ragusa" userId="c23ea119-a956-4162-a65d-126dc70ebb40" providerId="ADAL" clId="{645A41FF-D10C-4447-AD13-A8069A0A4EA8}" dt="2024-04-27T06:56:40.867" v="13" actId="2711"/>
      <pc:docMkLst>
        <pc:docMk/>
      </pc:docMkLst>
      <pc:sldChg chg="ord">
        <pc:chgData name="Fabrizio Ragusa" userId="c23ea119-a956-4162-a65d-126dc70ebb40" providerId="ADAL" clId="{645A41FF-D10C-4447-AD13-A8069A0A4EA8}" dt="2024-04-27T06:54:43.187" v="3"/>
        <pc:sldMkLst>
          <pc:docMk/>
          <pc:sldMk cId="3125131371" sldId="550"/>
        </pc:sldMkLst>
      </pc:sldChg>
      <pc:sldChg chg="modSp mod">
        <pc:chgData name="Fabrizio Ragusa" userId="c23ea119-a956-4162-a65d-126dc70ebb40" providerId="ADAL" clId="{645A41FF-D10C-4447-AD13-A8069A0A4EA8}" dt="2024-04-27T06:56:10.415" v="6" actId="2711"/>
        <pc:sldMkLst>
          <pc:docMk/>
          <pc:sldMk cId="3507827812" sldId="554"/>
        </pc:sldMkLst>
        <pc:spChg chg="mod">
          <ac:chgData name="Fabrizio Ragusa" userId="c23ea119-a956-4162-a65d-126dc70ebb40" providerId="ADAL" clId="{645A41FF-D10C-4447-AD13-A8069A0A4EA8}" dt="2024-04-27T06:56:10.415" v="6" actId="2711"/>
          <ac:spMkLst>
            <pc:docMk/>
            <pc:sldMk cId="3507827812" sldId="554"/>
            <ac:spMk id="15" creationId="{97C9DA96-C54E-4904-8C47-BCFDBD4F3E49}"/>
          </ac:spMkLst>
        </pc:spChg>
        <pc:spChg chg="mod">
          <ac:chgData name="Fabrizio Ragusa" userId="c23ea119-a956-4162-a65d-126dc70ebb40" providerId="ADAL" clId="{645A41FF-D10C-4447-AD13-A8069A0A4EA8}" dt="2024-04-27T06:55:55.807" v="5" actId="403"/>
          <ac:spMkLst>
            <pc:docMk/>
            <pc:sldMk cId="3507827812" sldId="554"/>
            <ac:spMk id="17" creationId="{B5E88BF1-A2D7-467E-A44A-014842F41D76}"/>
          </ac:spMkLst>
        </pc:spChg>
      </pc:sldChg>
      <pc:sldChg chg="ord">
        <pc:chgData name="Fabrizio Ragusa" userId="c23ea119-a956-4162-a65d-126dc70ebb40" providerId="ADAL" clId="{645A41FF-D10C-4447-AD13-A8069A0A4EA8}" dt="2024-04-27T06:53:19.629" v="1"/>
        <pc:sldMkLst>
          <pc:docMk/>
          <pc:sldMk cId="1096399237" sldId="559"/>
        </pc:sldMkLst>
      </pc:sldChg>
      <pc:sldChg chg="modSp mod">
        <pc:chgData name="Fabrizio Ragusa" userId="c23ea119-a956-4162-a65d-126dc70ebb40" providerId="ADAL" clId="{645A41FF-D10C-4447-AD13-A8069A0A4EA8}" dt="2024-04-27T06:56:40.867" v="13" actId="2711"/>
        <pc:sldMkLst>
          <pc:docMk/>
          <pc:sldMk cId="3375768144" sldId="560"/>
        </pc:sldMkLst>
        <pc:spChg chg="mod">
          <ac:chgData name="Fabrizio Ragusa" userId="c23ea119-a956-4162-a65d-126dc70ebb40" providerId="ADAL" clId="{645A41FF-D10C-4447-AD13-A8069A0A4EA8}" dt="2024-04-27T06:56:40.867" v="13" actId="2711"/>
          <ac:spMkLst>
            <pc:docMk/>
            <pc:sldMk cId="3375768144" sldId="560"/>
            <ac:spMk id="15" creationId="{97C9DA96-C54E-4904-8C47-BCFDBD4F3E49}"/>
          </ac:spMkLst>
        </pc:spChg>
        <pc:spChg chg="mod">
          <ac:chgData name="Fabrizio Ragusa" userId="c23ea119-a956-4162-a65d-126dc70ebb40" providerId="ADAL" clId="{645A41FF-D10C-4447-AD13-A8069A0A4EA8}" dt="2024-04-27T06:56:29.709" v="12" actId="403"/>
          <ac:spMkLst>
            <pc:docMk/>
            <pc:sldMk cId="3375768144" sldId="560"/>
            <ac:spMk id="17" creationId="{B5E88BF1-A2D7-467E-A44A-014842F41D76}"/>
          </ac:spMkLst>
        </pc:spChg>
      </pc:sldChg>
    </pc:docChg>
  </pc:docChgLst>
  <pc:docChgLst>
    <pc:chgData name="Veniero Facchetti" userId="f2c6c99af91c4974" providerId="LiveId" clId="{DA828F66-7AFF-485B-9671-3DEE58F73590}"/>
    <pc:docChg chg="undo custSel addSld delSld modSld modMainMaster">
      <pc:chgData name="Veniero Facchetti" userId="f2c6c99af91c4974" providerId="LiveId" clId="{DA828F66-7AFF-485B-9671-3DEE58F73590}" dt="2024-05-08T11:07:32.143" v="288" actId="47"/>
      <pc:docMkLst>
        <pc:docMk/>
      </pc:docMkLst>
      <pc:sldChg chg="del">
        <pc:chgData name="Veniero Facchetti" userId="f2c6c99af91c4974" providerId="LiveId" clId="{DA828F66-7AFF-485B-9671-3DEE58F73590}" dt="2024-05-08T11:07:32.143" v="288" actId="47"/>
        <pc:sldMkLst>
          <pc:docMk/>
          <pc:sldMk cId="2462792408" sldId="322"/>
        </pc:sldMkLst>
      </pc:sldChg>
      <pc:sldChg chg="addSp delSp modSp add mod">
        <pc:chgData name="Veniero Facchetti" userId="f2c6c99af91c4974" providerId="LiveId" clId="{DA828F66-7AFF-485B-9671-3DEE58F73590}" dt="2024-05-08T10:43:43.156" v="49" actId="6549"/>
        <pc:sldMkLst>
          <pc:docMk/>
          <pc:sldMk cId="4024510751" sldId="324"/>
        </pc:sldMkLst>
        <pc:spChg chg="mod">
          <ac:chgData name="Veniero Facchetti" userId="f2c6c99af91c4974" providerId="LiveId" clId="{DA828F66-7AFF-485B-9671-3DEE58F73590}" dt="2024-05-08T10:43:43.156" v="49" actId="6549"/>
          <ac:spMkLst>
            <pc:docMk/>
            <pc:sldMk cId="4024510751" sldId="324"/>
            <ac:spMk id="2" creationId="{60BEEFAC-B87D-48F6-D21D-02E165BC31C0}"/>
          </ac:spMkLst>
        </pc:spChg>
        <pc:spChg chg="del mod">
          <ac:chgData name="Veniero Facchetti" userId="f2c6c99af91c4974" providerId="LiveId" clId="{DA828F66-7AFF-485B-9671-3DEE58F73590}" dt="2024-05-08T10:40:54.340" v="11" actId="478"/>
          <ac:spMkLst>
            <pc:docMk/>
            <pc:sldMk cId="4024510751" sldId="324"/>
            <ac:spMk id="3" creationId="{802ABAE3-4ECC-B940-6E4B-A24D333AE2AA}"/>
          </ac:spMkLst>
        </pc:spChg>
        <pc:spChg chg="mod">
          <ac:chgData name="Veniero Facchetti" userId="f2c6c99af91c4974" providerId="LiveId" clId="{DA828F66-7AFF-485B-9671-3DEE58F73590}" dt="2024-05-08T10:42:11.436" v="36" actId="14100"/>
          <ac:spMkLst>
            <pc:docMk/>
            <pc:sldMk cId="4024510751" sldId="324"/>
            <ac:spMk id="6" creationId="{02101DC7-1DBB-4FF0-3502-EE3388345414}"/>
          </ac:spMkLst>
        </pc:spChg>
        <pc:spChg chg="add del mod">
          <ac:chgData name="Veniero Facchetti" userId="f2c6c99af91c4974" providerId="LiveId" clId="{DA828F66-7AFF-485B-9671-3DEE58F73590}" dt="2024-05-08T10:40:56.476" v="12" actId="478"/>
          <ac:spMkLst>
            <pc:docMk/>
            <pc:sldMk cId="4024510751" sldId="324"/>
            <ac:spMk id="7" creationId="{9B0576DA-2CAE-55D9-9614-D0EB00AE717C}"/>
          </ac:spMkLst>
        </pc:spChg>
        <pc:spChg chg="add mod">
          <ac:chgData name="Veniero Facchetti" userId="f2c6c99af91c4974" providerId="LiveId" clId="{DA828F66-7AFF-485B-9671-3DEE58F73590}" dt="2024-05-08T10:41:39.571" v="24"/>
          <ac:spMkLst>
            <pc:docMk/>
            <pc:sldMk cId="4024510751" sldId="324"/>
            <ac:spMk id="8" creationId="{A2528924-B081-8E8D-25BD-F43797A2561F}"/>
          </ac:spMkLst>
        </pc:spChg>
        <pc:spChg chg="add mod">
          <ac:chgData name="Veniero Facchetti" userId="f2c6c99af91c4974" providerId="LiveId" clId="{DA828F66-7AFF-485B-9671-3DEE58F73590}" dt="2024-05-08T10:42:05.190" v="35" actId="20577"/>
          <ac:spMkLst>
            <pc:docMk/>
            <pc:sldMk cId="4024510751" sldId="324"/>
            <ac:spMk id="9" creationId="{EAB5014E-0885-9056-D755-DD64A4E0CDDE}"/>
          </ac:spMkLst>
        </pc:spChg>
      </pc:sldChg>
      <pc:sldChg chg="delSp modSp mod">
        <pc:chgData name="Veniero Facchetti" userId="f2c6c99af91c4974" providerId="LiveId" clId="{DA828F66-7AFF-485B-9671-3DEE58F73590}" dt="2024-05-08T10:43:37.092" v="48" actId="6549"/>
        <pc:sldMkLst>
          <pc:docMk/>
          <pc:sldMk cId="2849688472" sldId="327"/>
        </pc:sldMkLst>
        <pc:spChg chg="mod">
          <ac:chgData name="Veniero Facchetti" userId="f2c6c99af91c4974" providerId="LiveId" clId="{DA828F66-7AFF-485B-9671-3DEE58F73590}" dt="2024-05-08T10:43:37.092" v="48" actId="6549"/>
          <ac:spMkLst>
            <pc:docMk/>
            <pc:sldMk cId="2849688472" sldId="327"/>
            <ac:spMk id="2" creationId="{0F174D2F-A0F4-79C8-E119-E565BE5E0169}"/>
          </ac:spMkLst>
        </pc:spChg>
        <pc:spChg chg="del">
          <ac:chgData name="Veniero Facchetti" userId="f2c6c99af91c4974" providerId="LiveId" clId="{DA828F66-7AFF-485B-9671-3DEE58F73590}" dt="2024-05-08T10:42:20.078" v="38" actId="478"/>
          <ac:spMkLst>
            <pc:docMk/>
            <pc:sldMk cId="2849688472" sldId="327"/>
            <ac:spMk id="9" creationId="{B46CB9B4-8E82-1C38-4160-ED6DC9138174}"/>
          </ac:spMkLst>
        </pc:spChg>
        <pc:spChg chg="del">
          <ac:chgData name="Veniero Facchetti" userId="f2c6c99af91c4974" providerId="LiveId" clId="{DA828F66-7AFF-485B-9671-3DEE58F73590}" dt="2024-05-08T10:42:18.114" v="37" actId="478"/>
          <ac:spMkLst>
            <pc:docMk/>
            <pc:sldMk cId="2849688472" sldId="327"/>
            <ac:spMk id="10" creationId="{DA31DCC6-0CB4-EDDB-530D-1C5153BEBDDD}"/>
          </ac:spMkLst>
        </pc:spChg>
        <pc:spChg chg="del">
          <ac:chgData name="Veniero Facchetti" userId="f2c6c99af91c4974" providerId="LiveId" clId="{DA828F66-7AFF-485B-9671-3DEE58F73590}" dt="2024-05-08T10:42:22.753" v="40" actId="478"/>
          <ac:spMkLst>
            <pc:docMk/>
            <pc:sldMk cId="2849688472" sldId="327"/>
            <ac:spMk id="11" creationId="{F020EE9C-EEA3-D668-21CF-B03DFF6796AC}"/>
          </ac:spMkLst>
        </pc:spChg>
        <pc:spChg chg="del">
          <ac:chgData name="Veniero Facchetti" userId="f2c6c99af91c4974" providerId="LiveId" clId="{DA828F66-7AFF-485B-9671-3DEE58F73590}" dt="2024-05-08T10:42:21.461" v="39" actId="478"/>
          <ac:spMkLst>
            <pc:docMk/>
            <pc:sldMk cId="2849688472" sldId="327"/>
            <ac:spMk id="12" creationId="{8E2A8575-27E9-1443-36C1-1602FA8F1F1A}"/>
          </ac:spMkLst>
        </pc:spChg>
        <pc:picChg chg="del">
          <ac:chgData name="Veniero Facchetti" userId="f2c6c99af91c4974" providerId="LiveId" clId="{DA828F66-7AFF-485B-9671-3DEE58F73590}" dt="2024-05-08T10:42:57.497" v="41" actId="478"/>
          <ac:picMkLst>
            <pc:docMk/>
            <pc:sldMk cId="2849688472" sldId="327"/>
            <ac:picMk id="4" creationId="{62C6C0BC-D0FE-9E53-E073-63B126EA0C75}"/>
          </ac:picMkLst>
        </pc:picChg>
        <pc:picChg chg="del">
          <ac:chgData name="Veniero Facchetti" userId="f2c6c99af91c4974" providerId="LiveId" clId="{DA828F66-7AFF-485B-9671-3DEE58F73590}" dt="2024-05-08T10:42:57.497" v="41" actId="478"/>
          <ac:picMkLst>
            <pc:docMk/>
            <pc:sldMk cId="2849688472" sldId="327"/>
            <ac:picMk id="7" creationId="{63DC20C6-849A-CDF4-9B77-A3CDD74F471A}"/>
          </ac:picMkLst>
        </pc:picChg>
        <pc:picChg chg="del">
          <ac:chgData name="Veniero Facchetti" userId="f2c6c99af91c4974" providerId="LiveId" clId="{DA828F66-7AFF-485B-9671-3DEE58F73590}" dt="2024-05-08T10:42:57.497" v="41" actId="478"/>
          <ac:picMkLst>
            <pc:docMk/>
            <pc:sldMk cId="2849688472" sldId="327"/>
            <ac:picMk id="1025" creationId="{EA2CC20F-8D22-18B5-B4A8-968071F5A501}"/>
          </ac:picMkLst>
        </pc:picChg>
      </pc:sldChg>
      <pc:sldChg chg="addSp modSp mod">
        <pc:chgData name="Veniero Facchetti" userId="f2c6c99af91c4974" providerId="LiveId" clId="{DA828F66-7AFF-485B-9671-3DEE58F73590}" dt="2024-05-08T10:45:28.805" v="76" actId="255"/>
        <pc:sldMkLst>
          <pc:docMk/>
          <pc:sldMk cId="1361111100" sldId="328"/>
        </pc:sldMkLst>
        <pc:spChg chg="mod">
          <ac:chgData name="Veniero Facchetti" userId="f2c6c99af91c4974" providerId="LiveId" clId="{DA828F66-7AFF-485B-9671-3DEE58F73590}" dt="2024-05-08T10:45:19.620" v="74" actId="14100"/>
          <ac:spMkLst>
            <pc:docMk/>
            <pc:sldMk cId="1361111100" sldId="328"/>
            <ac:spMk id="2" creationId="{999E533D-EC19-E3EB-99C5-B3D3F41F7F3E}"/>
          </ac:spMkLst>
        </pc:spChg>
        <pc:spChg chg="mod">
          <ac:chgData name="Veniero Facchetti" userId="f2c6c99af91c4974" providerId="LiveId" clId="{DA828F66-7AFF-485B-9671-3DEE58F73590}" dt="2024-05-08T10:45:28.805" v="76" actId="255"/>
          <ac:spMkLst>
            <pc:docMk/>
            <pc:sldMk cId="1361111100" sldId="328"/>
            <ac:spMk id="3" creationId="{B7BA6B6C-1406-31E6-4BD4-C5E1130120B3}"/>
          </ac:spMkLst>
        </pc:spChg>
        <pc:grpChg chg="add mod">
          <ac:chgData name="Veniero Facchetti" userId="f2c6c99af91c4974" providerId="LiveId" clId="{DA828F66-7AFF-485B-9671-3DEE58F73590}" dt="2024-05-08T10:44:37.760" v="55" actId="164"/>
          <ac:grpSpMkLst>
            <pc:docMk/>
            <pc:sldMk cId="1361111100" sldId="328"/>
            <ac:grpSpMk id="5" creationId="{ACF95C3F-8CD1-B3C5-9FFB-7281CBB3781D}"/>
          </ac:grpSpMkLst>
        </pc:grpChg>
        <pc:picChg chg="mod">
          <ac:chgData name="Veniero Facchetti" userId="f2c6c99af91c4974" providerId="LiveId" clId="{DA828F66-7AFF-485B-9671-3DEE58F73590}" dt="2024-05-08T10:44:37.760" v="55" actId="164"/>
          <ac:picMkLst>
            <pc:docMk/>
            <pc:sldMk cId="1361111100" sldId="328"/>
            <ac:picMk id="4" creationId="{A8B5EDA6-2627-9E1E-1768-57D75A19DC6C}"/>
          </ac:picMkLst>
        </pc:picChg>
        <pc:picChg chg="mod">
          <ac:chgData name="Veniero Facchetti" userId="f2c6c99af91c4974" providerId="LiveId" clId="{DA828F66-7AFF-485B-9671-3DEE58F73590}" dt="2024-05-08T10:44:37.760" v="55" actId="164"/>
          <ac:picMkLst>
            <pc:docMk/>
            <pc:sldMk cId="1361111100" sldId="328"/>
            <ac:picMk id="8" creationId="{836C7E36-2C27-0429-40FF-08B4ED4DA5E0}"/>
          </ac:picMkLst>
        </pc:picChg>
        <pc:picChg chg="mod">
          <ac:chgData name="Veniero Facchetti" userId="f2c6c99af91c4974" providerId="LiveId" clId="{DA828F66-7AFF-485B-9671-3DEE58F73590}" dt="2024-05-08T10:44:37.760" v="55" actId="164"/>
          <ac:picMkLst>
            <pc:docMk/>
            <pc:sldMk cId="1361111100" sldId="328"/>
            <ac:picMk id="9" creationId="{A87A6DC5-06AD-5ECB-0077-D7B3E549A396}"/>
          </ac:picMkLst>
        </pc:picChg>
      </pc:sldChg>
      <pc:sldChg chg="addSp delSp modSp mod">
        <pc:chgData name="Veniero Facchetti" userId="f2c6c99af91c4974" providerId="LiveId" clId="{DA828F66-7AFF-485B-9671-3DEE58F73590}" dt="2024-05-08T10:45:43.599" v="79" actId="478"/>
        <pc:sldMkLst>
          <pc:docMk/>
          <pc:sldMk cId="63401802" sldId="329"/>
        </pc:sldMkLst>
        <pc:grpChg chg="add mod">
          <ac:chgData name="Veniero Facchetti" userId="f2c6c99af91c4974" providerId="LiveId" clId="{DA828F66-7AFF-485B-9671-3DEE58F73590}" dt="2024-05-08T10:44:41.971" v="56"/>
          <ac:grpSpMkLst>
            <pc:docMk/>
            <pc:sldMk cId="63401802" sldId="329"/>
            <ac:grpSpMk id="3" creationId="{B5BF01AD-A072-3122-9848-5F8A61639BCD}"/>
          </ac:grpSpMkLst>
        </pc:grpChg>
        <pc:picChg chg="del">
          <ac:chgData name="Veniero Facchetti" userId="f2c6c99af91c4974" providerId="LiveId" clId="{DA828F66-7AFF-485B-9671-3DEE58F73590}" dt="2024-05-08T10:45:43.599" v="79" actId="478"/>
          <ac:picMkLst>
            <pc:docMk/>
            <pc:sldMk cId="63401802" sldId="329"/>
            <ac:picMk id="2" creationId="{239BC775-48BC-2319-3363-45662EC157DA}"/>
          </ac:picMkLst>
        </pc:picChg>
        <pc:picChg chg="mod">
          <ac:chgData name="Veniero Facchetti" userId="f2c6c99af91c4974" providerId="LiveId" clId="{DA828F66-7AFF-485B-9671-3DEE58F73590}" dt="2024-05-08T10:44:41.971" v="56"/>
          <ac:picMkLst>
            <pc:docMk/>
            <pc:sldMk cId="63401802" sldId="329"/>
            <ac:picMk id="4" creationId="{242947FF-ED95-1411-3395-F2B4BB26AFDA}"/>
          </ac:picMkLst>
        </pc:picChg>
        <pc:picChg chg="mod">
          <ac:chgData name="Veniero Facchetti" userId="f2c6c99af91c4974" providerId="LiveId" clId="{DA828F66-7AFF-485B-9671-3DEE58F73590}" dt="2024-05-08T10:44:41.971" v="56"/>
          <ac:picMkLst>
            <pc:docMk/>
            <pc:sldMk cId="63401802" sldId="329"/>
            <ac:picMk id="5" creationId="{C852A59D-0544-CD60-07B9-A73B8F9DF72B}"/>
          </ac:picMkLst>
        </pc:picChg>
        <pc:picChg chg="mod">
          <ac:chgData name="Veniero Facchetti" userId="f2c6c99af91c4974" providerId="LiveId" clId="{DA828F66-7AFF-485B-9671-3DEE58F73590}" dt="2024-05-08T10:44:41.971" v="56"/>
          <ac:picMkLst>
            <pc:docMk/>
            <pc:sldMk cId="63401802" sldId="329"/>
            <ac:picMk id="6" creationId="{04621135-A32C-DE1F-76C6-76AB34585424}"/>
          </ac:picMkLst>
        </pc:picChg>
        <pc:picChg chg="del">
          <ac:chgData name="Veniero Facchetti" userId="f2c6c99af91c4974" providerId="LiveId" clId="{DA828F66-7AFF-485B-9671-3DEE58F73590}" dt="2024-05-08T10:45:43.190" v="78" actId="478"/>
          <ac:picMkLst>
            <pc:docMk/>
            <pc:sldMk cId="63401802" sldId="329"/>
            <ac:picMk id="35" creationId="{1569771C-DAD6-0566-68DC-C59455E7C923}"/>
          </ac:picMkLst>
        </pc:picChg>
        <pc:picChg chg="del">
          <ac:chgData name="Veniero Facchetti" userId="f2c6c99af91c4974" providerId="LiveId" clId="{DA828F66-7AFF-485B-9671-3DEE58F73590}" dt="2024-05-08T10:45:42.034" v="77" actId="478"/>
          <ac:picMkLst>
            <pc:docMk/>
            <pc:sldMk cId="63401802" sldId="329"/>
            <ac:picMk id="36" creationId="{362C7A7C-7068-EC57-B24B-E12FD85D8395}"/>
          </ac:picMkLst>
        </pc:picChg>
      </pc:sldChg>
      <pc:sldChg chg="addSp delSp modSp mod">
        <pc:chgData name="Veniero Facchetti" userId="f2c6c99af91c4974" providerId="LiveId" clId="{DA828F66-7AFF-485B-9671-3DEE58F73590}" dt="2024-05-08T10:55:09.922" v="106" actId="478"/>
        <pc:sldMkLst>
          <pc:docMk/>
          <pc:sldMk cId="1639305630" sldId="331"/>
        </pc:sldMkLst>
        <pc:spChg chg="mod">
          <ac:chgData name="Veniero Facchetti" userId="f2c6c99af91c4974" providerId="LiveId" clId="{DA828F66-7AFF-485B-9671-3DEE58F73590}" dt="2024-05-08T10:54:09.220" v="92" actId="1076"/>
          <ac:spMkLst>
            <pc:docMk/>
            <pc:sldMk cId="1639305630" sldId="331"/>
            <ac:spMk id="2" creationId="{A818C074-7C9F-0521-5895-E97448ED6E9D}"/>
          </ac:spMkLst>
        </pc:spChg>
        <pc:spChg chg="mod">
          <ac:chgData name="Veniero Facchetti" userId="f2c6c99af91c4974" providerId="LiveId" clId="{DA828F66-7AFF-485B-9671-3DEE58F73590}" dt="2024-05-08T10:55:02.882" v="102" actId="404"/>
          <ac:spMkLst>
            <pc:docMk/>
            <pc:sldMk cId="1639305630" sldId="331"/>
            <ac:spMk id="9" creationId="{801D5176-A62D-E28B-2CA7-B5A2AA3477CA}"/>
          </ac:spMkLst>
        </pc:spChg>
        <pc:spChg chg="mod">
          <ac:chgData name="Veniero Facchetti" userId="f2c6c99af91c4974" providerId="LiveId" clId="{DA828F66-7AFF-485B-9671-3DEE58F73590}" dt="2024-05-08T10:54:27.853" v="96" actId="1076"/>
          <ac:spMkLst>
            <pc:docMk/>
            <pc:sldMk cId="1639305630" sldId="331"/>
            <ac:spMk id="13" creationId="{684CC917-65E2-4358-A632-8F0C589E4575}"/>
          </ac:spMkLst>
        </pc:spChg>
        <pc:spChg chg="mod">
          <ac:chgData name="Veniero Facchetti" userId="f2c6c99af91c4974" providerId="LiveId" clId="{DA828F66-7AFF-485B-9671-3DEE58F73590}" dt="2024-05-08T10:54:24.445" v="95" actId="1076"/>
          <ac:spMkLst>
            <pc:docMk/>
            <pc:sldMk cId="1639305630" sldId="331"/>
            <ac:spMk id="14" creationId="{6D045CAE-9DA1-443B-AB16-C3A25A63A937}"/>
          </ac:spMkLst>
        </pc:spChg>
        <pc:spChg chg="mod">
          <ac:chgData name="Veniero Facchetti" userId="f2c6c99af91c4974" providerId="LiveId" clId="{DA828F66-7AFF-485B-9671-3DEE58F73590}" dt="2024-05-08T10:54:43.444" v="98" actId="2711"/>
          <ac:spMkLst>
            <pc:docMk/>
            <pc:sldMk cId="1639305630" sldId="331"/>
            <ac:spMk id="16" creationId="{CCB0CBCB-69F1-487A-8C82-C2A248B82460}"/>
          </ac:spMkLst>
        </pc:spChg>
        <pc:grpChg chg="add mod">
          <ac:chgData name="Veniero Facchetti" userId="f2c6c99af91c4974" providerId="LiveId" clId="{DA828F66-7AFF-485B-9671-3DEE58F73590}" dt="2024-05-08T10:44:45.884" v="58"/>
          <ac:grpSpMkLst>
            <pc:docMk/>
            <pc:sldMk cId="1639305630" sldId="331"/>
            <ac:grpSpMk id="4" creationId="{75A6A1CD-047A-7812-722F-39F68A6B51BD}"/>
          </ac:grpSpMkLst>
        </pc:grpChg>
        <pc:picChg chg="del">
          <ac:chgData name="Veniero Facchetti" userId="f2c6c99af91c4974" providerId="LiveId" clId="{DA828F66-7AFF-485B-9671-3DEE58F73590}" dt="2024-05-08T10:55:09.922" v="106" actId="478"/>
          <ac:picMkLst>
            <pc:docMk/>
            <pc:sldMk cId="1639305630" sldId="331"/>
            <ac:picMk id="3" creationId="{3FD9CF50-338B-BC3C-C5BD-25F1850F1949}"/>
          </ac:picMkLst>
        </pc:picChg>
        <pc:picChg chg="mod">
          <ac:chgData name="Veniero Facchetti" userId="f2c6c99af91c4974" providerId="LiveId" clId="{DA828F66-7AFF-485B-9671-3DEE58F73590}" dt="2024-05-08T10:44:45.884" v="58"/>
          <ac:picMkLst>
            <pc:docMk/>
            <pc:sldMk cId="1639305630" sldId="331"/>
            <ac:picMk id="5" creationId="{69E2ED6E-BA30-FCEF-1F66-5FCCE791543C}"/>
          </ac:picMkLst>
        </pc:picChg>
        <pc:picChg chg="mod">
          <ac:chgData name="Veniero Facchetti" userId="f2c6c99af91c4974" providerId="LiveId" clId="{DA828F66-7AFF-485B-9671-3DEE58F73590}" dt="2024-05-08T10:54:34.380" v="97" actId="1076"/>
          <ac:picMkLst>
            <pc:docMk/>
            <pc:sldMk cId="1639305630" sldId="331"/>
            <ac:picMk id="6" creationId="{BB07B705-F20B-8F2F-8F58-C8ADCB90EAC2}"/>
          </ac:picMkLst>
        </pc:picChg>
        <pc:picChg chg="mod">
          <ac:chgData name="Veniero Facchetti" userId="f2c6c99af91c4974" providerId="LiveId" clId="{DA828F66-7AFF-485B-9671-3DEE58F73590}" dt="2024-05-08T10:44:45.884" v="58"/>
          <ac:picMkLst>
            <pc:docMk/>
            <pc:sldMk cId="1639305630" sldId="331"/>
            <ac:picMk id="7" creationId="{7990F582-8130-E9DE-A458-39C3EA780A30}"/>
          </ac:picMkLst>
        </pc:picChg>
        <pc:picChg chg="mod">
          <ac:chgData name="Veniero Facchetti" userId="f2c6c99af91c4974" providerId="LiveId" clId="{DA828F66-7AFF-485B-9671-3DEE58F73590}" dt="2024-05-08T10:44:45.884" v="58"/>
          <ac:picMkLst>
            <pc:docMk/>
            <pc:sldMk cId="1639305630" sldId="331"/>
            <ac:picMk id="8" creationId="{E34A6B2E-BB6F-1527-0C5A-E3F8D2700371}"/>
          </ac:picMkLst>
        </pc:picChg>
        <pc:picChg chg="del">
          <ac:chgData name="Veniero Facchetti" userId="f2c6c99af91c4974" providerId="LiveId" clId="{DA828F66-7AFF-485B-9671-3DEE58F73590}" dt="2024-05-08T10:55:09.464" v="105" actId="478"/>
          <ac:picMkLst>
            <pc:docMk/>
            <pc:sldMk cId="1639305630" sldId="331"/>
            <ac:picMk id="11" creationId="{6AD4BBF5-E2F8-5BC5-9CF2-6A649DB1B13E}"/>
          </ac:picMkLst>
        </pc:picChg>
        <pc:picChg chg="del">
          <ac:chgData name="Veniero Facchetti" userId="f2c6c99af91c4974" providerId="LiveId" clId="{DA828F66-7AFF-485B-9671-3DEE58F73590}" dt="2024-05-08T10:55:08.787" v="104" actId="478"/>
          <ac:picMkLst>
            <pc:docMk/>
            <pc:sldMk cId="1639305630" sldId="331"/>
            <ac:picMk id="12" creationId="{F698AFAF-A12C-60F2-8F4D-E731DA3C4B5A}"/>
          </ac:picMkLst>
        </pc:picChg>
        <pc:picChg chg="mod">
          <ac:chgData name="Veniero Facchetti" userId="f2c6c99af91c4974" providerId="LiveId" clId="{DA828F66-7AFF-485B-9671-3DEE58F73590}" dt="2024-05-08T10:55:07.131" v="103" actId="1076"/>
          <ac:picMkLst>
            <pc:docMk/>
            <pc:sldMk cId="1639305630" sldId="331"/>
            <ac:picMk id="15" creationId="{B58FB338-A97B-4398-B002-0B6A91AA4680}"/>
          </ac:picMkLst>
        </pc:picChg>
      </pc:sldChg>
      <pc:sldChg chg="addSp delSp modSp mod">
        <pc:chgData name="Veniero Facchetti" userId="f2c6c99af91c4974" providerId="LiveId" clId="{DA828F66-7AFF-485B-9671-3DEE58F73590}" dt="2024-05-08T10:57:21.521" v="153" actId="404"/>
        <pc:sldMkLst>
          <pc:docMk/>
          <pc:sldMk cId="2244253129" sldId="332"/>
        </pc:sldMkLst>
        <pc:spChg chg="mod">
          <ac:chgData name="Veniero Facchetti" userId="f2c6c99af91c4974" providerId="LiveId" clId="{DA828F66-7AFF-485B-9671-3DEE58F73590}" dt="2024-05-08T10:57:11.629" v="149" actId="1076"/>
          <ac:spMkLst>
            <pc:docMk/>
            <pc:sldMk cId="2244253129" sldId="332"/>
            <ac:spMk id="2" creationId="{A6FDBB2F-D86B-6FA8-472B-2F3C93DDB07E}"/>
          </ac:spMkLst>
        </pc:spChg>
        <pc:spChg chg="mod">
          <ac:chgData name="Veniero Facchetti" userId="f2c6c99af91c4974" providerId="LiveId" clId="{DA828F66-7AFF-485B-9671-3DEE58F73590}" dt="2024-05-08T10:57:21.521" v="153" actId="404"/>
          <ac:spMkLst>
            <pc:docMk/>
            <pc:sldMk cId="2244253129" sldId="332"/>
            <ac:spMk id="5" creationId="{389EAFEB-4E2B-5849-6508-7E506D09FF78}"/>
          </ac:spMkLst>
        </pc:spChg>
        <pc:grpChg chg="add mod">
          <ac:chgData name="Veniero Facchetti" userId="f2c6c99af91c4974" providerId="LiveId" clId="{DA828F66-7AFF-485B-9671-3DEE58F73590}" dt="2024-05-08T10:44:49.352" v="60"/>
          <ac:grpSpMkLst>
            <pc:docMk/>
            <pc:sldMk cId="2244253129" sldId="332"/>
            <ac:grpSpMk id="6" creationId="{A18B0E9E-7623-AEF8-44B1-30D7DEC76E41}"/>
          </ac:grpSpMkLst>
        </pc:grpChg>
        <pc:picChg chg="mod">
          <ac:chgData name="Veniero Facchetti" userId="f2c6c99af91c4974" providerId="LiveId" clId="{DA828F66-7AFF-485B-9671-3DEE58F73590}" dt="2024-05-08T10:57:14.558" v="150" actId="1076"/>
          <ac:picMkLst>
            <pc:docMk/>
            <pc:sldMk cId="2244253129" sldId="332"/>
            <ac:picMk id="3" creationId="{38324C6D-9E2B-A194-3C07-AA978D7842D4}"/>
          </ac:picMkLst>
        </pc:picChg>
        <pc:picChg chg="del">
          <ac:chgData name="Veniero Facchetti" userId="f2c6c99af91c4974" providerId="LiveId" clId="{DA828F66-7AFF-485B-9671-3DEE58F73590}" dt="2024-05-08T10:55:16.248" v="112" actId="478"/>
          <ac:picMkLst>
            <pc:docMk/>
            <pc:sldMk cId="2244253129" sldId="332"/>
            <ac:picMk id="4" creationId="{DD918763-A94C-7F08-402A-E99BE78FF9C7}"/>
          </ac:picMkLst>
        </pc:picChg>
        <pc:picChg chg="mod">
          <ac:chgData name="Veniero Facchetti" userId="f2c6c99af91c4974" providerId="LiveId" clId="{DA828F66-7AFF-485B-9671-3DEE58F73590}" dt="2024-05-08T10:44:49.352" v="60"/>
          <ac:picMkLst>
            <pc:docMk/>
            <pc:sldMk cId="2244253129" sldId="332"/>
            <ac:picMk id="7" creationId="{1BC97B03-8792-3A45-7345-E14477753B51}"/>
          </ac:picMkLst>
        </pc:picChg>
        <pc:picChg chg="mod">
          <ac:chgData name="Veniero Facchetti" userId="f2c6c99af91c4974" providerId="LiveId" clId="{DA828F66-7AFF-485B-9671-3DEE58F73590}" dt="2024-05-08T10:44:49.352" v="60"/>
          <ac:picMkLst>
            <pc:docMk/>
            <pc:sldMk cId="2244253129" sldId="332"/>
            <ac:picMk id="8" creationId="{1F5966B3-CB83-75A4-06F4-C3D9996B133B}"/>
          </ac:picMkLst>
        </pc:picChg>
        <pc:picChg chg="mod">
          <ac:chgData name="Veniero Facchetti" userId="f2c6c99af91c4974" providerId="LiveId" clId="{DA828F66-7AFF-485B-9671-3DEE58F73590}" dt="2024-05-08T10:44:49.352" v="60"/>
          <ac:picMkLst>
            <pc:docMk/>
            <pc:sldMk cId="2244253129" sldId="332"/>
            <ac:picMk id="9" creationId="{21C1C0F4-9F0F-CB04-F553-CEC308A40F1F}"/>
          </ac:picMkLst>
        </pc:picChg>
        <pc:picChg chg="del">
          <ac:chgData name="Veniero Facchetti" userId="f2c6c99af91c4974" providerId="LiveId" clId="{DA828F66-7AFF-485B-9671-3DEE58F73590}" dt="2024-05-08T10:55:15.760" v="111" actId="478"/>
          <ac:picMkLst>
            <pc:docMk/>
            <pc:sldMk cId="2244253129" sldId="332"/>
            <ac:picMk id="11" creationId="{E1455EDD-58C7-A098-3753-98A0302DEBCF}"/>
          </ac:picMkLst>
        </pc:picChg>
        <pc:picChg chg="del">
          <ac:chgData name="Veniero Facchetti" userId="f2c6c99af91c4974" providerId="LiveId" clId="{DA828F66-7AFF-485B-9671-3DEE58F73590}" dt="2024-05-08T10:55:14.991" v="110" actId="478"/>
          <ac:picMkLst>
            <pc:docMk/>
            <pc:sldMk cId="2244253129" sldId="332"/>
            <ac:picMk id="12" creationId="{2EA70169-4385-AD05-05DE-C3872A56F4BC}"/>
          </ac:picMkLst>
        </pc:picChg>
      </pc:sldChg>
      <pc:sldChg chg="addSp delSp modSp mod">
        <pc:chgData name="Veniero Facchetti" userId="f2c6c99af91c4974" providerId="LiveId" clId="{DA828F66-7AFF-485B-9671-3DEE58F73590}" dt="2024-05-08T10:59:50.350" v="188" actId="1076"/>
        <pc:sldMkLst>
          <pc:docMk/>
          <pc:sldMk cId="346263179" sldId="333"/>
        </pc:sldMkLst>
        <pc:spChg chg="mod">
          <ac:chgData name="Veniero Facchetti" userId="f2c6c99af91c4974" providerId="LiveId" clId="{DA828F66-7AFF-485B-9671-3DEE58F73590}" dt="2024-05-08T10:58:54.460" v="176" actId="1076"/>
          <ac:spMkLst>
            <pc:docMk/>
            <pc:sldMk cId="346263179" sldId="333"/>
            <ac:spMk id="2" creationId="{A33E615D-A59B-3F83-72DC-A4C43BFC0478}"/>
          </ac:spMkLst>
        </pc:spChg>
        <pc:spChg chg="mod">
          <ac:chgData name="Veniero Facchetti" userId="f2c6c99af91c4974" providerId="LiveId" clId="{DA828F66-7AFF-485B-9671-3DEE58F73590}" dt="2024-05-08T10:59:35.556" v="186" actId="2711"/>
          <ac:spMkLst>
            <pc:docMk/>
            <pc:sldMk cId="346263179" sldId="333"/>
            <ac:spMk id="10" creationId="{DEEDAD93-92D9-8201-6018-B1EE26DB4D6D}"/>
          </ac:spMkLst>
        </pc:spChg>
        <pc:spChg chg="mod">
          <ac:chgData name="Veniero Facchetti" userId="f2c6c99af91c4974" providerId="LiveId" clId="{DA828F66-7AFF-485B-9671-3DEE58F73590}" dt="2024-05-08T10:59:35.556" v="186" actId="2711"/>
          <ac:spMkLst>
            <pc:docMk/>
            <pc:sldMk cId="346263179" sldId="333"/>
            <ac:spMk id="11" creationId="{9127366D-C42A-8FA0-7D98-B753CF1F3079}"/>
          </ac:spMkLst>
        </pc:spChg>
        <pc:spChg chg="mod">
          <ac:chgData name="Veniero Facchetti" userId="f2c6c99af91c4974" providerId="LiveId" clId="{DA828F66-7AFF-485B-9671-3DEE58F73590}" dt="2024-05-08T10:59:42.222" v="187" actId="1076"/>
          <ac:spMkLst>
            <pc:docMk/>
            <pc:sldMk cId="346263179" sldId="333"/>
            <ac:spMk id="12" creationId="{7D4781E3-879F-9756-5C47-4F0E6045AF2E}"/>
          </ac:spMkLst>
        </pc:spChg>
        <pc:spChg chg="mod">
          <ac:chgData name="Veniero Facchetti" userId="f2c6c99af91c4974" providerId="LiveId" clId="{DA828F66-7AFF-485B-9671-3DEE58F73590}" dt="2024-05-08T10:59:50.350" v="188" actId="1076"/>
          <ac:spMkLst>
            <pc:docMk/>
            <pc:sldMk cId="346263179" sldId="333"/>
            <ac:spMk id="13" creationId="{AA665A50-E7D3-8426-7D95-DF7CEADAB506}"/>
          </ac:spMkLst>
        </pc:spChg>
        <pc:grpChg chg="add mod">
          <ac:chgData name="Veniero Facchetti" userId="f2c6c99af91c4974" providerId="LiveId" clId="{DA828F66-7AFF-485B-9671-3DEE58F73590}" dt="2024-05-08T10:44:57.107" v="63"/>
          <ac:grpSpMkLst>
            <pc:docMk/>
            <pc:sldMk cId="346263179" sldId="333"/>
            <ac:grpSpMk id="4" creationId="{DE06E003-8AD0-24D6-8674-6FD6F8BBCA2E}"/>
          </ac:grpSpMkLst>
        </pc:grpChg>
        <pc:picChg chg="mod">
          <ac:chgData name="Veniero Facchetti" userId="f2c6c99af91c4974" providerId="LiveId" clId="{DA828F66-7AFF-485B-9671-3DEE58F73590}" dt="2024-05-08T10:58:59.518" v="177" actId="1076"/>
          <ac:picMkLst>
            <pc:docMk/>
            <pc:sldMk cId="346263179" sldId="333"/>
            <ac:picMk id="3" creationId="{35CB8AD1-6E8C-9A3A-8F51-0D72C4F01928}"/>
          </ac:picMkLst>
        </pc:picChg>
        <pc:picChg chg="del">
          <ac:chgData name="Veniero Facchetti" userId="f2c6c99af91c4974" providerId="LiveId" clId="{DA828F66-7AFF-485B-9671-3DEE58F73590}" dt="2024-05-08T10:55:29.989" v="121" actId="478"/>
          <ac:picMkLst>
            <pc:docMk/>
            <pc:sldMk cId="346263179" sldId="333"/>
            <ac:picMk id="5" creationId="{1659926C-2052-E16A-89C0-3599D5FE8C33}"/>
          </ac:picMkLst>
        </pc:picChg>
        <pc:picChg chg="del">
          <ac:chgData name="Veniero Facchetti" userId="f2c6c99af91c4974" providerId="LiveId" clId="{DA828F66-7AFF-485B-9671-3DEE58F73590}" dt="2024-05-08T10:55:25.991" v="120" actId="478"/>
          <ac:picMkLst>
            <pc:docMk/>
            <pc:sldMk cId="346263179" sldId="333"/>
            <ac:picMk id="6" creationId="{553FD9BB-6A10-DFAB-230F-E3EB4E4BB388}"/>
          </ac:picMkLst>
        </pc:picChg>
        <pc:picChg chg="del">
          <ac:chgData name="Veniero Facchetti" userId="f2c6c99af91c4974" providerId="LiveId" clId="{DA828F66-7AFF-485B-9671-3DEE58F73590}" dt="2024-05-08T10:55:25.357" v="119" actId="478"/>
          <ac:picMkLst>
            <pc:docMk/>
            <pc:sldMk cId="346263179" sldId="333"/>
            <ac:picMk id="7" creationId="{9F45C285-CEB5-641D-0949-72226C8389DA}"/>
          </ac:picMkLst>
        </pc:picChg>
        <pc:picChg chg="mod">
          <ac:chgData name="Veniero Facchetti" userId="f2c6c99af91c4974" providerId="LiveId" clId="{DA828F66-7AFF-485B-9671-3DEE58F73590}" dt="2024-05-08T10:44:57.107" v="63"/>
          <ac:picMkLst>
            <pc:docMk/>
            <pc:sldMk cId="346263179" sldId="333"/>
            <ac:picMk id="14" creationId="{72E89D3A-3385-D4EE-3F40-E54E0C13C019}"/>
          </ac:picMkLst>
        </pc:picChg>
        <pc:picChg chg="mod">
          <ac:chgData name="Veniero Facchetti" userId="f2c6c99af91c4974" providerId="LiveId" clId="{DA828F66-7AFF-485B-9671-3DEE58F73590}" dt="2024-05-08T10:44:57.107" v="63"/>
          <ac:picMkLst>
            <pc:docMk/>
            <pc:sldMk cId="346263179" sldId="333"/>
            <ac:picMk id="15" creationId="{5535BE9E-A59F-5485-3E48-89B51A81430C}"/>
          </ac:picMkLst>
        </pc:picChg>
        <pc:picChg chg="mod">
          <ac:chgData name="Veniero Facchetti" userId="f2c6c99af91c4974" providerId="LiveId" clId="{DA828F66-7AFF-485B-9671-3DEE58F73590}" dt="2024-05-08T10:44:57.107" v="63"/>
          <ac:picMkLst>
            <pc:docMk/>
            <pc:sldMk cId="346263179" sldId="333"/>
            <ac:picMk id="16" creationId="{80851606-06D9-7BFD-9C99-A88FEC60DAB8}"/>
          </ac:picMkLst>
        </pc:picChg>
      </pc:sldChg>
      <pc:sldChg chg="addSp delSp modSp mod">
        <pc:chgData name="Veniero Facchetti" userId="f2c6c99af91c4974" providerId="LiveId" clId="{DA828F66-7AFF-485B-9671-3DEE58F73590}" dt="2024-05-08T10:57:58.813" v="162" actId="1076"/>
        <pc:sldMkLst>
          <pc:docMk/>
          <pc:sldMk cId="406431471" sldId="334"/>
        </pc:sldMkLst>
        <pc:spChg chg="mod">
          <ac:chgData name="Veniero Facchetti" userId="f2c6c99af91c4974" providerId="LiveId" clId="{DA828F66-7AFF-485B-9671-3DEE58F73590}" dt="2024-05-08T10:57:31.381" v="155" actId="14100"/>
          <ac:spMkLst>
            <pc:docMk/>
            <pc:sldMk cId="406431471" sldId="334"/>
            <ac:spMk id="2" creationId="{FF94FE85-0B1A-CB91-F875-D87C3357EBF0}"/>
          </ac:spMkLst>
        </pc:spChg>
        <pc:spChg chg="mod">
          <ac:chgData name="Veniero Facchetti" userId="f2c6c99af91c4974" providerId="LiveId" clId="{DA828F66-7AFF-485B-9671-3DEE58F73590}" dt="2024-05-08T10:57:48.823" v="159" actId="404"/>
          <ac:spMkLst>
            <pc:docMk/>
            <pc:sldMk cId="406431471" sldId="334"/>
            <ac:spMk id="13" creationId="{56D41E25-DF78-F255-6291-2E6D1543215E}"/>
          </ac:spMkLst>
        </pc:spChg>
        <pc:spChg chg="mod">
          <ac:chgData name="Veniero Facchetti" userId="f2c6c99af91c4974" providerId="LiveId" clId="{DA828F66-7AFF-485B-9671-3DEE58F73590}" dt="2024-05-08T10:57:58.813" v="162" actId="1076"/>
          <ac:spMkLst>
            <pc:docMk/>
            <pc:sldMk cId="406431471" sldId="334"/>
            <ac:spMk id="16" creationId="{7CA7AC8F-C23F-FD9D-DB6A-41BE9971F30A}"/>
          </ac:spMkLst>
        </pc:spChg>
        <pc:grpChg chg="add mod">
          <ac:chgData name="Veniero Facchetti" userId="f2c6c99af91c4974" providerId="LiveId" clId="{DA828F66-7AFF-485B-9671-3DEE58F73590}" dt="2024-05-08T10:44:51.088" v="61"/>
          <ac:grpSpMkLst>
            <pc:docMk/>
            <pc:sldMk cId="406431471" sldId="334"/>
            <ac:grpSpMk id="4" creationId="{AD19ED64-EC0D-DA7C-003B-7791F71B6CA6}"/>
          </ac:grpSpMkLst>
        </pc:grpChg>
        <pc:picChg chg="del">
          <ac:chgData name="Veniero Facchetti" userId="f2c6c99af91c4974" providerId="LiveId" clId="{DA828F66-7AFF-485B-9671-3DEE58F73590}" dt="2024-05-08T10:55:19.443" v="115" actId="478"/>
          <ac:picMkLst>
            <pc:docMk/>
            <pc:sldMk cId="406431471" sldId="334"/>
            <ac:picMk id="3" creationId="{6C74212D-44A7-9A4A-D5E2-63C3A05F819C}"/>
          </ac:picMkLst>
        </pc:picChg>
        <pc:picChg chg="mod">
          <ac:chgData name="Veniero Facchetti" userId="f2c6c99af91c4974" providerId="LiveId" clId="{DA828F66-7AFF-485B-9671-3DEE58F73590}" dt="2024-05-08T10:44:51.088" v="61"/>
          <ac:picMkLst>
            <pc:docMk/>
            <pc:sldMk cId="406431471" sldId="334"/>
            <ac:picMk id="5" creationId="{A424926C-EEF7-F85E-6D08-EB079353C512}"/>
          </ac:picMkLst>
        </pc:picChg>
        <pc:picChg chg="del">
          <ac:chgData name="Veniero Facchetti" userId="f2c6c99af91c4974" providerId="LiveId" clId="{DA828F66-7AFF-485B-9671-3DEE58F73590}" dt="2024-05-08T10:55:19.002" v="114" actId="478"/>
          <ac:picMkLst>
            <pc:docMk/>
            <pc:sldMk cId="406431471" sldId="334"/>
            <ac:picMk id="6" creationId="{1DBEDAA3-BB20-E692-848A-11DCF6917F33}"/>
          </ac:picMkLst>
        </pc:picChg>
        <pc:picChg chg="del">
          <ac:chgData name="Veniero Facchetti" userId="f2c6c99af91c4974" providerId="LiveId" clId="{DA828F66-7AFF-485B-9671-3DEE58F73590}" dt="2024-05-08T10:55:18.514" v="113" actId="478"/>
          <ac:picMkLst>
            <pc:docMk/>
            <pc:sldMk cId="406431471" sldId="334"/>
            <ac:picMk id="7" creationId="{917F4970-20DF-78E5-BEB5-52E404972142}"/>
          </ac:picMkLst>
        </pc:picChg>
        <pc:picChg chg="mod">
          <ac:chgData name="Veniero Facchetti" userId="f2c6c99af91c4974" providerId="LiveId" clId="{DA828F66-7AFF-485B-9671-3DEE58F73590}" dt="2024-05-08T10:44:51.088" v="61"/>
          <ac:picMkLst>
            <pc:docMk/>
            <pc:sldMk cId="406431471" sldId="334"/>
            <ac:picMk id="8" creationId="{28EA1373-BDD8-24FE-8A34-53A04A835D71}"/>
          </ac:picMkLst>
        </pc:picChg>
        <pc:picChg chg="mod">
          <ac:chgData name="Veniero Facchetti" userId="f2c6c99af91c4974" providerId="LiveId" clId="{DA828F66-7AFF-485B-9671-3DEE58F73590}" dt="2024-05-08T10:44:51.088" v="61"/>
          <ac:picMkLst>
            <pc:docMk/>
            <pc:sldMk cId="406431471" sldId="334"/>
            <ac:picMk id="11" creationId="{0E56168F-DB3F-B971-0E43-9958602C3431}"/>
          </ac:picMkLst>
        </pc:picChg>
      </pc:sldChg>
      <pc:sldChg chg="addSp delSp modSp mod">
        <pc:chgData name="Veniero Facchetti" userId="f2c6c99af91c4974" providerId="LiveId" clId="{DA828F66-7AFF-485B-9671-3DEE58F73590}" dt="2024-05-08T10:58:44.790" v="175" actId="1076"/>
        <pc:sldMkLst>
          <pc:docMk/>
          <pc:sldMk cId="2576677087" sldId="551"/>
        </pc:sldMkLst>
        <pc:spChg chg="mod">
          <ac:chgData name="Veniero Facchetti" userId="f2c6c99af91c4974" providerId="LiveId" clId="{DA828F66-7AFF-485B-9671-3DEE58F73590}" dt="2024-05-08T10:58:04.757" v="163" actId="1076"/>
          <ac:spMkLst>
            <pc:docMk/>
            <pc:sldMk cId="2576677087" sldId="551"/>
            <ac:spMk id="2" creationId="{CDD9A694-18A0-36EA-CCEE-98B2A9C89110}"/>
          </ac:spMkLst>
        </pc:spChg>
        <pc:spChg chg="mod">
          <ac:chgData name="Veniero Facchetti" userId="f2c6c99af91c4974" providerId="LiveId" clId="{DA828F66-7AFF-485B-9671-3DEE58F73590}" dt="2024-05-08T10:58:33.333" v="170" actId="1076"/>
          <ac:spMkLst>
            <pc:docMk/>
            <pc:sldMk cId="2576677087" sldId="551"/>
            <ac:spMk id="17" creationId="{ACA0E8C3-70C5-9F40-CC7E-65419EFFBDE7}"/>
          </ac:spMkLst>
        </pc:spChg>
        <pc:spChg chg="mod">
          <ac:chgData name="Veniero Facchetti" userId="f2c6c99af91c4974" providerId="LiveId" clId="{DA828F66-7AFF-485B-9671-3DEE58F73590}" dt="2024-05-08T10:58:20.757" v="166" actId="1076"/>
          <ac:spMkLst>
            <pc:docMk/>
            <pc:sldMk cId="2576677087" sldId="551"/>
            <ac:spMk id="19" creationId="{50F2A47B-A648-15E6-D9FB-8FCF693F40DC}"/>
          </ac:spMkLst>
        </pc:spChg>
        <pc:grpChg chg="add mod">
          <ac:chgData name="Veniero Facchetti" userId="f2c6c99af91c4974" providerId="LiveId" clId="{DA828F66-7AFF-485B-9671-3DEE58F73590}" dt="2024-05-08T10:44:55.599" v="62"/>
          <ac:grpSpMkLst>
            <pc:docMk/>
            <pc:sldMk cId="2576677087" sldId="551"/>
            <ac:grpSpMk id="4" creationId="{D4B427BF-5C99-F54E-FED9-A1A65B6868A1}"/>
          </ac:grpSpMkLst>
        </pc:grpChg>
        <pc:picChg chg="del">
          <ac:chgData name="Veniero Facchetti" userId="f2c6c99af91c4974" providerId="LiveId" clId="{DA828F66-7AFF-485B-9671-3DEE58F73590}" dt="2024-05-08T10:55:23.026" v="118" actId="478"/>
          <ac:picMkLst>
            <pc:docMk/>
            <pc:sldMk cId="2576677087" sldId="551"/>
            <ac:picMk id="3" creationId="{EE726BB9-C823-86E5-6C94-5DE8CD0F7690}"/>
          </ac:picMkLst>
        </pc:picChg>
        <pc:picChg chg="mod">
          <ac:chgData name="Veniero Facchetti" userId="f2c6c99af91c4974" providerId="LiveId" clId="{DA828F66-7AFF-485B-9671-3DEE58F73590}" dt="2024-05-08T10:44:55.599" v="62"/>
          <ac:picMkLst>
            <pc:docMk/>
            <pc:sldMk cId="2576677087" sldId="551"/>
            <ac:picMk id="5" creationId="{08083C39-CF60-5275-944D-697AF3B1895D}"/>
          </ac:picMkLst>
        </pc:picChg>
        <pc:picChg chg="del">
          <ac:chgData name="Veniero Facchetti" userId="f2c6c99af91c4974" providerId="LiveId" clId="{DA828F66-7AFF-485B-9671-3DEE58F73590}" dt="2024-05-08T10:55:22.559" v="117" actId="478"/>
          <ac:picMkLst>
            <pc:docMk/>
            <pc:sldMk cId="2576677087" sldId="551"/>
            <ac:picMk id="6" creationId="{D63C3384-C03F-7295-668D-4FF302F47A7E}"/>
          </ac:picMkLst>
        </pc:picChg>
        <pc:picChg chg="del">
          <ac:chgData name="Veniero Facchetti" userId="f2c6c99af91c4974" providerId="LiveId" clId="{DA828F66-7AFF-485B-9671-3DEE58F73590}" dt="2024-05-08T10:55:22.079" v="116" actId="478"/>
          <ac:picMkLst>
            <pc:docMk/>
            <pc:sldMk cId="2576677087" sldId="551"/>
            <ac:picMk id="7" creationId="{52B781B4-7E6F-D27F-5B1A-E2167D7CEC1A}"/>
          </ac:picMkLst>
        </pc:picChg>
        <pc:picChg chg="mod">
          <ac:chgData name="Veniero Facchetti" userId="f2c6c99af91c4974" providerId="LiveId" clId="{DA828F66-7AFF-485B-9671-3DEE58F73590}" dt="2024-05-08T10:44:55.599" v="62"/>
          <ac:picMkLst>
            <pc:docMk/>
            <pc:sldMk cId="2576677087" sldId="551"/>
            <ac:picMk id="8" creationId="{B2FAD241-7EC3-9351-C1AF-56E7A7BFD7FB}"/>
          </ac:picMkLst>
        </pc:picChg>
        <pc:picChg chg="mod">
          <ac:chgData name="Veniero Facchetti" userId="f2c6c99af91c4974" providerId="LiveId" clId="{DA828F66-7AFF-485B-9671-3DEE58F73590}" dt="2024-05-08T10:44:55.599" v="62"/>
          <ac:picMkLst>
            <pc:docMk/>
            <pc:sldMk cId="2576677087" sldId="551"/>
            <ac:picMk id="9" creationId="{36885640-FCFB-1DA7-55CC-D554F3264B2B}"/>
          </ac:picMkLst>
        </pc:picChg>
        <pc:picChg chg="mod">
          <ac:chgData name="Veniero Facchetti" userId="f2c6c99af91c4974" providerId="LiveId" clId="{DA828F66-7AFF-485B-9671-3DEE58F73590}" dt="2024-05-08T10:58:37.453" v="172" actId="1076"/>
          <ac:picMkLst>
            <pc:docMk/>
            <pc:sldMk cId="2576677087" sldId="551"/>
            <ac:picMk id="14" creationId="{3143C795-FE0E-698F-D6FD-134A9534A627}"/>
          </ac:picMkLst>
        </pc:picChg>
        <pc:picChg chg="mod">
          <ac:chgData name="Veniero Facchetti" userId="f2c6c99af91c4974" providerId="LiveId" clId="{DA828F66-7AFF-485B-9671-3DEE58F73590}" dt="2024-05-08T10:58:44.790" v="175" actId="1076"/>
          <ac:picMkLst>
            <pc:docMk/>
            <pc:sldMk cId="2576677087" sldId="551"/>
            <ac:picMk id="15" creationId="{B9406076-86F7-339E-EDFD-A78324A47A91}"/>
          </ac:picMkLst>
        </pc:picChg>
      </pc:sldChg>
      <pc:sldChg chg="addSp delSp modSp mod">
        <pc:chgData name="Veniero Facchetti" userId="f2c6c99af91c4974" providerId="LiveId" clId="{DA828F66-7AFF-485B-9671-3DEE58F73590}" dt="2024-05-08T11:05:50.349" v="265" actId="1076"/>
        <pc:sldMkLst>
          <pc:docMk/>
          <pc:sldMk cId="1515709150" sldId="552"/>
        </pc:sldMkLst>
        <pc:spChg chg="mod">
          <ac:chgData name="Veniero Facchetti" userId="f2c6c99af91c4974" providerId="LiveId" clId="{DA828F66-7AFF-485B-9671-3DEE58F73590}" dt="2024-05-08T11:03:51.165" v="237" actId="1076"/>
          <ac:spMkLst>
            <pc:docMk/>
            <pc:sldMk cId="1515709150" sldId="552"/>
            <ac:spMk id="2" creationId="{CCF47E81-4DFA-7FF5-E4EB-5079861D7848}"/>
          </ac:spMkLst>
        </pc:spChg>
        <pc:spChg chg="del mod">
          <ac:chgData name="Veniero Facchetti" userId="f2c6c99af91c4974" providerId="LiveId" clId="{DA828F66-7AFF-485B-9671-3DEE58F73590}" dt="2024-05-08T11:03:56.927" v="239" actId="478"/>
          <ac:spMkLst>
            <pc:docMk/>
            <pc:sldMk cId="1515709150" sldId="552"/>
            <ac:spMk id="5" creationId="{221C19B3-A1DC-85EF-2DE0-E3A95BEC7EF2}"/>
          </ac:spMkLst>
        </pc:spChg>
        <pc:spChg chg="mod">
          <ac:chgData name="Veniero Facchetti" userId="f2c6c99af91c4974" providerId="LiveId" clId="{DA828F66-7AFF-485B-9671-3DEE58F73590}" dt="2024-05-08T11:05:50.349" v="265" actId="1076"/>
          <ac:spMkLst>
            <pc:docMk/>
            <pc:sldMk cId="1515709150" sldId="552"/>
            <ac:spMk id="14" creationId="{ECD12CF8-FB71-C29A-15CF-46C49B8B795B}"/>
          </ac:spMkLst>
        </pc:spChg>
        <pc:spChg chg="mod">
          <ac:chgData name="Veniero Facchetti" userId="f2c6c99af91c4974" providerId="LiveId" clId="{DA828F66-7AFF-485B-9671-3DEE58F73590}" dt="2024-05-08T11:04:49.678" v="251" actId="1076"/>
          <ac:spMkLst>
            <pc:docMk/>
            <pc:sldMk cId="1515709150" sldId="552"/>
            <ac:spMk id="15" creationId="{F5598EBE-1D82-BCF1-CDD8-8DC8357D57F2}"/>
          </ac:spMkLst>
        </pc:spChg>
        <pc:spChg chg="mod">
          <ac:chgData name="Veniero Facchetti" userId="f2c6c99af91c4974" providerId="LiveId" clId="{DA828F66-7AFF-485B-9671-3DEE58F73590}" dt="2024-05-08T11:05:38.861" v="263" actId="14100"/>
          <ac:spMkLst>
            <pc:docMk/>
            <pc:sldMk cId="1515709150" sldId="552"/>
            <ac:spMk id="16" creationId="{770D51F2-4AAE-FB6D-9C17-52571F7F0F36}"/>
          </ac:spMkLst>
        </pc:spChg>
        <pc:spChg chg="mod">
          <ac:chgData name="Veniero Facchetti" userId="f2c6c99af91c4974" providerId="LiveId" clId="{DA828F66-7AFF-485B-9671-3DEE58F73590}" dt="2024-05-08T11:04:46.654" v="250" actId="1076"/>
          <ac:spMkLst>
            <pc:docMk/>
            <pc:sldMk cId="1515709150" sldId="552"/>
            <ac:spMk id="17" creationId="{014374A8-298B-CC45-F50F-C1A1B09DFFB9}"/>
          </ac:spMkLst>
        </pc:spChg>
        <pc:spChg chg="mod">
          <ac:chgData name="Veniero Facchetti" userId="f2c6c99af91c4974" providerId="LiveId" clId="{DA828F66-7AFF-485B-9671-3DEE58F73590}" dt="2024-05-08T11:05:20.846" v="259" actId="14100"/>
          <ac:spMkLst>
            <pc:docMk/>
            <pc:sldMk cId="1515709150" sldId="552"/>
            <ac:spMk id="18" creationId="{E5D15B22-9D70-1DA1-2D1F-41FE88A8E58B}"/>
          </ac:spMkLst>
        </pc:spChg>
        <pc:spChg chg="mod">
          <ac:chgData name="Veniero Facchetti" userId="f2c6c99af91c4974" providerId="LiveId" clId="{DA828F66-7AFF-485B-9671-3DEE58F73590}" dt="2024-05-08T11:04:44.077" v="249" actId="1076"/>
          <ac:spMkLst>
            <pc:docMk/>
            <pc:sldMk cId="1515709150" sldId="552"/>
            <ac:spMk id="19" creationId="{55B9D775-C443-32C7-132F-9697187907BB}"/>
          </ac:spMkLst>
        </pc:spChg>
        <pc:spChg chg="mod">
          <ac:chgData name="Veniero Facchetti" userId="f2c6c99af91c4974" providerId="LiveId" clId="{DA828F66-7AFF-485B-9671-3DEE58F73590}" dt="2024-05-08T11:05:02.294" v="255" actId="14100"/>
          <ac:spMkLst>
            <pc:docMk/>
            <pc:sldMk cId="1515709150" sldId="552"/>
            <ac:spMk id="20" creationId="{FD05D87E-0EE2-5033-5AA5-BE14D17D89D9}"/>
          </ac:spMkLst>
        </pc:spChg>
        <pc:spChg chg="mod">
          <ac:chgData name="Veniero Facchetti" userId="f2c6c99af91c4974" providerId="LiveId" clId="{DA828F66-7AFF-485B-9671-3DEE58F73590}" dt="2024-05-08T11:04:41.317" v="248" actId="14100"/>
          <ac:spMkLst>
            <pc:docMk/>
            <pc:sldMk cId="1515709150" sldId="552"/>
            <ac:spMk id="21" creationId="{9DE08733-114E-790F-3689-B73BBC3C6030}"/>
          </ac:spMkLst>
        </pc:spChg>
        <pc:grpChg chg="add mod">
          <ac:chgData name="Veniero Facchetti" userId="f2c6c99af91c4974" providerId="LiveId" clId="{DA828F66-7AFF-485B-9671-3DEE58F73590}" dt="2024-05-08T10:45:02.513" v="67"/>
          <ac:grpSpMkLst>
            <pc:docMk/>
            <pc:sldMk cId="1515709150" sldId="552"/>
            <ac:grpSpMk id="4" creationId="{081BEC8F-10A8-FCDB-9AB6-C82D4D8EE85A}"/>
          </ac:grpSpMkLst>
        </pc:grpChg>
        <pc:picChg chg="del">
          <ac:chgData name="Veniero Facchetti" userId="f2c6c99af91c4974" providerId="LiveId" clId="{DA828F66-7AFF-485B-9671-3DEE58F73590}" dt="2024-05-08T10:55:48.863" v="135" actId="478"/>
          <ac:picMkLst>
            <pc:docMk/>
            <pc:sldMk cId="1515709150" sldId="552"/>
            <ac:picMk id="3" creationId="{71C5DB60-E7D4-4620-096F-5B0A0886CEFE}"/>
          </ac:picMkLst>
        </pc:picChg>
        <pc:picChg chg="del">
          <ac:chgData name="Veniero Facchetti" userId="f2c6c99af91c4974" providerId="LiveId" clId="{DA828F66-7AFF-485B-9671-3DEE58F73590}" dt="2024-05-08T10:55:48.216" v="134" actId="478"/>
          <ac:picMkLst>
            <pc:docMk/>
            <pc:sldMk cId="1515709150" sldId="552"/>
            <ac:picMk id="6" creationId="{82FF3511-705D-5442-FD0D-EF7229721989}"/>
          </ac:picMkLst>
        </pc:picChg>
        <pc:picChg chg="del">
          <ac:chgData name="Veniero Facchetti" userId="f2c6c99af91c4974" providerId="LiveId" clId="{DA828F66-7AFF-485B-9671-3DEE58F73590}" dt="2024-05-08T10:55:47.570" v="133" actId="478"/>
          <ac:picMkLst>
            <pc:docMk/>
            <pc:sldMk cId="1515709150" sldId="552"/>
            <ac:picMk id="7" creationId="{541A3B63-AE1B-CE93-CCE7-14AAA2979304}"/>
          </ac:picMkLst>
        </pc:picChg>
        <pc:picChg chg="mod">
          <ac:chgData name="Veniero Facchetti" userId="f2c6c99af91c4974" providerId="LiveId" clId="{DA828F66-7AFF-485B-9671-3DEE58F73590}" dt="2024-05-08T10:45:02.513" v="67"/>
          <ac:picMkLst>
            <pc:docMk/>
            <pc:sldMk cId="1515709150" sldId="552"/>
            <ac:picMk id="8" creationId="{822E1ECE-DEE7-044E-0D3D-7A1BED262FBD}"/>
          </ac:picMkLst>
        </pc:picChg>
        <pc:picChg chg="mod">
          <ac:chgData name="Veniero Facchetti" userId="f2c6c99af91c4974" providerId="LiveId" clId="{DA828F66-7AFF-485B-9671-3DEE58F73590}" dt="2024-05-08T10:45:02.513" v="67"/>
          <ac:picMkLst>
            <pc:docMk/>
            <pc:sldMk cId="1515709150" sldId="552"/>
            <ac:picMk id="9" creationId="{F7C24DC6-EED7-7B8F-B733-146C2DFC4DC9}"/>
          </ac:picMkLst>
        </pc:picChg>
        <pc:picChg chg="mod">
          <ac:chgData name="Veniero Facchetti" userId="f2c6c99af91c4974" providerId="LiveId" clId="{DA828F66-7AFF-485B-9671-3DEE58F73590}" dt="2024-05-08T10:45:02.513" v="67"/>
          <ac:picMkLst>
            <pc:docMk/>
            <pc:sldMk cId="1515709150" sldId="552"/>
            <ac:picMk id="10" creationId="{500608DE-B736-6100-E983-DA7687E48DEA}"/>
          </ac:picMkLst>
        </pc:picChg>
      </pc:sldChg>
      <pc:sldChg chg="addSp delSp modSp mod">
        <pc:chgData name="Veniero Facchetti" userId="f2c6c99af91c4974" providerId="LiveId" clId="{DA828F66-7AFF-485B-9671-3DEE58F73590}" dt="2024-05-08T11:02:24.489" v="220" actId="404"/>
        <pc:sldMkLst>
          <pc:docMk/>
          <pc:sldMk cId="3507827812" sldId="554"/>
        </pc:sldMkLst>
        <pc:spChg chg="mod">
          <ac:chgData name="Veniero Facchetti" userId="f2c6c99af91c4974" providerId="LiveId" clId="{DA828F66-7AFF-485B-9671-3DEE58F73590}" dt="2024-05-08T11:02:24.489" v="220" actId="404"/>
          <ac:spMkLst>
            <pc:docMk/>
            <pc:sldMk cId="3507827812" sldId="554"/>
            <ac:spMk id="15" creationId="{97C9DA96-C54E-4904-8C47-BCFDBD4F3E49}"/>
          </ac:spMkLst>
        </pc:spChg>
        <pc:spChg chg="mod">
          <ac:chgData name="Veniero Facchetti" userId="f2c6c99af91c4974" providerId="LiveId" clId="{DA828F66-7AFF-485B-9671-3DEE58F73590}" dt="2024-05-08T11:01:34.518" v="207" actId="1076"/>
          <ac:spMkLst>
            <pc:docMk/>
            <pc:sldMk cId="3507827812" sldId="554"/>
            <ac:spMk id="16" creationId="{F2C46BBA-4495-4D35-B1F9-8C430ECFF4D0}"/>
          </ac:spMkLst>
        </pc:spChg>
        <pc:spChg chg="mod">
          <ac:chgData name="Veniero Facchetti" userId="f2c6c99af91c4974" providerId="LiveId" clId="{DA828F66-7AFF-485B-9671-3DEE58F73590}" dt="2024-05-08T11:02:00.686" v="214" actId="1076"/>
          <ac:spMkLst>
            <pc:docMk/>
            <pc:sldMk cId="3507827812" sldId="554"/>
            <ac:spMk id="17" creationId="{B5E88BF1-A2D7-467E-A44A-014842F41D76}"/>
          </ac:spMkLst>
        </pc:spChg>
        <pc:grpChg chg="add mod">
          <ac:chgData name="Veniero Facchetti" userId="f2c6c99af91c4974" providerId="LiveId" clId="{DA828F66-7AFF-485B-9671-3DEE58F73590}" dt="2024-05-08T10:45:00.443" v="65"/>
          <ac:grpSpMkLst>
            <pc:docMk/>
            <pc:sldMk cId="3507827812" sldId="554"/>
            <ac:grpSpMk id="2" creationId="{592AC4E6-F4F2-D4C2-C84B-6A5F2C4B6FCD}"/>
          </ac:grpSpMkLst>
        </pc:grpChg>
        <pc:picChg chg="mod">
          <ac:chgData name="Veniero Facchetti" userId="f2c6c99af91c4974" providerId="LiveId" clId="{DA828F66-7AFF-485B-9671-3DEE58F73590}" dt="2024-05-08T10:45:00.443" v="65"/>
          <ac:picMkLst>
            <pc:docMk/>
            <pc:sldMk cId="3507827812" sldId="554"/>
            <ac:picMk id="3" creationId="{FD097545-9D11-09CE-E30D-ED960AA49872}"/>
          </ac:picMkLst>
        </pc:picChg>
        <pc:picChg chg="mod">
          <ac:chgData name="Veniero Facchetti" userId="f2c6c99af91c4974" providerId="LiveId" clId="{DA828F66-7AFF-485B-9671-3DEE58F73590}" dt="2024-05-08T10:45:00.443" v="65"/>
          <ac:picMkLst>
            <pc:docMk/>
            <pc:sldMk cId="3507827812" sldId="554"/>
            <ac:picMk id="4" creationId="{649716B8-2A79-29B9-7C1B-D6AA308CB973}"/>
          </ac:picMkLst>
        </pc:picChg>
        <pc:picChg chg="mod">
          <ac:chgData name="Veniero Facchetti" userId="f2c6c99af91c4974" providerId="LiveId" clId="{DA828F66-7AFF-485B-9671-3DEE58F73590}" dt="2024-05-08T10:45:00.443" v="65"/>
          <ac:picMkLst>
            <pc:docMk/>
            <pc:sldMk cId="3507827812" sldId="554"/>
            <ac:picMk id="5" creationId="{3E67DF86-E59A-2E74-ED36-3C7F0553735C}"/>
          </ac:picMkLst>
        </pc:picChg>
        <pc:picChg chg="add del">
          <ac:chgData name="Veniero Facchetti" userId="f2c6c99af91c4974" providerId="LiveId" clId="{DA828F66-7AFF-485B-9671-3DEE58F73590}" dt="2024-05-08T10:55:39.868" v="128" actId="478"/>
          <ac:picMkLst>
            <pc:docMk/>
            <pc:sldMk cId="3507827812" sldId="554"/>
            <ac:picMk id="7" creationId="{861EA20D-C6B9-049D-F13A-A95C65482BF5}"/>
          </ac:picMkLst>
        </pc:picChg>
        <pc:picChg chg="del">
          <ac:chgData name="Veniero Facchetti" userId="f2c6c99af91c4974" providerId="LiveId" clId="{DA828F66-7AFF-485B-9671-3DEE58F73590}" dt="2024-05-08T10:55:35.404" v="125" actId="478"/>
          <ac:picMkLst>
            <pc:docMk/>
            <pc:sldMk cId="3507827812" sldId="554"/>
            <ac:picMk id="8" creationId="{53394D69-8049-B0F1-3F9C-A597D4D165D5}"/>
          </ac:picMkLst>
        </pc:picChg>
        <pc:picChg chg="del">
          <ac:chgData name="Veniero Facchetti" userId="f2c6c99af91c4974" providerId="LiveId" clId="{DA828F66-7AFF-485B-9671-3DEE58F73590}" dt="2024-05-08T10:55:40.960" v="129" actId="478"/>
          <ac:picMkLst>
            <pc:docMk/>
            <pc:sldMk cId="3507827812" sldId="554"/>
            <ac:picMk id="9" creationId="{53D6040E-F76F-17DD-5468-3D7C8E3D712C}"/>
          </ac:picMkLst>
        </pc:picChg>
        <pc:picChg chg="mod">
          <ac:chgData name="Veniero Facchetti" userId="f2c6c99af91c4974" providerId="LiveId" clId="{DA828F66-7AFF-485B-9671-3DEE58F73590}" dt="2024-05-08T11:02:13.487" v="217" actId="1076"/>
          <ac:picMkLst>
            <pc:docMk/>
            <pc:sldMk cId="3507827812" sldId="554"/>
            <ac:picMk id="12" creationId="{6F814FF4-443F-4873-A829-5AC21C02879F}"/>
          </ac:picMkLst>
        </pc:picChg>
      </pc:sldChg>
      <pc:sldChg chg="addSp delSp modSp mod">
        <pc:chgData name="Veniero Facchetti" userId="f2c6c99af91c4974" providerId="LiveId" clId="{DA828F66-7AFF-485B-9671-3DEE58F73590}" dt="2024-05-08T10:57:01.822" v="148" actId="1076"/>
        <pc:sldMkLst>
          <pc:docMk/>
          <pc:sldMk cId="2949686575" sldId="557"/>
        </pc:sldMkLst>
        <pc:spChg chg="mod">
          <ac:chgData name="Veniero Facchetti" userId="f2c6c99af91c4974" providerId="LiveId" clId="{DA828F66-7AFF-485B-9671-3DEE58F73590}" dt="2024-05-08T10:56:03.910" v="136" actId="1076"/>
          <ac:spMkLst>
            <pc:docMk/>
            <pc:sldMk cId="2949686575" sldId="557"/>
            <ac:spMk id="12" creationId="{2DF69210-DFBC-5AE6-34D1-55755A8943F0}"/>
          </ac:spMkLst>
        </pc:spChg>
        <pc:spChg chg="mod">
          <ac:chgData name="Veniero Facchetti" userId="f2c6c99af91c4974" providerId="LiveId" clId="{DA828F66-7AFF-485B-9671-3DEE58F73590}" dt="2024-05-08T10:56:17.558" v="139" actId="1076"/>
          <ac:spMkLst>
            <pc:docMk/>
            <pc:sldMk cId="2949686575" sldId="557"/>
            <ac:spMk id="16" creationId="{1D669DD6-EE25-CDA8-EDDA-D59498AEAC79}"/>
          </ac:spMkLst>
        </pc:spChg>
        <pc:spChg chg="mod">
          <ac:chgData name="Veniero Facchetti" userId="f2c6c99af91c4974" providerId="LiveId" clId="{DA828F66-7AFF-485B-9671-3DEE58F73590}" dt="2024-05-08T10:56:29.910" v="143" actId="1076"/>
          <ac:spMkLst>
            <pc:docMk/>
            <pc:sldMk cId="2949686575" sldId="557"/>
            <ac:spMk id="17" creationId="{D6110EC3-DB68-3BBA-0F24-BDC97A4B8DB0}"/>
          </ac:spMkLst>
        </pc:spChg>
        <pc:spChg chg="mod">
          <ac:chgData name="Veniero Facchetti" userId="f2c6c99af91c4974" providerId="LiveId" clId="{DA828F66-7AFF-485B-9671-3DEE58F73590}" dt="2024-05-08T10:56:45.552" v="145" actId="404"/>
          <ac:spMkLst>
            <pc:docMk/>
            <pc:sldMk cId="2949686575" sldId="557"/>
            <ac:spMk id="19" creationId="{C7E3BCC3-2AA9-1B74-23C2-C04E3B12F006}"/>
          </ac:spMkLst>
        </pc:spChg>
        <pc:spChg chg="mod">
          <ac:chgData name="Veniero Facchetti" userId="f2c6c99af91c4974" providerId="LiveId" clId="{DA828F66-7AFF-485B-9671-3DEE58F73590}" dt="2024-05-08T10:56:26.349" v="142" actId="1076"/>
          <ac:spMkLst>
            <pc:docMk/>
            <pc:sldMk cId="2949686575" sldId="557"/>
            <ac:spMk id="21" creationId="{1E612765-6184-4363-0F39-993606EF4E82}"/>
          </ac:spMkLst>
        </pc:spChg>
        <pc:grpChg chg="add mod">
          <ac:chgData name="Veniero Facchetti" userId="f2c6c99af91c4974" providerId="LiveId" clId="{DA828F66-7AFF-485B-9671-3DEE58F73590}" dt="2024-05-08T10:44:47.643" v="59"/>
          <ac:grpSpMkLst>
            <pc:docMk/>
            <pc:sldMk cId="2949686575" sldId="557"/>
            <ac:grpSpMk id="3" creationId="{4647D903-4D6C-3BBA-8054-B2F51E91CD38}"/>
          </ac:grpSpMkLst>
        </pc:grpChg>
        <pc:graphicFrameChg chg="mod modGraphic">
          <ac:chgData name="Veniero Facchetti" userId="f2c6c99af91c4974" providerId="LiveId" clId="{DA828F66-7AFF-485B-9671-3DEE58F73590}" dt="2024-05-08T10:57:01.822" v="148" actId="1076"/>
          <ac:graphicFrameMkLst>
            <pc:docMk/>
            <pc:sldMk cId="2949686575" sldId="557"/>
            <ac:graphicFrameMk id="22" creationId="{F2D735C3-4051-13F7-29DF-98D877B6B851}"/>
          </ac:graphicFrameMkLst>
        </pc:graphicFrameChg>
        <pc:picChg chg="del">
          <ac:chgData name="Veniero Facchetti" userId="f2c6c99af91c4974" providerId="LiveId" clId="{DA828F66-7AFF-485B-9671-3DEE58F73590}" dt="2024-05-08T10:55:13.024" v="109" actId="478"/>
          <ac:picMkLst>
            <pc:docMk/>
            <pc:sldMk cId="2949686575" sldId="557"/>
            <ac:picMk id="2" creationId="{8D39E977-D952-5859-1936-A511065FC0E3}"/>
          </ac:picMkLst>
        </pc:picChg>
        <pc:picChg chg="mod">
          <ac:chgData name="Veniero Facchetti" userId="f2c6c99af91c4974" providerId="LiveId" clId="{DA828F66-7AFF-485B-9671-3DEE58F73590}" dt="2024-05-08T10:44:47.643" v="59"/>
          <ac:picMkLst>
            <pc:docMk/>
            <pc:sldMk cId="2949686575" sldId="557"/>
            <ac:picMk id="4" creationId="{60F8FEBF-DDA4-A063-F35E-E3DF8F874331}"/>
          </ac:picMkLst>
        </pc:picChg>
        <pc:picChg chg="mod">
          <ac:chgData name="Veniero Facchetti" userId="f2c6c99af91c4974" providerId="LiveId" clId="{DA828F66-7AFF-485B-9671-3DEE58F73590}" dt="2024-05-08T10:44:47.643" v="59"/>
          <ac:picMkLst>
            <pc:docMk/>
            <pc:sldMk cId="2949686575" sldId="557"/>
            <ac:picMk id="5" creationId="{AA30B2B5-6350-2C11-952B-3405BFCC10BE}"/>
          </ac:picMkLst>
        </pc:picChg>
        <pc:picChg chg="mod">
          <ac:chgData name="Veniero Facchetti" userId="f2c6c99af91c4974" providerId="LiveId" clId="{DA828F66-7AFF-485B-9671-3DEE58F73590}" dt="2024-05-08T10:44:47.643" v="59"/>
          <ac:picMkLst>
            <pc:docMk/>
            <pc:sldMk cId="2949686575" sldId="557"/>
            <ac:picMk id="6" creationId="{F4CB23CF-9312-D651-2F65-813EC8E38112}"/>
          </ac:picMkLst>
        </pc:picChg>
        <pc:picChg chg="del">
          <ac:chgData name="Veniero Facchetti" userId="f2c6c99af91c4974" providerId="LiveId" clId="{DA828F66-7AFF-485B-9671-3DEE58F73590}" dt="2024-05-08T10:55:12.500" v="108" actId="478"/>
          <ac:picMkLst>
            <pc:docMk/>
            <pc:sldMk cId="2949686575" sldId="557"/>
            <ac:picMk id="8" creationId="{47248748-3F82-F82F-BF51-67069D235BEB}"/>
          </ac:picMkLst>
        </pc:picChg>
        <pc:picChg chg="del">
          <ac:chgData name="Veniero Facchetti" userId="f2c6c99af91c4974" providerId="LiveId" clId="{DA828F66-7AFF-485B-9671-3DEE58F73590}" dt="2024-05-08T10:55:11.990" v="107" actId="478"/>
          <ac:picMkLst>
            <pc:docMk/>
            <pc:sldMk cId="2949686575" sldId="557"/>
            <ac:picMk id="9" creationId="{88E5558B-B3DD-DB36-2F24-DBEE3D9DC201}"/>
          </ac:picMkLst>
        </pc:picChg>
      </pc:sldChg>
      <pc:sldChg chg="addSp delSp modSp mod">
        <pc:chgData name="Veniero Facchetti" userId="f2c6c99af91c4974" providerId="LiveId" clId="{DA828F66-7AFF-485B-9671-3DEE58F73590}" dt="2024-05-08T11:01:22.375" v="206" actId="404"/>
        <pc:sldMkLst>
          <pc:docMk/>
          <pc:sldMk cId="1996088277" sldId="558"/>
        </pc:sldMkLst>
        <pc:spChg chg="mod">
          <ac:chgData name="Veniero Facchetti" userId="f2c6c99af91c4974" providerId="LiveId" clId="{DA828F66-7AFF-485B-9671-3DEE58F73590}" dt="2024-05-08T10:59:58.669" v="189" actId="1076"/>
          <ac:spMkLst>
            <pc:docMk/>
            <pc:sldMk cId="1996088277" sldId="558"/>
            <ac:spMk id="2" creationId="{A33E615D-A59B-3F83-72DC-A4C43BFC0478}"/>
          </ac:spMkLst>
        </pc:spChg>
        <pc:spChg chg="mod">
          <ac:chgData name="Veniero Facchetti" userId="f2c6c99af91c4974" providerId="LiveId" clId="{DA828F66-7AFF-485B-9671-3DEE58F73590}" dt="2024-05-08T11:00:38.719" v="199" actId="14100"/>
          <ac:spMkLst>
            <pc:docMk/>
            <pc:sldMk cId="1996088277" sldId="558"/>
            <ac:spMk id="10" creationId="{DEEDAD93-92D9-8201-6018-B1EE26DB4D6D}"/>
          </ac:spMkLst>
        </pc:spChg>
        <pc:spChg chg="mod">
          <ac:chgData name="Veniero Facchetti" userId="f2c6c99af91c4974" providerId="LiveId" clId="{DA828F66-7AFF-485B-9671-3DEE58F73590}" dt="2024-05-08T11:00:32.459" v="197" actId="404"/>
          <ac:spMkLst>
            <pc:docMk/>
            <pc:sldMk cId="1996088277" sldId="558"/>
            <ac:spMk id="11" creationId="{9127366D-C42A-8FA0-7D98-B753CF1F3079}"/>
          </ac:spMkLst>
        </pc:spChg>
        <pc:spChg chg="mod">
          <ac:chgData name="Veniero Facchetti" userId="f2c6c99af91c4974" providerId="LiveId" clId="{DA828F66-7AFF-485B-9671-3DEE58F73590}" dt="2024-05-08T11:00:32.459" v="197" actId="404"/>
          <ac:spMkLst>
            <pc:docMk/>
            <pc:sldMk cId="1996088277" sldId="558"/>
            <ac:spMk id="12" creationId="{7D4781E3-879F-9756-5C47-4F0E6045AF2E}"/>
          </ac:spMkLst>
        </pc:spChg>
        <pc:spChg chg="mod">
          <ac:chgData name="Veniero Facchetti" userId="f2c6c99af91c4974" providerId="LiveId" clId="{DA828F66-7AFF-485B-9671-3DEE58F73590}" dt="2024-05-08T11:00:44.519" v="200" actId="14100"/>
          <ac:spMkLst>
            <pc:docMk/>
            <pc:sldMk cId="1996088277" sldId="558"/>
            <ac:spMk id="13" creationId="{AA665A50-E7D3-8426-7D95-DF7CEADAB506}"/>
          </ac:spMkLst>
        </pc:spChg>
        <pc:grpChg chg="add mod">
          <ac:chgData name="Veniero Facchetti" userId="f2c6c99af91c4974" providerId="LiveId" clId="{DA828F66-7AFF-485B-9671-3DEE58F73590}" dt="2024-05-08T10:44:58.850" v="64"/>
          <ac:grpSpMkLst>
            <pc:docMk/>
            <pc:sldMk cId="1996088277" sldId="558"/>
            <ac:grpSpMk id="3" creationId="{554BA5EC-4BFF-4FE7-90C5-5D6F5D5D56C7}"/>
          </ac:grpSpMkLst>
        </pc:grpChg>
        <pc:graphicFrameChg chg="mod">
          <ac:chgData name="Veniero Facchetti" userId="f2c6c99af91c4974" providerId="LiveId" clId="{DA828F66-7AFF-485B-9671-3DEE58F73590}" dt="2024-05-08T11:01:22.375" v="206" actId="404"/>
          <ac:graphicFrameMkLst>
            <pc:docMk/>
            <pc:sldMk cId="1996088277" sldId="558"/>
            <ac:graphicFrameMk id="14" creationId="{03F61366-2021-760D-8AC2-792AC154CA9B}"/>
          </ac:graphicFrameMkLst>
        </pc:graphicFrameChg>
        <pc:picChg chg="del">
          <ac:chgData name="Veniero Facchetti" userId="f2c6c99af91c4974" providerId="LiveId" clId="{DA828F66-7AFF-485B-9671-3DEE58F73590}" dt="2024-05-08T10:55:33.159" v="124" actId="478"/>
          <ac:picMkLst>
            <pc:docMk/>
            <pc:sldMk cId="1996088277" sldId="558"/>
            <ac:picMk id="5" creationId="{1659926C-2052-E16A-89C0-3599D5FE8C33}"/>
          </ac:picMkLst>
        </pc:picChg>
        <pc:picChg chg="del">
          <ac:chgData name="Veniero Facchetti" userId="f2c6c99af91c4974" providerId="LiveId" clId="{DA828F66-7AFF-485B-9671-3DEE58F73590}" dt="2024-05-08T10:55:32.630" v="123" actId="478"/>
          <ac:picMkLst>
            <pc:docMk/>
            <pc:sldMk cId="1996088277" sldId="558"/>
            <ac:picMk id="6" creationId="{553FD9BB-6A10-DFAB-230F-E3EB4E4BB388}"/>
          </ac:picMkLst>
        </pc:picChg>
        <pc:picChg chg="del">
          <ac:chgData name="Veniero Facchetti" userId="f2c6c99af91c4974" providerId="LiveId" clId="{DA828F66-7AFF-485B-9671-3DEE58F73590}" dt="2024-05-08T10:55:32.170" v="122" actId="478"/>
          <ac:picMkLst>
            <pc:docMk/>
            <pc:sldMk cId="1996088277" sldId="558"/>
            <ac:picMk id="7" creationId="{9F45C285-CEB5-641D-0949-72226C8389DA}"/>
          </ac:picMkLst>
        </pc:picChg>
        <pc:picChg chg="mod">
          <ac:chgData name="Veniero Facchetti" userId="f2c6c99af91c4974" providerId="LiveId" clId="{DA828F66-7AFF-485B-9671-3DEE58F73590}" dt="2024-05-08T10:44:58.850" v="64"/>
          <ac:picMkLst>
            <pc:docMk/>
            <pc:sldMk cId="1996088277" sldId="558"/>
            <ac:picMk id="15" creationId="{4140970E-0E53-BCDB-5E3C-55105932D9CE}"/>
          </ac:picMkLst>
        </pc:picChg>
        <pc:picChg chg="mod">
          <ac:chgData name="Veniero Facchetti" userId="f2c6c99af91c4974" providerId="LiveId" clId="{DA828F66-7AFF-485B-9671-3DEE58F73590}" dt="2024-05-08T10:44:58.850" v="64"/>
          <ac:picMkLst>
            <pc:docMk/>
            <pc:sldMk cId="1996088277" sldId="558"/>
            <ac:picMk id="17" creationId="{B2A6D86C-F6F1-E90E-D4DA-55E7DC9EAE24}"/>
          </ac:picMkLst>
        </pc:picChg>
        <pc:picChg chg="mod">
          <ac:chgData name="Veniero Facchetti" userId="f2c6c99af91c4974" providerId="LiveId" clId="{DA828F66-7AFF-485B-9671-3DEE58F73590}" dt="2024-05-08T10:44:58.850" v="64"/>
          <ac:picMkLst>
            <pc:docMk/>
            <pc:sldMk cId="1996088277" sldId="558"/>
            <ac:picMk id="18" creationId="{AD5378B1-A018-C94D-2B02-160D82A0ED62}"/>
          </ac:picMkLst>
        </pc:picChg>
      </pc:sldChg>
      <pc:sldChg chg="addSp delSp modSp mod">
        <pc:chgData name="Veniero Facchetti" userId="f2c6c99af91c4974" providerId="LiveId" clId="{DA828F66-7AFF-485B-9671-3DEE58F73590}" dt="2024-05-08T10:53:56.133" v="91" actId="1076"/>
        <pc:sldMkLst>
          <pc:docMk/>
          <pc:sldMk cId="1096399237" sldId="559"/>
        </pc:sldMkLst>
        <pc:spChg chg="mod">
          <ac:chgData name="Veniero Facchetti" userId="f2c6c99af91c4974" providerId="LiveId" clId="{DA828F66-7AFF-485B-9671-3DEE58F73590}" dt="2024-05-08T10:53:53.325" v="90" actId="1076"/>
          <ac:spMkLst>
            <pc:docMk/>
            <pc:sldMk cId="1096399237" sldId="559"/>
            <ac:spMk id="2" creationId="{A818C074-7C9F-0521-5895-E97448ED6E9D}"/>
          </ac:spMkLst>
        </pc:spChg>
        <pc:spChg chg="mod">
          <ac:chgData name="Veniero Facchetti" userId="f2c6c99af91c4974" providerId="LiveId" clId="{DA828F66-7AFF-485B-9671-3DEE58F73590}" dt="2024-05-08T10:53:56.133" v="91" actId="1076"/>
          <ac:spMkLst>
            <pc:docMk/>
            <pc:sldMk cId="1096399237" sldId="559"/>
            <ac:spMk id="7" creationId="{7993770E-25E6-5AE6-51C1-CD1EFD4845F8}"/>
          </ac:spMkLst>
        </pc:spChg>
        <pc:spChg chg="mod">
          <ac:chgData name="Veniero Facchetti" userId="f2c6c99af91c4974" providerId="LiveId" clId="{DA828F66-7AFF-485B-9671-3DEE58F73590}" dt="2024-05-08T10:46:28.613" v="89" actId="1076"/>
          <ac:spMkLst>
            <pc:docMk/>
            <pc:sldMk cId="1096399237" sldId="559"/>
            <ac:spMk id="9" creationId="{801D5176-A62D-E28B-2CA7-B5A2AA3477CA}"/>
          </ac:spMkLst>
        </pc:spChg>
        <pc:grpChg chg="add mod">
          <ac:chgData name="Veniero Facchetti" userId="f2c6c99af91c4974" providerId="LiveId" clId="{DA828F66-7AFF-485B-9671-3DEE58F73590}" dt="2024-05-08T10:44:43.876" v="57"/>
          <ac:grpSpMkLst>
            <pc:docMk/>
            <pc:sldMk cId="1096399237" sldId="559"/>
            <ac:grpSpMk id="8" creationId="{C47EB777-E867-00F2-5CFC-4BF60BD7EF44}"/>
          </ac:grpSpMkLst>
        </pc:grpChg>
        <pc:picChg chg="del">
          <ac:chgData name="Veniero Facchetti" userId="f2c6c99af91c4974" providerId="LiveId" clId="{DA828F66-7AFF-485B-9671-3DEE58F73590}" dt="2024-05-08T10:45:50.374" v="82" actId="478"/>
          <ac:picMkLst>
            <pc:docMk/>
            <pc:sldMk cId="1096399237" sldId="559"/>
            <ac:picMk id="3" creationId="{3FD9CF50-338B-BC3C-C5BD-25F1850F1949}"/>
          </ac:picMkLst>
        </pc:picChg>
        <pc:picChg chg="mod">
          <ac:chgData name="Veniero Facchetti" userId="f2c6c99af91c4974" providerId="LiveId" clId="{DA828F66-7AFF-485B-9671-3DEE58F73590}" dt="2024-05-08T10:44:43.876" v="57"/>
          <ac:picMkLst>
            <pc:docMk/>
            <pc:sldMk cId="1096399237" sldId="559"/>
            <ac:picMk id="10" creationId="{91BC6205-A3A0-66C9-81D3-378E97F98644}"/>
          </ac:picMkLst>
        </pc:picChg>
        <pc:picChg chg="del">
          <ac:chgData name="Veniero Facchetti" userId="f2c6c99af91c4974" providerId="LiveId" clId="{DA828F66-7AFF-485B-9671-3DEE58F73590}" dt="2024-05-08T10:45:49.873" v="81" actId="478"/>
          <ac:picMkLst>
            <pc:docMk/>
            <pc:sldMk cId="1096399237" sldId="559"/>
            <ac:picMk id="11" creationId="{6AD4BBF5-E2F8-5BC5-9CF2-6A649DB1B13E}"/>
          </ac:picMkLst>
        </pc:picChg>
        <pc:picChg chg="del">
          <ac:chgData name="Veniero Facchetti" userId="f2c6c99af91c4974" providerId="LiveId" clId="{DA828F66-7AFF-485B-9671-3DEE58F73590}" dt="2024-05-08T10:45:49.401" v="80" actId="478"/>
          <ac:picMkLst>
            <pc:docMk/>
            <pc:sldMk cId="1096399237" sldId="559"/>
            <ac:picMk id="12" creationId="{F698AFAF-A12C-60F2-8F4D-E731DA3C4B5A}"/>
          </ac:picMkLst>
        </pc:picChg>
        <pc:picChg chg="mod">
          <ac:chgData name="Veniero Facchetti" userId="f2c6c99af91c4974" providerId="LiveId" clId="{DA828F66-7AFF-485B-9671-3DEE58F73590}" dt="2024-05-08T10:44:43.876" v="57"/>
          <ac:picMkLst>
            <pc:docMk/>
            <pc:sldMk cId="1096399237" sldId="559"/>
            <ac:picMk id="13" creationId="{B99C7A2D-B4DA-1AF0-F2EE-D4BFEABC5E78}"/>
          </ac:picMkLst>
        </pc:picChg>
        <pc:picChg chg="mod">
          <ac:chgData name="Veniero Facchetti" userId="f2c6c99af91c4974" providerId="LiveId" clId="{DA828F66-7AFF-485B-9671-3DEE58F73590}" dt="2024-05-08T10:44:43.876" v="57"/>
          <ac:picMkLst>
            <pc:docMk/>
            <pc:sldMk cId="1096399237" sldId="559"/>
            <ac:picMk id="14" creationId="{58108FCE-CA34-4A08-D839-DB22906A5313}"/>
          </ac:picMkLst>
        </pc:picChg>
      </pc:sldChg>
      <pc:sldChg chg="addSp delSp modSp mod">
        <pc:chgData name="Veniero Facchetti" userId="f2c6c99af91c4974" providerId="LiveId" clId="{DA828F66-7AFF-485B-9671-3DEE58F73590}" dt="2024-05-08T11:03:25.034" v="233" actId="123"/>
        <pc:sldMkLst>
          <pc:docMk/>
          <pc:sldMk cId="3375768144" sldId="560"/>
        </pc:sldMkLst>
        <pc:spChg chg="mod">
          <ac:chgData name="Veniero Facchetti" userId="f2c6c99af91c4974" providerId="LiveId" clId="{DA828F66-7AFF-485B-9671-3DEE58F73590}" dt="2024-05-08T11:03:00.489" v="228" actId="404"/>
          <ac:spMkLst>
            <pc:docMk/>
            <pc:sldMk cId="3375768144" sldId="560"/>
            <ac:spMk id="15" creationId="{97C9DA96-C54E-4904-8C47-BCFDBD4F3E49}"/>
          </ac:spMkLst>
        </pc:spChg>
        <pc:spChg chg="mod">
          <ac:chgData name="Veniero Facchetti" userId="f2c6c99af91c4974" providerId="LiveId" clId="{DA828F66-7AFF-485B-9671-3DEE58F73590}" dt="2024-05-08T11:02:39.630" v="221" actId="1076"/>
          <ac:spMkLst>
            <pc:docMk/>
            <pc:sldMk cId="3375768144" sldId="560"/>
            <ac:spMk id="16" creationId="{F2C46BBA-4495-4D35-B1F9-8C430ECFF4D0}"/>
          </ac:spMkLst>
        </pc:spChg>
        <pc:spChg chg="mod">
          <ac:chgData name="Veniero Facchetti" userId="f2c6c99af91c4974" providerId="LiveId" clId="{DA828F66-7AFF-485B-9671-3DEE58F73590}" dt="2024-05-08T11:03:25.034" v="233" actId="123"/>
          <ac:spMkLst>
            <pc:docMk/>
            <pc:sldMk cId="3375768144" sldId="560"/>
            <ac:spMk id="17" creationId="{B5E88BF1-A2D7-467E-A44A-014842F41D76}"/>
          </ac:spMkLst>
        </pc:spChg>
        <pc:grpChg chg="add mod">
          <ac:chgData name="Veniero Facchetti" userId="f2c6c99af91c4974" providerId="LiveId" clId="{DA828F66-7AFF-485B-9671-3DEE58F73590}" dt="2024-05-08T10:45:01.583" v="66"/>
          <ac:grpSpMkLst>
            <pc:docMk/>
            <pc:sldMk cId="3375768144" sldId="560"/>
            <ac:grpSpMk id="2" creationId="{BC82CD7A-AD9F-C99E-454B-97CAA85B3D27}"/>
          </ac:grpSpMkLst>
        </pc:grpChg>
        <pc:picChg chg="mod">
          <ac:chgData name="Veniero Facchetti" userId="f2c6c99af91c4974" providerId="LiveId" clId="{DA828F66-7AFF-485B-9671-3DEE58F73590}" dt="2024-05-08T10:45:01.583" v="66"/>
          <ac:picMkLst>
            <pc:docMk/>
            <pc:sldMk cId="3375768144" sldId="560"/>
            <ac:picMk id="3" creationId="{D1CA97AE-CB31-1218-9DB2-A51F5D739630}"/>
          </ac:picMkLst>
        </pc:picChg>
        <pc:picChg chg="mod">
          <ac:chgData name="Veniero Facchetti" userId="f2c6c99af91c4974" providerId="LiveId" clId="{DA828F66-7AFF-485B-9671-3DEE58F73590}" dt="2024-05-08T10:45:01.583" v="66"/>
          <ac:picMkLst>
            <pc:docMk/>
            <pc:sldMk cId="3375768144" sldId="560"/>
            <ac:picMk id="4" creationId="{643C8836-3B18-030C-48DE-258AB1D3CCBF}"/>
          </ac:picMkLst>
        </pc:picChg>
        <pc:picChg chg="mod">
          <ac:chgData name="Veniero Facchetti" userId="f2c6c99af91c4974" providerId="LiveId" clId="{DA828F66-7AFF-485B-9671-3DEE58F73590}" dt="2024-05-08T11:02:50.551" v="225" actId="1076"/>
          <ac:picMkLst>
            <pc:docMk/>
            <pc:sldMk cId="3375768144" sldId="560"/>
            <ac:picMk id="5" creationId="{DCDF24C2-5FB2-4534-BAEC-0969DC995F91}"/>
          </ac:picMkLst>
        </pc:picChg>
        <pc:picChg chg="mod">
          <ac:chgData name="Veniero Facchetti" userId="f2c6c99af91c4974" providerId="LiveId" clId="{DA828F66-7AFF-485B-9671-3DEE58F73590}" dt="2024-05-08T10:45:01.583" v="66"/>
          <ac:picMkLst>
            <pc:docMk/>
            <pc:sldMk cId="3375768144" sldId="560"/>
            <ac:picMk id="6" creationId="{CF83B25B-9DCF-C776-BD6A-B7181866E0A2}"/>
          </ac:picMkLst>
        </pc:picChg>
        <pc:picChg chg="del">
          <ac:chgData name="Veniero Facchetti" userId="f2c6c99af91c4974" providerId="LiveId" clId="{DA828F66-7AFF-485B-9671-3DEE58F73590}" dt="2024-05-08T10:55:44.314" v="131" actId="478"/>
          <ac:picMkLst>
            <pc:docMk/>
            <pc:sldMk cId="3375768144" sldId="560"/>
            <ac:picMk id="7" creationId="{861EA20D-C6B9-049D-F13A-A95C65482BF5}"/>
          </ac:picMkLst>
        </pc:picChg>
        <pc:picChg chg="del">
          <ac:chgData name="Veniero Facchetti" userId="f2c6c99af91c4974" providerId="LiveId" clId="{DA828F66-7AFF-485B-9671-3DEE58F73590}" dt="2024-05-08T10:55:43.786" v="130" actId="478"/>
          <ac:picMkLst>
            <pc:docMk/>
            <pc:sldMk cId="3375768144" sldId="560"/>
            <ac:picMk id="8" creationId="{53394D69-8049-B0F1-3F9C-A597D4D165D5}"/>
          </ac:picMkLst>
        </pc:picChg>
        <pc:picChg chg="del">
          <ac:chgData name="Veniero Facchetti" userId="f2c6c99af91c4974" providerId="LiveId" clId="{DA828F66-7AFF-485B-9671-3DEE58F73590}" dt="2024-05-08T10:55:44.851" v="132" actId="478"/>
          <ac:picMkLst>
            <pc:docMk/>
            <pc:sldMk cId="3375768144" sldId="560"/>
            <ac:picMk id="9" creationId="{53D6040E-F76F-17DD-5468-3D7C8E3D712C}"/>
          </ac:picMkLst>
        </pc:picChg>
      </pc:sldChg>
      <pc:sldChg chg="add">
        <pc:chgData name="Veniero Facchetti" userId="f2c6c99af91c4974" providerId="LiveId" clId="{DA828F66-7AFF-485B-9671-3DEE58F73590}" dt="2024-05-08T11:06:07.131" v="266"/>
        <pc:sldMkLst>
          <pc:docMk/>
          <pc:sldMk cId="305595179" sldId="561"/>
        </pc:sldMkLst>
      </pc:sldChg>
      <pc:sldChg chg="addSp delSp modSp new mod modClrScheme chgLayout">
        <pc:chgData name="Veniero Facchetti" userId="f2c6c99af91c4974" providerId="LiveId" clId="{DA828F66-7AFF-485B-9671-3DEE58F73590}" dt="2024-05-08T11:07:23.255" v="287" actId="1076"/>
        <pc:sldMkLst>
          <pc:docMk/>
          <pc:sldMk cId="3326792183" sldId="562"/>
        </pc:sldMkLst>
        <pc:spChg chg="del">
          <ac:chgData name="Veniero Facchetti" userId="f2c6c99af91c4974" providerId="LiveId" clId="{DA828F66-7AFF-485B-9671-3DEE58F73590}" dt="2024-05-08T11:06:20.136" v="268" actId="700"/>
          <ac:spMkLst>
            <pc:docMk/>
            <pc:sldMk cId="3326792183" sldId="562"/>
            <ac:spMk id="2" creationId="{4DCAD81B-9FA9-E31C-3D5D-86836EE8220F}"/>
          </ac:spMkLst>
        </pc:spChg>
        <pc:spChg chg="del">
          <ac:chgData name="Veniero Facchetti" userId="f2c6c99af91c4974" providerId="LiveId" clId="{DA828F66-7AFF-485B-9671-3DEE58F73590}" dt="2024-05-08T11:06:20.136" v="268" actId="700"/>
          <ac:spMkLst>
            <pc:docMk/>
            <pc:sldMk cId="3326792183" sldId="562"/>
            <ac:spMk id="3" creationId="{41391A59-D701-2B3F-4594-E6A60E7F2169}"/>
          </ac:spMkLst>
        </pc:spChg>
        <pc:spChg chg="del">
          <ac:chgData name="Veniero Facchetti" userId="f2c6c99af91c4974" providerId="LiveId" clId="{DA828F66-7AFF-485B-9671-3DEE58F73590}" dt="2024-05-08T11:06:20.136" v="268" actId="700"/>
          <ac:spMkLst>
            <pc:docMk/>
            <pc:sldMk cId="3326792183" sldId="562"/>
            <ac:spMk id="4" creationId="{A83471C4-2F50-C178-28BE-39C222AFB017}"/>
          </ac:spMkLst>
        </pc:spChg>
        <pc:spChg chg="add mod">
          <ac:chgData name="Veniero Facchetti" userId="f2c6c99af91c4974" providerId="LiveId" clId="{DA828F66-7AFF-485B-9671-3DEE58F73590}" dt="2024-05-08T11:07:07.807" v="281" actId="1076"/>
          <ac:spMkLst>
            <pc:docMk/>
            <pc:sldMk cId="3326792183" sldId="562"/>
            <ac:spMk id="5" creationId="{56314734-7CBA-8D1B-1935-1190D1090181}"/>
          </ac:spMkLst>
        </pc:spChg>
        <pc:spChg chg="add mod">
          <ac:chgData name="Veniero Facchetti" userId="f2c6c99af91c4974" providerId="LiveId" clId="{DA828F66-7AFF-485B-9671-3DEE58F73590}" dt="2024-05-08T11:07:23.255" v="287" actId="1076"/>
          <ac:spMkLst>
            <pc:docMk/>
            <pc:sldMk cId="3326792183" sldId="562"/>
            <ac:spMk id="6" creationId="{33A07E5D-0F39-852D-235E-C7D62590C4D6}"/>
          </ac:spMkLst>
        </pc:spChg>
        <pc:grpChg chg="add mod">
          <ac:chgData name="Veniero Facchetti" userId="f2c6c99af91c4974" providerId="LiveId" clId="{DA828F66-7AFF-485B-9671-3DEE58F73590}" dt="2024-05-08T11:06:40.406" v="271"/>
          <ac:grpSpMkLst>
            <pc:docMk/>
            <pc:sldMk cId="3326792183" sldId="562"/>
            <ac:grpSpMk id="8" creationId="{354ECC72-E150-ACC8-58CA-F7C6AF3B6C93}"/>
          </ac:grpSpMkLst>
        </pc:grpChg>
        <pc:picChg chg="add del mod">
          <ac:chgData name="Veniero Facchetti" userId="f2c6c99af91c4974" providerId="LiveId" clId="{DA828F66-7AFF-485B-9671-3DEE58F73590}" dt="2024-05-08T11:06:48.582" v="274" actId="478"/>
          <ac:picMkLst>
            <pc:docMk/>
            <pc:sldMk cId="3326792183" sldId="562"/>
            <ac:picMk id="7" creationId="{992841FB-959C-7F5A-07D4-1EDB5BBE1579}"/>
          </ac:picMkLst>
        </pc:picChg>
        <pc:picChg chg="mod">
          <ac:chgData name="Veniero Facchetti" userId="f2c6c99af91c4974" providerId="LiveId" clId="{DA828F66-7AFF-485B-9671-3DEE58F73590}" dt="2024-05-08T11:06:40.406" v="271"/>
          <ac:picMkLst>
            <pc:docMk/>
            <pc:sldMk cId="3326792183" sldId="562"/>
            <ac:picMk id="9" creationId="{1616918D-376C-030A-FB7A-8A7CCB00898A}"/>
          </ac:picMkLst>
        </pc:picChg>
        <pc:picChg chg="mod">
          <ac:chgData name="Veniero Facchetti" userId="f2c6c99af91c4974" providerId="LiveId" clId="{DA828F66-7AFF-485B-9671-3DEE58F73590}" dt="2024-05-08T11:06:40.406" v="271"/>
          <ac:picMkLst>
            <pc:docMk/>
            <pc:sldMk cId="3326792183" sldId="562"/>
            <ac:picMk id="10" creationId="{3500D7E1-3E83-0524-89CB-DBE2EEE91D0F}"/>
          </ac:picMkLst>
        </pc:picChg>
        <pc:picChg chg="mod">
          <ac:chgData name="Veniero Facchetti" userId="f2c6c99af91c4974" providerId="LiveId" clId="{DA828F66-7AFF-485B-9671-3DEE58F73590}" dt="2024-05-08T11:06:40.406" v="271"/>
          <ac:picMkLst>
            <pc:docMk/>
            <pc:sldMk cId="3326792183" sldId="562"/>
            <ac:picMk id="11" creationId="{BA624BFA-3953-06D5-83E7-F6980307B3F3}"/>
          </ac:picMkLst>
        </pc:picChg>
        <pc:picChg chg="add mod">
          <ac:chgData name="Veniero Facchetti" userId="f2c6c99af91c4974" providerId="LiveId" clId="{DA828F66-7AFF-485B-9671-3DEE58F73590}" dt="2024-05-08T11:07:20.607" v="286" actId="1076"/>
          <ac:picMkLst>
            <pc:docMk/>
            <pc:sldMk cId="3326792183" sldId="562"/>
            <ac:picMk id="12" creationId="{B4FC5E26-BA2B-D9C5-9D01-301E902F0B28}"/>
          </ac:picMkLst>
        </pc:picChg>
      </pc:sldChg>
      <pc:sldMasterChg chg="delSp mod">
        <pc:chgData name="Veniero Facchetti" userId="f2c6c99af91c4974" providerId="LiveId" clId="{DA828F66-7AFF-485B-9671-3DEE58F73590}" dt="2024-05-07T17:28:45.019" v="3" actId="478"/>
        <pc:sldMasterMkLst>
          <pc:docMk/>
          <pc:sldMasterMk cId="1449198067" sldId="2147483677"/>
        </pc:sldMasterMkLst>
        <pc:spChg chg="del">
          <ac:chgData name="Veniero Facchetti" userId="f2c6c99af91c4974" providerId="LiveId" clId="{DA828F66-7AFF-485B-9671-3DEE58F73590}" dt="2024-05-07T17:28:45.019" v="3" actId="478"/>
          <ac:spMkLst>
            <pc:docMk/>
            <pc:sldMasterMk cId="1449198067" sldId="2147483677"/>
            <ac:spMk id="5" creationId="{CB78B43E-42F7-A6A7-B5A6-EAFD57C78F56}"/>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GB" sz="1400" b="1" i="0" u="none" strike="noStrike" kern="1200" spc="0" baseline="0">
                <a:solidFill>
                  <a:sysClr val="windowText" lastClr="000000">
                    <a:lumMod val="65000"/>
                    <a:lumOff val="35000"/>
                  </a:sysClr>
                </a:solidFill>
                <a:latin typeface="Arial" panose="020B0604020202020204" pitchFamily="34" charset="0"/>
                <a:ea typeface="Calibri" panose="020F0502020204030204" pitchFamily="34" charset="0"/>
                <a:cs typeface="Arial" panose="020B0604020202020204" pitchFamily="34" charset="0"/>
              </a:defRPr>
            </a:pPr>
            <a:r>
              <a:rPr lang="en-GB" sz="1400" b="1" i="0" u="none" strike="noStrike" kern="1200" baseline="0">
                <a:solidFill>
                  <a:sysClr val="windowText" lastClr="000000">
                    <a:lumMod val="65000"/>
                    <a:lumOff val="35000"/>
                  </a:sysClr>
                </a:solidFill>
                <a:latin typeface="Arial" panose="020B0604020202020204" pitchFamily="34" charset="0"/>
                <a:ea typeface="Calibri" panose="020F0502020204030204" pitchFamily="34" charset="0"/>
                <a:cs typeface="Arial" panose="020B0604020202020204" pitchFamily="34" charset="0"/>
              </a:rPr>
              <a:t>Cost-per-part vs Machine Saturation</a:t>
            </a:r>
          </a:p>
        </c:rich>
      </c:tx>
      <c:overlay val="0"/>
      <c:spPr>
        <a:noFill/>
        <a:ln>
          <a:noFill/>
        </a:ln>
        <a:effectLst/>
      </c:spPr>
      <c:txPr>
        <a:bodyPr rot="0" spcFirstLastPara="1" vertOverflow="ellipsis" vert="horz" wrap="square" anchor="ctr" anchorCtr="1"/>
        <a:lstStyle/>
        <a:p>
          <a:pPr algn="ctr" rtl="0">
            <a:defRPr lang="en-GB" sz="1400" b="1" i="0" u="none" strike="noStrike" kern="1200" spc="0" baseline="0">
              <a:solidFill>
                <a:sysClr val="windowText" lastClr="000000">
                  <a:lumMod val="65000"/>
                  <a:lumOff val="35000"/>
                </a:sysClr>
              </a:solidFill>
              <a:latin typeface="Arial" panose="020B0604020202020204" pitchFamily="34" charset="0"/>
              <a:ea typeface="Calibri" panose="020F0502020204030204" pitchFamily="34" charset="0"/>
              <a:cs typeface="Arial" panose="020B0604020202020204" pitchFamily="34" charset="0"/>
            </a:defRPr>
          </a:pPr>
          <a:endParaRPr lang="it-IT"/>
        </a:p>
      </c:txPr>
    </c:title>
    <c:autoTitleDeleted val="0"/>
    <c:plotArea>
      <c:layout>
        <c:manualLayout>
          <c:layoutTarget val="inner"/>
          <c:xMode val="edge"/>
          <c:yMode val="edge"/>
          <c:x val="9.7358705161854769E-2"/>
          <c:y val="0.17171296296296298"/>
          <c:w val="0.87764129483814524"/>
          <c:h val="0.72125801983085447"/>
        </c:manualLayout>
      </c:layout>
      <c:lineChart>
        <c:grouping val="standard"/>
        <c:varyColors val="0"/>
        <c:ser>
          <c:idx val="0"/>
          <c:order val="0"/>
          <c:spPr>
            <a:ln w="28575" cap="rnd">
              <a:solidFill>
                <a:schemeClr val="accent1"/>
              </a:solidFill>
              <a:round/>
            </a:ln>
            <a:effectLst/>
          </c:spPr>
          <c:marker>
            <c:symbol val="none"/>
          </c:marker>
          <c:cat>
            <c:numRef>
              <c:f>Foglio1!$A$1:$A$16</c:f>
              <c:numCache>
                <c:formatCode>General</c:formatCode>
                <c:ptCount val="16"/>
                <c:pt idx="0">
                  <c:v>230</c:v>
                </c:pt>
                <c:pt idx="1">
                  <c:v>240</c:v>
                </c:pt>
                <c:pt idx="2">
                  <c:v>250</c:v>
                </c:pt>
                <c:pt idx="3">
                  <c:v>260</c:v>
                </c:pt>
                <c:pt idx="4">
                  <c:v>270</c:v>
                </c:pt>
                <c:pt idx="5">
                  <c:v>280</c:v>
                </c:pt>
                <c:pt idx="6">
                  <c:v>290</c:v>
                </c:pt>
                <c:pt idx="7">
                  <c:v>300</c:v>
                </c:pt>
                <c:pt idx="8">
                  <c:v>310</c:v>
                </c:pt>
                <c:pt idx="9">
                  <c:v>320</c:v>
                </c:pt>
                <c:pt idx="10">
                  <c:v>330</c:v>
                </c:pt>
                <c:pt idx="11">
                  <c:v>340</c:v>
                </c:pt>
                <c:pt idx="12">
                  <c:v>350</c:v>
                </c:pt>
                <c:pt idx="13">
                  <c:v>360</c:v>
                </c:pt>
                <c:pt idx="14">
                  <c:v>370</c:v>
                </c:pt>
                <c:pt idx="15">
                  <c:v>380</c:v>
                </c:pt>
              </c:numCache>
            </c:numRef>
          </c:cat>
          <c:val>
            <c:numRef>
              <c:f>Foglio1!$B$1:$B$16</c:f>
              <c:numCache>
                <c:formatCode>General</c:formatCode>
                <c:ptCount val="16"/>
                <c:pt idx="0">
                  <c:v>2000</c:v>
                </c:pt>
                <c:pt idx="1">
                  <c:v>1920</c:v>
                </c:pt>
                <c:pt idx="2">
                  <c:v>1840</c:v>
                </c:pt>
                <c:pt idx="3">
                  <c:v>1760</c:v>
                </c:pt>
                <c:pt idx="4">
                  <c:v>1680</c:v>
                </c:pt>
                <c:pt idx="5">
                  <c:v>1600</c:v>
                </c:pt>
                <c:pt idx="6">
                  <c:v>1520</c:v>
                </c:pt>
                <c:pt idx="7">
                  <c:v>1440</c:v>
                </c:pt>
                <c:pt idx="8">
                  <c:v>1360</c:v>
                </c:pt>
                <c:pt idx="9">
                  <c:v>1310</c:v>
                </c:pt>
                <c:pt idx="10">
                  <c:v>1260</c:v>
                </c:pt>
                <c:pt idx="11">
                  <c:v>1230</c:v>
                </c:pt>
                <c:pt idx="12">
                  <c:v>1200</c:v>
                </c:pt>
                <c:pt idx="13">
                  <c:v>1170</c:v>
                </c:pt>
                <c:pt idx="14">
                  <c:v>1140</c:v>
                </c:pt>
                <c:pt idx="15">
                  <c:v>1110</c:v>
                </c:pt>
              </c:numCache>
            </c:numRef>
          </c:val>
          <c:smooth val="0"/>
          <c:extLst>
            <c:ext xmlns:c16="http://schemas.microsoft.com/office/drawing/2014/chart" uri="{C3380CC4-5D6E-409C-BE32-E72D297353CC}">
              <c16:uniqueId val="{00000000-FC18-4A51-BED7-67C51623BC5F}"/>
            </c:ext>
          </c:extLst>
        </c:ser>
        <c:dLbls>
          <c:showLegendKey val="0"/>
          <c:showVal val="0"/>
          <c:showCatName val="0"/>
          <c:showSerName val="0"/>
          <c:showPercent val="0"/>
          <c:showBubbleSize val="0"/>
        </c:dLbls>
        <c:smooth val="0"/>
        <c:axId val="983702943"/>
        <c:axId val="983703903"/>
      </c:lineChart>
      <c:catAx>
        <c:axId val="983702943"/>
        <c:scaling>
          <c:orientation val="minMax"/>
        </c:scaling>
        <c:delete val="1"/>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defRPr>
                </a:pPr>
                <a:r>
                  <a:rPr lang="en-GB" sz="1200">
                    <a:latin typeface="Arial" panose="020B0604020202020204" pitchFamily="34" charset="0"/>
                    <a:ea typeface="Calibri" panose="020F0502020204030204" pitchFamily="34" charset="0"/>
                    <a:cs typeface="Arial" panose="020B0604020202020204" pitchFamily="34" charset="0"/>
                  </a:rPr>
                  <a:t>Parts/Year</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defRPr>
              </a:pPr>
              <a:endParaRPr lang="it-IT"/>
            </a:p>
          </c:txPr>
        </c:title>
        <c:numFmt formatCode="General" sourceLinked="1"/>
        <c:majorTickMark val="none"/>
        <c:minorTickMark val="none"/>
        <c:tickLblPos val="nextTo"/>
        <c:crossAx val="983703903"/>
        <c:crosses val="autoZero"/>
        <c:auto val="1"/>
        <c:lblAlgn val="ctr"/>
        <c:lblOffset val="100"/>
        <c:noMultiLvlLbl val="0"/>
      </c:catAx>
      <c:valAx>
        <c:axId val="983703903"/>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lgn="ctr" rtl="0">
                  <a:defRPr lang="en-GB" sz="1200" b="0" i="0" u="none" strike="noStrike" kern="1200" baseline="0">
                    <a:solidFill>
                      <a:sysClr val="windowText" lastClr="000000">
                        <a:lumMod val="65000"/>
                        <a:lumOff val="35000"/>
                      </a:sysClr>
                    </a:solidFill>
                    <a:latin typeface="Arial" panose="020B0604020202020204" pitchFamily="34" charset="0"/>
                    <a:ea typeface="Calibri" panose="020F0502020204030204" pitchFamily="34" charset="0"/>
                    <a:cs typeface="Arial" panose="020B0604020202020204" pitchFamily="34" charset="0"/>
                  </a:defRPr>
                </a:pPr>
                <a:r>
                  <a:rPr lang="en-GB" sz="1200" b="0" i="0" u="none" strike="noStrike" kern="1200" baseline="0">
                    <a:solidFill>
                      <a:sysClr val="windowText" lastClr="000000">
                        <a:lumMod val="65000"/>
                        <a:lumOff val="35000"/>
                      </a:sysClr>
                    </a:solidFill>
                    <a:latin typeface="Arial" panose="020B0604020202020204" pitchFamily="34" charset="0"/>
                    <a:ea typeface="Calibri" panose="020F0502020204030204" pitchFamily="34" charset="0"/>
                    <a:cs typeface="Arial" panose="020B0604020202020204" pitchFamily="34" charset="0"/>
                  </a:rPr>
                  <a:t>Cost-Per-Part</a:t>
                </a:r>
              </a:p>
            </c:rich>
          </c:tx>
          <c:overlay val="0"/>
          <c:spPr>
            <a:noFill/>
            <a:ln>
              <a:noFill/>
            </a:ln>
            <a:effectLst/>
          </c:spPr>
          <c:txPr>
            <a:bodyPr rot="-5400000" spcFirstLastPara="1" vertOverflow="ellipsis" vert="horz" wrap="square" anchor="ctr" anchorCtr="1"/>
            <a:lstStyle/>
            <a:p>
              <a:pPr algn="ctr" rtl="0">
                <a:defRPr lang="en-GB" sz="1200" b="0" i="0" u="none" strike="noStrike" kern="1200" baseline="0">
                  <a:solidFill>
                    <a:sysClr val="windowText" lastClr="000000">
                      <a:lumMod val="65000"/>
                      <a:lumOff val="35000"/>
                    </a:sysClr>
                  </a:solidFill>
                  <a:latin typeface="Arial" panose="020B0604020202020204" pitchFamily="34" charset="0"/>
                  <a:ea typeface="Calibri" panose="020F0502020204030204" pitchFamily="34" charset="0"/>
                  <a:cs typeface="Arial" panose="020B0604020202020204" pitchFamily="34" charset="0"/>
                </a:defRPr>
              </a:pPr>
              <a:endParaRPr lang="it-IT"/>
            </a:p>
          </c:txPr>
        </c:title>
        <c:numFmt formatCode="General" sourceLinked="1"/>
        <c:majorTickMark val="none"/>
        <c:minorTickMark val="none"/>
        <c:tickLblPos val="nextTo"/>
        <c:crossAx val="98370294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08/05/2024</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dirty="0">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08/05/2024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dirty="0"/>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a:t>
            </a:fld>
            <a:endParaRPr lang="it-IT" dirty="0"/>
          </a:p>
        </p:txBody>
      </p:sp>
    </p:spTree>
    <p:extLst>
      <p:ext uri="{BB962C8B-B14F-4D97-AF65-F5344CB8AC3E}">
        <p14:creationId xmlns:p14="http://schemas.microsoft.com/office/powerpoint/2010/main" val="3139647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17</a:t>
            </a:fld>
            <a:endParaRPr lang="it-IT" dirty="0"/>
          </a:p>
        </p:txBody>
      </p:sp>
    </p:spTree>
    <p:extLst>
      <p:ext uri="{BB962C8B-B14F-4D97-AF65-F5344CB8AC3E}">
        <p14:creationId xmlns:p14="http://schemas.microsoft.com/office/powerpoint/2010/main" val="3093265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2.emf"/><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emf"/><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4.em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E79B3BB-C555-FB23-7C0C-019CA05AD4A9}"/>
              </a:ext>
            </a:extLst>
          </p:cNvPr>
          <p:cNvPicPr>
            <a:picLocks noChangeAspect="1"/>
          </p:cNvPicPr>
          <p:nvPr userDrawn="1"/>
        </p:nvPicPr>
        <p:blipFill>
          <a:blip r:embed="rId3"/>
          <a:srcRect t="22621" b="22621"/>
          <a:stretch/>
        </p:blipFill>
        <p:spPr>
          <a:xfrm rot="5400000" flipH="1">
            <a:off x="-465931" y="465930"/>
            <a:ext cx="5143500" cy="4211637"/>
          </a:xfrm>
          <a:prstGeom prst="rect">
            <a:avLst/>
          </a:prstGeom>
        </p:spPr>
      </p:pic>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a:srcRect l="-5445" t="-4877" r="50000" b="-2635"/>
          <a:stretch/>
        </p:blipFill>
        <p:spPr>
          <a:xfrm>
            <a:off x="1571940" y="100029"/>
            <a:ext cx="2637594" cy="5143501"/>
          </a:xfrm>
          <a:prstGeom prst="rect">
            <a:avLst/>
          </a:prstGeom>
        </p:spPr>
      </p:pic>
      <p:pic>
        <p:nvPicPr>
          <p:cNvPr id="18" name="Immagine 17">
            <a:extLst>
              <a:ext uri="{FF2B5EF4-FFF2-40B4-BE49-F238E27FC236}">
                <a16:creationId xmlns:a16="http://schemas.microsoft.com/office/drawing/2014/main" id="{21342B92-E5D7-928F-4C66-1075D60B3F20}"/>
              </a:ext>
            </a:extLst>
          </p:cNvPr>
          <p:cNvPicPr>
            <a:picLocks noChangeAspect="1"/>
          </p:cNvPicPr>
          <p:nvPr userDrawn="1"/>
        </p:nvPicPr>
        <p:blipFill>
          <a:blip r:embed="rId6"/>
          <a:stretch>
            <a:fillRect/>
          </a:stretch>
        </p:blipFill>
        <p:spPr>
          <a:xfrm>
            <a:off x="3345312" y="2284050"/>
            <a:ext cx="605957" cy="2380548"/>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7"/>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dirty="0"/>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8"/>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CONFERENCE </a:t>
            </a:r>
          </a:p>
          <a:p>
            <a:pPr lvl="0"/>
            <a:r>
              <a:rPr lang="it-IT" dirty="0"/>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dirty="0"/>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7"/>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9"/>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rotWithShape="1">
          <a:blip r:embed="rId3"/>
          <a:srcRect l="7943" t="-19375" r="7943" b="19375"/>
          <a:stretch/>
        </p:blipFill>
        <p:spPr>
          <a:xfrm rot="16200000">
            <a:off x="2000251" y="-2000253"/>
            <a:ext cx="5143500" cy="9144003"/>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endParaRPr lang="en-US" dirty="0"/>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dirty="0"/>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a:srcRect l="399" t="44201" r="-399" b="6708"/>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dirty="0"/>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dirty="0"/>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280245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3"/>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4"/>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endParaRPr lang="it-IT" dirty="0"/>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5"/>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6"/>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83" r:id="rId9"/>
    <p:sldLayoutId id="2147483698" r:id="rId10"/>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9.png"/><Relationship Id="rId7" Type="http://schemas.openxmlformats.org/officeDocument/2006/relationships/image" Target="../media/image15.jpg"/><Relationship Id="rId2" Type="http://schemas.openxmlformats.org/officeDocument/2006/relationships/chart" Target="../charts/chart1.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17.png"/><Relationship Id="rId5" Type="http://schemas.openxmlformats.org/officeDocument/2006/relationships/image" Target="../media/image45.png"/><Relationship Id="rId10" Type="http://schemas.openxmlformats.org/officeDocument/2006/relationships/image" Target="../media/image16.png"/><Relationship Id="rId4" Type="http://schemas.openxmlformats.org/officeDocument/2006/relationships/image" Target="../media/image44.png"/><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9.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http://www.nikon-slm-solutions.com/" TargetMode="External"/><Relationship Id="rId2" Type="http://schemas.openxmlformats.org/officeDocument/2006/relationships/hyperlink" Target="mailto:fabrizio.ragusa@nikon-slm-solutions.com" TargetMode="Externa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15.jpg"/><Relationship Id="rId4" Type="http://schemas.openxmlformats.org/officeDocument/2006/relationships/image" Target="../media/image20.jp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0.jp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3.png"/><Relationship Id="rId7" Type="http://schemas.openxmlformats.org/officeDocument/2006/relationships/image" Target="../media/image16.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15.jpg"/><Relationship Id="rId5" Type="http://schemas.openxmlformats.org/officeDocument/2006/relationships/image" Target="../media/image35.sv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68825" y="2011366"/>
            <a:ext cx="4324350" cy="2510246"/>
          </a:xfrm>
        </p:spPr>
        <p:txBody>
          <a:bodyPr/>
          <a:lstStyle/>
          <a:p>
            <a:pPr>
              <a:lnSpc>
                <a:spcPct val="100000"/>
              </a:lnSpc>
            </a:pPr>
            <a:r>
              <a:rPr lang="en-US" sz="2800" spc="0" dirty="0"/>
              <a:t>Advancing Energy efficiency Through AM: A Collaborative Approach by Nikon SLM, </a:t>
            </a:r>
          </a:p>
          <a:p>
            <a:pPr>
              <a:lnSpc>
                <a:spcPct val="100000"/>
              </a:lnSpc>
            </a:pPr>
            <a:r>
              <a:rPr lang="en-US" sz="2800" spc="0" dirty="0"/>
              <a:t>PRO CONTROL and </a:t>
            </a:r>
            <a:r>
              <a:rPr lang="en-US" sz="2800" spc="0" dirty="0" err="1"/>
              <a:t>Valland</a:t>
            </a:r>
            <a:endParaRPr lang="en-US" sz="2800" spc="0" dirty="0"/>
          </a:p>
          <a:p>
            <a:pPr>
              <a:lnSpc>
                <a:spcPct val="100000"/>
              </a:lnSpc>
            </a:pPr>
            <a:endParaRPr lang="it-IT" sz="2800" dirty="0"/>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dirty="0"/>
              <a:t>CONFERENCE </a:t>
            </a:r>
          </a:p>
          <a:p>
            <a:pPr lvl="0"/>
            <a:r>
              <a:rPr lang="it-IT" dirty="0"/>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221FA-D8D3-A367-766D-C8F7E37C5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9A694-18A0-36EA-CCEE-98B2A9C89110}"/>
              </a:ext>
            </a:extLst>
          </p:cNvPr>
          <p:cNvSpPr>
            <a:spLocks noGrp="1"/>
          </p:cNvSpPr>
          <p:nvPr>
            <p:ph type="title"/>
          </p:nvPr>
        </p:nvSpPr>
        <p:spPr>
          <a:xfrm>
            <a:off x="264205" y="867356"/>
            <a:ext cx="7635875" cy="1101725"/>
          </a:xfrm>
        </p:spPr>
        <p:txBody>
          <a:bodyPr/>
          <a:lstStyle/>
          <a:p>
            <a:pPr>
              <a:lnSpc>
                <a:spcPct val="100000"/>
              </a:lnSpc>
            </a:pPr>
            <a:r>
              <a:rPr lang="en-US" sz="2800" dirty="0"/>
              <a:t>3D Hydraulic HP compact control manifold</a:t>
            </a:r>
            <a:br>
              <a:rPr lang="en-US" sz="2800" dirty="0"/>
            </a:br>
            <a:r>
              <a:rPr lang="en-US" sz="2800" dirty="0"/>
              <a:t>Testing and Mechanical Properties</a:t>
            </a:r>
          </a:p>
        </p:txBody>
      </p:sp>
      <p:pic>
        <p:nvPicPr>
          <p:cNvPr id="14" name="Picture 13">
            <a:extLst>
              <a:ext uri="{FF2B5EF4-FFF2-40B4-BE49-F238E27FC236}">
                <a16:creationId xmlns:a16="http://schemas.microsoft.com/office/drawing/2014/main" id="{3143C795-FE0E-698F-D6FD-134A9534A627}"/>
              </a:ext>
            </a:extLst>
          </p:cNvPr>
          <p:cNvPicPr>
            <a:picLocks noChangeAspect="1"/>
          </p:cNvPicPr>
          <p:nvPr/>
        </p:nvPicPr>
        <p:blipFill rotWithShape="1">
          <a:blip r:embed="rId2"/>
          <a:srcRect l="8152" t="41814" r="73143" b="14138"/>
          <a:stretch/>
        </p:blipFill>
        <p:spPr>
          <a:xfrm>
            <a:off x="5064070" y="1834825"/>
            <a:ext cx="3205301" cy="2122929"/>
          </a:xfrm>
          <a:prstGeom prst="rect">
            <a:avLst/>
          </a:prstGeom>
        </p:spPr>
      </p:pic>
      <p:pic>
        <p:nvPicPr>
          <p:cNvPr id="15" name="Picture 14">
            <a:extLst>
              <a:ext uri="{FF2B5EF4-FFF2-40B4-BE49-F238E27FC236}">
                <a16:creationId xmlns:a16="http://schemas.microsoft.com/office/drawing/2014/main" id="{B9406076-86F7-339E-EDFD-A78324A47A91}"/>
              </a:ext>
            </a:extLst>
          </p:cNvPr>
          <p:cNvPicPr>
            <a:picLocks noChangeAspect="1"/>
          </p:cNvPicPr>
          <p:nvPr/>
        </p:nvPicPr>
        <p:blipFill rotWithShape="1">
          <a:blip r:embed="rId3"/>
          <a:srcRect l="8090" t="45525" r="73460" b="51832"/>
          <a:stretch/>
        </p:blipFill>
        <p:spPr>
          <a:xfrm>
            <a:off x="5064069" y="4076907"/>
            <a:ext cx="3205301" cy="129006"/>
          </a:xfrm>
          <a:prstGeom prst="rect">
            <a:avLst/>
          </a:prstGeom>
        </p:spPr>
      </p:pic>
      <p:sp>
        <p:nvSpPr>
          <p:cNvPr id="17" name="TextBox 16">
            <a:extLst>
              <a:ext uri="{FF2B5EF4-FFF2-40B4-BE49-F238E27FC236}">
                <a16:creationId xmlns:a16="http://schemas.microsoft.com/office/drawing/2014/main" id="{ACA0E8C3-70C5-9F40-CC7E-65419EFFBDE7}"/>
              </a:ext>
            </a:extLst>
          </p:cNvPr>
          <p:cNvSpPr txBox="1"/>
          <p:nvPr/>
        </p:nvSpPr>
        <p:spPr>
          <a:xfrm>
            <a:off x="815299" y="2571750"/>
            <a:ext cx="2923944" cy="1569660"/>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Density &gt; 99.5% consistent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Tensile tests results excellent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Hardness test results excellent</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Roughness Ra 12 as built</a:t>
            </a:r>
          </a:p>
          <a:p>
            <a:endParaRPr lang="en-US" sz="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0F2A47B-A648-15E6-D9FB-8FCF693F40DC}"/>
              </a:ext>
            </a:extLst>
          </p:cNvPr>
          <p:cNvSpPr txBox="1"/>
          <p:nvPr/>
        </p:nvSpPr>
        <p:spPr>
          <a:xfrm>
            <a:off x="517277" y="1723921"/>
            <a:ext cx="3694361" cy="646331"/>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As built characteristics with current parameters, additional HT further improves the condition of the parts</a:t>
            </a:r>
          </a:p>
        </p:txBody>
      </p:sp>
      <p:grpSp>
        <p:nvGrpSpPr>
          <p:cNvPr id="4" name="Gruppo 3">
            <a:extLst>
              <a:ext uri="{FF2B5EF4-FFF2-40B4-BE49-F238E27FC236}">
                <a16:creationId xmlns:a16="http://schemas.microsoft.com/office/drawing/2014/main" id="{D4B427BF-5C99-F54E-FED9-A1A65B6868A1}"/>
              </a:ext>
            </a:extLst>
          </p:cNvPr>
          <p:cNvGrpSpPr/>
          <p:nvPr/>
        </p:nvGrpSpPr>
        <p:grpSpPr>
          <a:xfrm>
            <a:off x="5553130" y="231775"/>
            <a:ext cx="3408982" cy="413167"/>
            <a:chOff x="5553130" y="231775"/>
            <a:chExt cx="3408982" cy="413167"/>
          </a:xfrm>
        </p:grpSpPr>
        <p:pic>
          <p:nvPicPr>
            <p:cNvPr id="5" name="Picture 7" descr="A blue and white sign with arrows&#10;&#10;Description automatically generated">
              <a:extLst>
                <a:ext uri="{FF2B5EF4-FFF2-40B4-BE49-F238E27FC236}">
                  <a16:creationId xmlns:a16="http://schemas.microsoft.com/office/drawing/2014/main" id="{08083C39-CF60-5275-944D-697AF3B18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8" name="Picture 1" descr="A blue and yellow text on a black background&#10;&#10;Description automatically generated">
              <a:extLst>
                <a:ext uri="{FF2B5EF4-FFF2-40B4-BE49-F238E27FC236}">
                  <a16:creationId xmlns:a16="http://schemas.microsoft.com/office/drawing/2014/main" id="{B2FAD241-7EC3-9351-C1AF-56E7A7BFD7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36885640-FCFB-1DA7-55CC-D554F3264B2B}"/>
                </a:ext>
              </a:extLst>
            </p:cNvPr>
            <p:cNvPicPr>
              <a:picLocks noChangeAspect="1"/>
            </p:cNvPicPr>
            <p:nvPr/>
          </p:nvPicPr>
          <p:blipFill>
            <a:blip r:embed="rId6"/>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257667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3FBE-712C-1AAD-2954-A06D33CC9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E615D-A59B-3F83-72DC-A4C43BFC0478}"/>
              </a:ext>
            </a:extLst>
          </p:cNvPr>
          <p:cNvSpPr>
            <a:spLocks noGrp="1"/>
          </p:cNvSpPr>
          <p:nvPr>
            <p:ph type="title"/>
          </p:nvPr>
        </p:nvSpPr>
        <p:spPr>
          <a:xfrm>
            <a:off x="250825" y="848549"/>
            <a:ext cx="7635875" cy="1101725"/>
          </a:xfrm>
        </p:spPr>
        <p:txBody>
          <a:bodyPr/>
          <a:lstStyle/>
          <a:p>
            <a:pPr>
              <a:lnSpc>
                <a:spcPct val="100000"/>
              </a:lnSpc>
            </a:pPr>
            <a:r>
              <a:rPr lang="en-US" sz="2800" dirty="0"/>
              <a:t>3D Hydraulic HP compact control manifold</a:t>
            </a:r>
            <a:br>
              <a:rPr lang="en-US" sz="2800" dirty="0"/>
            </a:br>
            <a:r>
              <a:rPr lang="en-US" sz="2800" dirty="0"/>
              <a:t>Achievements</a:t>
            </a:r>
          </a:p>
        </p:txBody>
      </p:sp>
      <p:pic>
        <p:nvPicPr>
          <p:cNvPr id="3" name="Bildplatzhalter 38">
            <a:extLst>
              <a:ext uri="{FF2B5EF4-FFF2-40B4-BE49-F238E27FC236}">
                <a16:creationId xmlns:a16="http://schemas.microsoft.com/office/drawing/2014/main" id="{35CB8AD1-6E8C-9A3A-8F51-0D72C4F01928}"/>
              </a:ext>
            </a:extLst>
          </p:cNvPr>
          <p:cNvPicPr>
            <a:picLocks noChangeAspect="1"/>
          </p:cNvPicPr>
          <p:nvPr/>
        </p:nvPicPr>
        <p:blipFill rotWithShape="1">
          <a:blip r:embed="rId2">
            <a:extLst>
              <a:ext uri="{28A0092B-C50C-407E-A947-70E740481C1C}">
                <a14:useLocalDpi xmlns:a14="http://schemas.microsoft.com/office/drawing/2010/main" val="0"/>
              </a:ext>
            </a:extLst>
          </a:blip>
          <a:srcRect t="-264" b="14420"/>
          <a:stretch/>
        </p:blipFill>
        <p:spPr>
          <a:xfrm>
            <a:off x="241522" y="2094023"/>
            <a:ext cx="3970116" cy="2060354"/>
          </a:xfrm>
          <a:custGeom>
            <a:avLst/>
            <a:gdLst>
              <a:gd name="connsiteX0" fmla="*/ 0 w 6713316"/>
              <a:gd name="connsiteY0" fmla="*/ 0 h 3483980"/>
              <a:gd name="connsiteX1" fmla="*/ 6365754 w 6713316"/>
              <a:gd name="connsiteY1" fmla="*/ 0 h 3483980"/>
              <a:gd name="connsiteX2" fmla="*/ 6713316 w 6713316"/>
              <a:gd name="connsiteY2" fmla="*/ 347562 h 3483980"/>
              <a:gd name="connsiteX3" fmla="*/ 6713316 w 6713316"/>
              <a:gd name="connsiteY3" fmla="*/ 3136418 h 3483980"/>
              <a:gd name="connsiteX4" fmla="*/ 6365754 w 6713316"/>
              <a:gd name="connsiteY4" fmla="*/ 3483980 h 3483980"/>
              <a:gd name="connsiteX5" fmla="*/ 0 w 6713316"/>
              <a:gd name="connsiteY5" fmla="*/ 3483980 h 348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3316" h="3483980">
                <a:moveTo>
                  <a:pt x="0" y="0"/>
                </a:moveTo>
                <a:lnTo>
                  <a:pt x="6365754" y="0"/>
                </a:lnTo>
                <a:cubicBezTo>
                  <a:pt x="6557707" y="0"/>
                  <a:pt x="6713316" y="155609"/>
                  <a:pt x="6713316" y="347562"/>
                </a:cubicBezTo>
                <a:lnTo>
                  <a:pt x="6713316" y="3136418"/>
                </a:lnTo>
                <a:cubicBezTo>
                  <a:pt x="6713316" y="3328371"/>
                  <a:pt x="6557707" y="3483980"/>
                  <a:pt x="6365754" y="3483980"/>
                </a:cubicBezTo>
                <a:lnTo>
                  <a:pt x="0" y="3483980"/>
                </a:lnTo>
                <a:close/>
              </a:path>
            </a:pathLst>
          </a:custGeom>
          <a:solidFill>
            <a:sysClr val="window" lastClr="FFFFFF">
              <a:lumMod val="95000"/>
            </a:sysClr>
          </a:solidFill>
        </p:spPr>
      </p:pic>
      <p:pic>
        <p:nvPicPr>
          <p:cNvPr id="8" name="Grafik 6">
            <a:extLst>
              <a:ext uri="{FF2B5EF4-FFF2-40B4-BE49-F238E27FC236}">
                <a16:creationId xmlns:a16="http://schemas.microsoft.com/office/drawing/2014/main" id="{B848F9E5-A270-85C9-EF6E-44EC808249C9}"/>
              </a:ext>
            </a:extLst>
          </p:cNvPr>
          <p:cNvPicPr>
            <a:picLocks noChangeAspect="1"/>
          </p:cNvPicPr>
          <p:nvPr/>
        </p:nvPicPr>
        <p:blipFill rotWithShape="1">
          <a:blip r:embed="rId3"/>
          <a:srcRect b="50967"/>
          <a:stretch/>
        </p:blipFill>
        <p:spPr>
          <a:xfrm>
            <a:off x="4605473" y="1318630"/>
            <a:ext cx="2159726" cy="838972"/>
          </a:xfrm>
          <a:prstGeom prst="rect">
            <a:avLst/>
          </a:prstGeom>
        </p:spPr>
      </p:pic>
      <p:pic>
        <p:nvPicPr>
          <p:cNvPr id="9" name="Grafik 7">
            <a:extLst>
              <a:ext uri="{FF2B5EF4-FFF2-40B4-BE49-F238E27FC236}">
                <a16:creationId xmlns:a16="http://schemas.microsoft.com/office/drawing/2014/main" id="{6A00578B-AB1F-DB1E-3BE7-F71FFD7A29A0}"/>
              </a:ext>
            </a:extLst>
          </p:cNvPr>
          <p:cNvPicPr>
            <a:picLocks noChangeAspect="1"/>
          </p:cNvPicPr>
          <p:nvPr/>
        </p:nvPicPr>
        <p:blipFill rotWithShape="1">
          <a:blip r:embed="rId3"/>
          <a:srcRect t="48217"/>
          <a:stretch/>
        </p:blipFill>
        <p:spPr>
          <a:xfrm>
            <a:off x="6765199" y="1321430"/>
            <a:ext cx="2159726" cy="886022"/>
          </a:xfrm>
          <a:prstGeom prst="rect">
            <a:avLst/>
          </a:prstGeom>
        </p:spPr>
      </p:pic>
      <p:sp>
        <p:nvSpPr>
          <p:cNvPr id="10" name="Textplatzhalter 25">
            <a:extLst>
              <a:ext uri="{FF2B5EF4-FFF2-40B4-BE49-F238E27FC236}">
                <a16:creationId xmlns:a16="http://schemas.microsoft.com/office/drawing/2014/main" id="{DEEDAD93-92D9-8201-6018-B1EE26DB4D6D}"/>
              </a:ext>
            </a:extLst>
          </p:cNvPr>
          <p:cNvSpPr txBox="1">
            <a:spLocks/>
          </p:cNvSpPr>
          <p:nvPr/>
        </p:nvSpPr>
        <p:spPr>
          <a:xfrm>
            <a:off x="4608512" y="2725968"/>
            <a:ext cx="4353599" cy="719171"/>
          </a:xfrm>
          <a:prstGeom prst="rect">
            <a:avLst/>
          </a:prstGeom>
          <a:noFill/>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60% lighter part</a:t>
            </a:r>
          </a:p>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Maximum stress lower than 60% of material’s yield strength</a:t>
            </a:r>
          </a:p>
        </p:txBody>
      </p:sp>
      <p:sp>
        <p:nvSpPr>
          <p:cNvPr id="11" name="Textplatzhalter 26">
            <a:extLst>
              <a:ext uri="{FF2B5EF4-FFF2-40B4-BE49-F238E27FC236}">
                <a16:creationId xmlns:a16="http://schemas.microsoft.com/office/drawing/2014/main" id="{9127366D-C42A-8FA0-7D98-B753CF1F3079}"/>
              </a:ext>
            </a:extLst>
          </p:cNvPr>
          <p:cNvSpPr txBox="1">
            <a:spLocks/>
          </p:cNvSpPr>
          <p:nvPr/>
        </p:nvSpPr>
        <p:spPr>
          <a:xfrm>
            <a:off x="4608513" y="2398237"/>
            <a:ext cx="3938364" cy="327731"/>
          </a:xfrm>
          <a:prstGeom prst="rect">
            <a:avLst/>
          </a:prstGeom>
        </p:spPr>
        <p:txBody>
          <a:bodyPr>
            <a:noAutofit/>
          </a:bodyPr>
          <a:lstStyle>
            <a:lvl1pPr marL="0" indent="0" algn="l" defTabSz="914400" rtl="0" eaLnBrk="1" latinLnBrk="0" hangingPunct="1">
              <a:lnSpc>
                <a:spcPct val="90000"/>
              </a:lnSpc>
              <a:spcBef>
                <a:spcPts val="1000"/>
              </a:spcBef>
              <a:buSzTx/>
              <a:buFontTx/>
              <a:buNone/>
              <a:defRPr sz="1800" kern="1200" cap="all" baseline="0">
                <a:solidFill>
                  <a:srgbClr val="002855"/>
                </a:solidFill>
                <a:latin typeface="Poppins Bold"/>
                <a:ea typeface="Poppins Bold"/>
                <a:cs typeface="Poppins Bold"/>
                <a:sym typeface="Poppins Bold"/>
              </a:defRPr>
            </a:lvl1pPr>
            <a:lvl2pPr marL="628650" indent="-17145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2pPr>
            <a:lvl3pPr marL="1120139" indent="-205739"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3pPr>
            <a:lvl4pPr marL="16002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4pPr>
            <a:lvl5pPr marL="20574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1"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rPr>
              <a:t>Part improvement through AM</a:t>
            </a:r>
          </a:p>
        </p:txBody>
      </p:sp>
      <p:sp>
        <p:nvSpPr>
          <p:cNvPr id="12" name="Textplatzhalter 28">
            <a:extLst>
              <a:ext uri="{FF2B5EF4-FFF2-40B4-BE49-F238E27FC236}">
                <a16:creationId xmlns:a16="http://schemas.microsoft.com/office/drawing/2014/main" id="{7D4781E3-879F-9756-5C47-4F0E6045AF2E}"/>
              </a:ext>
            </a:extLst>
          </p:cNvPr>
          <p:cNvSpPr txBox="1">
            <a:spLocks/>
          </p:cNvSpPr>
          <p:nvPr/>
        </p:nvSpPr>
        <p:spPr>
          <a:xfrm>
            <a:off x="4650469" y="3464687"/>
            <a:ext cx="4274456" cy="327731"/>
          </a:xfrm>
          <a:prstGeom prst="rect">
            <a:avLst/>
          </a:prstGeom>
        </p:spPr>
        <p:txBody>
          <a:bodyPr>
            <a:noAutofit/>
          </a:bodyPr>
          <a:lstStyle>
            <a:lvl1pPr marL="0" indent="0" algn="l" defTabSz="914400" rtl="0" eaLnBrk="1" latinLnBrk="0" hangingPunct="1">
              <a:lnSpc>
                <a:spcPct val="90000"/>
              </a:lnSpc>
              <a:spcBef>
                <a:spcPts val="1000"/>
              </a:spcBef>
              <a:buSzTx/>
              <a:buFontTx/>
              <a:buNone/>
              <a:defRPr sz="1800" kern="1200" cap="all" baseline="0">
                <a:solidFill>
                  <a:srgbClr val="002855"/>
                </a:solidFill>
                <a:latin typeface="Poppins Bold"/>
                <a:ea typeface="Poppins Bold"/>
                <a:cs typeface="Poppins Bold"/>
                <a:sym typeface="Poppins Bold"/>
              </a:defRPr>
            </a:lvl1pPr>
            <a:lvl2pPr marL="628650" indent="-17145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2pPr>
            <a:lvl3pPr marL="1120139" indent="-205739"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3pPr>
            <a:lvl4pPr marL="16002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4pPr>
            <a:lvl5pPr marL="20574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200" b="1"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rPr>
              <a:t>Production Lead time Reduction</a:t>
            </a:r>
          </a:p>
        </p:txBody>
      </p:sp>
      <p:sp>
        <p:nvSpPr>
          <p:cNvPr id="13" name="Textplatzhalter 27">
            <a:extLst>
              <a:ext uri="{FF2B5EF4-FFF2-40B4-BE49-F238E27FC236}">
                <a16:creationId xmlns:a16="http://schemas.microsoft.com/office/drawing/2014/main" id="{AA665A50-E7D3-8426-7D95-DF7CEADAB506}"/>
              </a:ext>
            </a:extLst>
          </p:cNvPr>
          <p:cNvSpPr txBox="1">
            <a:spLocks/>
          </p:cNvSpPr>
          <p:nvPr/>
        </p:nvSpPr>
        <p:spPr>
          <a:xfrm>
            <a:off x="4538662" y="3729645"/>
            <a:ext cx="4189190" cy="424732"/>
          </a:xfrm>
          <a:prstGeom prst="rect">
            <a:avLst/>
          </a:prstGeom>
          <a:noFill/>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Lead time from 2-3 months down to 3 weeks due to high productivity process</a:t>
            </a:r>
          </a:p>
        </p:txBody>
      </p:sp>
      <p:grpSp>
        <p:nvGrpSpPr>
          <p:cNvPr id="4" name="Gruppo 3">
            <a:extLst>
              <a:ext uri="{FF2B5EF4-FFF2-40B4-BE49-F238E27FC236}">
                <a16:creationId xmlns:a16="http://schemas.microsoft.com/office/drawing/2014/main" id="{DE06E003-8AD0-24D6-8674-6FD6F8BBCA2E}"/>
              </a:ext>
            </a:extLst>
          </p:cNvPr>
          <p:cNvGrpSpPr/>
          <p:nvPr/>
        </p:nvGrpSpPr>
        <p:grpSpPr>
          <a:xfrm>
            <a:off x="5553130" y="231775"/>
            <a:ext cx="3408982" cy="413167"/>
            <a:chOff x="5553130" y="231775"/>
            <a:chExt cx="3408982" cy="413167"/>
          </a:xfrm>
        </p:grpSpPr>
        <p:pic>
          <p:nvPicPr>
            <p:cNvPr id="14" name="Picture 7" descr="A blue and white sign with arrows&#10;&#10;Description automatically generated">
              <a:extLst>
                <a:ext uri="{FF2B5EF4-FFF2-40B4-BE49-F238E27FC236}">
                  <a16:creationId xmlns:a16="http://schemas.microsoft.com/office/drawing/2014/main" id="{72E89D3A-3385-D4EE-3F40-E54E0C13C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15" name="Picture 1" descr="A blue and yellow text on a black background&#10;&#10;Description automatically generated">
              <a:extLst>
                <a:ext uri="{FF2B5EF4-FFF2-40B4-BE49-F238E27FC236}">
                  <a16:creationId xmlns:a16="http://schemas.microsoft.com/office/drawing/2014/main" id="{5535BE9E-A59F-5485-3E48-89B51A8143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80851606-06D9-7BFD-9C99-A88FEC60DAB8}"/>
                </a:ext>
              </a:extLst>
            </p:cNvPr>
            <p:cNvPicPr>
              <a:picLocks noChangeAspect="1"/>
            </p:cNvPicPr>
            <p:nvPr/>
          </p:nvPicPr>
          <p:blipFill>
            <a:blip r:embed="rId6"/>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346263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3FBE-712C-1AAD-2954-A06D33CC9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E615D-A59B-3F83-72DC-A4C43BFC0478}"/>
              </a:ext>
            </a:extLst>
          </p:cNvPr>
          <p:cNvSpPr>
            <a:spLocks noGrp="1"/>
          </p:cNvSpPr>
          <p:nvPr>
            <p:ph type="title"/>
          </p:nvPr>
        </p:nvSpPr>
        <p:spPr>
          <a:xfrm>
            <a:off x="323062" y="819646"/>
            <a:ext cx="7635875" cy="1101725"/>
          </a:xfrm>
        </p:spPr>
        <p:txBody>
          <a:bodyPr/>
          <a:lstStyle/>
          <a:p>
            <a:pPr>
              <a:lnSpc>
                <a:spcPct val="100000"/>
              </a:lnSpc>
            </a:pPr>
            <a:r>
              <a:rPr lang="en-US" sz="2800" dirty="0"/>
              <a:t>High volume production</a:t>
            </a:r>
          </a:p>
        </p:txBody>
      </p:sp>
      <p:sp>
        <p:nvSpPr>
          <p:cNvPr id="10" name="Textplatzhalter 25">
            <a:extLst>
              <a:ext uri="{FF2B5EF4-FFF2-40B4-BE49-F238E27FC236}">
                <a16:creationId xmlns:a16="http://schemas.microsoft.com/office/drawing/2014/main" id="{DEEDAD93-92D9-8201-6018-B1EE26DB4D6D}"/>
              </a:ext>
            </a:extLst>
          </p:cNvPr>
          <p:cNvSpPr txBox="1">
            <a:spLocks/>
          </p:cNvSpPr>
          <p:nvPr/>
        </p:nvSpPr>
        <p:spPr>
          <a:xfrm>
            <a:off x="4654998" y="975525"/>
            <a:ext cx="4390113" cy="397032"/>
          </a:xfrm>
          <a:prstGeom prst="rect">
            <a:avLst/>
          </a:prstGeom>
          <a:noFill/>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dirty="0">
                <a:solidFill>
                  <a:sysClr val="windowText" lastClr="000000"/>
                </a:solidFill>
                <a:latin typeface="Arial" panose="020B0604020202020204" pitchFamily="34" charset="0"/>
                <a:cs typeface="Arial" panose="020B0604020202020204" pitchFamily="34" charset="0"/>
              </a:rPr>
              <a:t>Cost reduction through build plate saturation</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Cost reduction through printer saturation (more Parts-Per-Yea</a:t>
            </a:r>
            <a:r>
              <a:rPr lang="en-US" sz="1100" dirty="0">
                <a:solidFill>
                  <a:sysClr val="windowText" lastClr="000000"/>
                </a:solidFill>
                <a:latin typeface="Arial" panose="020B0604020202020204" pitchFamily="34" charset="0"/>
                <a:cs typeface="Arial" panose="020B0604020202020204" pitchFamily="34" charset="0"/>
              </a:rPr>
              <a:t>r)</a:t>
            </a:r>
            <a:endPar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1" name="Textplatzhalter 26">
            <a:extLst>
              <a:ext uri="{FF2B5EF4-FFF2-40B4-BE49-F238E27FC236}">
                <a16:creationId xmlns:a16="http://schemas.microsoft.com/office/drawing/2014/main" id="{9127366D-C42A-8FA0-7D98-B753CF1F3079}"/>
              </a:ext>
            </a:extLst>
          </p:cNvPr>
          <p:cNvSpPr txBox="1">
            <a:spLocks/>
          </p:cNvSpPr>
          <p:nvPr/>
        </p:nvSpPr>
        <p:spPr>
          <a:xfrm>
            <a:off x="4608513" y="731327"/>
            <a:ext cx="3655114" cy="327731"/>
          </a:xfrm>
          <a:prstGeom prst="rect">
            <a:avLst/>
          </a:prstGeom>
        </p:spPr>
        <p:txBody>
          <a:bodyPr>
            <a:noAutofit/>
          </a:bodyPr>
          <a:lstStyle>
            <a:lvl1pPr marL="0" indent="0" algn="l" defTabSz="914400" rtl="0" eaLnBrk="1" latinLnBrk="0" hangingPunct="1">
              <a:lnSpc>
                <a:spcPct val="90000"/>
              </a:lnSpc>
              <a:spcBef>
                <a:spcPts val="1000"/>
              </a:spcBef>
              <a:buSzTx/>
              <a:buFontTx/>
              <a:buNone/>
              <a:defRPr sz="1800" kern="1200" cap="all" baseline="0">
                <a:solidFill>
                  <a:srgbClr val="002855"/>
                </a:solidFill>
                <a:latin typeface="Poppins Bold"/>
                <a:ea typeface="Poppins Bold"/>
                <a:cs typeface="Poppins Bold"/>
                <a:sym typeface="Poppins Bold"/>
              </a:defRPr>
            </a:lvl1pPr>
            <a:lvl2pPr marL="628650" indent="-17145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2pPr>
            <a:lvl3pPr marL="1120139" indent="-205739"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3pPr>
            <a:lvl4pPr marL="16002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4pPr>
            <a:lvl5pPr marL="20574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100" b="1"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rPr>
              <a:t>Cost optimization</a:t>
            </a:r>
          </a:p>
        </p:txBody>
      </p:sp>
      <p:sp>
        <p:nvSpPr>
          <p:cNvPr id="12" name="Textplatzhalter 28">
            <a:extLst>
              <a:ext uri="{FF2B5EF4-FFF2-40B4-BE49-F238E27FC236}">
                <a16:creationId xmlns:a16="http://schemas.microsoft.com/office/drawing/2014/main" id="{7D4781E3-879F-9756-5C47-4F0E6045AF2E}"/>
              </a:ext>
            </a:extLst>
          </p:cNvPr>
          <p:cNvSpPr txBox="1">
            <a:spLocks/>
          </p:cNvSpPr>
          <p:nvPr/>
        </p:nvSpPr>
        <p:spPr>
          <a:xfrm>
            <a:off x="4608513" y="1600200"/>
            <a:ext cx="4274456" cy="327731"/>
          </a:xfrm>
          <a:prstGeom prst="rect">
            <a:avLst/>
          </a:prstGeom>
        </p:spPr>
        <p:txBody>
          <a:bodyPr>
            <a:noAutofit/>
          </a:bodyPr>
          <a:lstStyle>
            <a:lvl1pPr marL="0" indent="0" algn="l" defTabSz="914400" rtl="0" eaLnBrk="1" latinLnBrk="0" hangingPunct="1">
              <a:lnSpc>
                <a:spcPct val="90000"/>
              </a:lnSpc>
              <a:spcBef>
                <a:spcPts val="1000"/>
              </a:spcBef>
              <a:buSzTx/>
              <a:buFontTx/>
              <a:buNone/>
              <a:defRPr sz="1800" kern="1200" cap="all" baseline="0">
                <a:solidFill>
                  <a:srgbClr val="002855"/>
                </a:solidFill>
                <a:latin typeface="Poppins Bold"/>
                <a:ea typeface="Poppins Bold"/>
                <a:cs typeface="Poppins Bold"/>
                <a:sym typeface="Poppins Bold"/>
              </a:defRPr>
            </a:lvl1pPr>
            <a:lvl2pPr marL="628650" indent="-17145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2pPr>
            <a:lvl3pPr marL="1120139" indent="-205739"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3pPr>
            <a:lvl4pPr marL="16002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4pPr>
            <a:lvl5pPr marL="2057400" indent="-228600" algn="l" defTabSz="914400" rtl="0" eaLnBrk="1" latinLnBrk="0" hangingPunct="1">
              <a:lnSpc>
                <a:spcPct val="90000"/>
              </a:lnSpc>
              <a:spcBef>
                <a:spcPts val="500"/>
              </a:spcBef>
              <a:buFontTx/>
              <a:buChar char="•"/>
              <a:defRPr sz="1800" kern="1200">
                <a:solidFill>
                  <a:srgbClr val="002855"/>
                </a:solidFill>
                <a:latin typeface="Poppins Bold"/>
                <a:ea typeface="Poppins Bold"/>
                <a:cs typeface="Poppins Bold"/>
                <a:sym typeface="Poppins Bold"/>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100" b="1"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rPr>
              <a:t>Production Optimization</a:t>
            </a:r>
          </a:p>
        </p:txBody>
      </p:sp>
      <p:graphicFrame>
        <p:nvGraphicFramePr>
          <p:cNvPr id="14" name="Grafico 13">
            <a:extLst>
              <a:ext uri="{FF2B5EF4-FFF2-40B4-BE49-F238E27FC236}">
                <a16:creationId xmlns:a16="http://schemas.microsoft.com/office/drawing/2014/main" id="{03F61366-2021-760D-8AC2-792AC154CA9B}"/>
              </a:ext>
            </a:extLst>
          </p:cNvPr>
          <p:cNvGraphicFramePr>
            <a:graphicFrameLocks/>
          </p:cNvGraphicFramePr>
          <p:nvPr>
            <p:extLst>
              <p:ext uri="{D42A27DB-BD31-4B8C-83A1-F6EECF244321}">
                <p14:modId xmlns:p14="http://schemas.microsoft.com/office/powerpoint/2010/main" val="2759919701"/>
              </p:ext>
            </p:extLst>
          </p:nvPr>
        </p:nvGraphicFramePr>
        <p:xfrm>
          <a:off x="98889" y="1429899"/>
          <a:ext cx="4581196" cy="3205163"/>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uppieren 13">
            <a:extLst>
              <a:ext uri="{FF2B5EF4-FFF2-40B4-BE49-F238E27FC236}">
                <a16:creationId xmlns:a16="http://schemas.microsoft.com/office/drawing/2014/main" id="{BC0BDA16-02D7-BEBA-DB46-C846D64F8C78}"/>
              </a:ext>
            </a:extLst>
          </p:cNvPr>
          <p:cNvGrpSpPr>
            <a:grpSpLocks noChangeAspect="1"/>
          </p:cNvGrpSpPr>
          <p:nvPr/>
        </p:nvGrpSpPr>
        <p:grpSpPr>
          <a:xfrm>
            <a:off x="5138409" y="2910772"/>
            <a:ext cx="3620363" cy="1614899"/>
            <a:chOff x="6264470" y="2472020"/>
            <a:chExt cx="5839298" cy="2604676"/>
          </a:xfrm>
        </p:grpSpPr>
        <p:pic>
          <p:nvPicPr>
            <p:cNvPr id="8" name="Grafik 10">
              <a:extLst>
                <a:ext uri="{FF2B5EF4-FFF2-40B4-BE49-F238E27FC236}">
                  <a16:creationId xmlns:a16="http://schemas.microsoft.com/office/drawing/2014/main" id="{1D6B60FD-BC47-F343-DA7E-8C8A399362DA}"/>
                </a:ext>
              </a:extLst>
            </p:cNvPr>
            <p:cNvPicPr>
              <a:picLocks noChangeAspect="1"/>
            </p:cNvPicPr>
            <p:nvPr/>
          </p:nvPicPr>
          <p:blipFill>
            <a:blip r:embed="rId3"/>
            <a:stretch>
              <a:fillRect/>
            </a:stretch>
          </p:blipFill>
          <p:spPr>
            <a:xfrm>
              <a:off x="9153472" y="2472021"/>
              <a:ext cx="2950296" cy="2524244"/>
            </a:xfrm>
            <a:prstGeom prst="rect">
              <a:avLst/>
            </a:prstGeom>
          </p:spPr>
        </p:pic>
        <p:pic>
          <p:nvPicPr>
            <p:cNvPr id="9" name="Grafik 11">
              <a:extLst>
                <a:ext uri="{FF2B5EF4-FFF2-40B4-BE49-F238E27FC236}">
                  <a16:creationId xmlns:a16="http://schemas.microsoft.com/office/drawing/2014/main" id="{5F864DCF-3E76-214B-AFBA-301096BAD9DA}"/>
                </a:ext>
              </a:extLst>
            </p:cNvPr>
            <p:cNvPicPr>
              <a:picLocks noChangeAspect="1"/>
            </p:cNvPicPr>
            <p:nvPr/>
          </p:nvPicPr>
          <p:blipFill rotWithShape="1">
            <a:blip r:embed="rId4"/>
            <a:srcRect r="18876"/>
            <a:stretch/>
          </p:blipFill>
          <p:spPr>
            <a:xfrm>
              <a:off x="6264470" y="2472021"/>
              <a:ext cx="2231830" cy="2604675"/>
            </a:xfrm>
            <a:prstGeom prst="rect">
              <a:avLst/>
            </a:prstGeom>
          </p:spPr>
        </p:pic>
        <p:pic>
          <p:nvPicPr>
            <p:cNvPr id="16" name="Grafik 12">
              <a:extLst>
                <a:ext uri="{FF2B5EF4-FFF2-40B4-BE49-F238E27FC236}">
                  <a16:creationId xmlns:a16="http://schemas.microsoft.com/office/drawing/2014/main" id="{638DD7E5-5E4A-B386-3EC5-CAA318552359}"/>
                </a:ext>
              </a:extLst>
            </p:cNvPr>
            <p:cNvPicPr>
              <a:picLocks noChangeAspect="1"/>
            </p:cNvPicPr>
            <p:nvPr/>
          </p:nvPicPr>
          <p:blipFill rotWithShape="1">
            <a:blip r:embed="rId5">
              <a:extLst>
                <a:ext uri="{BEBA8EAE-BF5A-486C-A8C5-ECC9F3942E4B}">
                  <a14:imgProps xmlns:a14="http://schemas.microsoft.com/office/drawing/2010/main">
                    <a14:imgLayer r:embed="rId6">
                      <a14:imgEffect>
                        <a14:artisticBlur/>
                      </a14:imgEffect>
                    </a14:imgLayer>
                  </a14:imgProps>
                </a:ext>
              </a:extLst>
            </a:blip>
            <a:srcRect l="81124"/>
            <a:stretch/>
          </p:blipFill>
          <p:spPr>
            <a:xfrm>
              <a:off x="8496300" y="2472020"/>
              <a:ext cx="519308" cy="2604675"/>
            </a:xfrm>
            <a:prstGeom prst="rect">
              <a:avLst/>
            </a:prstGeom>
          </p:spPr>
        </p:pic>
      </p:grpSp>
      <p:sp>
        <p:nvSpPr>
          <p:cNvPr id="13" name="Textplatzhalter 27">
            <a:extLst>
              <a:ext uri="{FF2B5EF4-FFF2-40B4-BE49-F238E27FC236}">
                <a16:creationId xmlns:a16="http://schemas.microsoft.com/office/drawing/2014/main" id="{AA665A50-E7D3-8426-7D95-DF7CEADAB506}"/>
              </a:ext>
            </a:extLst>
          </p:cNvPr>
          <p:cNvSpPr txBox="1">
            <a:spLocks/>
          </p:cNvSpPr>
          <p:nvPr/>
        </p:nvSpPr>
        <p:spPr>
          <a:xfrm>
            <a:off x="4651146" y="1850451"/>
            <a:ext cx="4231823" cy="881780"/>
          </a:xfrm>
          <a:prstGeom prst="rect">
            <a:avLst/>
          </a:prstGeom>
          <a:noFill/>
        </p:spPr>
        <p:txBody>
          <a:bodyPr wrap="square">
            <a:spAutoFit/>
          </a:bodyPr>
          <a:lstStyle>
            <a:lvl1pPr marL="0" indent="0" algn="l" defTabSz="914400" rtl="0" eaLnBrk="1" latinLnBrk="0" hangingPunct="1">
              <a:lnSpc>
                <a:spcPct val="90000"/>
              </a:lnSpc>
              <a:spcBef>
                <a:spcPts val="1000"/>
              </a:spcBef>
              <a:buFont typeface="Arial" panose="020B0604020202020204" pitchFamily="34" charset="0"/>
              <a:buNone/>
              <a:defRPr sz="12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Reduced high-power printing time = cost efficient</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Reduced idle times = higher printing rate</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Parallelizing </a:t>
            </a:r>
            <a:r>
              <a:rPr kumimoji="0" lang="en-US" sz="11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depowdering</a:t>
            </a:r>
            <a:r>
              <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 higher part output</a:t>
            </a:r>
          </a:p>
          <a:p>
            <a:pPr marL="171450" marR="0" lvl="0" indent="-17145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1100" dirty="0">
                <a:solidFill>
                  <a:sysClr val="windowText" lastClr="000000"/>
                </a:solidFill>
                <a:latin typeface="Arial" panose="020B0604020202020204" pitchFamily="34" charset="0"/>
                <a:cs typeface="Arial" panose="020B0604020202020204" pitchFamily="34" charset="0"/>
              </a:rPr>
              <a:t>Customization: Modify the design according to requirements without increasing the costs</a:t>
            </a:r>
            <a:endParaRPr kumimoji="0" lang="en-US" sz="11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grpSp>
        <p:nvGrpSpPr>
          <p:cNvPr id="3" name="Gruppo 2">
            <a:extLst>
              <a:ext uri="{FF2B5EF4-FFF2-40B4-BE49-F238E27FC236}">
                <a16:creationId xmlns:a16="http://schemas.microsoft.com/office/drawing/2014/main" id="{554BA5EC-4BFF-4FE7-90C5-5D6F5D5D56C7}"/>
              </a:ext>
            </a:extLst>
          </p:cNvPr>
          <p:cNvGrpSpPr/>
          <p:nvPr/>
        </p:nvGrpSpPr>
        <p:grpSpPr>
          <a:xfrm>
            <a:off x="5553130" y="231775"/>
            <a:ext cx="3408982" cy="413167"/>
            <a:chOff x="5553130" y="231775"/>
            <a:chExt cx="3408982" cy="413167"/>
          </a:xfrm>
        </p:grpSpPr>
        <p:pic>
          <p:nvPicPr>
            <p:cNvPr id="15" name="Picture 7" descr="A blue and white sign with arrows&#10;&#10;Description automatically generated">
              <a:extLst>
                <a:ext uri="{FF2B5EF4-FFF2-40B4-BE49-F238E27FC236}">
                  <a16:creationId xmlns:a16="http://schemas.microsoft.com/office/drawing/2014/main" id="{4140970E-0E53-BCDB-5E3C-55105932D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17" name="Picture 1" descr="A blue and yellow text on a black background&#10;&#10;Description automatically generated">
              <a:extLst>
                <a:ext uri="{FF2B5EF4-FFF2-40B4-BE49-F238E27FC236}">
                  <a16:creationId xmlns:a16="http://schemas.microsoft.com/office/drawing/2014/main" id="{B2A6D86C-F6F1-E90E-D4DA-55E7DC9EAE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17">
              <a:extLst>
                <a:ext uri="{FF2B5EF4-FFF2-40B4-BE49-F238E27FC236}">
                  <a16:creationId xmlns:a16="http://schemas.microsoft.com/office/drawing/2014/main" id="{AD5378B1-A018-C94D-2B02-160D82A0ED62}"/>
                </a:ext>
              </a:extLst>
            </p:cNvPr>
            <p:cNvPicPr>
              <a:picLocks noChangeAspect="1"/>
            </p:cNvPicPr>
            <p:nvPr/>
          </p:nvPicPr>
          <p:blipFill>
            <a:blip r:embed="rId9"/>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1996088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87E1A-0CFE-1B14-A86A-B2BB25BD950E}"/>
            </a:ext>
          </a:extLst>
        </p:cNvPr>
        <p:cNvGrpSpPr/>
        <p:nvPr/>
      </p:nvGrpSpPr>
      <p:grpSpPr>
        <a:xfrm>
          <a:off x="0" y="0"/>
          <a:ext cx="0" cy="0"/>
          <a:chOff x="0" y="0"/>
          <a:chExt cx="0" cy="0"/>
        </a:xfrm>
      </p:grpSpPr>
      <p:pic>
        <p:nvPicPr>
          <p:cNvPr id="11" name="Immagine 10">
            <a:extLst>
              <a:ext uri="{FF2B5EF4-FFF2-40B4-BE49-F238E27FC236}">
                <a16:creationId xmlns:a16="http://schemas.microsoft.com/office/drawing/2014/main" id="{ABA6EC07-63DF-4DC1-AEDD-E1F2836CB106}"/>
              </a:ext>
            </a:extLst>
          </p:cNvPr>
          <p:cNvPicPr>
            <a:picLocks noChangeAspect="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17199" y="2141493"/>
            <a:ext cx="1932534" cy="1957124"/>
          </a:xfrm>
          <a:prstGeom prst="rect">
            <a:avLst/>
          </a:prstGeom>
        </p:spPr>
      </p:pic>
      <p:pic>
        <p:nvPicPr>
          <p:cNvPr id="12" name="Picture 4">
            <a:extLst>
              <a:ext uri="{FF2B5EF4-FFF2-40B4-BE49-F238E27FC236}">
                <a16:creationId xmlns:a16="http://schemas.microsoft.com/office/drawing/2014/main" id="{6F814FF4-443F-4873-A829-5AC21C028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870" y="1274229"/>
            <a:ext cx="1306209" cy="882880"/>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a:extLst>
              <a:ext uri="{FF2B5EF4-FFF2-40B4-BE49-F238E27FC236}">
                <a16:creationId xmlns:a16="http://schemas.microsoft.com/office/drawing/2014/main" id="{29D57B01-DF62-49A1-B0CC-241E191F3795}"/>
              </a:ext>
            </a:extLst>
          </p:cNvPr>
          <p:cNvPicPr>
            <a:picLocks noChangeAspect="1"/>
          </p:cNvPicPr>
          <p:nvPr/>
        </p:nvPicPr>
        <p:blipFill rotWithShape="1">
          <a:blip r:embed="rId4"/>
          <a:srcRect l="26411" t="34610" r="21194" b="13575"/>
          <a:stretch/>
        </p:blipFill>
        <p:spPr>
          <a:xfrm>
            <a:off x="3605923" y="1236415"/>
            <a:ext cx="2406647" cy="3173410"/>
          </a:xfrm>
          <a:prstGeom prst="rect">
            <a:avLst/>
          </a:prstGeom>
        </p:spPr>
      </p:pic>
      <p:sp>
        <p:nvSpPr>
          <p:cNvPr id="15" name="Textplatzhalter 22">
            <a:extLst>
              <a:ext uri="{FF2B5EF4-FFF2-40B4-BE49-F238E27FC236}">
                <a16:creationId xmlns:a16="http://schemas.microsoft.com/office/drawing/2014/main" id="{97C9DA96-C54E-4904-8C47-BCFDBD4F3E49}"/>
              </a:ext>
            </a:extLst>
          </p:cNvPr>
          <p:cNvSpPr txBox="1">
            <a:spLocks/>
          </p:cNvSpPr>
          <p:nvPr/>
        </p:nvSpPr>
        <p:spPr>
          <a:xfrm>
            <a:off x="5831473" y="4326370"/>
            <a:ext cx="3061702" cy="40916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tabLst>
                <a:tab pos="816480" algn="l"/>
              </a:tabLst>
            </a:pPr>
            <a:r>
              <a:rPr lang="en-US" sz="1100" b="1" dirty="0">
                <a:latin typeface="Arial" panose="020B0604020202020204" pitchFamily="34" charset="0"/>
                <a:cs typeface="Arial" panose="020B0604020202020204" pitchFamily="34" charset="0"/>
              </a:rPr>
              <a:t>Meet our experts today </a:t>
            </a:r>
            <a:r>
              <a:rPr lang="en-US" sz="1100" b="1" dirty="0">
                <a:solidFill>
                  <a:srgbClr val="296AA6"/>
                </a:solidFill>
                <a:latin typeface="Arial" panose="020B0604020202020204" pitchFamily="34" charset="0"/>
                <a:cs typeface="Arial" panose="020B0604020202020204" pitchFamily="34" charset="0"/>
              </a:rPr>
              <a:t>Booth 138 Hall A</a:t>
            </a:r>
          </a:p>
          <a:p>
            <a:pPr>
              <a:defRPr/>
            </a:pPr>
            <a:endParaRPr lang="en-US" sz="1100" b="1" cap="all" dirty="0">
              <a:solidFill>
                <a:srgbClr val="002855"/>
              </a:solidFill>
              <a:latin typeface="Arial" panose="020B0604020202020204" pitchFamily="34" charset="0"/>
              <a:cs typeface="Arial" panose="020B0604020202020204" pitchFamily="34" charset="0"/>
              <a:sym typeface="Poppins Bold"/>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100" b="0"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endParaRPr>
          </a:p>
        </p:txBody>
      </p:sp>
      <p:sp>
        <p:nvSpPr>
          <p:cNvPr id="16" name="Title 1">
            <a:extLst>
              <a:ext uri="{FF2B5EF4-FFF2-40B4-BE49-F238E27FC236}">
                <a16:creationId xmlns:a16="http://schemas.microsoft.com/office/drawing/2014/main" id="{F2C46BBA-4495-4D35-B1F9-8C430ECFF4D0}"/>
              </a:ext>
            </a:extLst>
          </p:cNvPr>
          <p:cNvSpPr>
            <a:spLocks noGrp="1"/>
          </p:cNvSpPr>
          <p:nvPr>
            <p:ph type="title"/>
          </p:nvPr>
        </p:nvSpPr>
        <p:spPr>
          <a:xfrm>
            <a:off x="250825" y="863972"/>
            <a:ext cx="7424860" cy="1101725"/>
          </a:xfrm>
        </p:spPr>
        <p:txBody>
          <a:bodyPr/>
          <a:lstStyle/>
          <a:p>
            <a:pPr>
              <a:lnSpc>
                <a:spcPct val="100000"/>
              </a:lnSpc>
            </a:pPr>
            <a:r>
              <a:rPr lang="en-US" sz="2800" dirty="0"/>
              <a:t>3D Hydraulic HP compact control manifold</a:t>
            </a:r>
          </a:p>
        </p:txBody>
      </p:sp>
      <p:sp>
        <p:nvSpPr>
          <p:cNvPr id="17" name="Content Placeholder 27">
            <a:extLst>
              <a:ext uri="{FF2B5EF4-FFF2-40B4-BE49-F238E27FC236}">
                <a16:creationId xmlns:a16="http://schemas.microsoft.com/office/drawing/2014/main" id="{B5E88BF1-A2D7-467E-A44A-014842F41D76}"/>
              </a:ext>
            </a:extLst>
          </p:cNvPr>
          <p:cNvSpPr txBox="1">
            <a:spLocks/>
          </p:cNvSpPr>
          <p:nvPr/>
        </p:nvSpPr>
        <p:spPr>
          <a:xfrm>
            <a:off x="5997409" y="1321645"/>
            <a:ext cx="2739484" cy="330584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000" dirty="0">
                <a:latin typeface="Arial" panose="020B0604020202020204" pitchFamily="34" charset="0"/>
                <a:cs typeface="Arial" panose="020B0604020202020204" pitchFamily="34" charset="0"/>
              </a:rPr>
              <a:t>The purpose of this design was to reduce &amp; exclude a huge amount of fittings thus potential hydraulic leak points in the field. So we decided to try and go another step further with AM in order to bring additional added value to our products, and we started to investigate how we could reduce further the dimensions and further reduce the weight of our manifold build from 25 to 9,8 Kilos. </a:t>
            </a:r>
          </a:p>
          <a:p>
            <a:r>
              <a:rPr lang="en-US" sz="1000" b="1" dirty="0">
                <a:latin typeface="Arial" panose="020B0604020202020204" pitchFamily="34" charset="0"/>
                <a:cs typeface="Arial" panose="020B0604020202020204" pitchFamily="34" charset="0"/>
              </a:rPr>
              <a:t>3D Printed manifold Weight = 9.8 Kg                                </a:t>
            </a:r>
          </a:p>
          <a:p>
            <a:r>
              <a:rPr lang="en-US" sz="1000" dirty="0">
                <a:latin typeface="Arial" panose="020B0604020202020204" pitchFamily="34" charset="0"/>
                <a:cs typeface="Arial" panose="020B0604020202020204" pitchFamily="34" charset="0"/>
              </a:rPr>
              <a:t>(More than 60% reduction)</a:t>
            </a:r>
          </a:p>
          <a:p>
            <a:r>
              <a:rPr lang="en-US" sz="1000" b="1" dirty="0">
                <a:solidFill>
                  <a:srgbClr val="296AA6"/>
                </a:solidFill>
                <a:latin typeface="Arial" panose="020B0604020202020204" pitchFamily="34" charset="0"/>
                <a:cs typeface="Arial" panose="020B0604020202020204" pitchFamily="34" charset="0"/>
              </a:rPr>
              <a:t>Fast high quality printing</a:t>
            </a:r>
            <a:endParaRPr lang="en-US" sz="800" b="1" dirty="0">
              <a:solidFill>
                <a:srgbClr val="296AA6"/>
              </a:solidFill>
              <a:latin typeface="Arial" panose="020B0604020202020204" pitchFamily="34" charset="0"/>
              <a:cs typeface="Arial" panose="020B0604020202020204" pitchFamily="34" charset="0"/>
            </a:endParaRPr>
          </a:p>
        </p:txBody>
      </p:sp>
      <p:pic>
        <p:nvPicPr>
          <p:cNvPr id="19" name="Immagine 18">
            <a:extLst>
              <a:ext uri="{FF2B5EF4-FFF2-40B4-BE49-F238E27FC236}">
                <a16:creationId xmlns:a16="http://schemas.microsoft.com/office/drawing/2014/main" id="{D4C154B8-1A57-4497-82E2-5ABF9F17A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500" y="1260541"/>
            <a:ext cx="828000" cy="736920"/>
          </a:xfrm>
          <a:prstGeom prst="rect">
            <a:avLst/>
          </a:prstGeom>
        </p:spPr>
      </p:pic>
      <p:sp>
        <p:nvSpPr>
          <p:cNvPr id="20" name="CasellaDiTesto 25">
            <a:extLst>
              <a:ext uri="{FF2B5EF4-FFF2-40B4-BE49-F238E27FC236}">
                <a16:creationId xmlns:a16="http://schemas.microsoft.com/office/drawing/2014/main" id="{BEDB121F-452E-4141-8F59-72FEE043FF8A}"/>
              </a:ext>
            </a:extLst>
          </p:cNvPr>
          <p:cNvSpPr txBox="1"/>
          <p:nvPr/>
        </p:nvSpPr>
        <p:spPr>
          <a:xfrm>
            <a:off x="582360" y="1715669"/>
            <a:ext cx="1258666"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Metal Scrap</a:t>
            </a:r>
            <a:endParaRPr lang="en-GB" sz="1400" b="1" dirty="0">
              <a:latin typeface="Arial" panose="020B0604020202020204" pitchFamily="34" charset="0"/>
              <a:cs typeface="Arial" panose="020B0604020202020204" pitchFamily="34" charset="0"/>
            </a:endParaRPr>
          </a:p>
        </p:txBody>
      </p:sp>
      <p:pic>
        <p:nvPicPr>
          <p:cNvPr id="21" name="Immagine 20">
            <a:extLst>
              <a:ext uri="{FF2B5EF4-FFF2-40B4-BE49-F238E27FC236}">
                <a16:creationId xmlns:a16="http://schemas.microsoft.com/office/drawing/2014/main" id="{8E3309FA-2AED-4DFC-AA55-F0AD0CA9F7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7459" y="2545104"/>
            <a:ext cx="640910" cy="557592"/>
          </a:xfrm>
          <a:prstGeom prst="rect">
            <a:avLst/>
          </a:prstGeom>
        </p:spPr>
      </p:pic>
      <p:pic>
        <p:nvPicPr>
          <p:cNvPr id="22" name="Picture 40" descr="Shape&#10;&#10;Description automatically generated with low confidence">
            <a:extLst>
              <a:ext uri="{FF2B5EF4-FFF2-40B4-BE49-F238E27FC236}">
                <a16:creationId xmlns:a16="http://schemas.microsoft.com/office/drawing/2014/main" id="{8D52F297-ECB3-4064-8836-9F64C67F73F2}"/>
              </a:ext>
            </a:extLst>
          </p:cNvPr>
          <p:cNvPicPr>
            <a:picLocks noChangeAspect="1"/>
          </p:cNvPicPr>
          <p:nvPr/>
        </p:nvPicPr>
        <p:blipFill>
          <a:blip r:embed="rId7"/>
          <a:stretch>
            <a:fillRect/>
          </a:stretch>
        </p:blipFill>
        <p:spPr>
          <a:xfrm>
            <a:off x="2760336" y="3712872"/>
            <a:ext cx="828000" cy="828000"/>
          </a:xfrm>
          <a:prstGeom prst="rect">
            <a:avLst/>
          </a:prstGeom>
        </p:spPr>
      </p:pic>
      <p:sp>
        <p:nvSpPr>
          <p:cNvPr id="23" name="CasellaDiTesto 25">
            <a:extLst>
              <a:ext uri="{FF2B5EF4-FFF2-40B4-BE49-F238E27FC236}">
                <a16:creationId xmlns:a16="http://schemas.microsoft.com/office/drawing/2014/main" id="{22D4F6E4-C9FE-44C1-9B71-CE214F3C3EEA}"/>
              </a:ext>
            </a:extLst>
          </p:cNvPr>
          <p:cNvSpPr txBox="1"/>
          <p:nvPr/>
        </p:nvSpPr>
        <p:spPr>
          <a:xfrm>
            <a:off x="2501088" y="3161533"/>
            <a:ext cx="1346495"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3D Printed Parts</a:t>
            </a:r>
            <a:endParaRPr lang="en-GB" sz="1400" b="1" dirty="0">
              <a:latin typeface="Arial" panose="020B0604020202020204" pitchFamily="34" charset="0"/>
              <a:cs typeface="Arial" panose="020B0604020202020204" pitchFamily="34" charset="0"/>
            </a:endParaRPr>
          </a:p>
        </p:txBody>
      </p:sp>
      <p:sp>
        <p:nvSpPr>
          <p:cNvPr id="24" name="CasellaDiTesto 25">
            <a:extLst>
              <a:ext uri="{FF2B5EF4-FFF2-40B4-BE49-F238E27FC236}">
                <a16:creationId xmlns:a16="http://schemas.microsoft.com/office/drawing/2014/main" id="{EDF9BEC8-7D80-4E59-BE00-FC46E0C9AC0A}"/>
              </a:ext>
            </a:extLst>
          </p:cNvPr>
          <p:cNvSpPr txBox="1"/>
          <p:nvPr/>
        </p:nvSpPr>
        <p:spPr>
          <a:xfrm>
            <a:off x="2501087" y="2117832"/>
            <a:ext cx="1346495" cy="307777"/>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Metal Powder</a:t>
            </a:r>
            <a:endParaRPr lang="en-GB" sz="1400" b="1" dirty="0">
              <a:latin typeface="Arial" panose="020B0604020202020204" pitchFamily="34" charset="0"/>
              <a:cs typeface="Arial" panose="020B0604020202020204" pitchFamily="34" charset="0"/>
            </a:endParaRPr>
          </a:p>
        </p:txBody>
      </p:sp>
      <p:pic>
        <p:nvPicPr>
          <p:cNvPr id="25" name="Immagine 24">
            <a:extLst>
              <a:ext uri="{FF2B5EF4-FFF2-40B4-BE49-F238E27FC236}">
                <a16:creationId xmlns:a16="http://schemas.microsoft.com/office/drawing/2014/main" id="{0E841160-5A18-405F-87D9-8C29AEEE16A9}"/>
              </a:ext>
            </a:extLst>
          </p:cNvPr>
          <p:cNvPicPr>
            <a:picLocks noChangeAspect="1"/>
          </p:cNvPicPr>
          <p:nvPr/>
        </p:nvPicPr>
        <p:blipFill>
          <a:blip r:embed="rId8"/>
          <a:stretch>
            <a:fillRect/>
          </a:stretch>
        </p:blipFill>
        <p:spPr>
          <a:xfrm rot="9536043">
            <a:off x="3636452" y="3856253"/>
            <a:ext cx="438211" cy="342948"/>
          </a:xfrm>
          <a:prstGeom prst="rect">
            <a:avLst/>
          </a:prstGeom>
        </p:spPr>
      </p:pic>
      <p:pic>
        <p:nvPicPr>
          <p:cNvPr id="26" name="Immagine 25">
            <a:extLst>
              <a:ext uri="{FF2B5EF4-FFF2-40B4-BE49-F238E27FC236}">
                <a16:creationId xmlns:a16="http://schemas.microsoft.com/office/drawing/2014/main" id="{0F2D7636-B536-483A-8614-2D1812D11710}"/>
              </a:ext>
            </a:extLst>
          </p:cNvPr>
          <p:cNvPicPr>
            <a:picLocks noChangeAspect="1"/>
          </p:cNvPicPr>
          <p:nvPr/>
        </p:nvPicPr>
        <p:blipFill>
          <a:blip r:embed="rId8"/>
          <a:stretch>
            <a:fillRect/>
          </a:stretch>
        </p:blipFill>
        <p:spPr>
          <a:xfrm rot="13838412">
            <a:off x="2178910" y="1832471"/>
            <a:ext cx="438211" cy="342948"/>
          </a:xfrm>
          <a:prstGeom prst="rect">
            <a:avLst/>
          </a:prstGeom>
        </p:spPr>
      </p:pic>
      <p:grpSp>
        <p:nvGrpSpPr>
          <p:cNvPr id="2" name="Gruppo 1">
            <a:extLst>
              <a:ext uri="{FF2B5EF4-FFF2-40B4-BE49-F238E27FC236}">
                <a16:creationId xmlns:a16="http://schemas.microsoft.com/office/drawing/2014/main" id="{592AC4E6-F4F2-D4C2-C84B-6A5F2C4B6FCD}"/>
              </a:ext>
            </a:extLst>
          </p:cNvPr>
          <p:cNvGrpSpPr/>
          <p:nvPr/>
        </p:nvGrpSpPr>
        <p:grpSpPr>
          <a:xfrm>
            <a:off x="5553130" y="231775"/>
            <a:ext cx="3408982" cy="413167"/>
            <a:chOff x="5553130" y="231775"/>
            <a:chExt cx="3408982" cy="413167"/>
          </a:xfrm>
        </p:grpSpPr>
        <p:pic>
          <p:nvPicPr>
            <p:cNvPr id="3" name="Picture 7" descr="A blue and white sign with arrows&#10;&#10;Description automatically generated">
              <a:extLst>
                <a:ext uri="{FF2B5EF4-FFF2-40B4-BE49-F238E27FC236}">
                  <a16:creationId xmlns:a16="http://schemas.microsoft.com/office/drawing/2014/main" id="{FD097545-9D11-09CE-E30D-ED960AA498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4" name="Picture 1" descr="A blue and yellow text on a black background&#10;&#10;Description automatically generated">
              <a:extLst>
                <a:ext uri="{FF2B5EF4-FFF2-40B4-BE49-F238E27FC236}">
                  <a16:creationId xmlns:a16="http://schemas.microsoft.com/office/drawing/2014/main" id="{649716B8-2A79-29B9-7C1B-D6AA308CB9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3E67DF86-E59A-2E74-ED36-3C7F0553735C}"/>
                </a:ext>
              </a:extLst>
            </p:cNvPr>
            <p:cNvPicPr>
              <a:picLocks noChangeAspect="1"/>
            </p:cNvPicPr>
            <p:nvPr/>
          </p:nvPicPr>
          <p:blipFill>
            <a:blip r:embed="rId11"/>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3507827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87E1A-0CFE-1B14-A86A-B2BB25BD950E}"/>
            </a:ext>
          </a:extLst>
        </p:cNvPr>
        <p:cNvGrpSpPr/>
        <p:nvPr/>
      </p:nvGrpSpPr>
      <p:grpSpPr>
        <a:xfrm>
          <a:off x="0" y="0"/>
          <a:ext cx="0" cy="0"/>
          <a:chOff x="0" y="0"/>
          <a:chExt cx="0" cy="0"/>
        </a:xfrm>
      </p:grpSpPr>
      <p:sp>
        <p:nvSpPr>
          <p:cNvPr id="15" name="Textplatzhalter 22">
            <a:extLst>
              <a:ext uri="{FF2B5EF4-FFF2-40B4-BE49-F238E27FC236}">
                <a16:creationId xmlns:a16="http://schemas.microsoft.com/office/drawing/2014/main" id="{97C9DA96-C54E-4904-8C47-BCFDBD4F3E49}"/>
              </a:ext>
            </a:extLst>
          </p:cNvPr>
          <p:cNvSpPr txBox="1">
            <a:spLocks/>
          </p:cNvSpPr>
          <p:nvPr/>
        </p:nvSpPr>
        <p:spPr>
          <a:xfrm>
            <a:off x="666878" y="4224117"/>
            <a:ext cx="3807474" cy="40916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tabLst>
                <a:tab pos="816480" algn="l"/>
              </a:tabLst>
            </a:pPr>
            <a:r>
              <a:rPr lang="en-US" sz="1100" b="1" dirty="0">
                <a:latin typeface="Arial" panose="020B0604020202020204" pitchFamily="34" charset="0"/>
                <a:cs typeface="Arial" panose="020B0604020202020204" pitchFamily="34" charset="0"/>
              </a:rPr>
              <a:t>Meet our experts today </a:t>
            </a:r>
            <a:r>
              <a:rPr lang="en-US" sz="1100" b="1" dirty="0">
                <a:solidFill>
                  <a:srgbClr val="296AA6"/>
                </a:solidFill>
                <a:latin typeface="Arial" panose="020B0604020202020204" pitchFamily="34" charset="0"/>
                <a:cs typeface="Arial" panose="020B0604020202020204" pitchFamily="34" charset="0"/>
              </a:rPr>
              <a:t>Booth 138 Hall A</a:t>
            </a:r>
          </a:p>
          <a:p>
            <a:pPr>
              <a:defRPr/>
            </a:pPr>
            <a:endParaRPr lang="en-US" sz="1100" b="1" cap="all" dirty="0">
              <a:solidFill>
                <a:srgbClr val="002855"/>
              </a:solidFill>
              <a:latin typeface="Arial" panose="020B0604020202020204" pitchFamily="34" charset="0"/>
              <a:cs typeface="Arial" panose="020B0604020202020204" pitchFamily="34" charset="0"/>
              <a:sym typeface="Poppins Bold"/>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100" b="0"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endParaRPr>
          </a:p>
        </p:txBody>
      </p:sp>
      <p:sp>
        <p:nvSpPr>
          <p:cNvPr id="16" name="Title 1">
            <a:extLst>
              <a:ext uri="{FF2B5EF4-FFF2-40B4-BE49-F238E27FC236}">
                <a16:creationId xmlns:a16="http://schemas.microsoft.com/office/drawing/2014/main" id="{F2C46BBA-4495-4D35-B1F9-8C430ECFF4D0}"/>
              </a:ext>
            </a:extLst>
          </p:cNvPr>
          <p:cNvSpPr>
            <a:spLocks noGrp="1"/>
          </p:cNvSpPr>
          <p:nvPr>
            <p:ph type="title"/>
          </p:nvPr>
        </p:nvSpPr>
        <p:spPr>
          <a:xfrm>
            <a:off x="250825" y="847967"/>
            <a:ext cx="7424860" cy="1101725"/>
          </a:xfrm>
        </p:spPr>
        <p:txBody>
          <a:bodyPr/>
          <a:lstStyle/>
          <a:p>
            <a:pPr>
              <a:lnSpc>
                <a:spcPct val="100000"/>
              </a:lnSpc>
            </a:pPr>
            <a:r>
              <a:rPr lang="en-US" sz="2800" dirty="0"/>
              <a:t>3D Hydraulic HP compact control manifold</a:t>
            </a:r>
          </a:p>
        </p:txBody>
      </p:sp>
      <p:sp>
        <p:nvSpPr>
          <p:cNvPr id="17" name="Content Placeholder 27">
            <a:extLst>
              <a:ext uri="{FF2B5EF4-FFF2-40B4-BE49-F238E27FC236}">
                <a16:creationId xmlns:a16="http://schemas.microsoft.com/office/drawing/2014/main" id="{B5E88BF1-A2D7-467E-A44A-014842F41D76}"/>
              </a:ext>
            </a:extLst>
          </p:cNvPr>
          <p:cNvSpPr txBox="1">
            <a:spLocks/>
          </p:cNvSpPr>
          <p:nvPr/>
        </p:nvSpPr>
        <p:spPr>
          <a:xfrm>
            <a:off x="5994400" y="1498681"/>
            <a:ext cx="2821354" cy="2864425"/>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1400" kern="1200"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200" dirty="0">
                <a:latin typeface="Arial" panose="020B0604020202020204" pitchFamily="34" charset="0"/>
                <a:cs typeface="Arial" panose="020B0604020202020204" pitchFamily="34" charset="0"/>
              </a:rPr>
              <a:t>The sustainability of ADDITIVE MANUFACTURING involves a </a:t>
            </a:r>
            <a:r>
              <a:rPr lang="en-US" sz="1200" b="1" dirty="0">
                <a:solidFill>
                  <a:srgbClr val="296AA6"/>
                </a:solidFill>
                <a:latin typeface="Arial" panose="020B0604020202020204" pitchFamily="34" charset="0"/>
                <a:cs typeface="Arial" panose="020B0604020202020204" pitchFamily="34" charset="0"/>
              </a:rPr>
              <a:t>collaborative effort across the entire value chain </a:t>
            </a:r>
            <a:r>
              <a:rPr lang="en-US" sz="1200" dirty="0">
                <a:latin typeface="Arial" panose="020B0604020202020204" pitchFamily="34" charset="0"/>
                <a:cs typeface="Arial" panose="020B0604020202020204" pitchFamily="34" charset="0"/>
              </a:rPr>
              <a:t>to maximize its environmental, economic, and social benefits. End users play a role in driving demand for customized, locally produced goods that are sustainably manufactured, influencing how industries adopt these technologies. </a:t>
            </a:r>
            <a:r>
              <a:rPr lang="en-US" sz="1200" b="1" dirty="0">
                <a:solidFill>
                  <a:srgbClr val="296AA6"/>
                </a:solidFill>
                <a:latin typeface="Arial" panose="020B0604020202020204" pitchFamily="34" charset="0"/>
                <a:cs typeface="Arial" panose="020B0604020202020204" pitchFamily="34" charset="0"/>
              </a:rPr>
              <a:t>But, we all play a part in this, and our focus should shift from initial purchase price to the </a:t>
            </a:r>
            <a:r>
              <a:rPr lang="en-US" sz="1200" b="1" u="sng" dirty="0">
                <a:solidFill>
                  <a:srgbClr val="296AA6"/>
                </a:solidFill>
                <a:latin typeface="Arial" panose="020B0604020202020204" pitchFamily="34" charset="0"/>
                <a:cs typeface="Arial" panose="020B0604020202020204" pitchFamily="34" charset="0"/>
              </a:rPr>
              <a:t>full life cycle costs </a:t>
            </a:r>
            <a:r>
              <a:rPr lang="en-US" sz="1200" b="1" dirty="0">
                <a:solidFill>
                  <a:srgbClr val="296AA6"/>
                </a:solidFill>
                <a:latin typeface="Arial" panose="020B0604020202020204" pitchFamily="34" charset="0"/>
                <a:cs typeface="Arial" panose="020B0604020202020204" pitchFamily="34" charset="0"/>
              </a:rPr>
              <a:t>of products. </a:t>
            </a:r>
          </a:p>
        </p:txBody>
      </p:sp>
      <p:pic>
        <p:nvPicPr>
          <p:cNvPr id="5" name="Immagine 4">
            <a:extLst>
              <a:ext uri="{FF2B5EF4-FFF2-40B4-BE49-F238E27FC236}">
                <a16:creationId xmlns:a16="http://schemas.microsoft.com/office/drawing/2014/main" id="{DCDF24C2-5FB2-4534-BAEC-0969DC995F91}"/>
              </a:ext>
            </a:extLst>
          </p:cNvPr>
          <p:cNvPicPr>
            <a:picLocks noChangeAspect="1"/>
          </p:cNvPicPr>
          <p:nvPr/>
        </p:nvPicPr>
        <p:blipFill rotWithShape="1">
          <a:blip r:embed="rId2"/>
          <a:srcRect t="15348" b="11346"/>
          <a:stretch/>
        </p:blipFill>
        <p:spPr>
          <a:xfrm>
            <a:off x="110233" y="1254653"/>
            <a:ext cx="5884167" cy="3236975"/>
          </a:xfrm>
          <a:prstGeom prst="rect">
            <a:avLst/>
          </a:prstGeom>
        </p:spPr>
      </p:pic>
      <p:grpSp>
        <p:nvGrpSpPr>
          <p:cNvPr id="2" name="Gruppo 1">
            <a:extLst>
              <a:ext uri="{FF2B5EF4-FFF2-40B4-BE49-F238E27FC236}">
                <a16:creationId xmlns:a16="http://schemas.microsoft.com/office/drawing/2014/main" id="{BC82CD7A-AD9F-C99E-454B-97CAA85B3D27}"/>
              </a:ext>
            </a:extLst>
          </p:cNvPr>
          <p:cNvGrpSpPr/>
          <p:nvPr/>
        </p:nvGrpSpPr>
        <p:grpSpPr>
          <a:xfrm>
            <a:off x="5553130" y="231775"/>
            <a:ext cx="3408982" cy="413167"/>
            <a:chOff x="5553130" y="231775"/>
            <a:chExt cx="3408982" cy="413167"/>
          </a:xfrm>
        </p:grpSpPr>
        <p:pic>
          <p:nvPicPr>
            <p:cNvPr id="3" name="Picture 7" descr="A blue and white sign with arrows&#10;&#10;Description automatically generated">
              <a:extLst>
                <a:ext uri="{FF2B5EF4-FFF2-40B4-BE49-F238E27FC236}">
                  <a16:creationId xmlns:a16="http://schemas.microsoft.com/office/drawing/2014/main" id="{D1CA97AE-CB31-1218-9DB2-A51F5D739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4" name="Picture 1" descr="A blue and yellow text on a black background&#10;&#10;Description automatically generated">
              <a:extLst>
                <a:ext uri="{FF2B5EF4-FFF2-40B4-BE49-F238E27FC236}">
                  <a16:creationId xmlns:a16="http://schemas.microsoft.com/office/drawing/2014/main" id="{643C8836-3B18-030C-48DE-258AB1D3CC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CF83B25B-9DCF-C776-BD6A-B7181866E0A2}"/>
                </a:ext>
              </a:extLst>
            </p:cNvPr>
            <p:cNvPicPr>
              <a:picLocks noChangeAspect="1"/>
            </p:cNvPicPr>
            <p:nvPr/>
          </p:nvPicPr>
          <p:blipFill>
            <a:blip r:embed="rId5"/>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3375768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948F8-30F1-3315-BCE8-66487581A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47E81-4DFA-7FF5-E4EB-5079861D7848}"/>
              </a:ext>
            </a:extLst>
          </p:cNvPr>
          <p:cNvSpPr>
            <a:spLocks noGrp="1"/>
          </p:cNvSpPr>
          <p:nvPr>
            <p:ph type="title"/>
          </p:nvPr>
        </p:nvSpPr>
        <p:spPr>
          <a:xfrm>
            <a:off x="227949" y="895868"/>
            <a:ext cx="7635875" cy="1101725"/>
          </a:xfrm>
        </p:spPr>
        <p:txBody>
          <a:bodyPr/>
          <a:lstStyle/>
          <a:p>
            <a:pPr>
              <a:lnSpc>
                <a:spcPct val="100000"/>
              </a:lnSpc>
            </a:pPr>
            <a:r>
              <a:rPr lang="en-US" sz="2800" dirty="0"/>
              <a:t>Hydraulic manifold</a:t>
            </a:r>
            <a:br>
              <a:rPr lang="en-US" sz="2800" dirty="0"/>
            </a:br>
            <a:r>
              <a:rPr lang="en-US" sz="2800" dirty="0"/>
              <a:t>Conclusions</a:t>
            </a:r>
          </a:p>
        </p:txBody>
      </p:sp>
      <p:sp>
        <p:nvSpPr>
          <p:cNvPr id="14" name="Arrow: Right 13">
            <a:extLst>
              <a:ext uri="{FF2B5EF4-FFF2-40B4-BE49-F238E27FC236}">
                <a16:creationId xmlns:a16="http://schemas.microsoft.com/office/drawing/2014/main" id="{ECD12CF8-FB71-C29A-15CF-46C49B8B795B}"/>
              </a:ext>
            </a:extLst>
          </p:cNvPr>
          <p:cNvSpPr/>
          <p:nvPr/>
        </p:nvSpPr>
        <p:spPr>
          <a:xfrm>
            <a:off x="482086" y="1507120"/>
            <a:ext cx="8595239" cy="2563798"/>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endParaRPr lang="en-US" sz="1200" b="1"/>
          </a:p>
        </p:txBody>
      </p:sp>
      <p:sp>
        <p:nvSpPr>
          <p:cNvPr id="15" name="Freeform: Shape 14">
            <a:extLst>
              <a:ext uri="{FF2B5EF4-FFF2-40B4-BE49-F238E27FC236}">
                <a16:creationId xmlns:a16="http://schemas.microsoft.com/office/drawing/2014/main" id="{F5598EBE-1D82-BCF1-CDD8-8DC8357D57F2}"/>
              </a:ext>
            </a:extLst>
          </p:cNvPr>
          <p:cNvSpPr/>
          <p:nvPr/>
        </p:nvSpPr>
        <p:spPr>
          <a:xfrm>
            <a:off x="229946" y="2027950"/>
            <a:ext cx="2028825" cy="464400"/>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FF00"/>
          </a:solidFill>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17" tIns="300117" rIns="300117" bIns="300117" numCol="1" spcCol="1270" anchor="ctr" anchorCtr="0">
            <a:noAutofit/>
          </a:bodyPr>
          <a:lstStyle/>
          <a:p>
            <a:pPr marL="0" lvl="0" indent="0" algn="ctr" defTabSz="2266950">
              <a:lnSpc>
                <a:spcPct val="90000"/>
              </a:lnSpc>
              <a:spcBef>
                <a:spcPct val="0"/>
              </a:spcBef>
              <a:spcAft>
                <a:spcPct val="35000"/>
              </a:spcAft>
              <a:buNone/>
            </a:pPr>
            <a:r>
              <a:rPr lang="en-US" sz="1200" b="1" kern="1200" dirty="0">
                <a:solidFill>
                  <a:schemeClr val="tx2"/>
                </a:solidFill>
                <a:latin typeface="Arial" panose="020B0604020202020204" pitchFamily="34" charset="0"/>
                <a:cs typeface="Arial" panose="020B0604020202020204" pitchFamily="34" charset="0"/>
              </a:rPr>
              <a:t>Lightweight</a:t>
            </a:r>
          </a:p>
        </p:txBody>
      </p:sp>
      <p:sp>
        <p:nvSpPr>
          <p:cNvPr id="16" name="Freeform: Shape 15">
            <a:extLst>
              <a:ext uri="{FF2B5EF4-FFF2-40B4-BE49-F238E27FC236}">
                <a16:creationId xmlns:a16="http://schemas.microsoft.com/office/drawing/2014/main" id="{770D51F2-4AAE-FB6D-9C17-52571F7F0F36}"/>
              </a:ext>
            </a:extLst>
          </p:cNvPr>
          <p:cNvSpPr/>
          <p:nvPr/>
        </p:nvSpPr>
        <p:spPr>
          <a:xfrm>
            <a:off x="2325446" y="1994904"/>
            <a:ext cx="6557811" cy="503354"/>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17" tIns="300117" rIns="300117" bIns="300117" numCol="1" spcCol="1270" anchor="ctr" anchorCtr="0">
            <a:noAutofit/>
          </a:bodyPr>
          <a:lstStyle/>
          <a:p>
            <a:pPr marL="0" lvl="0" indent="0" algn="ctr" defTabSz="2266950">
              <a:lnSpc>
                <a:spcPct val="90000"/>
              </a:lnSpc>
              <a:spcBef>
                <a:spcPct val="0"/>
              </a:spcBef>
              <a:spcAft>
                <a:spcPct val="35000"/>
              </a:spcAft>
              <a:buNone/>
            </a:pPr>
            <a:r>
              <a:rPr lang="en-US" sz="1200" b="1" kern="1200" dirty="0">
                <a:latin typeface="Arial" panose="020B0604020202020204" pitchFamily="34" charset="0"/>
                <a:cs typeface="Arial" panose="020B0604020202020204" pitchFamily="34" charset="0"/>
              </a:rPr>
              <a:t>AM part mass of 9,8 kg. Traditional part was 25,6 kg, it has been possible to reduce the weight by 61,7%.</a:t>
            </a:r>
          </a:p>
        </p:txBody>
      </p:sp>
      <p:sp>
        <p:nvSpPr>
          <p:cNvPr id="17" name="Freeform: Shape 16">
            <a:extLst>
              <a:ext uri="{FF2B5EF4-FFF2-40B4-BE49-F238E27FC236}">
                <a16:creationId xmlns:a16="http://schemas.microsoft.com/office/drawing/2014/main" id="{014374A8-298B-CC45-F50F-C1A1B09DFFB9}"/>
              </a:ext>
            </a:extLst>
          </p:cNvPr>
          <p:cNvSpPr/>
          <p:nvPr/>
        </p:nvSpPr>
        <p:spPr>
          <a:xfrm>
            <a:off x="260744" y="2571750"/>
            <a:ext cx="2028825" cy="442869"/>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FF00"/>
          </a:solidFill>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17" tIns="300117" rIns="300117" bIns="300117" numCol="1" spcCol="1270" anchor="ctr" anchorCtr="0">
            <a:noAutofit/>
          </a:bodyPr>
          <a:lstStyle/>
          <a:p>
            <a:pPr marL="0" lvl="0" indent="0" algn="ctr" defTabSz="2266950">
              <a:lnSpc>
                <a:spcPct val="90000"/>
              </a:lnSpc>
              <a:spcBef>
                <a:spcPct val="0"/>
              </a:spcBef>
              <a:spcAft>
                <a:spcPct val="35000"/>
              </a:spcAft>
              <a:buNone/>
            </a:pPr>
            <a:r>
              <a:rPr lang="en-US" sz="1200" b="1" kern="1200" dirty="0">
                <a:solidFill>
                  <a:schemeClr val="tx2"/>
                </a:solidFill>
                <a:latin typeface="Arial" panose="020B0604020202020204" pitchFamily="34" charset="0"/>
                <a:cs typeface="Arial" panose="020B0604020202020204" pitchFamily="34" charset="0"/>
              </a:rPr>
              <a:t>Lead time</a:t>
            </a:r>
          </a:p>
        </p:txBody>
      </p:sp>
      <p:sp>
        <p:nvSpPr>
          <p:cNvPr id="18" name="Freeform: Shape 17">
            <a:extLst>
              <a:ext uri="{FF2B5EF4-FFF2-40B4-BE49-F238E27FC236}">
                <a16:creationId xmlns:a16="http://schemas.microsoft.com/office/drawing/2014/main" id="{E5D15B22-9D70-1DA1-2D1F-41FE88A8E58B}"/>
              </a:ext>
            </a:extLst>
          </p:cNvPr>
          <p:cNvSpPr/>
          <p:nvPr/>
        </p:nvSpPr>
        <p:spPr>
          <a:xfrm>
            <a:off x="2325447" y="2563420"/>
            <a:ext cx="6557810" cy="451199"/>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17" tIns="300117" rIns="300117" bIns="300117" numCol="1" spcCol="1270" anchor="ctr" anchorCtr="0">
            <a:noAutofit/>
          </a:bodyPr>
          <a:lstStyle/>
          <a:p>
            <a:pPr marL="0" lvl="0" indent="0" algn="ctr" defTabSz="2266950">
              <a:lnSpc>
                <a:spcPct val="90000"/>
              </a:lnSpc>
              <a:spcBef>
                <a:spcPct val="0"/>
              </a:spcBef>
              <a:spcAft>
                <a:spcPct val="35000"/>
              </a:spcAft>
              <a:buNone/>
            </a:pPr>
            <a:r>
              <a:rPr lang="en-US" sz="1200" b="1" dirty="0">
                <a:latin typeface="Arial" panose="020B0604020202020204" pitchFamily="34" charset="0"/>
                <a:cs typeface="Arial" panose="020B0604020202020204" pitchFamily="34" charset="0"/>
              </a:rPr>
              <a:t>T</a:t>
            </a:r>
            <a:r>
              <a:rPr lang="en-US" sz="1200" b="1" kern="1200" dirty="0">
                <a:latin typeface="Arial" panose="020B0604020202020204" pitchFamily="34" charset="0"/>
                <a:cs typeface="Arial" panose="020B0604020202020204" pitchFamily="34" charset="0"/>
              </a:rPr>
              <a:t>raditional lead time of 2-3 months to receive and machine the forged material. AM produce 5 parts in 4 days plus 2 weeks for the post-processing, 3 weeks</a:t>
            </a:r>
          </a:p>
        </p:txBody>
      </p:sp>
      <p:sp>
        <p:nvSpPr>
          <p:cNvPr id="19" name="Freeform: Shape 18">
            <a:extLst>
              <a:ext uri="{FF2B5EF4-FFF2-40B4-BE49-F238E27FC236}">
                <a16:creationId xmlns:a16="http://schemas.microsoft.com/office/drawing/2014/main" id="{55B9D775-C443-32C7-132F-9697187907BB}"/>
              </a:ext>
            </a:extLst>
          </p:cNvPr>
          <p:cNvSpPr/>
          <p:nvPr/>
        </p:nvSpPr>
        <p:spPr>
          <a:xfrm>
            <a:off x="260744" y="3088111"/>
            <a:ext cx="2028825" cy="546810"/>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FF00"/>
          </a:solidFill>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17" tIns="300117" rIns="300117" bIns="300117" numCol="1" spcCol="1270" anchor="ctr" anchorCtr="0">
            <a:noAutofit/>
          </a:bodyPr>
          <a:lstStyle/>
          <a:p>
            <a:pPr marL="0" lvl="0" indent="0" algn="ctr" defTabSz="2266950">
              <a:lnSpc>
                <a:spcPct val="90000"/>
              </a:lnSpc>
              <a:spcBef>
                <a:spcPct val="0"/>
              </a:spcBef>
              <a:spcAft>
                <a:spcPct val="35000"/>
              </a:spcAft>
              <a:buNone/>
            </a:pPr>
            <a:r>
              <a:rPr lang="en-US" sz="1200" b="1" kern="1200" dirty="0">
                <a:solidFill>
                  <a:schemeClr val="tx2"/>
                </a:solidFill>
                <a:latin typeface="Arial" panose="020B0604020202020204" pitchFamily="34" charset="0"/>
                <a:cs typeface="Arial" panose="020B0604020202020204" pitchFamily="34" charset="0"/>
              </a:rPr>
              <a:t>Mechanical Proprieties</a:t>
            </a:r>
          </a:p>
        </p:txBody>
      </p:sp>
      <p:sp>
        <p:nvSpPr>
          <p:cNvPr id="20" name="Freeform: Shape 19">
            <a:extLst>
              <a:ext uri="{FF2B5EF4-FFF2-40B4-BE49-F238E27FC236}">
                <a16:creationId xmlns:a16="http://schemas.microsoft.com/office/drawing/2014/main" id="{FD05D87E-0EE2-5033-5AA5-BE14D17D89D9}"/>
              </a:ext>
            </a:extLst>
          </p:cNvPr>
          <p:cNvSpPr/>
          <p:nvPr/>
        </p:nvSpPr>
        <p:spPr>
          <a:xfrm>
            <a:off x="2325447" y="3085689"/>
            <a:ext cx="6557810" cy="546811"/>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17" tIns="300117" rIns="300117" bIns="300117" numCol="1" spcCol="1270" anchor="ctr" anchorCtr="0">
            <a:noAutofit/>
          </a:bodyPr>
          <a:lstStyle/>
          <a:p>
            <a:pPr marL="0" lvl="0" indent="0" algn="ctr" defTabSz="2266950">
              <a:lnSpc>
                <a:spcPct val="90000"/>
              </a:lnSpc>
              <a:spcBef>
                <a:spcPct val="0"/>
              </a:spcBef>
              <a:spcAft>
                <a:spcPct val="35000"/>
              </a:spcAft>
              <a:buNone/>
            </a:pPr>
            <a:r>
              <a:rPr lang="en-US" sz="1200" b="1" dirty="0">
                <a:latin typeface="Arial" panose="020B0604020202020204" pitchFamily="34" charset="0"/>
                <a:cs typeface="Arial" panose="020B0604020202020204" pitchFamily="34" charset="0"/>
              </a:rPr>
              <a:t>Maximum stress lower than 60% of material’s yield strength   </a:t>
            </a:r>
            <a:endParaRPr lang="en-US" sz="1200" b="1" kern="1200" dirty="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9DE08733-114E-790F-3689-B73BBC3C6030}"/>
              </a:ext>
            </a:extLst>
          </p:cNvPr>
          <p:cNvSpPr/>
          <p:nvPr/>
        </p:nvSpPr>
        <p:spPr>
          <a:xfrm>
            <a:off x="240377" y="3766083"/>
            <a:ext cx="8836948" cy="546810"/>
          </a:xfrm>
          <a:custGeom>
            <a:avLst/>
            <a:gdLst>
              <a:gd name="connsiteX0" fmla="*/ 0 w 2438400"/>
              <a:gd name="connsiteY0" fmla="*/ 361252 h 2167466"/>
              <a:gd name="connsiteX1" fmla="*/ 361252 w 2438400"/>
              <a:gd name="connsiteY1" fmla="*/ 0 h 2167466"/>
              <a:gd name="connsiteX2" fmla="*/ 2077148 w 2438400"/>
              <a:gd name="connsiteY2" fmla="*/ 0 h 2167466"/>
              <a:gd name="connsiteX3" fmla="*/ 2438400 w 2438400"/>
              <a:gd name="connsiteY3" fmla="*/ 361252 h 2167466"/>
              <a:gd name="connsiteX4" fmla="*/ 2438400 w 2438400"/>
              <a:gd name="connsiteY4" fmla="*/ 1806214 h 2167466"/>
              <a:gd name="connsiteX5" fmla="*/ 2077148 w 2438400"/>
              <a:gd name="connsiteY5" fmla="*/ 2167466 h 2167466"/>
              <a:gd name="connsiteX6" fmla="*/ 361252 w 2438400"/>
              <a:gd name="connsiteY6" fmla="*/ 2167466 h 2167466"/>
              <a:gd name="connsiteX7" fmla="*/ 0 w 2438400"/>
              <a:gd name="connsiteY7" fmla="*/ 1806214 h 2167466"/>
              <a:gd name="connsiteX8" fmla="*/ 0 w 2438400"/>
              <a:gd name="connsiteY8" fmla="*/ 361252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167466">
                <a:moveTo>
                  <a:pt x="0" y="361252"/>
                </a:moveTo>
                <a:cubicBezTo>
                  <a:pt x="0" y="161738"/>
                  <a:pt x="161738" y="0"/>
                  <a:pt x="361252" y="0"/>
                </a:cubicBezTo>
                <a:lnTo>
                  <a:pt x="2077148" y="0"/>
                </a:lnTo>
                <a:cubicBezTo>
                  <a:pt x="2276662" y="0"/>
                  <a:pt x="2438400" y="161738"/>
                  <a:pt x="2438400" y="361252"/>
                </a:cubicBezTo>
                <a:lnTo>
                  <a:pt x="2438400" y="1806214"/>
                </a:lnTo>
                <a:cubicBezTo>
                  <a:pt x="2438400" y="2005728"/>
                  <a:pt x="2276662" y="2167466"/>
                  <a:pt x="2077148" y="2167466"/>
                </a:cubicBezTo>
                <a:lnTo>
                  <a:pt x="361252" y="2167466"/>
                </a:lnTo>
                <a:cubicBezTo>
                  <a:pt x="161738" y="2167466"/>
                  <a:pt x="0" y="2005728"/>
                  <a:pt x="0" y="1806214"/>
                </a:cubicBezTo>
                <a:lnTo>
                  <a:pt x="0" y="361252"/>
                </a:lnTo>
                <a:close/>
              </a:path>
            </a:pathLst>
          </a:custGeom>
          <a:solidFill>
            <a:srgbClr val="FFFF00"/>
          </a:solidFill>
          <a:ln>
            <a:solidFill>
              <a:schemeClr val="tx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17" tIns="300117" rIns="300117" bIns="300117" numCol="1" spcCol="1270" anchor="ctr" anchorCtr="0">
            <a:noAutofit/>
          </a:bodyPr>
          <a:lstStyle/>
          <a:p>
            <a:pPr marL="0" lvl="0" indent="0" algn="ctr" defTabSz="2266950">
              <a:lnSpc>
                <a:spcPct val="90000"/>
              </a:lnSpc>
              <a:spcBef>
                <a:spcPct val="0"/>
              </a:spcBef>
              <a:spcAft>
                <a:spcPct val="35000"/>
              </a:spcAft>
              <a:buNone/>
            </a:pPr>
            <a:r>
              <a:rPr lang="en-US" sz="1200" b="1" kern="1200" dirty="0">
                <a:solidFill>
                  <a:schemeClr val="tx2"/>
                </a:solidFill>
                <a:latin typeface="Arial" panose="020B0604020202020204" pitchFamily="34" charset="0"/>
                <a:cs typeface="Arial" panose="020B0604020202020204" pitchFamily="34" charset="0"/>
              </a:rPr>
              <a:t>Cooperation between design / part producer and OEM and a SLM technology provider. It is very imperative that OEMs participate more actively and provide more components suggestions like this case</a:t>
            </a:r>
          </a:p>
        </p:txBody>
      </p:sp>
      <p:grpSp>
        <p:nvGrpSpPr>
          <p:cNvPr id="4" name="Gruppo 3">
            <a:extLst>
              <a:ext uri="{FF2B5EF4-FFF2-40B4-BE49-F238E27FC236}">
                <a16:creationId xmlns:a16="http://schemas.microsoft.com/office/drawing/2014/main" id="{081BEC8F-10A8-FCDB-9AB6-C82D4D8EE85A}"/>
              </a:ext>
            </a:extLst>
          </p:cNvPr>
          <p:cNvGrpSpPr/>
          <p:nvPr/>
        </p:nvGrpSpPr>
        <p:grpSpPr>
          <a:xfrm>
            <a:off x="5553130" y="231775"/>
            <a:ext cx="3408982" cy="413167"/>
            <a:chOff x="5553130" y="231775"/>
            <a:chExt cx="3408982" cy="413167"/>
          </a:xfrm>
        </p:grpSpPr>
        <p:pic>
          <p:nvPicPr>
            <p:cNvPr id="8" name="Picture 7" descr="A blue and white sign with arrows&#10;&#10;Description automatically generated">
              <a:extLst>
                <a:ext uri="{FF2B5EF4-FFF2-40B4-BE49-F238E27FC236}">
                  <a16:creationId xmlns:a16="http://schemas.microsoft.com/office/drawing/2014/main" id="{822E1ECE-DEE7-044E-0D3D-7A1BED262F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9" name="Picture 1" descr="A blue and yellow text on a black background&#10;&#10;Description automatically generated">
              <a:extLst>
                <a:ext uri="{FF2B5EF4-FFF2-40B4-BE49-F238E27FC236}">
                  <a16:creationId xmlns:a16="http://schemas.microsoft.com/office/drawing/2014/main" id="{F7C24DC6-EED7-7B8F-B733-146C2DFC4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500608DE-B736-6100-E983-DA7687E48DEA}"/>
                </a:ext>
              </a:extLst>
            </p:cNvPr>
            <p:cNvPicPr>
              <a:picLocks noChangeAspect="1"/>
            </p:cNvPicPr>
            <p:nvPr/>
          </p:nvPicPr>
          <p:blipFill>
            <a:blip r:embed="rId4"/>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151570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6314734-7CBA-8D1B-1935-1190D1090181}"/>
              </a:ext>
            </a:extLst>
          </p:cNvPr>
          <p:cNvSpPr>
            <a:spLocks noChangeArrowheads="1"/>
          </p:cNvSpPr>
          <p:nvPr/>
        </p:nvSpPr>
        <p:spPr bwMode="auto">
          <a:xfrm>
            <a:off x="2090963" y="928024"/>
            <a:ext cx="337895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Fabrizio Ragusa </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Global Business Development Director Energy </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effectLst/>
              <a:latin typeface="Arial" panose="020B0604020202020204" pitchFamily="34" charset="0"/>
            </a:endParaRPr>
          </a:p>
        </p:txBody>
      </p:sp>
      <p:sp>
        <p:nvSpPr>
          <p:cNvPr id="6" name="Rectangle 3">
            <a:extLst>
              <a:ext uri="{FF2B5EF4-FFF2-40B4-BE49-F238E27FC236}">
                <a16:creationId xmlns:a16="http://schemas.microsoft.com/office/drawing/2014/main" id="{33A07E5D-0F39-852D-235E-C7D62590C4D6}"/>
              </a:ext>
            </a:extLst>
          </p:cNvPr>
          <p:cNvSpPr>
            <a:spLocks noChangeArrowheads="1"/>
          </p:cNvSpPr>
          <p:nvPr/>
        </p:nvSpPr>
        <p:spPr bwMode="auto">
          <a:xfrm>
            <a:off x="2090963" y="2091819"/>
            <a:ext cx="5069379" cy="1969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US" sz="1400" b="1"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Nikon SLM Solutions AG</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Estlandring 4</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23560 L</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Arial" panose="020B0604020202020204" pitchFamily="34" charset="0"/>
              </a:rPr>
              <a:t>ü</a:t>
            </a:r>
            <a:r>
              <a:rPr kumimoji="0" lang="en-US"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beck</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Germany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Phone</a:t>
            </a:r>
            <a:r>
              <a:rPr kumimoji="0" lang="en-US" altLang="en-US" sz="1400" b="0" i="0" u="none" strike="noStrike" cap="none" normalizeH="0" baseline="0" dirty="0">
                <a:ln>
                  <a:noFill/>
                </a:ln>
                <a:effectLst/>
                <a:latin typeface="Calibri" panose="020F0502020204030204" pitchFamily="34" charset="0"/>
                <a:ea typeface="Calibri" panose="020F0502020204030204" pitchFamily="34" charset="0"/>
                <a:cs typeface="Arial" panose="020B0604020202020204" pitchFamily="34" charset="0"/>
              </a:rPr>
              <a:t>              </a:t>
            </a:r>
            <a:r>
              <a:rPr kumimoji="0" lang="en-US"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 +49 451 4060-0000</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Mobile</a:t>
            </a:r>
            <a:r>
              <a:rPr kumimoji="0" lang="fr-FR" altLang="en-US" sz="1400" b="0" i="0" u="none" strike="noStrike" cap="none" normalizeH="0" baseline="0" dirty="0">
                <a:ln>
                  <a:noFill/>
                </a:ln>
                <a:effectLst/>
                <a:latin typeface="Calibri" panose="020F0502020204030204" pitchFamily="34" charset="0"/>
                <a:ea typeface="Calibri" panose="020F0502020204030204" pitchFamily="34" charset="0"/>
                <a:cs typeface="Arial" panose="020B0604020202020204" pitchFamily="34" charset="0"/>
              </a:rPr>
              <a:t>             </a:t>
            </a:r>
            <a:r>
              <a:rPr kumimoji="0" lang="fr-FR"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 +39 342 1066789</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Mail</a:t>
            </a:r>
            <a:r>
              <a:rPr kumimoji="0" lang="fr-FR" altLang="en-US" sz="1400" b="0" i="0" u="none" strike="noStrike" cap="none" normalizeH="0" baseline="0" dirty="0">
                <a:ln>
                  <a:noFill/>
                </a:ln>
                <a:effectLst/>
                <a:latin typeface="Calibri" panose="020F0502020204030204" pitchFamily="34" charset="0"/>
                <a:ea typeface="Calibri" panose="020F0502020204030204" pitchFamily="34" charset="0"/>
                <a:cs typeface="Arial" panose="020B0604020202020204" pitchFamily="34" charset="0"/>
              </a:rPr>
              <a:t>                 </a:t>
            </a:r>
            <a:r>
              <a:rPr kumimoji="0" lang="fr-FR"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 </a:t>
            </a:r>
            <a:r>
              <a:rPr kumimoji="0" lang="fr-FR"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fabrizio.ragusa@nikon-slm-solutions.com</a:t>
            </a:r>
            <a:r>
              <a:rPr kumimoji="0" lang="fr-FR"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0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Internet </a:t>
            </a:r>
            <a:r>
              <a:rPr kumimoji="0" lang="de-DE" altLang="en-US" sz="1400" b="0" i="0" u="none" strike="noStrike" cap="none" normalizeH="0" baseline="0" dirty="0">
                <a:ln>
                  <a:noFill/>
                </a:ln>
                <a:effectLst/>
                <a:latin typeface="Calibri" panose="020F0502020204030204" pitchFamily="34" charset="0"/>
                <a:ea typeface="Calibri" panose="020F0502020204030204" pitchFamily="34" charset="0"/>
                <a:cs typeface="Arial" panose="020B0604020202020204" pitchFamily="34" charset="0"/>
              </a:rPr>
              <a:t>           </a:t>
            </a:r>
            <a:r>
              <a:rPr kumimoji="0" lang="de-DE"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 </a:t>
            </a:r>
            <a:r>
              <a:rPr kumimoji="0" lang="de-DE" altLang="en-US" sz="14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www.nikon-slm-solutions.com</a:t>
            </a:r>
            <a:endParaRPr kumimoji="0" lang="de-DE" altLang="en-US" sz="3200" b="0" i="0" u="none" strike="noStrike" cap="none" normalizeH="0" baseline="0" dirty="0">
              <a:ln>
                <a:noFill/>
              </a:ln>
              <a:effectLst/>
              <a:latin typeface="Arial" panose="020B0604020202020204" pitchFamily="34" charset="0"/>
            </a:endParaRPr>
          </a:p>
        </p:txBody>
      </p:sp>
      <p:grpSp>
        <p:nvGrpSpPr>
          <p:cNvPr id="8" name="Gruppo 7">
            <a:extLst>
              <a:ext uri="{FF2B5EF4-FFF2-40B4-BE49-F238E27FC236}">
                <a16:creationId xmlns:a16="http://schemas.microsoft.com/office/drawing/2014/main" id="{354ECC72-E150-ACC8-58CA-F7C6AF3B6C93}"/>
              </a:ext>
            </a:extLst>
          </p:cNvPr>
          <p:cNvGrpSpPr/>
          <p:nvPr/>
        </p:nvGrpSpPr>
        <p:grpSpPr>
          <a:xfrm>
            <a:off x="5553130" y="231775"/>
            <a:ext cx="3408982" cy="413167"/>
            <a:chOff x="5553130" y="231775"/>
            <a:chExt cx="3408982" cy="413167"/>
          </a:xfrm>
        </p:grpSpPr>
        <p:pic>
          <p:nvPicPr>
            <p:cNvPr id="9" name="Picture 7" descr="A blue and white sign with arrows&#10;&#10;Description automatically generated">
              <a:extLst>
                <a:ext uri="{FF2B5EF4-FFF2-40B4-BE49-F238E27FC236}">
                  <a16:creationId xmlns:a16="http://schemas.microsoft.com/office/drawing/2014/main" id="{1616918D-376C-030A-FB7A-8A7CCB008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10" name="Picture 1" descr="A blue and yellow text on a black background&#10;&#10;Description automatically generated">
              <a:extLst>
                <a:ext uri="{FF2B5EF4-FFF2-40B4-BE49-F238E27FC236}">
                  <a16:creationId xmlns:a16="http://schemas.microsoft.com/office/drawing/2014/main" id="{3500D7E1-3E83-0524-89CB-DBE2EEE91D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BA624BFA-3953-06D5-83E7-F6980307B3F3}"/>
                </a:ext>
              </a:extLst>
            </p:cNvPr>
            <p:cNvPicPr>
              <a:picLocks noChangeAspect="1"/>
            </p:cNvPicPr>
            <p:nvPr/>
          </p:nvPicPr>
          <p:blipFill>
            <a:blip r:embed="rId6"/>
            <a:stretch>
              <a:fillRect/>
            </a:stretch>
          </p:blipFill>
          <p:spPr>
            <a:xfrm>
              <a:off x="7584162" y="231775"/>
              <a:ext cx="1377950" cy="382120"/>
            </a:xfrm>
            <a:prstGeom prst="rect">
              <a:avLst/>
            </a:prstGeom>
          </p:spPr>
        </p:pic>
      </p:grpSp>
      <p:pic>
        <p:nvPicPr>
          <p:cNvPr id="12" name="Picture 1" descr="A blue and yellow text on a black background&#10;&#10;Description automatically generated">
            <a:extLst>
              <a:ext uri="{FF2B5EF4-FFF2-40B4-BE49-F238E27FC236}">
                <a16:creationId xmlns:a16="http://schemas.microsoft.com/office/drawing/2014/main" id="{B4FC5E26-BA2B-D9C5-9D01-301E902F0B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957" y="1637392"/>
            <a:ext cx="1377950"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79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ORGANIZING SECRETARIAT</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035 3230904</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dirty="0">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dirty="0">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CONFERENCE ORGANIZERS</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3474908420</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dirty="0">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dirty="0">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1909675"/>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Thanks</a:t>
            </a:r>
          </a:p>
        </p:txBody>
      </p:sp>
    </p:spTree>
    <p:extLst>
      <p:ext uri="{BB962C8B-B14F-4D97-AF65-F5344CB8AC3E}">
        <p14:creationId xmlns:p14="http://schemas.microsoft.com/office/powerpoint/2010/main" val="30559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EFAC-B87D-48F6-D21D-02E165BC31C0}"/>
              </a:ext>
            </a:extLst>
          </p:cNvPr>
          <p:cNvSpPr>
            <a:spLocks noGrp="1"/>
          </p:cNvSpPr>
          <p:nvPr>
            <p:ph type="title"/>
          </p:nvPr>
        </p:nvSpPr>
        <p:spPr>
          <a:xfrm>
            <a:off x="250825" y="1166814"/>
            <a:ext cx="5726113" cy="1225550"/>
          </a:xfrm>
        </p:spPr>
        <p:txBody>
          <a:bodyPr/>
          <a:lstStyle/>
          <a:p>
            <a:pPr>
              <a:lnSpc>
                <a:spcPct val="100000"/>
              </a:lnSpc>
            </a:pPr>
            <a:r>
              <a:rPr lang="en-US" sz="3200" dirty="0"/>
              <a:t>Advancing Energy Efficiency Through AM: A Collaborative Approach by Nikon SLM, </a:t>
            </a:r>
            <a:br>
              <a:rPr lang="en-US" sz="3200" dirty="0"/>
            </a:br>
            <a:r>
              <a:rPr lang="en-US" sz="3200" dirty="0"/>
              <a:t>PRO CONTROL and </a:t>
            </a:r>
            <a:r>
              <a:rPr lang="en-US" sz="3200" dirty="0" err="1"/>
              <a:t>Valland</a:t>
            </a:r>
            <a:endParaRPr lang="en-US" sz="3200" dirty="0"/>
          </a:p>
        </p:txBody>
      </p:sp>
      <p:sp>
        <p:nvSpPr>
          <p:cNvPr id="4" name="Segnaposto piè di pagina 3">
            <a:extLst>
              <a:ext uri="{FF2B5EF4-FFF2-40B4-BE49-F238E27FC236}">
                <a16:creationId xmlns:a16="http://schemas.microsoft.com/office/drawing/2014/main" id="{5AADA74F-B2EE-695A-A3F5-C0368D738520}"/>
              </a:ext>
            </a:extLst>
          </p:cNvPr>
          <p:cNvSpPr>
            <a:spLocks noGrp="1"/>
          </p:cNvSpPr>
          <p:nvPr>
            <p:ph type="ftr" sz="quarter" idx="11"/>
          </p:nvPr>
        </p:nvSpPr>
        <p:spPr>
          <a:xfrm>
            <a:off x="250825" y="3333441"/>
            <a:ext cx="1066673" cy="273844"/>
          </a:xfrm>
        </p:spPr>
        <p:txBody>
          <a:bodyPr/>
          <a:lstStyle/>
          <a:p>
            <a:r>
              <a:rPr lang="it-IT" dirty="0"/>
              <a:t>Speaker: </a:t>
            </a:r>
          </a:p>
        </p:txBody>
      </p:sp>
      <p:sp>
        <p:nvSpPr>
          <p:cNvPr id="6" name="Segnaposto testo 4">
            <a:extLst>
              <a:ext uri="{FF2B5EF4-FFF2-40B4-BE49-F238E27FC236}">
                <a16:creationId xmlns:a16="http://schemas.microsoft.com/office/drawing/2014/main" id="{02101DC7-1DBB-4FF0-3502-EE3388345414}"/>
              </a:ext>
            </a:extLst>
          </p:cNvPr>
          <p:cNvSpPr>
            <a:spLocks noGrp="1"/>
          </p:cNvSpPr>
          <p:nvPr>
            <p:ph type="body" sz="quarter" idx="13"/>
          </p:nvPr>
        </p:nvSpPr>
        <p:spPr>
          <a:xfrm>
            <a:off x="1110204" y="3355926"/>
            <a:ext cx="5495421" cy="563563"/>
          </a:xfrm>
        </p:spPr>
        <p:txBody>
          <a:bodyPr/>
          <a:lstStyle/>
          <a:p>
            <a:pPr marL="0" indent="0">
              <a:lnSpc>
                <a:spcPct val="100000"/>
              </a:lnSpc>
              <a:spcBef>
                <a:spcPts val="0"/>
              </a:spcBef>
              <a:buNone/>
            </a:pPr>
            <a:r>
              <a:rPr lang="it-IT" sz="1400" dirty="0"/>
              <a:t>Fabrizio Ragusa | Global Business Development Director Energy, Nikon SLM Solutions</a:t>
            </a:r>
          </a:p>
        </p:txBody>
      </p:sp>
      <p:sp>
        <p:nvSpPr>
          <p:cNvPr id="8" name="Segnaposto piè di pagina 3">
            <a:extLst>
              <a:ext uri="{FF2B5EF4-FFF2-40B4-BE49-F238E27FC236}">
                <a16:creationId xmlns:a16="http://schemas.microsoft.com/office/drawing/2014/main" id="{A2528924-B081-8E8D-25BD-F43797A2561F}"/>
              </a:ext>
            </a:extLst>
          </p:cNvPr>
          <p:cNvSpPr txBox="1">
            <a:spLocks/>
          </p:cNvSpPr>
          <p:nvPr/>
        </p:nvSpPr>
        <p:spPr>
          <a:xfrm>
            <a:off x="250824" y="3976686"/>
            <a:ext cx="1066673" cy="273844"/>
          </a:xfrm>
          <a:prstGeom prst="rect">
            <a:avLst/>
          </a:prstGeom>
        </p:spPr>
        <p:txBody>
          <a:bodyPr lIns="0" tIns="0" rIns="0" bIns="0" anchor="t" anchorCtr="0"/>
          <a:lstStyle>
            <a:defPPr>
              <a:defRPr lang="en-US"/>
            </a:defPPr>
            <a:lvl1pPr marL="0" algn="l" defTabSz="457200" rtl="0" eaLnBrk="1" latinLnBrk="0" hangingPunct="1">
              <a:defRPr sz="1400" b="1"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1400" dirty="0"/>
              <a:t>Co Author </a:t>
            </a:r>
            <a:r>
              <a:rPr lang="it-IT" dirty="0"/>
              <a:t>: </a:t>
            </a:r>
          </a:p>
        </p:txBody>
      </p:sp>
      <p:sp>
        <p:nvSpPr>
          <p:cNvPr id="9" name="Segnaposto testo 4">
            <a:extLst>
              <a:ext uri="{FF2B5EF4-FFF2-40B4-BE49-F238E27FC236}">
                <a16:creationId xmlns:a16="http://schemas.microsoft.com/office/drawing/2014/main" id="{EAB5014E-0885-9056-D755-DD64A4E0CDDE}"/>
              </a:ext>
            </a:extLst>
          </p:cNvPr>
          <p:cNvSpPr txBox="1">
            <a:spLocks/>
          </p:cNvSpPr>
          <p:nvPr/>
        </p:nvSpPr>
        <p:spPr>
          <a:xfrm>
            <a:off x="1249193" y="3976686"/>
            <a:ext cx="5495421" cy="563563"/>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400" b="0" i="0" kern="1200">
                <a:solidFill>
                  <a:schemeClr val="bg1"/>
                </a:solidFill>
                <a:latin typeface="Arial" panose="020B0604020202020204" pitchFamily="34" charset="0"/>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400" b="0" i="0" kern="1200">
                <a:solidFill>
                  <a:schemeClr val="bg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400" b="0" i="0" kern="1200">
                <a:solidFill>
                  <a:schemeClr val="bg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500" b="0" i="0" kern="1200">
                <a:solidFill>
                  <a:schemeClr val="bg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500" b="0" i="0" kern="1200">
                <a:solidFill>
                  <a:schemeClr val="bg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None/>
            </a:pPr>
            <a:r>
              <a:rPr lang="en-US" sz="1400" dirty="0"/>
              <a:t>Manuela Marion | Business Development Manager, PRO CONTROL</a:t>
            </a:r>
          </a:p>
        </p:txBody>
      </p:sp>
    </p:spTree>
    <p:extLst>
      <p:ext uri="{BB962C8B-B14F-4D97-AF65-F5344CB8AC3E}">
        <p14:creationId xmlns:p14="http://schemas.microsoft.com/office/powerpoint/2010/main" val="402451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E533D-EC19-E3EB-99C5-B3D3F41F7F3E}"/>
              </a:ext>
            </a:extLst>
          </p:cNvPr>
          <p:cNvSpPr>
            <a:spLocks noGrp="1"/>
          </p:cNvSpPr>
          <p:nvPr>
            <p:ph type="title"/>
          </p:nvPr>
        </p:nvSpPr>
        <p:spPr>
          <a:xfrm>
            <a:off x="250825" y="842963"/>
            <a:ext cx="5726113" cy="757237"/>
          </a:xfrm>
        </p:spPr>
        <p:txBody>
          <a:bodyPr/>
          <a:lstStyle/>
          <a:p>
            <a:r>
              <a:rPr lang="en-US" sz="2800" dirty="0"/>
              <a:t>Agenda</a:t>
            </a:r>
          </a:p>
        </p:txBody>
      </p:sp>
      <p:sp>
        <p:nvSpPr>
          <p:cNvPr id="3" name="Content Placeholder 2">
            <a:extLst>
              <a:ext uri="{FF2B5EF4-FFF2-40B4-BE49-F238E27FC236}">
                <a16:creationId xmlns:a16="http://schemas.microsoft.com/office/drawing/2014/main" id="{B7BA6B6C-1406-31E6-4BD4-C5E1130120B3}"/>
              </a:ext>
            </a:extLst>
          </p:cNvPr>
          <p:cNvSpPr>
            <a:spLocks noGrp="1"/>
          </p:cNvSpPr>
          <p:nvPr>
            <p:ph sz="half" idx="1"/>
          </p:nvPr>
        </p:nvSpPr>
        <p:spPr>
          <a:xfrm>
            <a:off x="719138" y="1600200"/>
            <a:ext cx="6065865" cy="2195512"/>
          </a:xfrm>
        </p:spPr>
        <p:txBody>
          <a:bodyPr/>
          <a:lstStyle/>
          <a:p>
            <a:r>
              <a:rPr lang="en-US" sz="1600" dirty="0"/>
              <a:t>Introduction of the companies</a:t>
            </a:r>
          </a:p>
          <a:p>
            <a:pPr lvl="1"/>
            <a:r>
              <a:rPr lang="en-US" sz="1600" dirty="0"/>
              <a:t>Nikon SLM Solutions</a:t>
            </a:r>
          </a:p>
          <a:p>
            <a:pPr lvl="1"/>
            <a:r>
              <a:rPr lang="en-US" sz="1600" dirty="0"/>
              <a:t>PRO CONTROL</a:t>
            </a:r>
          </a:p>
          <a:p>
            <a:pPr lvl="1"/>
            <a:r>
              <a:rPr lang="en-US" sz="1600" dirty="0" err="1"/>
              <a:t>Valland</a:t>
            </a:r>
            <a:endParaRPr lang="en-US" sz="1600" dirty="0"/>
          </a:p>
          <a:p>
            <a:r>
              <a:rPr lang="en-US" sz="1600" dirty="0"/>
              <a:t>Why </a:t>
            </a:r>
            <a:r>
              <a:rPr lang="en-US" sz="1600" dirty="0" err="1"/>
              <a:t>DfAM</a:t>
            </a:r>
            <a:r>
              <a:rPr lang="en-US" sz="1600" dirty="0"/>
              <a:t> brings benefits to valve applications</a:t>
            </a:r>
          </a:p>
          <a:p>
            <a:r>
              <a:rPr lang="en-US" sz="1600" dirty="0"/>
              <a:t>How this applied to PRO CONTROL component</a:t>
            </a:r>
          </a:p>
          <a:p>
            <a:r>
              <a:rPr lang="en-US" sz="1600" dirty="0"/>
              <a:t>Conclusions</a:t>
            </a:r>
          </a:p>
          <a:p>
            <a:endParaRPr lang="en-US" sz="1600" dirty="0"/>
          </a:p>
        </p:txBody>
      </p:sp>
      <p:grpSp>
        <p:nvGrpSpPr>
          <p:cNvPr id="5" name="Gruppo 4">
            <a:extLst>
              <a:ext uri="{FF2B5EF4-FFF2-40B4-BE49-F238E27FC236}">
                <a16:creationId xmlns:a16="http://schemas.microsoft.com/office/drawing/2014/main" id="{ACF95C3F-8CD1-B3C5-9FFB-7281CBB3781D}"/>
              </a:ext>
            </a:extLst>
          </p:cNvPr>
          <p:cNvGrpSpPr/>
          <p:nvPr/>
        </p:nvGrpSpPr>
        <p:grpSpPr>
          <a:xfrm>
            <a:off x="5553130" y="231775"/>
            <a:ext cx="3408982" cy="413167"/>
            <a:chOff x="5553130" y="231775"/>
            <a:chExt cx="3408982" cy="413167"/>
          </a:xfrm>
        </p:grpSpPr>
        <p:pic>
          <p:nvPicPr>
            <p:cNvPr id="8" name="Picture 7" descr="A blue and white sign with arrows&#10;&#10;Description automatically generated">
              <a:extLst>
                <a:ext uri="{FF2B5EF4-FFF2-40B4-BE49-F238E27FC236}">
                  <a16:creationId xmlns:a16="http://schemas.microsoft.com/office/drawing/2014/main" id="{836C7E36-2C27-0429-40FF-08B4ED4DA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9" name="Picture 1" descr="A blue and yellow text on a black background&#10;&#10;Description automatically generated">
              <a:extLst>
                <a:ext uri="{FF2B5EF4-FFF2-40B4-BE49-F238E27FC236}">
                  <a16:creationId xmlns:a16="http://schemas.microsoft.com/office/drawing/2014/main" id="{A87A6DC5-06AD-5ECB-0077-D7B3E549A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A8B5EDA6-2627-9E1E-1768-57D75A19DC6C}"/>
                </a:ext>
              </a:extLst>
            </p:cNvPr>
            <p:cNvPicPr>
              <a:picLocks noChangeAspect="1"/>
            </p:cNvPicPr>
            <p:nvPr/>
          </p:nvPicPr>
          <p:blipFill>
            <a:blip r:embed="rId4"/>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136111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E439CD9-6487-A6DC-6B6B-BC7BE5280A4F}"/>
              </a:ext>
            </a:extLst>
          </p:cNvPr>
          <p:cNvPicPr>
            <a:picLocks noChangeAspect="1"/>
          </p:cNvPicPr>
          <p:nvPr/>
        </p:nvPicPr>
        <p:blipFill rotWithShape="1">
          <a:blip r:embed="rId2"/>
          <a:srcRect l="65352" r="-1" b="7527"/>
          <a:stretch/>
        </p:blipFill>
        <p:spPr>
          <a:xfrm>
            <a:off x="215322" y="1442305"/>
            <a:ext cx="4001807" cy="3003866"/>
          </a:xfrm>
          <a:prstGeom prst="rect">
            <a:avLst/>
          </a:prstGeom>
        </p:spPr>
      </p:pic>
      <p:pic>
        <p:nvPicPr>
          <p:cNvPr id="31" name="Picture 2">
            <a:extLst>
              <a:ext uri="{FF2B5EF4-FFF2-40B4-BE49-F238E27FC236}">
                <a16:creationId xmlns:a16="http://schemas.microsoft.com/office/drawing/2014/main" id="{881475C0-E05F-45FE-C972-5E8616FE5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7" t="15537" r="2109" b="22797"/>
          <a:stretch/>
        </p:blipFill>
        <p:spPr bwMode="auto">
          <a:xfrm>
            <a:off x="4272606" y="2861231"/>
            <a:ext cx="4656072" cy="1680190"/>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object 12">
            <a:extLst>
              <a:ext uri="{FF2B5EF4-FFF2-40B4-BE49-F238E27FC236}">
                <a16:creationId xmlns:a16="http://schemas.microsoft.com/office/drawing/2014/main" id="{22F9331E-F43A-AEC3-A3B6-BDB39AC25FD0}"/>
              </a:ext>
            </a:extLst>
          </p:cNvPr>
          <p:cNvGrpSpPr/>
          <p:nvPr/>
        </p:nvGrpSpPr>
        <p:grpSpPr>
          <a:xfrm>
            <a:off x="1468879" y="149382"/>
            <a:ext cx="3626995" cy="1735862"/>
            <a:chOff x="687638" y="5894072"/>
            <a:chExt cx="7237730" cy="3019425"/>
          </a:xfrm>
        </p:grpSpPr>
        <p:pic>
          <p:nvPicPr>
            <p:cNvPr id="21" name="object 13">
              <a:extLst>
                <a:ext uri="{FF2B5EF4-FFF2-40B4-BE49-F238E27FC236}">
                  <a16:creationId xmlns:a16="http://schemas.microsoft.com/office/drawing/2014/main" id="{CF48D0A9-DC73-82D7-31FF-DCC809294CF5}"/>
                </a:ext>
              </a:extLst>
            </p:cNvPr>
            <p:cNvPicPr/>
            <p:nvPr/>
          </p:nvPicPr>
          <p:blipFill>
            <a:blip r:embed="rId4" cstate="print"/>
            <a:stretch>
              <a:fillRect/>
            </a:stretch>
          </p:blipFill>
          <p:spPr>
            <a:xfrm>
              <a:off x="689497" y="5894072"/>
              <a:ext cx="7235842" cy="3019049"/>
            </a:xfrm>
            <a:prstGeom prst="rect">
              <a:avLst/>
            </a:prstGeom>
          </p:spPr>
        </p:pic>
        <p:sp>
          <p:nvSpPr>
            <p:cNvPr id="22" name="object 14">
              <a:extLst>
                <a:ext uri="{FF2B5EF4-FFF2-40B4-BE49-F238E27FC236}">
                  <a16:creationId xmlns:a16="http://schemas.microsoft.com/office/drawing/2014/main" id="{AC7E82CA-A2C5-DA75-C50E-D0BB9BEA0CE1}"/>
                </a:ext>
              </a:extLst>
            </p:cNvPr>
            <p:cNvSpPr/>
            <p:nvPr/>
          </p:nvSpPr>
          <p:spPr>
            <a:xfrm>
              <a:off x="687638" y="7977351"/>
              <a:ext cx="2018030" cy="697865"/>
            </a:xfrm>
            <a:custGeom>
              <a:avLst/>
              <a:gdLst/>
              <a:ahLst/>
              <a:cxnLst/>
              <a:rect l="l" t="t" r="r" b="b"/>
              <a:pathLst>
                <a:path w="2018030" h="697865">
                  <a:moveTo>
                    <a:pt x="1915177" y="0"/>
                  </a:moveTo>
                  <a:lnTo>
                    <a:pt x="0" y="0"/>
                  </a:lnTo>
                  <a:lnTo>
                    <a:pt x="0" y="697748"/>
                  </a:lnTo>
                  <a:lnTo>
                    <a:pt x="1915177" y="697748"/>
                  </a:lnTo>
                  <a:lnTo>
                    <a:pt x="1955183" y="689670"/>
                  </a:lnTo>
                  <a:lnTo>
                    <a:pt x="1987854" y="667643"/>
                  </a:lnTo>
                  <a:lnTo>
                    <a:pt x="2009882" y="634972"/>
                  </a:lnTo>
                  <a:lnTo>
                    <a:pt x="2017959" y="594966"/>
                  </a:lnTo>
                  <a:lnTo>
                    <a:pt x="2017959" y="102782"/>
                  </a:lnTo>
                  <a:lnTo>
                    <a:pt x="2009882" y="62771"/>
                  </a:lnTo>
                  <a:lnTo>
                    <a:pt x="1987854" y="30101"/>
                  </a:lnTo>
                  <a:lnTo>
                    <a:pt x="1955183" y="8075"/>
                  </a:lnTo>
                  <a:lnTo>
                    <a:pt x="1915177" y="0"/>
                  </a:lnTo>
                  <a:close/>
                </a:path>
              </a:pathLst>
            </a:custGeom>
            <a:solidFill>
              <a:srgbClr val="002A5B"/>
            </a:solidFill>
          </p:spPr>
          <p:txBody>
            <a:bodyPr wrap="square" lIns="0" tIns="0" rIns="0" bIns="0" rtlCol="0"/>
            <a:lstStyle/>
            <a:p>
              <a:endParaRPr/>
            </a:p>
          </p:txBody>
        </p:sp>
        <p:pic>
          <p:nvPicPr>
            <p:cNvPr id="23" name="object 15">
              <a:extLst>
                <a:ext uri="{FF2B5EF4-FFF2-40B4-BE49-F238E27FC236}">
                  <a16:creationId xmlns:a16="http://schemas.microsoft.com/office/drawing/2014/main" id="{39D1E6DE-08AA-FBA6-D12A-4CD29AFE722F}"/>
                </a:ext>
              </a:extLst>
            </p:cNvPr>
            <p:cNvPicPr/>
            <p:nvPr/>
          </p:nvPicPr>
          <p:blipFill>
            <a:blip r:embed="rId5" cstate="print"/>
            <a:stretch>
              <a:fillRect/>
            </a:stretch>
          </p:blipFill>
          <p:spPr>
            <a:xfrm>
              <a:off x="1005879" y="8181224"/>
              <a:ext cx="180926" cy="202255"/>
            </a:xfrm>
            <a:prstGeom prst="rect">
              <a:avLst/>
            </a:prstGeom>
          </p:spPr>
        </p:pic>
        <p:sp>
          <p:nvSpPr>
            <p:cNvPr id="24" name="object 16">
              <a:extLst>
                <a:ext uri="{FF2B5EF4-FFF2-40B4-BE49-F238E27FC236}">
                  <a16:creationId xmlns:a16="http://schemas.microsoft.com/office/drawing/2014/main" id="{7DE64358-E021-C521-3C48-8A0D1F5BF876}"/>
                </a:ext>
              </a:extLst>
            </p:cNvPr>
            <p:cNvSpPr/>
            <p:nvPr/>
          </p:nvSpPr>
          <p:spPr>
            <a:xfrm>
              <a:off x="1209291" y="8181232"/>
              <a:ext cx="59055" cy="202565"/>
            </a:xfrm>
            <a:custGeom>
              <a:avLst/>
              <a:gdLst/>
              <a:ahLst/>
              <a:cxnLst/>
              <a:rect l="l" t="t" r="r" b="b"/>
              <a:pathLst>
                <a:path w="59055" h="202565">
                  <a:moveTo>
                    <a:pt x="50794" y="70102"/>
                  </a:moveTo>
                  <a:lnTo>
                    <a:pt x="7685" y="70102"/>
                  </a:lnTo>
                  <a:lnTo>
                    <a:pt x="4607" y="73181"/>
                  </a:lnTo>
                  <a:lnTo>
                    <a:pt x="4607" y="199166"/>
                  </a:lnTo>
                  <a:lnTo>
                    <a:pt x="7685" y="202245"/>
                  </a:lnTo>
                  <a:lnTo>
                    <a:pt x="50794" y="202245"/>
                  </a:lnTo>
                  <a:lnTo>
                    <a:pt x="53872" y="199166"/>
                  </a:lnTo>
                  <a:lnTo>
                    <a:pt x="53872" y="73181"/>
                  </a:lnTo>
                  <a:lnTo>
                    <a:pt x="50794" y="70102"/>
                  </a:lnTo>
                  <a:close/>
                </a:path>
                <a:path w="59055" h="202565">
                  <a:moveTo>
                    <a:pt x="37831" y="0"/>
                  </a:moveTo>
                  <a:lnTo>
                    <a:pt x="20732" y="0"/>
                  </a:lnTo>
                  <a:lnTo>
                    <a:pt x="13674" y="2544"/>
                  </a:lnTo>
                  <a:lnTo>
                    <a:pt x="2732" y="12722"/>
                  </a:lnTo>
                  <a:lnTo>
                    <a:pt x="0" y="19109"/>
                  </a:lnTo>
                  <a:lnTo>
                    <a:pt x="0" y="34281"/>
                  </a:lnTo>
                  <a:lnTo>
                    <a:pt x="2732" y="40574"/>
                  </a:lnTo>
                  <a:lnTo>
                    <a:pt x="13674" y="50752"/>
                  </a:lnTo>
                  <a:lnTo>
                    <a:pt x="20732" y="53296"/>
                  </a:lnTo>
                  <a:lnTo>
                    <a:pt x="37831" y="53296"/>
                  </a:lnTo>
                  <a:lnTo>
                    <a:pt x="44794" y="50752"/>
                  </a:lnTo>
                  <a:lnTo>
                    <a:pt x="55746" y="40574"/>
                  </a:lnTo>
                  <a:lnTo>
                    <a:pt x="58479" y="34281"/>
                  </a:lnTo>
                  <a:lnTo>
                    <a:pt x="58479" y="19109"/>
                  </a:lnTo>
                  <a:lnTo>
                    <a:pt x="55746" y="12722"/>
                  </a:lnTo>
                  <a:lnTo>
                    <a:pt x="44794" y="2544"/>
                  </a:lnTo>
                  <a:lnTo>
                    <a:pt x="37831" y="0"/>
                  </a:lnTo>
                  <a:close/>
                </a:path>
              </a:pathLst>
            </a:custGeom>
            <a:solidFill>
              <a:srgbClr val="FFFFFF"/>
            </a:solidFill>
          </p:spPr>
          <p:txBody>
            <a:bodyPr wrap="square" lIns="0" tIns="0" rIns="0" bIns="0" rtlCol="0"/>
            <a:lstStyle/>
            <a:p>
              <a:endParaRPr/>
            </a:p>
          </p:txBody>
        </p:sp>
        <p:pic>
          <p:nvPicPr>
            <p:cNvPr id="25" name="object 17">
              <a:extLst>
                <a:ext uri="{FF2B5EF4-FFF2-40B4-BE49-F238E27FC236}">
                  <a16:creationId xmlns:a16="http://schemas.microsoft.com/office/drawing/2014/main" id="{5CB469BA-6AE8-7262-9985-0542EF3887C0}"/>
                </a:ext>
              </a:extLst>
            </p:cNvPr>
            <p:cNvPicPr/>
            <p:nvPr/>
          </p:nvPicPr>
          <p:blipFill>
            <a:blip r:embed="rId6" cstate="print"/>
            <a:stretch>
              <a:fillRect/>
            </a:stretch>
          </p:blipFill>
          <p:spPr>
            <a:xfrm>
              <a:off x="1290241" y="8181233"/>
              <a:ext cx="492671" cy="204553"/>
            </a:xfrm>
            <a:prstGeom prst="rect">
              <a:avLst/>
            </a:prstGeom>
          </p:spPr>
        </p:pic>
        <p:pic>
          <p:nvPicPr>
            <p:cNvPr id="26" name="object 18">
              <a:extLst>
                <a:ext uri="{FF2B5EF4-FFF2-40B4-BE49-F238E27FC236}">
                  <a16:creationId xmlns:a16="http://schemas.microsoft.com/office/drawing/2014/main" id="{7CDE888A-7DF5-799A-B733-5D9099F58DB8}"/>
                </a:ext>
              </a:extLst>
            </p:cNvPr>
            <p:cNvPicPr/>
            <p:nvPr/>
          </p:nvPicPr>
          <p:blipFill>
            <a:blip r:embed="rId7" cstate="print"/>
            <a:stretch>
              <a:fillRect/>
            </a:stretch>
          </p:blipFill>
          <p:spPr>
            <a:xfrm>
              <a:off x="1855282" y="8178340"/>
              <a:ext cx="152634" cy="207155"/>
            </a:xfrm>
            <a:prstGeom prst="rect">
              <a:avLst/>
            </a:prstGeom>
          </p:spPr>
        </p:pic>
        <p:pic>
          <p:nvPicPr>
            <p:cNvPr id="27" name="object 19">
              <a:extLst>
                <a:ext uri="{FF2B5EF4-FFF2-40B4-BE49-F238E27FC236}">
                  <a16:creationId xmlns:a16="http://schemas.microsoft.com/office/drawing/2014/main" id="{1246039E-89DB-0DBE-5C35-539902D79AC2}"/>
                </a:ext>
              </a:extLst>
            </p:cNvPr>
            <p:cNvPicPr/>
            <p:nvPr/>
          </p:nvPicPr>
          <p:blipFill>
            <a:blip r:embed="rId8" cstate="print"/>
            <a:stretch>
              <a:fillRect/>
            </a:stretch>
          </p:blipFill>
          <p:spPr>
            <a:xfrm>
              <a:off x="2029520" y="8181233"/>
              <a:ext cx="357834" cy="202245"/>
            </a:xfrm>
            <a:prstGeom prst="rect">
              <a:avLst/>
            </a:prstGeom>
          </p:spPr>
        </p:pic>
        <p:sp>
          <p:nvSpPr>
            <p:cNvPr id="28" name="object 20">
              <a:extLst>
                <a:ext uri="{FF2B5EF4-FFF2-40B4-BE49-F238E27FC236}">
                  <a16:creationId xmlns:a16="http://schemas.microsoft.com/office/drawing/2014/main" id="{7FA9247A-F462-1D89-A5F3-9102BB4CE1BC}"/>
                </a:ext>
              </a:extLst>
            </p:cNvPr>
            <p:cNvSpPr/>
            <p:nvPr/>
          </p:nvSpPr>
          <p:spPr>
            <a:xfrm>
              <a:off x="1855978" y="8440261"/>
              <a:ext cx="531495" cy="50800"/>
            </a:xfrm>
            <a:custGeom>
              <a:avLst/>
              <a:gdLst/>
              <a:ahLst/>
              <a:cxnLst/>
              <a:rect l="l" t="t" r="r" b="b"/>
              <a:pathLst>
                <a:path w="531494" h="50800">
                  <a:moveTo>
                    <a:pt x="35521" y="32499"/>
                  </a:moveTo>
                  <a:lnTo>
                    <a:pt x="16205" y="19824"/>
                  </a:lnTo>
                  <a:lnTo>
                    <a:pt x="13627" y="18745"/>
                  </a:lnTo>
                  <a:lnTo>
                    <a:pt x="12547" y="18046"/>
                  </a:lnTo>
                  <a:lnTo>
                    <a:pt x="10820" y="16319"/>
                  </a:lnTo>
                  <a:lnTo>
                    <a:pt x="10388" y="15227"/>
                  </a:lnTo>
                  <a:lnTo>
                    <a:pt x="10388" y="12039"/>
                  </a:lnTo>
                  <a:lnTo>
                    <a:pt x="10960" y="10617"/>
                  </a:lnTo>
                  <a:lnTo>
                    <a:pt x="13246" y="8648"/>
                  </a:lnTo>
                  <a:lnTo>
                    <a:pt x="14795" y="8153"/>
                  </a:lnTo>
                  <a:lnTo>
                    <a:pt x="18910" y="8153"/>
                  </a:lnTo>
                  <a:lnTo>
                    <a:pt x="20675" y="8699"/>
                  </a:lnTo>
                  <a:lnTo>
                    <a:pt x="23342" y="10896"/>
                  </a:lnTo>
                  <a:lnTo>
                    <a:pt x="24053" y="12293"/>
                  </a:lnTo>
                  <a:lnTo>
                    <a:pt x="24155" y="13982"/>
                  </a:lnTo>
                  <a:lnTo>
                    <a:pt x="34963" y="13982"/>
                  </a:lnTo>
                  <a:lnTo>
                    <a:pt x="34632" y="9575"/>
                  </a:lnTo>
                  <a:lnTo>
                    <a:pt x="32893" y="6159"/>
                  </a:lnTo>
                  <a:lnTo>
                    <a:pt x="26568" y="1231"/>
                  </a:lnTo>
                  <a:lnTo>
                    <a:pt x="22466" y="0"/>
                  </a:lnTo>
                  <a:lnTo>
                    <a:pt x="14033" y="0"/>
                  </a:lnTo>
                  <a:lnTo>
                    <a:pt x="127" y="11366"/>
                  </a:lnTo>
                  <a:lnTo>
                    <a:pt x="127" y="17348"/>
                  </a:lnTo>
                  <a:lnTo>
                    <a:pt x="19329" y="29845"/>
                  </a:lnTo>
                  <a:lnTo>
                    <a:pt x="22009" y="30911"/>
                  </a:lnTo>
                  <a:lnTo>
                    <a:pt x="23114" y="31648"/>
                  </a:lnTo>
                  <a:lnTo>
                    <a:pt x="24892" y="33528"/>
                  </a:lnTo>
                  <a:lnTo>
                    <a:pt x="25349" y="34721"/>
                  </a:lnTo>
                  <a:lnTo>
                    <a:pt x="25349" y="37947"/>
                  </a:lnTo>
                  <a:lnTo>
                    <a:pt x="24688" y="39395"/>
                  </a:lnTo>
                  <a:lnTo>
                    <a:pt x="22072" y="41592"/>
                  </a:lnTo>
                  <a:lnTo>
                    <a:pt x="20269" y="42151"/>
                  </a:lnTo>
                  <a:lnTo>
                    <a:pt x="15722" y="42151"/>
                  </a:lnTo>
                  <a:lnTo>
                    <a:pt x="13957" y="41554"/>
                  </a:lnTo>
                  <a:lnTo>
                    <a:pt x="11379" y="39217"/>
                  </a:lnTo>
                  <a:lnTo>
                    <a:pt x="10668" y="37617"/>
                  </a:lnTo>
                  <a:lnTo>
                    <a:pt x="10528" y="35610"/>
                  </a:lnTo>
                  <a:lnTo>
                    <a:pt x="0" y="35610"/>
                  </a:lnTo>
                  <a:lnTo>
                    <a:pt x="14757" y="50215"/>
                  </a:lnTo>
                  <a:lnTo>
                    <a:pt x="21780" y="50215"/>
                  </a:lnTo>
                  <a:lnTo>
                    <a:pt x="35521" y="38150"/>
                  </a:lnTo>
                  <a:lnTo>
                    <a:pt x="35521" y="32499"/>
                  </a:lnTo>
                  <a:close/>
                </a:path>
                <a:path w="531494" h="50800">
                  <a:moveTo>
                    <a:pt x="110591" y="20294"/>
                  </a:moveTo>
                  <a:lnTo>
                    <a:pt x="109486" y="16002"/>
                  </a:lnTo>
                  <a:lnTo>
                    <a:pt x="105308" y="8851"/>
                  </a:lnTo>
                  <a:lnTo>
                    <a:pt x="105041" y="8382"/>
                  </a:lnTo>
                  <a:lnTo>
                    <a:pt x="102006" y="5397"/>
                  </a:lnTo>
                  <a:lnTo>
                    <a:pt x="100482" y="4533"/>
                  </a:lnTo>
                  <a:lnTo>
                    <a:pt x="100482" y="21805"/>
                  </a:lnTo>
                  <a:lnTo>
                    <a:pt x="100482" y="28346"/>
                  </a:lnTo>
                  <a:lnTo>
                    <a:pt x="88468" y="41440"/>
                  </a:lnTo>
                  <a:lnTo>
                    <a:pt x="82575" y="41440"/>
                  </a:lnTo>
                  <a:lnTo>
                    <a:pt x="70497" y="28346"/>
                  </a:lnTo>
                  <a:lnTo>
                    <a:pt x="70497" y="21805"/>
                  </a:lnTo>
                  <a:lnTo>
                    <a:pt x="82575" y="8851"/>
                  </a:lnTo>
                  <a:lnTo>
                    <a:pt x="88468" y="8851"/>
                  </a:lnTo>
                  <a:lnTo>
                    <a:pt x="100482" y="21805"/>
                  </a:lnTo>
                  <a:lnTo>
                    <a:pt x="100482" y="4533"/>
                  </a:lnTo>
                  <a:lnTo>
                    <a:pt x="94386" y="1079"/>
                  </a:lnTo>
                  <a:lnTo>
                    <a:pt x="90157" y="0"/>
                  </a:lnTo>
                  <a:lnTo>
                    <a:pt x="80937" y="0"/>
                  </a:lnTo>
                  <a:lnTo>
                    <a:pt x="60388" y="20294"/>
                  </a:lnTo>
                  <a:lnTo>
                    <a:pt x="60388" y="29895"/>
                  </a:lnTo>
                  <a:lnTo>
                    <a:pt x="80937" y="50215"/>
                  </a:lnTo>
                  <a:lnTo>
                    <a:pt x="90119" y="50215"/>
                  </a:lnTo>
                  <a:lnTo>
                    <a:pt x="94322" y="49149"/>
                  </a:lnTo>
                  <a:lnTo>
                    <a:pt x="101993" y="44843"/>
                  </a:lnTo>
                  <a:lnTo>
                    <a:pt x="105041" y="41846"/>
                  </a:lnTo>
                  <a:lnTo>
                    <a:pt x="105270" y="41440"/>
                  </a:lnTo>
                  <a:lnTo>
                    <a:pt x="109486" y="34226"/>
                  </a:lnTo>
                  <a:lnTo>
                    <a:pt x="110591" y="29895"/>
                  </a:lnTo>
                  <a:lnTo>
                    <a:pt x="110591" y="20294"/>
                  </a:lnTo>
                  <a:close/>
                </a:path>
                <a:path w="531494" h="50800">
                  <a:moveTo>
                    <a:pt x="162623" y="41922"/>
                  </a:moveTo>
                  <a:lnTo>
                    <a:pt x="146481" y="41922"/>
                  </a:lnTo>
                  <a:lnTo>
                    <a:pt x="146481" y="711"/>
                  </a:lnTo>
                  <a:lnTo>
                    <a:pt x="136652" y="711"/>
                  </a:lnTo>
                  <a:lnTo>
                    <a:pt x="136652" y="49733"/>
                  </a:lnTo>
                  <a:lnTo>
                    <a:pt x="162623" y="49733"/>
                  </a:lnTo>
                  <a:lnTo>
                    <a:pt x="162623" y="41922"/>
                  </a:lnTo>
                  <a:close/>
                </a:path>
                <a:path w="531494" h="50800">
                  <a:moveTo>
                    <a:pt x="227088" y="711"/>
                  </a:moveTo>
                  <a:lnTo>
                    <a:pt x="217195" y="711"/>
                  </a:lnTo>
                  <a:lnTo>
                    <a:pt x="217195" y="34366"/>
                  </a:lnTo>
                  <a:lnTo>
                    <a:pt x="216319" y="36906"/>
                  </a:lnTo>
                  <a:lnTo>
                    <a:pt x="212864" y="40424"/>
                  </a:lnTo>
                  <a:lnTo>
                    <a:pt x="210413" y="41287"/>
                  </a:lnTo>
                  <a:lnTo>
                    <a:pt x="204089" y="41287"/>
                  </a:lnTo>
                  <a:lnTo>
                    <a:pt x="201650" y="40424"/>
                  </a:lnTo>
                  <a:lnTo>
                    <a:pt x="198183" y="36906"/>
                  </a:lnTo>
                  <a:lnTo>
                    <a:pt x="197319" y="34366"/>
                  </a:lnTo>
                  <a:lnTo>
                    <a:pt x="197319" y="711"/>
                  </a:lnTo>
                  <a:lnTo>
                    <a:pt x="187490" y="711"/>
                  </a:lnTo>
                  <a:lnTo>
                    <a:pt x="187490" y="35140"/>
                  </a:lnTo>
                  <a:lnTo>
                    <a:pt x="188353" y="38658"/>
                  </a:lnTo>
                  <a:lnTo>
                    <a:pt x="191820" y="44424"/>
                  </a:lnTo>
                  <a:lnTo>
                    <a:pt x="194170" y="46596"/>
                  </a:lnTo>
                  <a:lnTo>
                    <a:pt x="200113" y="49491"/>
                  </a:lnTo>
                  <a:lnTo>
                    <a:pt x="203428" y="50228"/>
                  </a:lnTo>
                  <a:lnTo>
                    <a:pt x="210769" y="50228"/>
                  </a:lnTo>
                  <a:lnTo>
                    <a:pt x="227088" y="35140"/>
                  </a:lnTo>
                  <a:lnTo>
                    <a:pt x="227088" y="711"/>
                  </a:lnTo>
                  <a:close/>
                </a:path>
                <a:path w="531494" h="50800">
                  <a:moveTo>
                    <a:pt x="288683" y="711"/>
                  </a:moveTo>
                  <a:lnTo>
                    <a:pt x="252717" y="711"/>
                  </a:lnTo>
                  <a:lnTo>
                    <a:pt x="252717" y="8648"/>
                  </a:lnTo>
                  <a:lnTo>
                    <a:pt x="265785" y="8648"/>
                  </a:lnTo>
                  <a:lnTo>
                    <a:pt x="265785" y="49720"/>
                  </a:lnTo>
                  <a:lnTo>
                    <a:pt x="275615" y="49720"/>
                  </a:lnTo>
                  <a:lnTo>
                    <a:pt x="275615" y="8648"/>
                  </a:lnTo>
                  <a:lnTo>
                    <a:pt x="288683" y="8648"/>
                  </a:lnTo>
                  <a:lnTo>
                    <a:pt x="288683" y="711"/>
                  </a:lnTo>
                  <a:close/>
                </a:path>
                <a:path w="531494" h="50800">
                  <a:moveTo>
                    <a:pt x="324421" y="711"/>
                  </a:moveTo>
                  <a:lnTo>
                    <a:pt x="314591" y="711"/>
                  </a:lnTo>
                  <a:lnTo>
                    <a:pt x="314591" y="49733"/>
                  </a:lnTo>
                  <a:lnTo>
                    <a:pt x="324421" y="49733"/>
                  </a:lnTo>
                  <a:lnTo>
                    <a:pt x="324421" y="711"/>
                  </a:lnTo>
                  <a:close/>
                </a:path>
                <a:path w="531494" h="50800">
                  <a:moveTo>
                    <a:pt x="400685" y="20294"/>
                  </a:moveTo>
                  <a:lnTo>
                    <a:pt x="390575" y="4533"/>
                  </a:lnTo>
                  <a:lnTo>
                    <a:pt x="390575" y="21805"/>
                  </a:lnTo>
                  <a:lnTo>
                    <a:pt x="390575" y="28346"/>
                  </a:lnTo>
                  <a:lnTo>
                    <a:pt x="378561" y="41440"/>
                  </a:lnTo>
                  <a:lnTo>
                    <a:pt x="372668" y="41440"/>
                  </a:lnTo>
                  <a:lnTo>
                    <a:pt x="360578" y="28346"/>
                  </a:lnTo>
                  <a:lnTo>
                    <a:pt x="360578" y="21805"/>
                  </a:lnTo>
                  <a:lnTo>
                    <a:pt x="372668" y="8851"/>
                  </a:lnTo>
                  <a:lnTo>
                    <a:pt x="378561" y="8851"/>
                  </a:lnTo>
                  <a:lnTo>
                    <a:pt x="390575" y="21805"/>
                  </a:lnTo>
                  <a:lnTo>
                    <a:pt x="390575" y="4533"/>
                  </a:lnTo>
                  <a:lnTo>
                    <a:pt x="384479" y="1079"/>
                  </a:lnTo>
                  <a:lnTo>
                    <a:pt x="380250" y="0"/>
                  </a:lnTo>
                  <a:lnTo>
                    <a:pt x="371017" y="0"/>
                  </a:lnTo>
                  <a:lnTo>
                    <a:pt x="350481" y="20294"/>
                  </a:lnTo>
                  <a:lnTo>
                    <a:pt x="350481" y="29895"/>
                  </a:lnTo>
                  <a:lnTo>
                    <a:pt x="371017" y="50215"/>
                  </a:lnTo>
                  <a:lnTo>
                    <a:pt x="380199" y="50215"/>
                  </a:lnTo>
                  <a:lnTo>
                    <a:pt x="400685" y="29895"/>
                  </a:lnTo>
                  <a:lnTo>
                    <a:pt x="400685" y="20294"/>
                  </a:lnTo>
                  <a:close/>
                </a:path>
                <a:path w="531494" h="50800">
                  <a:moveTo>
                    <a:pt x="468655" y="635"/>
                  </a:moveTo>
                  <a:lnTo>
                    <a:pt x="458825" y="635"/>
                  </a:lnTo>
                  <a:lnTo>
                    <a:pt x="458825" y="34340"/>
                  </a:lnTo>
                  <a:lnTo>
                    <a:pt x="436562" y="635"/>
                  </a:lnTo>
                  <a:lnTo>
                    <a:pt x="426732" y="635"/>
                  </a:lnTo>
                  <a:lnTo>
                    <a:pt x="426732" y="49720"/>
                  </a:lnTo>
                  <a:lnTo>
                    <a:pt x="436562" y="49720"/>
                  </a:lnTo>
                  <a:lnTo>
                    <a:pt x="436562" y="16078"/>
                  </a:lnTo>
                  <a:lnTo>
                    <a:pt x="458825" y="49720"/>
                  </a:lnTo>
                  <a:lnTo>
                    <a:pt x="468655" y="49720"/>
                  </a:lnTo>
                  <a:lnTo>
                    <a:pt x="468655" y="635"/>
                  </a:lnTo>
                  <a:close/>
                </a:path>
                <a:path w="531494" h="50800">
                  <a:moveTo>
                    <a:pt x="531368" y="32499"/>
                  </a:moveTo>
                  <a:lnTo>
                    <a:pt x="512051" y="19824"/>
                  </a:lnTo>
                  <a:lnTo>
                    <a:pt x="509473" y="18745"/>
                  </a:lnTo>
                  <a:lnTo>
                    <a:pt x="508393" y="18046"/>
                  </a:lnTo>
                  <a:lnTo>
                    <a:pt x="506666" y="16319"/>
                  </a:lnTo>
                  <a:lnTo>
                    <a:pt x="506222" y="15227"/>
                  </a:lnTo>
                  <a:lnTo>
                    <a:pt x="506222" y="12039"/>
                  </a:lnTo>
                  <a:lnTo>
                    <a:pt x="506806" y="10617"/>
                  </a:lnTo>
                  <a:lnTo>
                    <a:pt x="509092" y="8648"/>
                  </a:lnTo>
                  <a:lnTo>
                    <a:pt x="510628" y="8153"/>
                  </a:lnTo>
                  <a:lnTo>
                    <a:pt x="514743" y="8153"/>
                  </a:lnTo>
                  <a:lnTo>
                    <a:pt x="516521" y="8699"/>
                  </a:lnTo>
                  <a:lnTo>
                    <a:pt x="519188" y="10896"/>
                  </a:lnTo>
                  <a:lnTo>
                    <a:pt x="519899" y="12293"/>
                  </a:lnTo>
                  <a:lnTo>
                    <a:pt x="519988" y="13982"/>
                  </a:lnTo>
                  <a:lnTo>
                    <a:pt x="530796" y="13982"/>
                  </a:lnTo>
                  <a:lnTo>
                    <a:pt x="530479" y="9575"/>
                  </a:lnTo>
                  <a:lnTo>
                    <a:pt x="528739" y="6159"/>
                  </a:lnTo>
                  <a:lnTo>
                    <a:pt x="522414" y="1231"/>
                  </a:lnTo>
                  <a:lnTo>
                    <a:pt x="518312" y="0"/>
                  </a:lnTo>
                  <a:lnTo>
                    <a:pt x="509879" y="0"/>
                  </a:lnTo>
                  <a:lnTo>
                    <a:pt x="495973" y="11366"/>
                  </a:lnTo>
                  <a:lnTo>
                    <a:pt x="495973" y="17348"/>
                  </a:lnTo>
                  <a:lnTo>
                    <a:pt x="515175" y="29845"/>
                  </a:lnTo>
                  <a:lnTo>
                    <a:pt x="517842" y="30911"/>
                  </a:lnTo>
                  <a:lnTo>
                    <a:pt x="518960" y="31648"/>
                  </a:lnTo>
                  <a:lnTo>
                    <a:pt x="520738" y="33528"/>
                  </a:lnTo>
                  <a:lnTo>
                    <a:pt x="521182" y="34721"/>
                  </a:lnTo>
                  <a:lnTo>
                    <a:pt x="521182" y="37947"/>
                  </a:lnTo>
                  <a:lnTo>
                    <a:pt x="520534" y="39395"/>
                  </a:lnTo>
                  <a:lnTo>
                    <a:pt x="517906" y="41592"/>
                  </a:lnTo>
                  <a:lnTo>
                    <a:pt x="516115" y="42151"/>
                  </a:lnTo>
                  <a:lnTo>
                    <a:pt x="511568" y="42151"/>
                  </a:lnTo>
                  <a:lnTo>
                    <a:pt x="509790" y="41554"/>
                  </a:lnTo>
                  <a:lnTo>
                    <a:pt x="507225" y="39217"/>
                  </a:lnTo>
                  <a:lnTo>
                    <a:pt x="506514" y="37617"/>
                  </a:lnTo>
                  <a:lnTo>
                    <a:pt x="506374" y="35610"/>
                  </a:lnTo>
                  <a:lnTo>
                    <a:pt x="495833" y="35610"/>
                  </a:lnTo>
                  <a:lnTo>
                    <a:pt x="510603" y="50215"/>
                  </a:lnTo>
                  <a:lnTo>
                    <a:pt x="517626" y="50215"/>
                  </a:lnTo>
                  <a:lnTo>
                    <a:pt x="531368" y="38150"/>
                  </a:lnTo>
                  <a:lnTo>
                    <a:pt x="531368" y="32499"/>
                  </a:lnTo>
                  <a:close/>
                </a:path>
              </a:pathLst>
            </a:custGeom>
            <a:solidFill>
              <a:srgbClr val="FFFFFF"/>
            </a:solidFill>
          </p:spPr>
          <p:txBody>
            <a:bodyPr wrap="square" lIns="0" tIns="0" rIns="0" bIns="0" rtlCol="0"/>
            <a:lstStyle/>
            <a:p>
              <a:endParaRPr/>
            </a:p>
          </p:txBody>
        </p:sp>
        <p:sp>
          <p:nvSpPr>
            <p:cNvPr id="29" name="object 21">
              <a:extLst>
                <a:ext uri="{FF2B5EF4-FFF2-40B4-BE49-F238E27FC236}">
                  <a16:creationId xmlns:a16="http://schemas.microsoft.com/office/drawing/2014/main" id="{6E0F4C08-58FC-F511-F04E-FBCBDD11F62D}"/>
                </a:ext>
              </a:extLst>
            </p:cNvPr>
            <p:cNvSpPr/>
            <p:nvPr/>
          </p:nvSpPr>
          <p:spPr>
            <a:xfrm>
              <a:off x="1005875" y="8400322"/>
              <a:ext cx="1381760" cy="23495"/>
            </a:xfrm>
            <a:custGeom>
              <a:avLst/>
              <a:gdLst/>
              <a:ahLst/>
              <a:cxnLst/>
              <a:rect l="l" t="t" r="r" b="b"/>
              <a:pathLst>
                <a:path w="1381760" h="23495">
                  <a:moveTo>
                    <a:pt x="1379486" y="0"/>
                  </a:moveTo>
                  <a:lnTo>
                    <a:pt x="1989" y="0"/>
                  </a:lnTo>
                  <a:lnTo>
                    <a:pt x="0" y="1978"/>
                  </a:lnTo>
                  <a:lnTo>
                    <a:pt x="0" y="21287"/>
                  </a:lnTo>
                  <a:lnTo>
                    <a:pt x="1989" y="23276"/>
                  </a:lnTo>
                  <a:lnTo>
                    <a:pt x="1377036" y="23276"/>
                  </a:lnTo>
                  <a:lnTo>
                    <a:pt x="1379486" y="23276"/>
                  </a:lnTo>
                  <a:lnTo>
                    <a:pt x="1381465" y="21287"/>
                  </a:lnTo>
                  <a:lnTo>
                    <a:pt x="1381465" y="1978"/>
                  </a:lnTo>
                  <a:lnTo>
                    <a:pt x="1379486" y="0"/>
                  </a:lnTo>
                  <a:close/>
                </a:path>
              </a:pathLst>
            </a:custGeom>
            <a:solidFill>
              <a:srgbClr val="FFD300"/>
            </a:solidFill>
          </p:spPr>
          <p:txBody>
            <a:bodyPr wrap="square" lIns="0" tIns="0" rIns="0" bIns="0" rtlCol="0"/>
            <a:lstStyle/>
            <a:p>
              <a:endParaRPr/>
            </a:p>
          </p:txBody>
        </p:sp>
        <p:sp>
          <p:nvSpPr>
            <p:cNvPr id="30" name="object 22">
              <a:extLst>
                <a:ext uri="{FF2B5EF4-FFF2-40B4-BE49-F238E27FC236}">
                  <a16:creationId xmlns:a16="http://schemas.microsoft.com/office/drawing/2014/main" id="{59151D84-6D70-A69A-41DA-62B9C6260B63}"/>
                </a:ext>
              </a:extLst>
            </p:cNvPr>
            <p:cNvSpPr/>
            <p:nvPr/>
          </p:nvSpPr>
          <p:spPr>
            <a:xfrm>
              <a:off x="1005881" y="8448643"/>
              <a:ext cx="814069" cy="16510"/>
            </a:xfrm>
            <a:custGeom>
              <a:avLst/>
              <a:gdLst/>
              <a:ahLst/>
              <a:cxnLst/>
              <a:rect l="l" t="t" r="r" b="b"/>
              <a:pathLst>
                <a:path w="814069" h="16509">
                  <a:moveTo>
                    <a:pt x="812017" y="0"/>
                  </a:moveTo>
                  <a:lnTo>
                    <a:pt x="1444" y="0"/>
                  </a:lnTo>
                  <a:lnTo>
                    <a:pt x="0" y="1455"/>
                  </a:lnTo>
                  <a:lnTo>
                    <a:pt x="0" y="14921"/>
                  </a:lnTo>
                  <a:lnTo>
                    <a:pt x="1444" y="16365"/>
                  </a:lnTo>
                  <a:lnTo>
                    <a:pt x="810226" y="16365"/>
                  </a:lnTo>
                  <a:lnTo>
                    <a:pt x="812017" y="16365"/>
                  </a:lnTo>
                  <a:lnTo>
                    <a:pt x="813462" y="14921"/>
                  </a:lnTo>
                  <a:lnTo>
                    <a:pt x="813462" y="1455"/>
                  </a:lnTo>
                  <a:lnTo>
                    <a:pt x="812017" y="0"/>
                  </a:lnTo>
                  <a:close/>
                </a:path>
              </a:pathLst>
            </a:custGeom>
            <a:solidFill>
              <a:srgbClr val="FFFFFF"/>
            </a:solidFill>
          </p:spPr>
          <p:txBody>
            <a:bodyPr wrap="square" lIns="0" tIns="0" rIns="0" bIns="0" rtlCol="0"/>
            <a:lstStyle/>
            <a:p>
              <a:endParaRPr/>
            </a:p>
          </p:txBody>
        </p:sp>
      </p:grpSp>
      <p:pic>
        <p:nvPicPr>
          <p:cNvPr id="32" name="Picture 31">
            <a:extLst>
              <a:ext uri="{FF2B5EF4-FFF2-40B4-BE49-F238E27FC236}">
                <a16:creationId xmlns:a16="http://schemas.microsoft.com/office/drawing/2014/main" id="{B60042DC-59D7-70EA-231D-CCF4E2E94008}"/>
              </a:ext>
            </a:extLst>
          </p:cNvPr>
          <p:cNvPicPr>
            <a:picLocks noChangeAspect="1"/>
          </p:cNvPicPr>
          <p:nvPr/>
        </p:nvPicPr>
        <p:blipFill rotWithShape="1">
          <a:blip r:embed="rId9"/>
          <a:srcRect l="53985" t="25210" b="6930"/>
          <a:stretch/>
        </p:blipFill>
        <p:spPr>
          <a:xfrm>
            <a:off x="4375673" y="870499"/>
            <a:ext cx="4572000" cy="1896344"/>
          </a:xfrm>
          <a:prstGeom prst="rect">
            <a:avLst/>
          </a:prstGeom>
        </p:spPr>
      </p:pic>
      <p:sp>
        <p:nvSpPr>
          <p:cNvPr id="33" name="Rectangle 32">
            <a:extLst>
              <a:ext uri="{FF2B5EF4-FFF2-40B4-BE49-F238E27FC236}">
                <a16:creationId xmlns:a16="http://schemas.microsoft.com/office/drawing/2014/main" id="{D736CC60-C44A-0F5A-9A3C-1FDE29FA2D09}"/>
              </a:ext>
            </a:extLst>
          </p:cNvPr>
          <p:cNvSpPr/>
          <p:nvPr/>
        </p:nvSpPr>
        <p:spPr>
          <a:xfrm>
            <a:off x="4375673" y="0"/>
            <a:ext cx="1758427" cy="13470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uppo 2">
            <a:extLst>
              <a:ext uri="{FF2B5EF4-FFF2-40B4-BE49-F238E27FC236}">
                <a16:creationId xmlns:a16="http://schemas.microsoft.com/office/drawing/2014/main" id="{B5BF01AD-A072-3122-9848-5F8A61639BCD}"/>
              </a:ext>
            </a:extLst>
          </p:cNvPr>
          <p:cNvGrpSpPr/>
          <p:nvPr/>
        </p:nvGrpSpPr>
        <p:grpSpPr>
          <a:xfrm>
            <a:off x="5553130" y="231775"/>
            <a:ext cx="3408982" cy="413167"/>
            <a:chOff x="5553130" y="231775"/>
            <a:chExt cx="3408982" cy="413167"/>
          </a:xfrm>
        </p:grpSpPr>
        <p:pic>
          <p:nvPicPr>
            <p:cNvPr id="4" name="Picture 7" descr="A blue and white sign with arrows&#10;&#10;Description automatically generated">
              <a:extLst>
                <a:ext uri="{FF2B5EF4-FFF2-40B4-BE49-F238E27FC236}">
                  <a16:creationId xmlns:a16="http://schemas.microsoft.com/office/drawing/2014/main" id="{242947FF-ED95-1411-3395-F2B4BB26AF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5" name="Picture 1" descr="A blue and yellow text on a black background&#10;&#10;Description automatically generated">
              <a:extLst>
                <a:ext uri="{FF2B5EF4-FFF2-40B4-BE49-F238E27FC236}">
                  <a16:creationId xmlns:a16="http://schemas.microsoft.com/office/drawing/2014/main" id="{C852A59D-0544-CD60-07B9-A73B8F9DF72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04621135-A32C-DE1F-76C6-76AB34585424}"/>
                </a:ext>
              </a:extLst>
            </p:cNvPr>
            <p:cNvPicPr>
              <a:picLocks noChangeAspect="1"/>
            </p:cNvPicPr>
            <p:nvPr/>
          </p:nvPicPr>
          <p:blipFill>
            <a:blip r:embed="rId12"/>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63401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C074-7C9F-0521-5895-E97448ED6E9D}"/>
              </a:ext>
            </a:extLst>
          </p:cNvPr>
          <p:cNvSpPr>
            <a:spLocks noGrp="1"/>
          </p:cNvSpPr>
          <p:nvPr>
            <p:ph type="title"/>
          </p:nvPr>
        </p:nvSpPr>
        <p:spPr>
          <a:xfrm>
            <a:off x="250825" y="723936"/>
            <a:ext cx="7635875" cy="1101725"/>
          </a:xfrm>
        </p:spPr>
        <p:txBody>
          <a:bodyPr/>
          <a:lstStyle/>
          <a:p>
            <a:r>
              <a:rPr lang="en-US" sz="2800" dirty="0" err="1"/>
              <a:t>Valland</a:t>
            </a:r>
            <a:r>
              <a:rPr lang="en-US" sz="2800" dirty="0"/>
              <a:t> S.p.A: AM for Energy Excellence</a:t>
            </a:r>
          </a:p>
        </p:txBody>
      </p:sp>
      <p:pic>
        <p:nvPicPr>
          <p:cNvPr id="6" name="Immagine 1" descr="Immagine che contiene montagna, erba, cielo, esterni&#10;&#10;Descrizione generata automaticamente">
            <a:extLst>
              <a:ext uri="{FF2B5EF4-FFF2-40B4-BE49-F238E27FC236}">
                <a16:creationId xmlns:a16="http://schemas.microsoft.com/office/drawing/2014/main" id="{BB07B705-F20B-8F2F-8F58-C8ADCB90E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74" y="1762433"/>
            <a:ext cx="4498901" cy="2063071"/>
          </a:xfrm>
          <a:prstGeom prst="rect">
            <a:avLst/>
          </a:prstGeom>
        </p:spPr>
      </p:pic>
      <p:sp>
        <p:nvSpPr>
          <p:cNvPr id="7" name="CasellaDiTesto 3">
            <a:extLst>
              <a:ext uri="{FF2B5EF4-FFF2-40B4-BE49-F238E27FC236}">
                <a16:creationId xmlns:a16="http://schemas.microsoft.com/office/drawing/2014/main" id="{7993770E-25E6-5AE6-51C1-CD1EFD4845F8}"/>
              </a:ext>
            </a:extLst>
          </p:cNvPr>
          <p:cNvSpPr txBox="1"/>
          <p:nvPr/>
        </p:nvSpPr>
        <p:spPr>
          <a:xfrm>
            <a:off x="232913" y="1308840"/>
            <a:ext cx="8751199" cy="397032"/>
          </a:xfrm>
          <a:prstGeom prst="rect">
            <a:avLst/>
          </a:prstGeom>
          <a:noFill/>
        </p:spPr>
        <p:txBody>
          <a:bodyPr wrap="square">
            <a:spAutoFit/>
          </a:bodyPr>
          <a:lstStyle/>
          <a:p>
            <a:pPr>
              <a:lnSpc>
                <a:spcPct val="90000"/>
              </a:lnSpc>
              <a:spcBef>
                <a:spcPts val="1000"/>
              </a:spcBef>
              <a:defRPr/>
            </a:pPr>
            <a:r>
              <a:rPr lang="it-IT" sz="1100" b="1" dirty="0">
                <a:solidFill>
                  <a:sysClr val="windowText" lastClr="000000"/>
                </a:solidFill>
                <a:latin typeface="Arial" panose="020B0604020202020204" pitchFamily="34" charset="0"/>
                <a:cs typeface="Arial" panose="020B0604020202020204" pitchFamily="34" charset="0"/>
              </a:rPr>
              <a:t>Valland3D</a:t>
            </a:r>
            <a:r>
              <a:rPr lang="it-IT" sz="1100" dirty="0">
                <a:solidFill>
                  <a:sysClr val="windowText" lastClr="000000"/>
                </a:solidFill>
                <a:latin typeface="Arial" panose="020B0604020202020204" pitchFamily="34" charset="0"/>
                <a:cs typeface="Arial" panose="020B0604020202020204" pitchFamily="34" charset="0"/>
              </a:rPr>
              <a:t> </a:t>
            </a:r>
            <a:r>
              <a:rPr lang="it-IT" sz="1100" dirty="0" err="1">
                <a:solidFill>
                  <a:sysClr val="windowText" lastClr="000000"/>
                </a:solidFill>
                <a:latin typeface="Arial" panose="020B0604020202020204" pitchFamily="34" charset="0"/>
                <a:cs typeface="Arial" panose="020B0604020202020204" pitchFamily="34" charset="0"/>
              </a:rPr>
              <a:t>is</a:t>
            </a:r>
            <a:r>
              <a:rPr lang="it-IT" sz="1100" dirty="0">
                <a:solidFill>
                  <a:sysClr val="windowText" lastClr="000000"/>
                </a:solidFill>
                <a:latin typeface="Arial" panose="020B0604020202020204" pitchFamily="34" charset="0"/>
                <a:cs typeface="Arial" panose="020B0604020202020204" pitchFamily="34" charset="0"/>
              </a:rPr>
              <a:t> the Advanced Manufacturing Department of </a:t>
            </a:r>
            <a:r>
              <a:rPr lang="en-US" sz="1100" dirty="0">
                <a:solidFill>
                  <a:sysClr val="windowText" lastClr="000000"/>
                </a:solidFill>
                <a:latin typeface="Arial" panose="020B0604020202020204" pitchFamily="34" charset="0"/>
                <a:cs typeface="Arial" panose="020B0604020202020204" pitchFamily="34" charset="0"/>
              </a:rPr>
              <a:t>Valland S.p.A, an Italian manufacturer of high quality and tailor-made Ball, Gate and Check Valves</a:t>
            </a:r>
            <a:endParaRPr lang="it-IT" sz="1100" dirty="0">
              <a:solidFill>
                <a:sysClr val="windowText" lastClr="000000"/>
              </a:solidFill>
              <a:latin typeface="Arial" panose="020B0604020202020204" pitchFamily="34" charset="0"/>
              <a:cs typeface="Arial" panose="020B0604020202020204" pitchFamily="34" charset="0"/>
            </a:endParaRPr>
          </a:p>
        </p:txBody>
      </p:sp>
      <p:sp>
        <p:nvSpPr>
          <p:cNvPr id="9" name="Textplatzhalter 22">
            <a:extLst>
              <a:ext uri="{FF2B5EF4-FFF2-40B4-BE49-F238E27FC236}">
                <a16:creationId xmlns:a16="http://schemas.microsoft.com/office/drawing/2014/main" id="{801D5176-A62D-E28B-2CA7-B5A2AA3477CA}"/>
              </a:ext>
            </a:extLst>
          </p:cNvPr>
          <p:cNvSpPr txBox="1">
            <a:spLocks/>
          </p:cNvSpPr>
          <p:nvPr/>
        </p:nvSpPr>
        <p:spPr>
          <a:xfrm>
            <a:off x="4963885" y="1784866"/>
            <a:ext cx="3807474" cy="263469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algn="l" defTabSz="914400" rtl="0" eaLnBrk="1" fontAlgn="auto" latinLnBrk="0" hangingPunct="1">
              <a:buClrTx/>
              <a:buSzTx/>
              <a:buFontTx/>
              <a:buNone/>
              <a:tabLst/>
              <a:defRPr/>
            </a:pPr>
            <a:r>
              <a:rPr kumimoji="0" lang="en-US" sz="1200" b="1"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rPr>
              <a:t>Timeline</a:t>
            </a:r>
            <a:r>
              <a:rPr kumimoji="0" lang="en-US" sz="1200" b="0"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rPr>
              <a:t>: </a:t>
            </a:r>
            <a:endParaRPr lang="en-US" sz="1200" cap="all" dirty="0">
              <a:solidFill>
                <a:srgbClr val="002855"/>
              </a:solidFill>
              <a:latin typeface="Arial" panose="020B0604020202020204" pitchFamily="34" charset="0"/>
              <a:cs typeface="Arial" panose="020B0604020202020204" pitchFamily="34" charset="0"/>
              <a:sym typeface="Poppins Bold"/>
            </a:endParaRPr>
          </a:p>
          <a:p>
            <a:endParaRPr lang="it-IT" sz="1200" b="1" dirty="0">
              <a:solidFill>
                <a:sysClr val="windowText" lastClr="000000"/>
              </a:solidFill>
              <a:latin typeface="Arial" panose="020B0604020202020204" pitchFamily="34" charset="0"/>
              <a:cs typeface="Arial" panose="020B0604020202020204" pitchFamily="34" charset="0"/>
            </a:endParaRPr>
          </a:p>
          <a:p>
            <a:r>
              <a:rPr lang="it-IT" sz="1200" b="1" dirty="0">
                <a:latin typeface="Arial" panose="020B0604020202020204" pitchFamily="34" charset="0"/>
                <a:cs typeface="Arial" panose="020B0604020202020204" pitchFamily="34" charset="0"/>
              </a:rPr>
              <a:t>2016 </a:t>
            </a:r>
            <a:r>
              <a:rPr lang="it-IT" sz="1200" dirty="0">
                <a:latin typeface="Arial" panose="020B0604020202020204" pitchFamily="34" charset="0"/>
                <a:cs typeface="Arial" panose="020B0604020202020204" pitchFamily="34" charset="0"/>
                <a:sym typeface="Wingdings" panose="05000000000000000000" pitchFamily="2" charset="2"/>
              </a:rPr>
              <a:t> First AM </a:t>
            </a:r>
            <a:r>
              <a:rPr lang="it-IT" sz="1200" dirty="0" err="1">
                <a:latin typeface="Arial" panose="020B0604020202020204" pitchFamily="34" charset="0"/>
                <a:cs typeface="Arial" panose="020B0604020202020204" pitchFamily="34" charset="0"/>
                <a:sym typeface="Wingdings" panose="05000000000000000000" pitchFamily="2" charset="2"/>
              </a:rPr>
              <a:t>tests</a:t>
            </a:r>
            <a:r>
              <a:rPr lang="it-IT" sz="1200" dirty="0">
                <a:latin typeface="Arial" panose="020B0604020202020204" pitchFamily="34" charset="0"/>
                <a:cs typeface="Arial" panose="020B0604020202020204" pitchFamily="34" charset="0"/>
                <a:sym typeface="Wingdings" panose="05000000000000000000" pitchFamily="2" charset="2"/>
              </a:rPr>
              <a:t> </a:t>
            </a:r>
          </a:p>
          <a:p>
            <a:r>
              <a:rPr lang="it-IT" sz="1200" b="1" dirty="0">
                <a:latin typeface="Arial" panose="020B0604020202020204" pitchFamily="34" charset="0"/>
                <a:cs typeface="Arial" panose="020B0604020202020204" pitchFamily="34" charset="0"/>
                <a:sym typeface="Wingdings" panose="05000000000000000000" pitchFamily="2" charset="2"/>
              </a:rPr>
              <a:t>2020</a:t>
            </a:r>
            <a:r>
              <a:rPr lang="it-IT" sz="1200" dirty="0">
                <a:latin typeface="Arial" panose="020B0604020202020204" pitchFamily="34" charset="0"/>
                <a:cs typeface="Arial" panose="020B0604020202020204" pitchFamily="34" charset="0"/>
                <a:sym typeface="Wingdings" panose="05000000000000000000" pitchFamily="2" charset="2"/>
              </a:rPr>
              <a:t>  First </a:t>
            </a:r>
            <a:r>
              <a:rPr lang="it-IT" sz="1200" dirty="0" err="1">
                <a:latin typeface="Arial" panose="020B0604020202020204" pitchFamily="34" charset="0"/>
                <a:cs typeface="Arial" panose="020B0604020202020204" pitchFamily="34" charset="0"/>
                <a:sym typeface="Wingdings" panose="05000000000000000000" pitchFamily="2" charset="2"/>
              </a:rPr>
              <a:t>polymeric</a:t>
            </a:r>
            <a:r>
              <a:rPr lang="it-IT" sz="1200" dirty="0">
                <a:latin typeface="Arial" panose="020B0604020202020204" pitchFamily="34" charset="0"/>
                <a:cs typeface="Arial" panose="020B0604020202020204" pitchFamily="34" charset="0"/>
                <a:sym typeface="Wingdings" panose="05000000000000000000" pitchFamily="2" charset="2"/>
              </a:rPr>
              <a:t> 3D </a:t>
            </a:r>
            <a:r>
              <a:rPr lang="it-IT" sz="1200" dirty="0" err="1">
                <a:latin typeface="Arial" panose="020B0604020202020204" pitchFamily="34" charset="0"/>
                <a:cs typeface="Arial" panose="020B0604020202020204" pitchFamily="34" charset="0"/>
                <a:sym typeface="Wingdings" panose="05000000000000000000" pitchFamily="2" charset="2"/>
              </a:rPr>
              <a:t>printer</a:t>
            </a:r>
            <a:endParaRPr lang="it-IT" sz="1200" dirty="0">
              <a:latin typeface="Arial" panose="020B0604020202020204" pitchFamily="34" charset="0"/>
              <a:cs typeface="Arial" panose="020B0604020202020204" pitchFamily="34" charset="0"/>
              <a:sym typeface="Wingdings" panose="05000000000000000000" pitchFamily="2" charset="2"/>
            </a:endParaRPr>
          </a:p>
          <a:p>
            <a:r>
              <a:rPr lang="it-IT" sz="1200" b="1" dirty="0">
                <a:latin typeface="Arial" panose="020B0604020202020204" pitchFamily="34" charset="0"/>
                <a:cs typeface="Arial" panose="020B0604020202020204" pitchFamily="34" charset="0"/>
                <a:sym typeface="Wingdings" panose="05000000000000000000" pitchFamily="2" charset="2"/>
              </a:rPr>
              <a:t>2022</a:t>
            </a:r>
            <a:r>
              <a:rPr lang="it-IT" sz="1200" dirty="0">
                <a:latin typeface="Arial" panose="020B0604020202020204" pitchFamily="34" charset="0"/>
                <a:cs typeface="Arial" panose="020B0604020202020204" pitchFamily="34" charset="0"/>
                <a:sym typeface="Wingdings" panose="05000000000000000000" pitchFamily="2" charset="2"/>
              </a:rPr>
              <a:t>  Valland3D</a:t>
            </a:r>
            <a:endParaRPr lang="en-GB" sz="1200" dirty="0">
              <a:latin typeface="Arial" panose="020B0604020202020204" pitchFamily="34" charset="0"/>
              <a:cs typeface="Arial" panose="020B0604020202020204" pitchFamily="34" charset="0"/>
            </a:endParaRPr>
          </a:p>
          <a:p>
            <a:pPr>
              <a:defRPr/>
            </a:pPr>
            <a:endParaRPr kumimoji="0" lang="en-US" sz="1200" b="1"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endParaRPr>
          </a:p>
          <a:p>
            <a:pPr>
              <a:defRPr/>
            </a:pPr>
            <a:r>
              <a:rPr kumimoji="0" lang="en-US" sz="1200" b="1"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rPr>
              <a:t>Competences: </a:t>
            </a:r>
          </a:p>
          <a:p>
            <a:pPr>
              <a:defRPr/>
            </a:pPr>
            <a:endParaRPr lang="en-US" sz="1200" dirty="0">
              <a:latin typeface="Arial" panose="020B0604020202020204" pitchFamily="34" charset="0"/>
              <a:cs typeface="Arial" panose="020B0604020202020204" pitchFamily="34" charset="0"/>
              <a:sym typeface="Poppins Bold"/>
            </a:endParaRPr>
          </a:p>
          <a:p>
            <a:pPr>
              <a:tabLst>
                <a:tab pos="816480" algn="l"/>
              </a:tabLst>
            </a:pPr>
            <a:r>
              <a:rPr lang="en-US" sz="1200" dirty="0">
                <a:latin typeface="Arial" panose="020B0604020202020204" pitchFamily="34" charset="0"/>
                <a:cs typeface="Arial" panose="020B0604020202020204" pitchFamily="34" charset="0"/>
              </a:rPr>
              <a:t>Material Science</a:t>
            </a:r>
          </a:p>
          <a:p>
            <a:pPr>
              <a:tabLst>
                <a:tab pos="816480" algn="l"/>
              </a:tabLst>
            </a:pPr>
            <a:r>
              <a:rPr lang="en-US" sz="1200" dirty="0">
                <a:latin typeface="Arial" panose="020B0604020202020204" pitchFamily="34" charset="0"/>
                <a:cs typeface="Arial" panose="020B0604020202020204" pitchFamily="34" charset="0"/>
              </a:rPr>
              <a:t>Additive Manufacturing</a:t>
            </a:r>
          </a:p>
          <a:p>
            <a:pPr>
              <a:tabLst>
                <a:tab pos="816480" algn="l"/>
              </a:tabLst>
            </a:pPr>
            <a:r>
              <a:rPr lang="en-US" sz="1200" dirty="0" err="1">
                <a:latin typeface="Arial" panose="020B0604020202020204" pitchFamily="34" charset="0"/>
                <a:cs typeface="Arial" panose="020B0604020202020204" pitchFamily="34" charset="0"/>
              </a:rPr>
              <a:t>Oil&amp;Gas</a:t>
            </a:r>
            <a:r>
              <a:rPr lang="en-US" sz="1200" dirty="0">
                <a:latin typeface="Arial" panose="020B0604020202020204" pitchFamily="34" charset="0"/>
                <a:cs typeface="Arial" panose="020B0604020202020204" pitchFamily="34" charset="0"/>
              </a:rPr>
              <a:t> -&gt; Offshore, Subsea, Severe Service</a:t>
            </a:r>
          </a:p>
          <a:p>
            <a:pPr>
              <a:tabLst>
                <a:tab pos="816480" algn="l"/>
              </a:tabLst>
            </a:pPr>
            <a:r>
              <a:rPr lang="en-US" sz="1200" dirty="0">
                <a:latin typeface="Arial" panose="020B0604020202020204" pitchFamily="34" charset="0"/>
                <a:cs typeface="Arial" panose="020B0604020202020204" pitchFamily="34" charset="0"/>
              </a:rPr>
              <a:t>Hydrogen</a:t>
            </a:r>
          </a:p>
          <a:p>
            <a:pPr>
              <a:tabLst>
                <a:tab pos="816480" algn="l"/>
              </a:tabLst>
            </a:pPr>
            <a:r>
              <a:rPr lang="en-US" sz="1200" dirty="0">
                <a:latin typeface="Arial" panose="020B0604020202020204" pitchFamily="34" charset="0"/>
                <a:cs typeface="Arial" panose="020B0604020202020204" pitchFamily="34" charset="0"/>
              </a:rPr>
              <a:t>Product LCA according to ISO 14044 – Carbon Footprint</a:t>
            </a:r>
          </a:p>
          <a:p>
            <a:pPr>
              <a:defRPr/>
            </a:pPr>
            <a:endParaRPr lang="en-US" sz="1200" cap="all" dirty="0">
              <a:solidFill>
                <a:srgbClr val="002855"/>
              </a:solidFill>
              <a:latin typeface="Arial" panose="020B0604020202020204" pitchFamily="34" charset="0"/>
              <a:cs typeface="Arial" panose="020B0604020202020204" pitchFamily="34" charset="0"/>
              <a:sym typeface="Poppins Bold"/>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200" b="0"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endParaRPr>
          </a:p>
        </p:txBody>
      </p:sp>
      <p:pic>
        <p:nvPicPr>
          <p:cNvPr id="4" name="Immagine 3">
            <a:extLst>
              <a:ext uri="{FF2B5EF4-FFF2-40B4-BE49-F238E27FC236}">
                <a16:creationId xmlns:a16="http://schemas.microsoft.com/office/drawing/2014/main" id="{23C07839-8B16-10FD-8819-4D8B48E30FA4}"/>
              </a:ext>
            </a:extLst>
          </p:cNvPr>
          <p:cNvPicPr>
            <a:picLocks noChangeAspect="1"/>
          </p:cNvPicPr>
          <p:nvPr/>
        </p:nvPicPr>
        <p:blipFill>
          <a:blip r:embed="rId3"/>
          <a:stretch>
            <a:fillRect/>
          </a:stretch>
        </p:blipFill>
        <p:spPr>
          <a:xfrm>
            <a:off x="1261791" y="3905071"/>
            <a:ext cx="2559665" cy="709823"/>
          </a:xfrm>
          <a:prstGeom prst="rect">
            <a:avLst/>
          </a:prstGeom>
        </p:spPr>
      </p:pic>
      <p:pic>
        <p:nvPicPr>
          <p:cNvPr id="5" name="Picture 2">
            <a:extLst>
              <a:ext uri="{FF2B5EF4-FFF2-40B4-BE49-F238E27FC236}">
                <a16:creationId xmlns:a16="http://schemas.microsoft.com/office/drawing/2014/main" id="{D66D02F6-7D88-3527-D736-14A5AEB398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74" y="3879280"/>
            <a:ext cx="1003715" cy="71625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a:extLst>
              <a:ext uri="{FF2B5EF4-FFF2-40B4-BE49-F238E27FC236}">
                <a16:creationId xmlns:a16="http://schemas.microsoft.com/office/drawing/2014/main" id="{C47EB777-E867-00F2-5CFC-4BF60BD7EF44}"/>
              </a:ext>
            </a:extLst>
          </p:cNvPr>
          <p:cNvGrpSpPr/>
          <p:nvPr/>
        </p:nvGrpSpPr>
        <p:grpSpPr>
          <a:xfrm>
            <a:off x="5553130" y="231775"/>
            <a:ext cx="3408982" cy="413167"/>
            <a:chOff x="5553130" y="231775"/>
            <a:chExt cx="3408982" cy="413167"/>
          </a:xfrm>
        </p:grpSpPr>
        <p:pic>
          <p:nvPicPr>
            <p:cNvPr id="10" name="Picture 7" descr="A blue and white sign with arrows&#10;&#10;Description automatically generated">
              <a:extLst>
                <a:ext uri="{FF2B5EF4-FFF2-40B4-BE49-F238E27FC236}">
                  <a16:creationId xmlns:a16="http://schemas.microsoft.com/office/drawing/2014/main" id="{91BC6205-A3A0-66C9-81D3-378E97F98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13" name="Picture 1" descr="A blue and yellow text on a black background&#10;&#10;Description automatically generated">
              <a:extLst>
                <a:ext uri="{FF2B5EF4-FFF2-40B4-BE49-F238E27FC236}">
                  <a16:creationId xmlns:a16="http://schemas.microsoft.com/office/drawing/2014/main" id="{B99C7A2D-B4DA-1AF0-F2EE-D4BFEABC5E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58108FCE-CA34-4A08-D839-DB22906A5313}"/>
                </a:ext>
              </a:extLst>
            </p:cNvPr>
            <p:cNvPicPr>
              <a:picLocks noChangeAspect="1"/>
            </p:cNvPicPr>
            <p:nvPr/>
          </p:nvPicPr>
          <p:blipFill>
            <a:blip r:embed="rId3"/>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1096399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8C074-7C9F-0521-5895-E97448ED6E9D}"/>
              </a:ext>
            </a:extLst>
          </p:cNvPr>
          <p:cNvSpPr>
            <a:spLocks noGrp="1"/>
          </p:cNvSpPr>
          <p:nvPr>
            <p:ph type="title"/>
          </p:nvPr>
        </p:nvSpPr>
        <p:spPr>
          <a:xfrm>
            <a:off x="291274" y="840354"/>
            <a:ext cx="7635875" cy="566226"/>
          </a:xfrm>
        </p:spPr>
        <p:txBody>
          <a:bodyPr/>
          <a:lstStyle/>
          <a:p>
            <a:r>
              <a:rPr lang="en-US" sz="2800" dirty="0">
                <a:solidFill>
                  <a:srgbClr val="296AA6"/>
                </a:solidFill>
              </a:rPr>
              <a:t>PRO CONTROL </a:t>
            </a:r>
            <a:r>
              <a:rPr lang="en-US" sz="2800" dirty="0" err="1">
                <a:solidFill>
                  <a:srgbClr val="296AA6"/>
                </a:solidFill>
              </a:rPr>
              <a:t>S.r.L</a:t>
            </a:r>
            <a:r>
              <a:rPr lang="en-US" sz="2800" dirty="0">
                <a:solidFill>
                  <a:srgbClr val="296AA6"/>
                </a:solidFill>
              </a:rPr>
              <a:t>.</a:t>
            </a:r>
            <a:r>
              <a:rPr lang="en-US" sz="2800" dirty="0"/>
              <a:t>: Advanced</a:t>
            </a:r>
          </a:p>
        </p:txBody>
      </p:sp>
      <p:pic>
        <p:nvPicPr>
          <p:cNvPr id="6" name="Immagine 1">
            <a:extLst>
              <a:ext uri="{FF2B5EF4-FFF2-40B4-BE49-F238E27FC236}">
                <a16:creationId xmlns:a16="http://schemas.microsoft.com/office/drawing/2014/main" id="{BB07B705-F20B-8F2F-8F58-C8ADCB90EAC2}"/>
              </a:ext>
            </a:extLst>
          </p:cNvPr>
          <p:cNvPicPr>
            <a:picLocks noChangeAspect="1"/>
          </p:cNvPicPr>
          <p:nvPr/>
        </p:nvPicPr>
        <p:blipFill rotWithShape="1">
          <a:blip r:embed="rId2"/>
          <a:srcRect l="15370" r="16963"/>
          <a:stretch/>
        </p:blipFill>
        <p:spPr>
          <a:xfrm>
            <a:off x="311281" y="2300595"/>
            <a:ext cx="4557709" cy="1839697"/>
          </a:xfrm>
          <a:prstGeom prst="rect">
            <a:avLst/>
          </a:prstGeom>
        </p:spPr>
      </p:pic>
      <p:sp>
        <p:nvSpPr>
          <p:cNvPr id="9" name="Textplatzhalter 22">
            <a:extLst>
              <a:ext uri="{FF2B5EF4-FFF2-40B4-BE49-F238E27FC236}">
                <a16:creationId xmlns:a16="http://schemas.microsoft.com/office/drawing/2014/main" id="{801D5176-A62D-E28B-2CA7-B5A2AA3477CA}"/>
              </a:ext>
            </a:extLst>
          </p:cNvPr>
          <p:cNvSpPr txBox="1">
            <a:spLocks/>
          </p:cNvSpPr>
          <p:nvPr/>
        </p:nvSpPr>
        <p:spPr>
          <a:xfrm>
            <a:off x="4982612" y="2139950"/>
            <a:ext cx="3807474" cy="263469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tabLst>
                <a:tab pos="816480" algn="l"/>
              </a:tabLst>
            </a:pPr>
            <a:r>
              <a:rPr lang="en-US" sz="1050" dirty="0">
                <a:latin typeface="Arial" panose="020B0604020202020204" pitchFamily="34" charset="0"/>
                <a:cs typeface="Arial" panose="020B0604020202020204" pitchFamily="34" charset="0"/>
              </a:rPr>
              <a:t>Headquartered in Italy 2 hours far from Milano Malpensa Airport, PRO CONTROL has over 20 years experience in manufacturing </a:t>
            </a:r>
            <a:r>
              <a:rPr lang="en-US" sz="1050" dirty="0">
                <a:solidFill>
                  <a:schemeClr val="tx1">
                    <a:lumMod val="95000"/>
                    <a:lumOff val="5000"/>
                  </a:schemeClr>
                </a:solidFill>
                <a:latin typeface="Arial" panose="020B0604020202020204" pitchFamily="34" charset="0"/>
                <a:cs typeface="Arial" panose="020B0604020202020204" pitchFamily="34" charset="0"/>
              </a:rPr>
              <a:t>complete overall solutions for valve actuation and control requirements and HIPPS systems integration for Production, Transportation and Process applications for the Energy Industries. </a:t>
            </a:r>
            <a:r>
              <a:rPr lang="en-US" sz="1050" dirty="0">
                <a:latin typeface="Arial" panose="020B0604020202020204" pitchFamily="34" charset="0"/>
                <a:cs typeface="Arial" panose="020B0604020202020204" pitchFamily="34" charset="0"/>
              </a:rPr>
              <a:t>The PRO CONTROL name signifies </a:t>
            </a:r>
            <a:r>
              <a:rPr lang="en-US" sz="1050" b="1" u="sng" dirty="0">
                <a:solidFill>
                  <a:srgbClr val="296AA6"/>
                </a:solidFill>
                <a:latin typeface="Arial" panose="020B0604020202020204" pitchFamily="34" charset="0"/>
                <a:cs typeface="Arial" panose="020B0604020202020204" pitchFamily="34" charset="0"/>
              </a:rPr>
              <a:t>advanced forward-looking solutions</a:t>
            </a:r>
            <a:r>
              <a:rPr lang="en-US" sz="1050" dirty="0">
                <a:latin typeface="Arial" panose="020B0604020202020204" pitchFamily="34" charset="0"/>
                <a:cs typeface="Arial" panose="020B0604020202020204" pitchFamily="34" charset="0"/>
              </a:rPr>
              <a:t>, sustainable valve operation technologies and progressive design worldwide.  At PRO CONTROL, we are always looking for the perfect match, </a:t>
            </a:r>
            <a:r>
              <a:rPr lang="en-US" sz="1050" b="1" dirty="0">
                <a:solidFill>
                  <a:srgbClr val="296AA6"/>
                </a:solidFill>
                <a:latin typeface="Arial" panose="020B0604020202020204" pitchFamily="34" charset="0"/>
                <a:cs typeface="Arial" panose="020B0604020202020204" pitchFamily="34" charset="0"/>
              </a:rPr>
              <a:t>transforming complex goals into simplified solutions to achieve maximum efficiency </a:t>
            </a:r>
            <a:r>
              <a:rPr lang="en-US" sz="1050" dirty="0">
                <a:latin typeface="Arial" panose="020B0604020202020204" pitchFamily="34" charset="0"/>
                <a:cs typeface="Arial" panose="020B0604020202020204" pitchFamily="34" charset="0"/>
              </a:rPr>
              <a:t>which means first understanding what really matters and what’s really needed, it is important to be accountable for our clients: </a:t>
            </a:r>
            <a:r>
              <a:rPr lang="en-US" sz="1050" b="1" dirty="0">
                <a:latin typeface="Arial" panose="020B0604020202020204" pitchFamily="34" charset="0"/>
                <a:cs typeface="Arial" panose="020B0604020202020204" pitchFamily="34" charset="0"/>
              </a:rPr>
              <a:t>today and tomorrow.</a:t>
            </a:r>
          </a:p>
          <a:p>
            <a:pPr>
              <a:defRPr/>
            </a:pPr>
            <a:endParaRPr lang="en-US" sz="1050" cap="all" dirty="0">
              <a:solidFill>
                <a:srgbClr val="002855"/>
              </a:solidFill>
              <a:latin typeface="Arial" panose="020B0604020202020204" pitchFamily="34" charset="0"/>
              <a:cs typeface="Arial" panose="020B0604020202020204" pitchFamily="34" charset="0"/>
              <a:sym typeface="Poppins Bold"/>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050" b="0"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endParaRPr>
          </a:p>
        </p:txBody>
      </p:sp>
      <p:sp>
        <p:nvSpPr>
          <p:cNvPr id="13" name="Title 1">
            <a:extLst>
              <a:ext uri="{FF2B5EF4-FFF2-40B4-BE49-F238E27FC236}">
                <a16:creationId xmlns:a16="http://schemas.microsoft.com/office/drawing/2014/main" id="{684CC917-65E2-4358-A632-8F0C589E4575}"/>
              </a:ext>
            </a:extLst>
          </p:cNvPr>
          <p:cNvSpPr txBox="1">
            <a:spLocks/>
          </p:cNvSpPr>
          <p:nvPr/>
        </p:nvSpPr>
        <p:spPr>
          <a:xfrm>
            <a:off x="291274" y="1183255"/>
            <a:ext cx="7635875" cy="566227"/>
          </a:xfrm>
          <a:prstGeom prst="rect">
            <a:avLst/>
          </a:prstGeom>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r>
              <a:rPr lang="en-US" sz="2800" dirty="0"/>
              <a:t>SOLUTIONS for valve operation in the</a:t>
            </a:r>
          </a:p>
        </p:txBody>
      </p:sp>
      <p:sp>
        <p:nvSpPr>
          <p:cNvPr id="14" name="Title 1">
            <a:extLst>
              <a:ext uri="{FF2B5EF4-FFF2-40B4-BE49-F238E27FC236}">
                <a16:creationId xmlns:a16="http://schemas.microsoft.com/office/drawing/2014/main" id="{6D045CAE-9DA1-443B-AB16-C3A25A63A937}"/>
              </a:ext>
            </a:extLst>
          </p:cNvPr>
          <p:cNvSpPr txBox="1">
            <a:spLocks/>
          </p:cNvSpPr>
          <p:nvPr/>
        </p:nvSpPr>
        <p:spPr>
          <a:xfrm>
            <a:off x="291274" y="1527128"/>
            <a:ext cx="7635875" cy="1101725"/>
          </a:xfrm>
          <a:prstGeom prst="rect">
            <a:avLst/>
          </a:prstGeom>
        </p:spPr>
        <p:txBody>
          <a:bodyPr vert="horz" lIns="0" tIns="0" rIns="0" bIns="0" rtlCol="0" anchor="t" anchorCtr="0">
            <a:noAutofit/>
          </a:bodyPr>
          <a:lstStyle>
            <a:lvl1pPr algn="l" defTabSz="685800" rtl="0" eaLnBrk="1" latinLnBrk="0" hangingPunct="1">
              <a:lnSpc>
                <a:spcPts val="4700"/>
              </a:lnSpc>
              <a:spcBef>
                <a:spcPct val="0"/>
              </a:spcBef>
              <a:buNone/>
              <a:defRPr sz="4500" b="1" i="0" kern="1200">
                <a:solidFill>
                  <a:schemeClr val="tx1"/>
                </a:solidFill>
                <a:latin typeface="Arial" panose="020B0604020202020204" pitchFamily="34" charset="0"/>
                <a:ea typeface="+mj-ea"/>
                <a:cs typeface="+mj-cs"/>
              </a:defRPr>
            </a:lvl1pPr>
          </a:lstStyle>
          <a:p>
            <a:r>
              <a:rPr lang="en-US" sz="2800" dirty="0"/>
              <a:t>harshest applications and environments</a:t>
            </a:r>
          </a:p>
        </p:txBody>
      </p:sp>
      <p:pic>
        <p:nvPicPr>
          <p:cNvPr id="15" name="object 6">
            <a:extLst>
              <a:ext uri="{FF2B5EF4-FFF2-40B4-BE49-F238E27FC236}">
                <a16:creationId xmlns:a16="http://schemas.microsoft.com/office/drawing/2014/main" id="{B58FB338-A97B-4398-B002-0B6A91AA4680}"/>
              </a:ext>
            </a:extLst>
          </p:cNvPr>
          <p:cNvPicPr/>
          <p:nvPr/>
        </p:nvPicPr>
        <p:blipFill>
          <a:blip r:embed="rId3" cstate="print">
            <a:duotone>
              <a:prstClr val="black"/>
              <a:schemeClr val="tx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4844517" y="4446727"/>
            <a:ext cx="1915706" cy="141148"/>
          </a:xfrm>
          <a:prstGeom prst="rect">
            <a:avLst/>
          </a:prstGeom>
        </p:spPr>
      </p:pic>
      <p:sp>
        <p:nvSpPr>
          <p:cNvPr id="16" name="Textplatzhalter 22">
            <a:extLst>
              <a:ext uri="{FF2B5EF4-FFF2-40B4-BE49-F238E27FC236}">
                <a16:creationId xmlns:a16="http://schemas.microsoft.com/office/drawing/2014/main" id="{CCB0CBCB-69F1-487A-8C82-C2A248B82460}"/>
              </a:ext>
            </a:extLst>
          </p:cNvPr>
          <p:cNvSpPr txBox="1">
            <a:spLocks/>
          </p:cNvSpPr>
          <p:nvPr/>
        </p:nvSpPr>
        <p:spPr>
          <a:xfrm>
            <a:off x="250825" y="4216513"/>
            <a:ext cx="3807474" cy="409160"/>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tabLst>
                <a:tab pos="816480" algn="l"/>
              </a:tabLst>
            </a:pPr>
            <a:r>
              <a:rPr lang="en-US" sz="1200" b="1" dirty="0">
                <a:latin typeface="Arial" panose="020B0604020202020204" pitchFamily="34" charset="0"/>
                <a:cs typeface="Arial" panose="020B0604020202020204" pitchFamily="34" charset="0"/>
              </a:rPr>
              <a:t>Meet our experts today </a:t>
            </a:r>
            <a:r>
              <a:rPr lang="en-US" sz="1200" b="1" dirty="0">
                <a:solidFill>
                  <a:srgbClr val="296AA6"/>
                </a:solidFill>
                <a:latin typeface="Arial" panose="020B0604020202020204" pitchFamily="34" charset="0"/>
                <a:cs typeface="Arial" panose="020B0604020202020204" pitchFamily="34" charset="0"/>
              </a:rPr>
              <a:t>Booth 138 Hall A</a:t>
            </a:r>
          </a:p>
          <a:p>
            <a:pPr>
              <a:defRPr/>
            </a:pPr>
            <a:endParaRPr lang="en-US" sz="1200" b="1" cap="all" dirty="0">
              <a:solidFill>
                <a:srgbClr val="002855"/>
              </a:solidFill>
              <a:latin typeface="Arial" panose="020B0604020202020204" pitchFamily="34" charset="0"/>
              <a:cs typeface="Arial" panose="020B0604020202020204" pitchFamily="34" charset="0"/>
              <a:sym typeface="Poppins Bold"/>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200" b="0" i="0" u="none" strike="noStrike" kern="1200" cap="all" spc="0" normalizeH="0" baseline="0" noProof="0" dirty="0">
              <a:ln>
                <a:noFill/>
              </a:ln>
              <a:solidFill>
                <a:srgbClr val="002855"/>
              </a:solidFill>
              <a:effectLst/>
              <a:uLnTx/>
              <a:uFillTx/>
              <a:latin typeface="Arial" panose="020B0604020202020204" pitchFamily="34" charset="0"/>
              <a:cs typeface="Arial" panose="020B0604020202020204" pitchFamily="34" charset="0"/>
              <a:sym typeface="Poppins Bold"/>
            </a:endParaRPr>
          </a:p>
        </p:txBody>
      </p:sp>
      <p:grpSp>
        <p:nvGrpSpPr>
          <p:cNvPr id="4" name="Gruppo 3">
            <a:extLst>
              <a:ext uri="{FF2B5EF4-FFF2-40B4-BE49-F238E27FC236}">
                <a16:creationId xmlns:a16="http://schemas.microsoft.com/office/drawing/2014/main" id="{75A6A1CD-047A-7812-722F-39F68A6B51BD}"/>
              </a:ext>
            </a:extLst>
          </p:cNvPr>
          <p:cNvGrpSpPr/>
          <p:nvPr/>
        </p:nvGrpSpPr>
        <p:grpSpPr>
          <a:xfrm>
            <a:off x="5553130" y="231775"/>
            <a:ext cx="3408982" cy="413167"/>
            <a:chOff x="5553130" y="231775"/>
            <a:chExt cx="3408982" cy="413167"/>
          </a:xfrm>
        </p:grpSpPr>
        <p:pic>
          <p:nvPicPr>
            <p:cNvPr id="5" name="Picture 7" descr="A blue and white sign with arrows&#10;&#10;Description automatically generated">
              <a:extLst>
                <a:ext uri="{FF2B5EF4-FFF2-40B4-BE49-F238E27FC236}">
                  <a16:creationId xmlns:a16="http://schemas.microsoft.com/office/drawing/2014/main" id="{69E2ED6E-BA30-FCEF-1F66-5FCCE7915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7" name="Picture 1" descr="A blue and yellow text on a black background&#10;&#10;Description automatically generated">
              <a:extLst>
                <a:ext uri="{FF2B5EF4-FFF2-40B4-BE49-F238E27FC236}">
                  <a16:creationId xmlns:a16="http://schemas.microsoft.com/office/drawing/2014/main" id="{7990F582-8130-E9DE-A458-39C3EA780A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E34A6B2E-BB6F-1527-0C5A-E3F8D2700371}"/>
                </a:ext>
              </a:extLst>
            </p:cNvPr>
            <p:cNvPicPr>
              <a:picLocks noChangeAspect="1"/>
            </p:cNvPicPr>
            <p:nvPr/>
          </p:nvPicPr>
          <p:blipFill>
            <a:blip r:embed="rId7"/>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1639305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CBE9C-5587-8150-5F43-E4B01462CA9D}"/>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2DF69210-DFBC-5AE6-34D1-55755A8943F0}"/>
              </a:ext>
            </a:extLst>
          </p:cNvPr>
          <p:cNvSpPr>
            <a:spLocks noGrp="1"/>
          </p:cNvSpPr>
          <p:nvPr>
            <p:ph type="title"/>
          </p:nvPr>
        </p:nvSpPr>
        <p:spPr>
          <a:xfrm>
            <a:off x="250825" y="898426"/>
            <a:ext cx="7635875" cy="1101725"/>
          </a:xfrm>
        </p:spPr>
        <p:txBody>
          <a:bodyPr/>
          <a:lstStyle/>
          <a:p>
            <a:pPr>
              <a:lnSpc>
                <a:spcPct val="100000"/>
              </a:lnSpc>
            </a:pPr>
            <a:r>
              <a:rPr lang="en-US" sz="2800" dirty="0"/>
              <a:t>Design for AM benefits for valves</a:t>
            </a:r>
          </a:p>
        </p:txBody>
      </p:sp>
      <p:pic>
        <p:nvPicPr>
          <p:cNvPr id="13" name="Picture 12" descr="A picture containing indoor, table, sitting&#10;&#10;Description automatically generated">
            <a:extLst>
              <a:ext uri="{FF2B5EF4-FFF2-40B4-BE49-F238E27FC236}">
                <a16:creationId xmlns:a16="http://schemas.microsoft.com/office/drawing/2014/main" id="{238376CF-5A97-6BA0-0F3C-1E5FA01D0A6B}"/>
              </a:ext>
            </a:extLst>
          </p:cNvPr>
          <p:cNvPicPr>
            <a:picLocks noChangeAspect="1"/>
          </p:cNvPicPr>
          <p:nvPr/>
        </p:nvPicPr>
        <p:blipFill>
          <a:blip r:embed="rId2"/>
          <a:stretch>
            <a:fillRect/>
          </a:stretch>
        </p:blipFill>
        <p:spPr>
          <a:xfrm>
            <a:off x="6796995" y="1381437"/>
            <a:ext cx="2048955" cy="2171140"/>
          </a:xfrm>
          <a:prstGeom prst="rect">
            <a:avLst/>
          </a:prstGeom>
        </p:spPr>
      </p:pic>
      <p:sp>
        <p:nvSpPr>
          <p:cNvPr id="16" name="TextBox 15">
            <a:extLst>
              <a:ext uri="{FF2B5EF4-FFF2-40B4-BE49-F238E27FC236}">
                <a16:creationId xmlns:a16="http://schemas.microsoft.com/office/drawing/2014/main" id="{1D669DD6-EE25-CDA8-EDDA-D59498AEAC79}"/>
              </a:ext>
            </a:extLst>
          </p:cNvPr>
          <p:cNvSpPr txBox="1"/>
          <p:nvPr/>
        </p:nvSpPr>
        <p:spPr>
          <a:xfrm>
            <a:off x="298050" y="1350448"/>
            <a:ext cx="4582632" cy="938719"/>
          </a:xfrm>
          <a:prstGeom prst="rect">
            <a:avLst/>
          </a:prstGeom>
          <a:noFill/>
          <a:ln>
            <a:solidFill>
              <a:schemeClr val="tx2"/>
            </a:solidFill>
          </a:ln>
        </p:spPr>
        <p:txBody>
          <a:bodyPr wrap="square">
            <a:spAutoFit/>
          </a:bodyPr>
          <a:lstStyle/>
          <a:p>
            <a:pPr marL="285750" indent="-285750" algn="l">
              <a:buFont typeface="Arial" panose="020B0604020202020204" pitchFamily="34" charset="0"/>
              <a:buChar char="•"/>
            </a:pPr>
            <a:r>
              <a:rPr lang="en-US" sz="1100" dirty="0">
                <a:latin typeface="Arial" panose="020B0604020202020204" pitchFamily="34" charset="0"/>
                <a:cs typeface="Arial" panose="020B0604020202020204" pitchFamily="34" charset="0"/>
              </a:rPr>
              <a:t>Cost is neutral with investment casting manufacturing</a:t>
            </a:r>
          </a:p>
          <a:p>
            <a:pPr marL="285750" indent="-285750" algn="l">
              <a:buFont typeface="Arial" panose="020B0604020202020204" pitchFamily="34" charset="0"/>
              <a:buChar char="•"/>
            </a:pPr>
            <a:r>
              <a:rPr lang="en-US" sz="1100" dirty="0">
                <a:latin typeface="Arial" panose="020B0604020202020204" pitchFamily="34" charset="0"/>
                <a:cs typeface="Arial" panose="020B0604020202020204" pitchFamily="34" charset="0"/>
              </a:rPr>
              <a:t>The big advantage is the performance improvement, better design with hydrodynamic noise reduced and at the same time higher flow capacity. Or reduce the size and keep the same flow capacity</a:t>
            </a:r>
          </a:p>
          <a:p>
            <a:pPr marL="285750" indent="-285750" algn="l">
              <a:buFont typeface="Arial" panose="020B0604020202020204" pitchFamily="34" charset="0"/>
              <a:buChar char="•"/>
            </a:pPr>
            <a:r>
              <a:rPr lang="en-US" sz="1100" dirty="0">
                <a:latin typeface="Arial" panose="020B0604020202020204" pitchFamily="34" charset="0"/>
                <a:cs typeface="Arial" panose="020B0604020202020204" pitchFamily="34" charset="0"/>
              </a:rPr>
              <a:t>Reduced assembly manufactured in one piece</a:t>
            </a:r>
          </a:p>
        </p:txBody>
      </p:sp>
      <p:sp>
        <p:nvSpPr>
          <p:cNvPr id="17" name="Arrow: Curved Left 16">
            <a:extLst>
              <a:ext uri="{FF2B5EF4-FFF2-40B4-BE49-F238E27FC236}">
                <a16:creationId xmlns:a16="http://schemas.microsoft.com/office/drawing/2014/main" id="{D6110EC3-DB68-3BBA-0F24-BDC97A4B8DB0}"/>
              </a:ext>
            </a:extLst>
          </p:cNvPr>
          <p:cNvSpPr/>
          <p:nvPr/>
        </p:nvSpPr>
        <p:spPr>
          <a:xfrm rot="19462280">
            <a:off x="5575100" y="1141908"/>
            <a:ext cx="878959" cy="2413241"/>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a:extLst>
              <a:ext uri="{FF2B5EF4-FFF2-40B4-BE49-F238E27FC236}">
                <a16:creationId xmlns:a16="http://schemas.microsoft.com/office/drawing/2014/main" id="{C7E3BCC3-2AA9-1B74-23C2-C04E3B12F006}"/>
              </a:ext>
            </a:extLst>
          </p:cNvPr>
          <p:cNvSpPr txBox="1"/>
          <p:nvPr/>
        </p:nvSpPr>
        <p:spPr>
          <a:xfrm>
            <a:off x="1431999" y="2860079"/>
            <a:ext cx="4582632" cy="1277273"/>
          </a:xfrm>
          <a:prstGeom prst="rect">
            <a:avLst/>
          </a:prstGeom>
          <a:noFill/>
          <a:ln>
            <a:solidFill>
              <a:schemeClr val="tx2"/>
            </a:solidFill>
          </a:ln>
        </p:spPr>
        <p:txBody>
          <a:bodyPr wrap="square">
            <a:spAutoFit/>
          </a:bodyPr>
          <a:lstStyle/>
          <a:p>
            <a:pPr marL="285750" indent="-285750" algn="l">
              <a:buFont typeface="Arial" panose="020B0604020202020204" pitchFamily="34" charset="0"/>
              <a:buChar char="•"/>
            </a:pPr>
            <a:r>
              <a:rPr lang="en-US" sz="1100" b="1" dirty="0">
                <a:latin typeface="Arial" panose="020B0604020202020204" pitchFamily="34" charset="0"/>
                <a:cs typeface="Arial" panose="020B0604020202020204" pitchFamily="34" charset="0"/>
              </a:rPr>
              <a:t>Increase of volume </a:t>
            </a:r>
            <a:r>
              <a:rPr lang="en-US" sz="1100" dirty="0">
                <a:latin typeface="Arial" panose="020B0604020202020204" pitchFamily="34" charset="0"/>
                <a:cs typeface="Arial" panose="020B0604020202020204" pitchFamily="34" charset="0"/>
              </a:rPr>
              <a:t>–&gt; 30K Euro 10-inch value, a customer can pay </a:t>
            </a:r>
            <a:r>
              <a:rPr lang="en-US" sz="1100" dirty="0">
                <a:highlight>
                  <a:srgbClr val="FFFF00"/>
                </a:highlight>
                <a:latin typeface="Arial" panose="020B0604020202020204" pitchFamily="34" charset="0"/>
                <a:cs typeface="Arial" panose="020B0604020202020204" pitchFamily="34" charset="0"/>
              </a:rPr>
              <a:t>reduce 20% size valve at 30% lower cost</a:t>
            </a:r>
            <a:r>
              <a:rPr lang="en-US" sz="1100" dirty="0">
                <a:latin typeface="Arial" panose="020B0604020202020204" pitchFamily="34" charset="0"/>
                <a:cs typeface="Arial" panose="020B0604020202020204" pitchFamily="34" charset="0"/>
              </a:rPr>
              <a:t>, maintaining same performance - &gt; </a:t>
            </a:r>
            <a:r>
              <a:rPr lang="en-US" sz="1100" dirty="0">
                <a:highlight>
                  <a:srgbClr val="FFFF00"/>
                </a:highlight>
                <a:latin typeface="Arial" panose="020B0604020202020204" pitchFamily="34" charset="0"/>
                <a:cs typeface="Arial" panose="020B0604020202020204" pitchFamily="34" charset="0"/>
              </a:rPr>
              <a:t>customers buy more parts, approx. double</a:t>
            </a:r>
          </a:p>
          <a:p>
            <a:pPr marL="285750" indent="-285750" algn="l">
              <a:buFont typeface="Arial" panose="020B0604020202020204" pitchFamily="34" charset="0"/>
              <a:buChar char="•"/>
            </a:pPr>
            <a:r>
              <a:rPr lang="en-US" sz="1100" dirty="0">
                <a:highlight>
                  <a:srgbClr val="FFFF00"/>
                </a:highlight>
                <a:latin typeface="Arial" panose="020B0604020202020204" pitchFamily="34" charset="0"/>
                <a:cs typeface="Arial" panose="020B0604020202020204" pitchFamily="34" charset="0"/>
              </a:rPr>
              <a:t>20K Euro  x 200/ y – 30K Euro x 100 / y = add 1MEuro revenue!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1" dirty="0">
                <a:latin typeface="Arial" panose="020B0604020202020204" pitchFamily="34" charset="0"/>
                <a:cs typeface="Arial" panose="020B0604020202020204" pitchFamily="34" charset="0"/>
              </a:rPr>
              <a:t>Lead time improvement </a:t>
            </a:r>
            <a:r>
              <a:rPr lang="en-US" sz="1100" b="0" dirty="0">
                <a:latin typeface="Arial" panose="020B0604020202020204" pitchFamily="34" charset="0"/>
                <a:cs typeface="Arial" panose="020B0604020202020204" pitchFamily="34" charset="0"/>
              </a:rPr>
              <a:t>-&gt; for</a:t>
            </a:r>
            <a:r>
              <a:rPr lang="en-US" sz="1100" dirty="0">
                <a:latin typeface="Arial" panose="020B0604020202020204" pitchFamily="34" charset="0"/>
                <a:cs typeface="Arial" panose="020B0604020202020204" pitchFamily="34" charset="0"/>
              </a:rPr>
              <a:t> titanium body valve casting 30 weeks to 12 weeks by AM, fully machined, more competitive to get the order, advantage in volume of revenue</a:t>
            </a:r>
          </a:p>
        </p:txBody>
      </p:sp>
      <p:sp>
        <p:nvSpPr>
          <p:cNvPr id="21" name="TextBox 20">
            <a:extLst>
              <a:ext uri="{FF2B5EF4-FFF2-40B4-BE49-F238E27FC236}">
                <a16:creationId xmlns:a16="http://schemas.microsoft.com/office/drawing/2014/main" id="{1E612765-6184-4363-0F39-993606EF4E82}"/>
              </a:ext>
            </a:extLst>
          </p:cNvPr>
          <p:cNvSpPr txBox="1"/>
          <p:nvPr/>
        </p:nvSpPr>
        <p:spPr>
          <a:xfrm>
            <a:off x="366328" y="2392363"/>
            <a:ext cx="5357498" cy="400110"/>
          </a:xfrm>
          <a:prstGeom prst="rect">
            <a:avLst/>
          </a:prstGeom>
          <a:noFill/>
        </p:spPr>
        <p:txBody>
          <a:bodyPr wrap="square">
            <a:spAutoFit/>
          </a:bodyPr>
          <a:lstStyle/>
          <a:p>
            <a:pPr algn="l"/>
            <a:r>
              <a:rPr lang="en-US" sz="2000" b="1" dirty="0">
                <a:solidFill>
                  <a:srgbClr val="FF0000"/>
                </a:solidFill>
                <a:latin typeface="Arial" panose="020B0604020202020204" pitchFamily="34" charset="0"/>
                <a:cs typeface="Arial" panose="020B0604020202020204" pitchFamily="34" charset="0"/>
              </a:rPr>
              <a:t>Better design brings more sales of parts</a:t>
            </a:r>
          </a:p>
        </p:txBody>
      </p:sp>
      <p:graphicFrame>
        <p:nvGraphicFramePr>
          <p:cNvPr id="22" name="Table 21">
            <a:extLst>
              <a:ext uri="{FF2B5EF4-FFF2-40B4-BE49-F238E27FC236}">
                <a16:creationId xmlns:a16="http://schemas.microsoft.com/office/drawing/2014/main" id="{F2D735C3-4051-13F7-29DF-98D877B6B851}"/>
              </a:ext>
            </a:extLst>
          </p:cNvPr>
          <p:cNvGraphicFramePr>
            <a:graphicFrameLocks noGrp="1"/>
          </p:cNvGraphicFramePr>
          <p:nvPr>
            <p:extLst>
              <p:ext uri="{D42A27DB-BD31-4B8C-83A1-F6EECF244321}">
                <p14:modId xmlns:p14="http://schemas.microsoft.com/office/powerpoint/2010/main" val="1111778950"/>
              </p:ext>
            </p:extLst>
          </p:nvPr>
        </p:nvGraphicFramePr>
        <p:xfrm>
          <a:off x="4826209" y="3925034"/>
          <a:ext cx="3446928" cy="640080"/>
        </p:xfrm>
        <a:graphic>
          <a:graphicData uri="http://schemas.openxmlformats.org/drawingml/2006/table">
            <a:tbl>
              <a:tblPr firstRow="1" bandRow="1">
                <a:tableStyleId>{5C22544A-7EE6-4342-B048-85BDC9FD1C3A}</a:tableStyleId>
              </a:tblPr>
              <a:tblGrid>
                <a:gridCol w="1147971">
                  <a:extLst>
                    <a:ext uri="{9D8B030D-6E8A-4147-A177-3AD203B41FA5}">
                      <a16:colId xmlns:a16="http://schemas.microsoft.com/office/drawing/2014/main" val="2658176210"/>
                    </a:ext>
                  </a:extLst>
                </a:gridCol>
                <a:gridCol w="1156991">
                  <a:extLst>
                    <a:ext uri="{9D8B030D-6E8A-4147-A177-3AD203B41FA5}">
                      <a16:colId xmlns:a16="http://schemas.microsoft.com/office/drawing/2014/main" val="3004353653"/>
                    </a:ext>
                  </a:extLst>
                </a:gridCol>
                <a:gridCol w="1141966">
                  <a:extLst>
                    <a:ext uri="{9D8B030D-6E8A-4147-A177-3AD203B41FA5}">
                      <a16:colId xmlns:a16="http://schemas.microsoft.com/office/drawing/2014/main" val="2824633707"/>
                    </a:ext>
                  </a:extLst>
                </a:gridCol>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Year 1 Revenues</a:t>
                      </a:r>
                    </a:p>
                  </a:txBody>
                  <a:tcPr anchor="ctr">
                    <a:lnR w="12700" cap="flat" cmpd="sng" algn="ctr">
                      <a:solidFill>
                        <a:schemeClr val="bg1"/>
                      </a:solidFill>
                      <a:prstDash val="solid"/>
                      <a:round/>
                      <a:headEnd type="none" w="med" len="med"/>
                      <a:tailEnd type="none" w="med" len="med"/>
                    </a:ln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Year 2 Revenues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Year 3 Revenues</a:t>
                      </a:r>
                    </a:p>
                  </a:txBody>
                  <a:tcPr anchor="ctr">
                    <a:lnL w="12700" cap="flat" cmpd="sng" algn="ctr">
                      <a:solidFill>
                        <a:schemeClr val="bg1"/>
                      </a:solidFill>
                      <a:prstDash val="solid"/>
                      <a:round/>
                      <a:headEnd type="none" w="med" len="med"/>
                      <a:tailEnd type="none" w="med" len="med"/>
                    </a:lnL>
                    <a:solidFill>
                      <a:srgbClr val="FFC000"/>
                    </a:solidFill>
                  </a:tcPr>
                </a:tc>
                <a:extLst>
                  <a:ext uri="{0D108BD9-81ED-4DB2-BD59-A6C34878D82A}">
                    <a16:rowId xmlns:a16="http://schemas.microsoft.com/office/drawing/2014/main" val="139383411"/>
                  </a:ext>
                </a:extLst>
              </a:tr>
              <a:tr h="0">
                <a:tc>
                  <a:txBody>
                    <a:bodyPr/>
                    <a:lstStyle/>
                    <a:p>
                      <a:pPr algn="ctr"/>
                      <a:r>
                        <a:rPr lang="en-US" sz="1000" b="1" dirty="0">
                          <a:latin typeface="Arial" panose="020B0604020202020204" pitchFamily="34" charset="0"/>
                          <a:cs typeface="Arial" panose="020B0604020202020204" pitchFamily="34" charset="0"/>
                        </a:rPr>
                        <a:t>100 / y -&gt; 1M Eu</a:t>
                      </a:r>
                    </a:p>
                  </a:txBody>
                  <a:tcPr anchor="ctr">
                    <a:lnR w="12700" cap="flat" cmpd="sng" algn="ctr">
                      <a:solidFill>
                        <a:schemeClr val="bg1"/>
                      </a:solidFill>
                      <a:prstDash val="solid"/>
                      <a:round/>
                      <a:headEnd type="none" w="med" len="med"/>
                      <a:tailEnd type="none" w="med" len="med"/>
                    </a:ln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b="1" dirty="0">
                          <a:latin typeface="Arial" panose="020B0604020202020204" pitchFamily="34" charset="0"/>
                          <a:cs typeface="Arial" panose="020B0604020202020204" pitchFamily="34" charset="0"/>
                        </a:rPr>
                        <a:t>150 /y -&gt; 2M Eu</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accent4"/>
                    </a:solidFill>
                  </a:tcPr>
                </a:tc>
                <a:tc>
                  <a:txBody>
                    <a:bodyPr/>
                    <a:lstStyle/>
                    <a:p>
                      <a:pPr algn="ctr"/>
                      <a:r>
                        <a:rPr lang="en-US" sz="1000" b="1" dirty="0">
                          <a:latin typeface="Arial" panose="020B0604020202020204" pitchFamily="34" charset="0"/>
                          <a:cs typeface="Arial" panose="020B0604020202020204" pitchFamily="34" charset="0"/>
                        </a:rPr>
                        <a:t>200/y -&gt;  3M Eu</a:t>
                      </a:r>
                    </a:p>
                  </a:txBody>
                  <a:tcPr anchor="ctr">
                    <a:lnL w="12700" cap="flat" cmpd="sng" algn="ctr">
                      <a:solidFill>
                        <a:schemeClr val="bg1"/>
                      </a:solidFill>
                      <a:prstDash val="solid"/>
                      <a:round/>
                      <a:headEnd type="none" w="med" len="med"/>
                      <a:tailEnd type="none" w="med" len="med"/>
                    </a:lnL>
                    <a:solidFill>
                      <a:schemeClr val="accent4"/>
                    </a:solidFill>
                  </a:tcPr>
                </a:tc>
                <a:extLst>
                  <a:ext uri="{0D108BD9-81ED-4DB2-BD59-A6C34878D82A}">
                    <a16:rowId xmlns:a16="http://schemas.microsoft.com/office/drawing/2014/main" val="4292395209"/>
                  </a:ext>
                </a:extLst>
              </a:tr>
            </a:tbl>
          </a:graphicData>
        </a:graphic>
      </p:graphicFrame>
      <p:grpSp>
        <p:nvGrpSpPr>
          <p:cNvPr id="3" name="Gruppo 2">
            <a:extLst>
              <a:ext uri="{FF2B5EF4-FFF2-40B4-BE49-F238E27FC236}">
                <a16:creationId xmlns:a16="http://schemas.microsoft.com/office/drawing/2014/main" id="{4647D903-4D6C-3BBA-8054-B2F51E91CD38}"/>
              </a:ext>
            </a:extLst>
          </p:cNvPr>
          <p:cNvGrpSpPr/>
          <p:nvPr/>
        </p:nvGrpSpPr>
        <p:grpSpPr>
          <a:xfrm>
            <a:off x="5553130" y="231775"/>
            <a:ext cx="3408982" cy="413167"/>
            <a:chOff x="5553130" y="231775"/>
            <a:chExt cx="3408982" cy="413167"/>
          </a:xfrm>
        </p:grpSpPr>
        <p:pic>
          <p:nvPicPr>
            <p:cNvPr id="4" name="Picture 7" descr="A blue and white sign with arrows&#10;&#10;Description automatically generated">
              <a:extLst>
                <a:ext uri="{FF2B5EF4-FFF2-40B4-BE49-F238E27FC236}">
                  <a16:creationId xmlns:a16="http://schemas.microsoft.com/office/drawing/2014/main" id="{60F8FEBF-DDA4-A063-F35E-E3DF8F8743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5" name="Picture 1" descr="A blue and yellow text on a black background&#10;&#10;Description automatically generated">
              <a:extLst>
                <a:ext uri="{FF2B5EF4-FFF2-40B4-BE49-F238E27FC236}">
                  <a16:creationId xmlns:a16="http://schemas.microsoft.com/office/drawing/2014/main" id="{AA30B2B5-6350-2C11-952B-3405BFCC1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F4CB23CF-9312-D651-2F65-813EC8E38112}"/>
                </a:ext>
              </a:extLst>
            </p:cNvPr>
            <p:cNvPicPr>
              <a:picLocks noChangeAspect="1"/>
            </p:cNvPicPr>
            <p:nvPr/>
          </p:nvPicPr>
          <p:blipFill>
            <a:blip r:embed="rId5"/>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294968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47E5-6076-92CB-6C9F-2B472AD36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DBB2F-D86B-6FA8-472B-2F3C93DDB07E}"/>
              </a:ext>
            </a:extLst>
          </p:cNvPr>
          <p:cNvSpPr>
            <a:spLocks noGrp="1"/>
          </p:cNvSpPr>
          <p:nvPr>
            <p:ph type="title"/>
          </p:nvPr>
        </p:nvSpPr>
        <p:spPr>
          <a:xfrm>
            <a:off x="250825" y="847967"/>
            <a:ext cx="7635875" cy="1101725"/>
          </a:xfrm>
        </p:spPr>
        <p:txBody>
          <a:bodyPr/>
          <a:lstStyle/>
          <a:p>
            <a:pPr>
              <a:lnSpc>
                <a:spcPct val="100000"/>
              </a:lnSpc>
            </a:pPr>
            <a:r>
              <a:rPr lang="en-US" sz="2800" dirty="0"/>
              <a:t>3D Hydraulic HP compact control manifold for actuators used in O&amp;G offshore</a:t>
            </a:r>
          </a:p>
        </p:txBody>
      </p:sp>
      <p:pic>
        <p:nvPicPr>
          <p:cNvPr id="3" name="Bildplatzhalter 38">
            <a:extLst>
              <a:ext uri="{FF2B5EF4-FFF2-40B4-BE49-F238E27FC236}">
                <a16:creationId xmlns:a16="http://schemas.microsoft.com/office/drawing/2014/main" id="{38324C6D-9E2B-A194-3C07-AA978D7842D4}"/>
              </a:ext>
            </a:extLst>
          </p:cNvPr>
          <p:cNvPicPr>
            <a:picLocks noChangeAspect="1"/>
          </p:cNvPicPr>
          <p:nvPr/>
        </p:nvPicPr>
        <p:blipFill rotWithShape="1">
          <a:blip r:embed="rId2">
            <a:extLst>
              <a:ext uri="{28A0092B-C50C-407E-A947-70E740481C1C}">
                <a14:useLocalDpi xmlns:a14="http://schemas.microsoft.com/office/drawing/2010/main" val="0"/>
              </a:ext>
            </a:extLst>
          </a:blip>
          <a:srcRect t="-264" b="14420"/>
          <a:stretch/>
        </p:blipFill>
        <p:spPr>
          <a:xfrm>
            <a:off x="250825" y="1834181"/>
            <a:ext cx="3970116" cy="2060354"/>
          </a:xfrm>
          <a:custGeom>
            <a:avLst/>
            <a:gdLst>
              <a:gd name="connsiteX0" fmla="*/ 0 w 6713316"/>
              <a:gd name="connsiteY0" fmla="*/ 0 h 3483980"/>
              <a:gd name="connsiteX1" fmla="*/ 6365754 w 6713316"/>
              <a:gd name="connsiteY1" fmla="*/ 0 h 3483980"/>
              <a:gd name="connsiteX2" fmla="*/ 6713316 w 6713316"/>
              <a:gd name="connsiteY2" fmla="*/ 347562 h 3483980"/>
              <a:gd name="connsiteX3" fmla="*/ 6713316 w 6713316"/>
              <a:gd name="connsiteY3" fmla="*/ 3136418 h 3483980"/>
              <a:gd name="connsiteX4" fmla="*/ 6365754 w 6713316"/>
              <a:gd name="connsiteY4" fmla="*/ 3483980 h 3483980"/>
              <a:gd name="connsiteX5" fmla="*/ 0 w 6713316"/>
              <a:gd name="connsiteY5" fmla="*/ 3483980 h 348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3316" h="3483980">
                <a:moveTo>
                  <a:pt x="0" y="0"/>
                </a:moveTo>
                <a:lnTo>
                  <a:pt x="6365754" y="0"/>
                </a:lnTo>
                <a:cubicBezTo>
                  <a:pt x="6557707" y="0"/>
                  <a:pt x="6713316" y="155609"/>
                  <a:pt x="6713316" y="347562"/>
                </a:cubicBezTo>
                <a:lnTo>
                  <a:pt x="6713316" y="3136418"/>
                </a:lnTo>
                <a:cubicBezTo>
                  <a:pt x="6713316" y="3328371"/>
                  <a:pt x="6557707" y="3483980"/>
                  <a:pt x="6365754" y="3483980"/>
                </a:cubicBezTo>
                <a:lnTo>
                  <a:pt x="0" y="3483980"/>
                </a:lnTo>
                <a:close/>
              </a:path>
            </a:pathLst>
          </a:custGeom>
          <a:solidFill>
            <a:sysClr val="window" lastClr="FFFFFF">
              <a:lumMod val="95000"/>
            </a:sysClr>
          </a:solidFill>
        </p:spPr>
      </p:pic>
      <p:sp>
        <p:nvSpPr>
          <p:cNvPr id="5" name="TextBox 4">
            <a:extLst>
              <a:ext uri="{FF2B5EF4-FFF2-40B4-BE49-F238E27FC236}">
                <a16:creationId xmlns:a16="http://schemas.microsoft.com/office/drawing/2014/main" id="{389EAFEB-4E2B-5849-6508-7E506D09FF78}"/>
              </a:ext>
            </a:extLst>
          </p:cNvPr>
          <p:cNvSpPr txBox="1"/>
          <p:nvPr/>
        </p:nvSpPr>
        <p:spPr>
          <a:xfrm>
            <a:off x="4323438" y="1747259"/>
            <a:ext cx="4638674" cy="2308324"/>
          </a:xfrm>
          <a:prstGeom prst="rect">
            <a:avLst/>
          </a:prstGeom>
          <a:noFill/>
        </p:spPr>
        <p:txBody>
          <a:bodyPr wrap="square">
            <a:spAutoFit/>
          </a:bodyPr>
          <a:lstStyle/>
          <a:p>
            <a:pPr marL="285750" indent="-285750">
              <a:buFont typeface="Arial" panose="020B0604020202020204" pitchFamily="34" charset="0"/>
              <a:buChar char="•"/>
            </a:pPr>
            <a:r>
              <a:rPr lang="en-US" sz="1200" dirty="0">
                <a:solidFill>
                  <a:srgbClr val="296AA6"/>
                </a:solidFill>
                <a:latin typeface="Arial" panose="020B0604020202020204" pitchFamily="34" charset="0"/>
                <a:cs typeface="Arial" panose="020B0604020202020204" pitchFamily="34" charset="0"/>
              </a:rPr>
              <a:t>PRO CONTROL’s </a:t>
            </a:r>
            <a:r>
              <a:rPr lang="en-US" sz="1200" dirty="0">
                <a:latin typeface="Arial" panose="020B0604020202020204" pitchFamily="34" charset="0"/>
                <a:cs typeface="Arial" panose="020B0604020202020204" pitchFamily="34" charset="0"/>
              </a:rPr>
              <a:t>3D Hydraulic High Pressure compact control manifold has been produced by AM instead of milling.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traditional methods posed challenges in achieving internal connections. Nikon SLM Solutions, together with Valland3D and </a:t>
            </a:r>
            <a:r>
              <a:rPr lang="en-US" sz="1200" dirty="0">
                <a:solidFill>
                  <a:srgbClr val="296AA6"/>
                </a:solidFill>
                <a:latin typeface="Arial" panose="020B0604020202020204" pitchFamily="34" charset="0"/>
                <a:cs typeface="Arial" panose="020B0604020202020204" pitchFamily="34" charset="0"/>
              </a:rPr>
              <a:t>PRO CONTROL </a:t>
            </a:r>
            <a:r>
              <a:rPr lang="en-US" sz="1200" dirty="0">
                <a:latin typeface="Arial" panose="020B0604020202020204" pitchFamily="34" charset="0"/>
                <a:cs typeface="Arial" panose="020B0604020202020204" pitchFamily="34" charset="0"/>
              </a:rPr>
              <a:t>engineering department, embarked on redesigning the manifold component.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objectives were: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maximize stiffness,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reduce weight,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optimize topology, </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cut down on production lead time,</a:t>
            </a:r>
          </a:p>
          <a:p>
            <a:pPr marL="742950" lvl="1"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ensure component customization. </a:t>
            </a:r>
          </a:p>
        </p:txBody>
      </p:sp>
      <p:grpSp>
        <p:nvGrpSpPr>
          <p:cNvPr id="6" name="Gruppo 5">
            <a:extLst>
              <a:ext uri="{FF2B5EF4-FFF2-40B4-BE49-F238E27FC236}">
                <a16:creationId xmlns:a16="http://schemas.microsoft.com/office/drawing/2014/main" id="{A18B0E9E-7623-AEF8-44B1-30D7DEC76E41}"/>
              </a:ext>
            </a:extLst>
          </p:cNvPr>
          <p:cNvGrpSpPr/>
          <p:nvPr/>
        </p:nvGrpSpPr>
        <p:grpSpPr>
          <a:xfrm>
            <a:off x="5553130" y="231775"/>
            <a:ext cx="3408982" cy="413167"/>
            <a:chOff x="5553130" y="231775"/>
            <a:chExt cx="3408982" cy="413167"/>
          </a:xfrm>
        </p:grpSpPr>
        <p:pic>
          <p:nvPicPr>
            <p:cNvPr id="7" name="Picture 7" descr="A blue and white sign with arrows&#10;&#10;Description automatically generated">
              <a:extLst>
                <a:ext uri="{FF2B5EF4-FFF2-40B4-BE49-F238E27FC236}">
                  <a16:creationId xmlns:a16="http://schemas.microsoft.com/office/drawing/2014/main" id="{1BC97B03-8792-3A45-7345-E14477753B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8" name="Picture 1" descr="A blue and yellow text on a black background&#10;&#10;Description automatically generated">
              <a:extLst>
                <a:ext uri="{FF2B5EF4-FFF2-40B4-BE49-F238E27FC236}">
                  <a16:creationId xmlns:a16="http://schemas.microsoft.com/office/drawing/2014/main" id="{1F5966B3-CB83-75A4-06F4-C3D9996B1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8">
              <a:extLst>
                <a:ext uri="{FF2B5EF4-FFF2-40B4-BE49-F238E27FC236}">
                  <a16:creationId xmlns:a16="http://schemas.microsoft.com/office/drawing/2014/main" id="{21C1C0F4-9F0F-CB04-F553-CEC308A40F1F}"/>
                </a:ext>
              </a:extLst>
            </p:cNvPr>
            <p:cNvPicPr>
              <a:picLocks noChangeAspect="1"/>
            </p:cNvPicPr>
            <p:nvPr/>
          </p:nvPicPr>
          <p:blipFill>
            <a:blip r:embed="rId5"/>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2244253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5F23B-4930-3D34-186A-E786AFB699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94FE85-0B1A-CB91-F875-D87C3357EBF0}"/>
              </a:ext>
            </a:extLst>
          </p:cNvPr>
          <p:cNvSpPr>
            <a:spLocks noGrp="1"/>
          </p:cNvSpPr>
          <p:nvPr>
            <p:ph type="title"/>
          </p:nvPr>
        </p:nvSpPr>
        <p:spPr>
          <a:xfrm>
            <a:off x="250825" y="862430"/>
            <a:ext cx="8642350" cy="577654"/>
          </a:xfrm>
        </p:spPr>
        <p:txBody>
          <a:bodyPr/>
          <a:lstStyle/>
          <a:p>
            <a:pPr>
              <a:lnSpc>
                <a:spcPct val="100000"/>
              </a:lnSpc>
            </a:pPr>
            <a:r>
              <a:rPr lang="en-US" sz="2800" dirty="0"/>
              <a:t>3D Hydraulic HP compact control manifold: </a:t>
            </a:r>
            <a:r>
              <a:rPr lang="en-US" sz="2800" dirty="0" err="1"/>
              <a:t>DfAM</a:t>
            </a:r>
            <a:endParaRPr lang="en-US" sz="2800" dirty="0"/>
          </a:p>
        </p:txBody>
      </p:sp>
      <p:pic>
        <p:nvPicPr>
          <p:cNvPr id="9" name="Immagine 1">
            <a:extLst>
              <a:ext uri="{FF2B5EF4-FFF2-40B4-BE49-F238E27FC236}">
                <a16:creationId xmlns:a16="http://schemas.microsoft.com/office/drawing/2014/main" id="{42F90135-ABB3-8344-6EA6-1D4022F9E19C}"/>
              </a:ext>
            </a:extLst>
          </p:cNvPr>
          <p:cNvPicPr>
            <a:picLocks noChangeAspect="1"/>
          </p:cNvPicPr>
          <p:nvPr/>
        </p:nvPicPr>
        <p:blipFill>
          <a:blip r:embed="rId2"/>
          <a:stretch>
            <a:fillRect/>
          </a:stretch>
        </p:blipFill>
        <p:spPr>
          <a:xfrm>
            <a:off x="97836" y="1535910"/>
            <a:ext cx="2616789" cy="3094353"/>
          </a:xfrm>
          <a:prstGeom prst="rect">
            <a:avLst/>
          </a:prstGeom>
        </p:spPr>
      </p:pic>
      <p:pic>
        <p:nvPicPr>
          <p:cNvPr id="10" name="Immagine 5">
            <a:extLst>
              <a:ext uri="{FF2B5EF4-FFF2-40B4-BE49-F238E27FC236}">
                <a16:creationId xmlns:a16="http://schemas.microsoft.com/office/drawing/2014/main" id="{CF69378A-FF10-526B-1749-F54C9D682A6F}"/>
              </a:ext>
            </a:extLst>
          </p:cNvPr>
          <p:cNvPicPr>
            <a:picLocks noChangeAspect="1"/>
          </p:cNvPicPr>
          <p:nvPr/>
        </p:nvPicPr>
        <p:blipFill>
          <a:blip r:embed="rId3"/>
          <a:stretch>
            <a:fillRect/>
          </a:stretch>
        </p:blipFill>
        <p:spPr>
          <a:xfrm>
            <a:off x="3422425" y="1701915"/>
            <a:ext cx="2616789" cy="2825021"/>
          </a:xfrm>
          <a:prstGeom prst="rect">
            <a:avLst/>
          </a:prstGeom>
        </p:spPr>
      </p:pic>
      <p:sp>
        <p:nvSpPr>
          <p:cNvPr id="13" name="TextBox 16">
            <a:extLst>
              <a:ext uri="{FF2B5EF4-FFF2-40B4-BE49-F238E27FC236}">
                <a16:creationId xmlns:a16="http://schemas.microsoft.com/office/drawing/2014/main" id="{56D41E25-DF78-F255-6291-2E6D1543215E}"/>
              </a:ext>
            </a:extLst>
          </p:cNvPr>
          <p:cNvSpPr txBox="1"/>
          <p:nvPr/>
        </p:nvSpPr>
        <p:spPr>
          <a:xfrm>
            <a:off x="201112" y="1305077"/>
            <a:ext cx="8692063" cy="400110"/>
          </a:xfrm>
          <a:prstGeom prst="rect">
            <a:avLst/>
          </a:prstGeom>
          <a:noFill/>
        </p:spPr>
        <p:txBody>
          <a:bodyPr wrap="square">
            <a:spAutoFit/>
          </a:bodyPr>
          <a:lstStyle/>
          <a:p>
            <a:r>
              <a:rPr lang="en-US" sz="2000" b="1" dirty="0">
                <a:solidFill>
                  <a:srgbClr val="FF0000"/>
                </a:solidFill>
                <a:latin typeface="Arial" panose="020B0604020202020204" pitchFamily="34" charset="0"/>
                <a:cs typeface="Arial" panose="020B0604020202020204" pitchFamily="34" charset="0"/>
              </a:rPr>
              <a:t>Maximizing stiffness, reducing weight and optimizing productivity</a:t>
            </a:r>
          </a:p>
        </p:txBody>
      </p:sp>
      <p:pic>
        <p:nvPicPr>
          <p:cNvPr id="14" name="Elemento grafico 10" descr="Indietro con riempimento a tinta unita">
            <a:extLst>
              <a:ext uri="{FF2B5EF4-FFF2-40B4-BE49-F238E27FC236}">
                <a16:creationId xmlns:a16="http://schemas.microsoft.com/office/drawing/2014/main" id="{F93433DC-6088-21F9-F3DB-A7175A0917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46657" y="2584158"/>
            <a:ext cx="914400" cy="914400"/>
          </a:xfrm>
          <a:prstGeom prst="rect">
            <a:avLst/>
          </a:prstGeom>
        </p:spPr>
      </p:pic>
      <p:sp>
        <p:nvSpPr>
          <p:cNvPr id="16" name="TextBox 15">
            <a:extLst>
              <a:ext uri="{FF2B5EF4-FFF2-40B4-BE49-F238E27FC236}">
                <a16:creationId xmlns:a16="http://schemas.microsoft.com/office/drawing/2014/main" id="{7CA7AC8F-C23F-FD9D-DB6A-41BE9971F30A}"/>
              </a:ext>
            </a:extLst>
          </p:cNvPr>
          <p:cNvSpPr txBox="1"/>
          <p:nvPr/>
        </p:nvSpPr>
        <p:spPr>
          <a:xfrm>
            <a:off x="5935802" y="1967018"/>
            <a:ext cx="3060786" cy="2123658"/>
          </a:xfrm>
          <a:prstGeom prst="rect">
            <a:avLst/>
          </a:prstGeom>
          <a:noFill/>
        </p:spPr>
        <p:txBody>
          <a:bodyPr wrap="square">
            <a:spAutoFit/>
          </a:bodyPr>
          <a:lstStyle/>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SLM® technology provided the tools and flexibility needed. </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freedom of design granted by AM enabled </a:t>
            </a:r>
            <a:r>
              <a:rPr lang="en-US" sz="1200" dirty="0" err="1">
                <a:latin typeface="Arial" panose="020B0604020202020204" pitchFamily="34" charset="0"/>
                <a:cs typeface="Arial" panose="020B0604020202020204" pitchFamily="34" charset="0"/>
              </a:rPr>
              <a:t>Valland</a:t>
            </a:r>
            <a:r>
              <a:rPr lang="en-US" sz="1200" dirty="0">
                <a:latin typeface="Arial" panose="020B0604020202020204" pitchFamily="34" charset="0"/>
                <a:cs typeface="Arial" panose="020B0604020202020204" pitchFamily="34" charset="0"/>
              </a:rPr>
              <a:t> to customize the component and achieve topological optimization</a:t>
            </a:r>
          </a:p>
          <a:p>
            <a:pPr marL="28575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Environmental impact improvements in the entire lifecycle due to weight/material reduction, improved efficiency, spare part inventory reduction</a:t>
            </a:r>
          </a:p>
        </p:txBody>
      </p:sp>
      <p:grpSp>
        <p:nvGrpSpPr>
          <p:cNvPr id="4" name="Gruppo 3">
            <a:extLst>
              <a:ext uri="{FF2B5EF4-FFF2-40B4-BE49-F238E27FC236}">
                <a16:creationId xmlns:a16="http://schemas.microsoft.com/office/drawing/2014/main" id="{AD19ED64-EC0D-DA7C-003B-7791F71B6CA6}"/>
              </a:ext>
            </a:extLst>
          </p:cNvPr>
          <p:cNvGrpSpPr/>
          <p:nvPr/>
        </p:nvGrpSpPr>
        <p:grpSpPr>
          <a:xfrm>
            <a:off x="5553130" y="231775"/>
            <a:ext cx="3408982" cy="413167"/>
            <a:chOff x="5553130" y="231775"/>
            <a:chExt cx="3408982" cy="413167"/>
          </a:xfrm>
        </p:grpSpPr>
        <p:pic>
          <p:nvPicPr>
            <p:cNvPr id="5" name="Picture 7" descr="A blue and white sign with arrows&#10;&#10;Description automatically generated">
              <a:extLst>
                <a:ext uri="{FF2B5EF4-FFF2-40B4-BE49-F238E27FC236}">
                  <a16:creationId xmlns:a16="http://schemas.microsoft.com/office/drawing/2014/main" id="{A424926C-EEF7-F85E-6D08-EB079353C5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6016" y="245272"/>
              <a:ext cx="598146" cy="399670"/>
            </a:xfrm>
            <a:prstGeom prst="rect">
              <a:avLst/>
            </a:prstGeom>
          </p:spPr>
        </p:pic>
        <p:pic>
          <p:nvPicPr>
            <p:cNvPr id="8" name="Picture 1" descr="A blue and yellow text on a black background&#10;&#10;Description automatically generated">
              <a:extLst>
                <a:ext uri="{FF2B5EF4-FFF2-40B4-BE49-F238E27FC236}">
                  <a16:creationId xmlns:a16="http://schemas.microsoft.com/office/drawing/2014/main" id="{28EA1373-BDD8-24FE-8A34-53A04A835D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3130" y="231775"/>
              <a:ext cx="13779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0E56168F-DB3F-B971-0E43-9958602C3431}"/>
                </a:ext>
              </a:extLst>
            </p:cNvPr>
            <p:cNvPicPr>
              <a:picLocks noChangeAspect="1"/>
            </p:cNvPicPr>
            <p:nvPr/>
          </p:nvPicPr>
          <p:blipFill>
            <a:blip r:embed="rId8"/>
            <a:stretch>
              <a:fillRect/>
            </a:stretch>
          </p:blipFill>
          <p:spPr>
            <a:xfrm>
              <a:off x="7584162" y="231775"/>
              <a:ext cx="1377950" cy="382120"/>
            </a:xfrm>
            <a:prstGeom prst="rect">
              <a:avLst/>
            </a:prstGeom>
          </p:spPr>
        </p:pic>
      </p:grpSp>
    </p:spTree>
    <p:extLst>
      <p:ext uri="{BB962C8B-B14F-4D97-AF65-F5344CB8AC3E}">
        <p14:creationId xmlns:p14="http://schemas.microsoft.com/office/powerpoint/2010/main" val="406431471"/>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31</TotalTime>
  <Words>1173</Words>
  <Application>Microsoft Office PowerPoint</Application>
  <PresentationFormat>Presentazione su schermo (16:9)</PresentationFormat>
  <Paragraphs>137</Paragraphs>
  <Slides>17</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17</vt:i4>
      </vt:variant>
    </vt:vector>
  </HeadingPairs>
  <TitlesOfParts>
    <vt:vector size="22" baseType="lpstr">
      <vt:lpstr>Arial</vt:lpstr>
      <vt:lpstr>Calibri</vt:lpstr>
      <vt:lpstr>DM Sans</vt:lpstr>
      <vt:lpstr>Helvetica Neue</vt:lpstr>
      <vt:lpstr>Tema di Office</vt:lpstr>
      <vt:lpstr>Presentazione standard di PowerPoint</vt:lpstr>
      <vt:lpstr>Advancing Energy Efficiency Through AM: A Collaborative Approach by Nikon SLM,  PRO CONTROL and Valland</vt:lpstr>
      <vt:lpstr>Agenda</vt:lpstr>
      <vt:lpstr>Presentazione standard di PowerPoint</vt:lpstr>
      <vt:lpstr>Valland S.p.A: AM for Energy Excellence</vt:lpstr>
      <vt:lpstr>PRO CONTROL S.r.L.: Advanced</vt:lpstr>
      <vt:lpstr>Design for AM benefits for valves</vt:lpstr>
      <vt:lpstr>3D Hydraulic HP compact control manifold for actuators used in O&amp;G offshore</vt:lpstr>
      <vt:lpstr>3D Hydraulic HP compact control manifold: DfAM</vt:lpstr>
      <vt:lpstr>3D Hydraulic HP compact control manifold Testing and Mechanical Properties</vt:lpstr>
      <vt:lpstr>3D Hydraulic HP compact control manifold Achievements</vt:lpstr>
      <vt:lpstr>High volume production</vt:lpstr>
      <vt:lpstr>3D Hydraulic HP compact control manifold</vt:lpstr>
      <vt:lpstr>3D Hydraulic HP compact control manifold</vt:lpstr>
      <vt:lpstr>Hydraulic manifold Conclusions</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100</cp:revision>
  <dcterms:created xsi:type="dcterms:W3CDTF">2023-01-25T08:25:49Z</dcterms:created>
  <dcterms:modified xsi:type="dcterms:W3CDTF">2024-05-08T11:07:35Z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2686156-e715-4316-9038-ebc94e8d80f1_Enabled">
    <vt:lpwstr>true</vt:lpwstr>
  </property>
  <property fmtid="{D5CDD505-2E9C-101B-9397-08002B2CF9AE}" pid="3" name="MSIP_Label_a2686156-e715-4316-9038-ebc94e8d80f1_SetDate">
    <vt:lpwstr>2024-04-12T11:27:32Z</vt:lpwstr>
  </property>
  <property fmtid="{D5CDD505-2E9C-101B-9397-08002B2CF9AE}" pid="4" name="MSIP_Label_a2686156-e715-4316-9038-ebc94e8d80f1_Method">
    <vt:lpwstr>Privileged</vt:lpwstr>
  </property>
  <property fmtid="{D5CDD505-2E9C-101B-9397-08002B2CF9AE}" pid="5" name="MSIP_Label_a2686156-e715-4316-9038-ebc94e8d80f1_Name">
    <vt:lpwstr>Sicherheitsstufe „OPEN“</vt:lpwstr>
  </property>
  <property fmtid="{D5CDD505-2E9C-101B-9397-08002B2CF9AE}" pid="6" name="MSIP_Label_a2686156-e715-4316-9038-ebc94e8d80f1_SiteId">
    <vt:lpwstr>01baf0a6-b012-4b3d-8cc7-307fac64374c</vt:lpwstr>
  </property>
  <property fmtid="{D5CDD505-2E9C-101B-9397-08002B2CF9AE}" pid="7" name="MSIP_Label_a2686156-e715-4316-9038-ebc94e8d80f1_ActionId">
    <vt:lpwstr>9fba2145-0853-49db-a59a-cb3411d63036</vt:lpwstr>
  </property>
  <property fmtid="{D5CDD505-2E9C-101B-9397-08002B2CF9AE}" pid="8" name="MSIP_Label_a2686156-e715-4316-9038-ebc94e8d80f1_ContentBits">
    <vt:lpwstr>1</vt:lpwstr>
  </property>
  <property fmtid="{D5CDD505-2E9C-101B-9397-08002B2CF9AE}" pid="9" name="ClassificationContentMarkingHeaderLocations">
    <vt:lpwstr>Tema di Office:5</vt:lpwstr>
  </property>
  <property fmtid="{D5CDD505-2E9C-101B-9397-08002B2CF9AE}" pid="10" name="ClassificationContentMarkingHeaderText">
    <vt:lpwstr>OPEN</vt:lpwstr>
  </property>
</Properties>
</file>