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1"/>
  </p:sldMasterIdLst>
  <p:notesMasterIdLst>
    <p:notesMasterId r:id="rId20"/>
  </p:notesMasterIdLst>
  <p:handoutMasterIdLst>
    <p:handoutMasterId r:id="rId21"/>
  </p:handoutMasterIdLst>
  <p:sldIdLst>
    <p:sldId id="341" r:id="rId2"/>
    <p:sldId id="324" r:id="rId3"/>
    <p:sldId id="313" r:id="rId4"/>
    <p:sldId id="326" r:id="rId5"/>
    <p:sldId id="342" r:id="rId6"/>
    <p:sldId id="343" r:id="rId7"/>
    <p:sldId id="344" r:id="rId8"/>
    <p:sldId id="337" r:id="rId9"/>
    <p:sldId id="328" r:id="rId10"/>
    <p:sldId id="329" r:id="rId11"/>
    <p:sldId id="333" r:id="rId12"/>
    <p:sldId id="332" r:id="rId13"/>
    <p:sldId id="338" r:id="rId14"/>
    <p:sldId id="334" r:id="rId15"/>
    <p:sldId id="335" r:id="rId16"/>
    <p:sldId id="339" r:id="rId17"/>
    <p:sldId id="311" r:id="rId18"/>
    <p:sldId id="345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1B8"/>
    <a:srgbClr val="5ABAF3"/>
    <a:srgbClr val="316EA9"/>
    <a:srgbClr val="296AA6"/>
    <a:srgbClr val="0C1330"/>
    <a:srgbClr val="328EE1"/>
    <a:srgbClr val="328BD9"/>
    <a:srgbClr val="276AA5"/>
    <a:srgbClr val="53A0CC"/>
    <a:srgbClr val="81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72C2A8-102D-49C7-9E3C-ECA70BD43540}" v="48" dt="2024-05-07T11:51:30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2"/>
    <p:restoredTop sz="93137"/>
  </p:normalViewPr>
  <p:slideViewPr>
    <p:cSldViewPr snapToGrid="0">
      <p:cViewPr>
        <p:scale>
          <a:sx n="100" d="100"/>
          <a:sy n="100" d="100"/>
        </p:scale>
        <p:origin x="990" y="60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notesViewPr>
    <p:cSldViewPr snapToGrid="0" showGuides="1">
      <p:cViewPr varScale="1">
        <p:scale>
          <a:sx n="140" d="100"/>
          <a:sy n="140" d="100"/>
        </p:scale>
        <p:origin x="41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F172C2A8-102D-49C7-9E3C-ECA70BD43540}"/>
    <pc:docChg chg="undo custSel addSld delSld modSld sldOrd modMainMaster">
      <pc:chgData name="Veniero Facchetti" userId="f2c6c99af91c4974" providerId="LiveId" clId="{F172C2A8-102D-49C7-9E3C-ECA70BD43540}" dt="2024-05-07T11:51:58.264" v="244" actId="167"/>
      <pc:docMkLst>
        <pc:docMk/>
      </pc:docMkLst>
      <pc:sldChg chg="addSp delSp modSp add mod">
        <pc:chgData name="Veniero Facchetti" userId="f2c6c99af91c4974" providerId="LiveId" clId="{F172C2A8-102D-49C7-9E3C-ECA70BD43540}" dt="2024-05-07T11:48:22.124" v="215" actId="1076"/>
        <pc:sldMkLst>
          <pc:docMk/>
          <pc:sldMk cId="2962966828" sldId="311"/>
        </pc:sldMkLst>
        <pc:spChg chg="del">
          <ac:chgData name="Veniero Facchetti" userId="f2c6c99af91c4974" providerId="LiveId" clId="{F172C2A8-102D-49C7-9E3C-ECA70BD43540}" dt="2024-05-07T11:47:37.507" v="201" actId="478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Veniero Facchetti" userId="f2c6c99af91c4974" providerId="LiveId" clId="{F172C2A8-102D-49C7-9E3C-ECA70BD43540}" dt="2024-05-07T11:47:32.830" v="199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Veniero Facchetti" userId="f2c6c99af91c4974" providerId="LiveId" clId="{F172C2A8-102D-49C7-9E3C-ECA70BD43540}" dt="2024-05-07T11:47:19.361" v="196" actId="478"/>
          <ac:spMkLst>
            <pc:docMk/>
            <pc:sldMk cId="2962966828" sldId="311"/>
            <ac:spMk id="4" creationId="{B1D97684-EBE4-DD0F-79EB-0C2FC7CCB40D}"/>
          </ac:spMkLst>
        </pc:spChg>
        <pc:spChg chg="add del mod">
          <ac:chgData name="Veniero Facchetti" userId="f2c6c99af91c4974" providerId="LiveId" clId="{F172C2A8-102D-49C7-9E3C-ECA70BD43540}" dt="2024-05-07T11:47:21.147" v="197" actId="478"/>
          <ac:spMkLst>
            <pc:docMk/>
            <pc:sldMk cId="2962966828" sldId="311"/>
            <ac:spMk id="6" creationId="{BC693BD7-6CAB-F8C8-62CE-7E3B70CC7765}"/>
          </ac:spMkLst>
        </pc:spChg>
        <pc:spChg chg="add del mod">
          <ac:chgData name="Veniero Facchetti" userId="f2c6c99af91c4974" providerId="LiveId" clId="{F172C2A8-102D-49C7-9E3C-ECA70BD43540}" dt="2024-05-07T11:47:35.386" v="200" actId="478"/>
          <ac:spMkLst>
            <pc:docMk/>
            <pc:sldMk cId="2962966828" sldId="311"/>
            <ac:spMk id="11" creationId="{F092A7E4-A51F-CDD6-D12D-A0D018E6077A}"/>
          </ac:spMkLst>
        </pc:spChg>
        <pc:spChg chg="add del mod">
          <ac:chgData name="Veniero Facchetti" userId="f2c6c99af91c4974" providerId="LiveId" clId="{F172C2A8-102D-49C7-9E3C-ECA70BD43540}" dt="2024-05-07T11:47:39.818" v="202" actId="478"/>
          <ac:spMkLst>
            <pc:docMk/>
            <pc:sldMk cId="2962966828" sldId="311"/>
            <ac:spMk id="13" creationId="{4BB47C5F-8EAD-9EDE-C483-7F28ABBEDE49}"/>
          </ac:spMkLst>
        </pc:spChg>
        <pc:spChg chg="add mod">
          <ac:chgData name="Veniero Facchetti" userId="f2c6c99af91c4974" providerId="LiveId" clId="{F172C2A8-102D-49C7-9E3C-ECA70BD43540}" dt="2024-05-07T11:47:54.741" v="206" actId="1076"/>
          <ac:spMkLst>
            <pc:docMk/>
            <pc:sldMk cId="2962966828" sldId="311"/>
            <ac:spMk id="14" creationId="{55E7DB58-49F9-A7FA-8D4D-3BBE3D6D08F3}"/>
          </ac:spMkLst>
        </pc:spChg>
        <pc:spChg chg="add mod">
          <ac:chgData name="Veniero Facchetti" userId="f2c6c99af91c4974" providerId="LiveId" clId="{F172C2A8-102D-49C7-9E3C-ECA70BD43540}" dt="2024-05-07T11:48:10.868" v="211" actId="1076"/>
          <ac:spMkLst>
            <pc:docMk/>
            <pc:sldMk cId="2962966828" sldId="311"/>
            <ac:spMk id="15" creationId="{95B158BF-6DD1-DF69-51A3-036199EA32D2}"/>
          </ac:spMkLst>
        </pc:spChg>
        <pc:picChg chg="add mod">
          <ac:chgData name="Veniero Facchetti" userId="f2c6c99af91c4974" providerId="LiveId" clId="{F172C2A8-102D-49C7-9E3C-ECA70BD43540}" dt="2024-05-07T11:48:14.135" v="212" actId="1076"/>
          <ac:picMkLst>
            <pc:docMk/>
            <pc:sldMk cId="2962966828" sldId="311"/>
            <ac:picMk id="7" creationId="{B5CECD33-B7AC-7097-74E5-46C8C4469B93}"/>
          </ac:picMkLst>
        </pc:picChg>
        <pc:picChg chg="add mod">
          <ac:chgData name="Veniero Facchetti" userId="f2c6c99af91c4974" providerId="LiveId" clId="{F172C2A8-102D-49C7-9E3C-ECA70BD43540}" dt="2024-05-07T11:48:22.124" v="215" actId="1076"/>
          <ac:picMkLst>
            <pc:docMk/>
            <pc:sldMk cId="2962966828" sldId="311"/>
            <ac:picMk id="8" creationId="{F595C6D5-87DE-A390-DFF9-178D134CBCB9}"/>
          </ac:picMkLst>
        </pc:picChg>
        <pc:picChg chg="add mod">
          <ac:chgData name="Veniero Facchetti" userId="f2c6c99af91c4974" providerId="LiveId" clId="{F172C2A8-102D-49C7-9E3C-ECA70BD43540}" dt="2024-05-07T11:48:19.572" v="214" actId="1076"/>
          <ac:picMkLst>
            <pc:docMk/>
            <pc:sldMk cId="2962966828" sldId="311"/>
            <ac:picMk id="9" creationId="{AD02F4FA-E320-D019-B623-B69EFF71435C}"/>
          </ac:picMkLst>
        </pc:picChg>
      </pc:sldChg>
      <pc:sldChg chg="modSp mod setBg">
        <pc:chgData name="Veniero Facchetti" userId="f2c6c99af91c4974" providerId="LiveId" clId="{F172C2A8-102D-49C7-9E3C-ECA70BD43540}" dt="2024-05-06T16:56:01.600" v="40" actId="2711"/>
        <pc:sldMkLst>
          <pc:docMk/>
          <pc:sldMk cId="2213715613" sldId="313"/>
        </pc:sldMkLst>
        <pc:spChg chg="mod">
          <ac:chgData name="Veniero Facchetti" userId="f2c6c99af91c4974" providerId="LiveId" clId="{F172C2A8-102D-49C7-9E3C-ECA70BD43540}" dt="2024-05-06T16:55:45.105" v="34" actId="1076"/>
          <ac:spMkLst>
            <pc:docMk/>
            <pc:sldMk cId="2213715613" sldId="313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6T16:55:51.040" v="35" actId="2711"/>
          <ac:spMkLst>
            <pc:docMk/>
            <pc:sldMk cId="2213715613" sldId="313"/>
            <ac:spMk id="9" creationId="{0E9CE6D9-65F7-C98F-5071-1D561D943D8B}"/>
          </ac:spMkLst>
        </pc:spChg>
        <pc:spChg chg="mod">
          <ac:chgData name="Veniero Facchetti" userId="f2c6c99af91c4974" providerId="LiveId" clId="{F172C2A8-102D-49C7-9E3C-ECA70BD43540}" dt="2024-05-06T16:55:55.689" v="37" actId="27636"/>
          <ac:spMkLst>
            <pc:docMk/>
            <pc:sldMk cId="2213715613" sldId="313"/>
            <ac:spMk id="10" creationId="{87B13429-25DA-506B-5A0C-10470AD05E33}"/>
          </ac:spMkLst>
        </pc:spChg>
        <pc:spChg chg="mod">
          <ac:chgData name="Veniero Facchetti" userId="f2c6c99af91c4974" providerId="LiveId" clId="{F172C2A8-102D-49C7-9E3C-ECA70BD43540}" dt="2024-05-06T16:56:01.600" v="40" actId="2711"/>
          <ac:spMkLst>
            <pc:docMk/>
            <pc:sldMk cId="2213715613" sldId="313"/>
            <ac:spMk id="11" creationId="{1962FC69-E85C-F4D3-D514-3BB8EEC791B2}"/>
          </ac:spMkLst>
        </pc:spChg>
      </pc:sldChg>
      <pc:sldChg chg="del">
        <pc:chgData name="Veniero Facchetti" userId="f2c6c99af91c4974" providerId="LiveId" clId="{F172C2A8-102D-49C7-9E3C-ECA70BD43540}" dt="2024-05-07T11:48:25.827" v="216" actId="47"/>
        <pc:sldMkLst>
          <pc:docMk/>
          <pc:sldMk cId="2462792408" sldId="322"/>
        </pc:sldMkLst>
      </pc:sldChg>
      <pc:sldChg chg="modSp mod">
        <pc:chgData name="Veniero Facchetti" userId="f2c6c99af91c4974" providerId="LiveId" clId="{F172C2A8-102D-49C7-9E3C-ECA70BD43540}" dt="2024-05-06T16:54:51.421" v="29" actId="20577"/>
        <pc:sldMkLst>
          <pc:docMk/>
          <pc:sldMk cId="4024510751" sldId="324"/>
        </pc:sldMkLst>
        <pc:spChg chg="mod">
          <ac:chgData name="Veniero Facchetti" userId="f2c6c99af91c4974" providerId="LiveId" clId="{F172C2A8-102D-49C7-9E3C-ECA70BD43540}" dt="2024-05-06T16:54:17.923" v="15" actId="115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Veniero Facchetti" userId="f2c6c99af91c4974" providerId="LiveId" clId="{F172C2A8-102D-49C7-9E3C-ECA70BD43540}" dt="2024-05-06T16:54:51.421" v="29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 setBg">
        <pc:chgData name="Veniero Facchetti" userId="f2c6c99af91c4974" providerId="LiveId" clId="{F172C2A8-102D-49C7-9E3C-ECA70BD43540}" dt="2024-05-06T16:58:07.612" v="80" actId="14100"/>
        <pc:sldMkLst>
          <pc:docMk/>
          <pc:sldMk cId="4039819405" sldId="326"/>
        </pc:sldMkLst>
        <pc:spChg chg="mod">
          <ac:chgData name="Veniero Facchetti" userId="f2c6c99af91c4974" providerId="LiveId" clId="{F172C2A8-102D-49C7-9E3C-ECA70BD43540}" dt="2024-05-06T16:57:23.801" v="57" actId="1076"/>
          <ac:spMkLst>
            <pc:docMk/>
            <pc:sldMk cId="4039819405" sldId="326"/>
            <ac:spMk id="2" creationId="{FAEE317A-D244-8C17-A6FE-B1304D296D0A}"/>
          </ac:spMkLst>
        </pc:spChg>
        <pc:graphicFrameChg chg="mod modGraphic">
          <ac:chgData name="Veniero Facchetti" userId="f2c6c99af91c4974" providerId="LiveId" clId="{F172C2A8-102D-49C7-9E3C-ECA70BD43540}" dt="2024-05-06T16:58:07.612" v="80" actId="14100"/>
          <ac:graphicFrameMkLst>
            <pc:docMk/>
            <pc:sldMk cId="4039819405" sldId="326"/>
            <ac:graphicFrameMk id="8" creationId="{9A3D4EED-E7F5-CFC8-D865-DC2EED68887B}"/>
          </ac:graphicFrameMkLst>
        </pc:graphicFrameChg>
      </pc:sldChg>
      <pc:sldChg chg="modSp del mod">
        <pc:chgData name="Veniero Facchetti" userId="f2c6c99af91c4974" providerId="LiveId" clId="{F172C2A8-102D-49C7-9E3C-ECA70BD43540}" dt="2024-05-06T17:00:16.756" v="95" actId="47"/>
        <pc:sldMkLst>
          <pc:docMk/>
          <pc:sldMk cId="1205308966" sldId="327"/>
        </pc:sldMkLst>
        <pc:spChg chg="mod">
          <ac:chgData name="Veniero Facchetti" userId="f2c6c99af91c4974" providerId="LiveId" clId="{F172C2A8-102D-49C7-9E3C-ECA70BD43540}" dt="2024-05-06T16:58:20.455" v="81" actId="20577"/>
          <ac:spMkLst>
            <pc:docMk/>
            <pc:sldMk cId="1205308966" sldId="327"/>
            <ac:spMk id="2" creationId="{FAEE317A-D244-8C17-A6FE-B1304D296D0A}"/>
          </ac:spMkLst>
        </pc:spChg>
      </pc:sldChg>
      <pc:sldChg chg="modSp mod setBg">
        <pc:chgData name="Veniero Facchetti" userId="f2c6c99af91c4974" providerId="LiveId" clId="{F172C2A8-102D-49C7-9E3C-ECA70BD43540}" dt="2024-05-07T11:43:03.348" v="134" actId="1076"/>
        <pc:sldMkLst>
          <pc:docMk/>
          <pc:sldMk cId="247839789" sldId="328"/>
        </pc:sldMkLst>
        <pc:spChg chg="mod">
          <ac:chgData name="Veniero Facchetti" userId="f2c6c99af91c4974" providerId="LiveId" clId="{F172C2A8-102D-49C7-9E3C-ECA70BD43540}" dt="2024-05-07T11:42:32.460" v="129" actId="1076"/>
          <ac:spMkLst>
            <pc:docMk/>
            <pc:sldMk cId="247839789" sldId="328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3:03.348" v="134" actId="1076"/>
          <ac:spMkLst>
            <pc:docMk/>
            <pc:sldMk cId="247839789" sldId="328"/>
            <ac:spMk id="23" creationId="{30BF3137-1819-7BBB-2BDF-F5108A1F5DC0}"/>
          </ac:spMkLst>
        </pc:spChg>
      </pc:sldChg>
      <pc:sldChg chg="modSp mod setBg">
        <pc:chgData name="Veniero Facchetti" userId="f2c6c99af91c4974" providerId="LiveId" clId="{F172C2A8-102D-49C7-9E3C-ECA70BD43540}" dt="2024-05-07T11:43:31.140" v="141" actId="1076"/>
        <pc:sldMkLst>
          <pc:docMk/>
          <pc:sldMk cId="2723279036" sldId="329"/>
        </pc:sldMkLst>
        <pc:spChg chg="mod">
          <ac:chgData name="Veniero Facchetti" userId="f2c6c99af91c4974" providerId="LiveId" clId="{F172C2A8-102D-49C7-9E3C-ECA70BD43540}" dt="2024-05-07T11:43:28.738" v="140" actId="1036"/>
          <ac:spMkLst>
            <pc:docMk/>
            <pc:sldMk cId="2723279036" sldId="329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3:31.140" v="141" actId="1076"/>
          <ac:spMkLst>
            <pc:docMk/>
            <pc:sldMk cId="2723279036" sldId="329"/>
            <ac:spMk id="23" creationId="{30BF3137-1819-7BBB-2BDF-F5108A1F5DC0}"/>
          </ac:spMkLst>
        </pc:spChg>
      </pc:sldChg>
      <pc:sldChg chg="addSp modSp mod setBg">
        <pc:chgData name="Veniero Facchetti" userId="f2c6c99af91c4974" providerId="LiveId" clId="{F172C2A8-102D-49C7-9E3C-ECA70BD43540}" dt="2024-05-07T11:51:58.264" v="244" actId="167"/>
        <pc:sldMkLst>
          <pc:docMk/>
          <pc:sldMk cId="3096947378" sldId="332"/>
        </pc:sldMkLst>
        <pc:spChg chg="mod">
          <ac:chgData name="Veniero Facchetti" userId="f2c6c99af91c4974" providerId="LiveId" clId="{F172C2A8-102D-49C7-9E3C-ECA70BD43540}" dt="2024-05-07T11:44:05.596" v="149" actId="1076"/>
          <ac:spMkLst>
            <pc:docMk/>
            <pc:sldMk cId="3096947378" sldId="332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4:23.554" v="153" actId="2711"/>
          <ac:spMkLst>
            <pc:docMk/>
            <pc:sldMk cId="3096947378" sldId="332"/>
            <ac:spMk id="8" creationId="{22DB23A2-5658-9773-6AE7-581A9C8DCF4E}"/>
          </ac:spMkLst>
        </pc:spChg>
        <pc:spChg chg="mod">
          <ac:chgData name="Veniero Facchetti" userId="f2c6c99af91c4974" providerId="LiveId" clId="{F172C2A8-102D-49C7-9E3C-ECA70BD43540}" dt="2024-05-07T11:44:14.438" v="152" actId="404"/>
          <ac:spMkLst>
            <pc:docMk/>
            <pc:sldMk cId="3096947378" sldId="332"/>
            <ac:spMk id="9" creationId="{B0B65832-EC23-03BC-1B30-B634C496FBE0}"/>
          </ac:spMkLst>
        </pc:spChg>
        <pc:picChg chg="add mod ord modCrop">
          <ac:chgData name="Veniero Facchetti" userId="f2c6c99af91c4974" providerId="LiveId" clId="{F172C2A8-102D-49C7-9E3C-ECA70BD43540}" dt="2024-05-07T11:51:58.264" v="244" actId="167"/>
          <ac:picMkLst>
            <pc:docMk/>
            <pc:sldMk cId="3096947378" sldId="332"/>
            <ac:picMk id="5" creationId="{E47693A3-CEA6-4351-E75F-2A1EBE26DA2E}"/>
          </ac:picMkLst>
        </pc:picChg>
      </pc:sldChg>
      <pc:sldChg chg="addSp modSp mod setBg">
        <pc:chgData name="Veniero Facchetti" userId="f2c6c99af91c4974" providerId="LiveId" clId="{F172C2A8-102D-49C7-9E3C-ECA70BD43540}" dt="2024-05-07T11:51:05.099" v="232" actId="167"/>
        <pc:sldMkLst>
          <pc:docMk/>
          <pc:sldMk cId="992453477" sldId="333"/>
        </pc:sldMkLst>
        <pc:spChg chg="mod">
          <ac:chgData name="Veniero Facchetti" userId="f2c6c99af91c4974" providerId="LiveId" clId="{F172C2A8-102D-49C7-9E3C-ECA70BD43540}" dt="2024-05-07T11:43:46.235" v="144" actId="1076"/>
          <ac:spMkLst>
            <pc:docMk/>
            <pc:sldMk cId="992453477" sldId="333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3:50.987" v="145" actId="2711"/>
          <ac:spMkLst>
            <pc:docMk/>
            <pc:sldMk cId="992453477" sldId="333"/>
            <ac:spMk id="23" creationId="{30BF3137-1819-7BBB-2BDF-F5108A1F5DC0}"/>
          </ac:spMkLst>
        </pc:spChg>
        <pc:picChg chg="add mod ord modCrop">
          <ac:chgData name="Veniero Facchetti" userId="f2c6c99af91c4974" providerId="LiveId" clId="{F172C2A8-102D-49C7-9E3C-ECA70BD43540}" dt="2024-05-07T11:51:05.099" v="232" actId="167"/>
          <ac:picMkLst>
            <pc:docMk/>
            <pc:sldMk cId="992453477" sldId="333"/>
            <ac:picMk id="4" creationId="{13EDE5A4-C445-81E5-1918-91DDBB279D71}"/>
          </ac:picMkLst>
        </pc:picChg>
      </pc:sldChg>
      <pc:sldChg chg="setBg">
        <pc:chgData name="Veniero Facchetti" userId="f2c6c99af91c4974" providerId="LiveId" clId="{F172C2A8-102D-49C7-9E3C-ECA70BD43540}" dt="2024-05-07T11:45:03.319" v="157"/>
        <pc:sldMkLst>
          <pc:docMk/>
          <pc:sldMk cId="2460791566" sldId="334"/>
        </pc:sldMkLst>
      </pc:sldChg>
      <pc:sldChg chg="modSp mod">
        <pc:chgData name="Veniero Facchetti" userId="f2c6c99af91c4974" providerId="LiveId" clId="{F172C2A8-102D-49C7-9E3C-ECA70BD43540}" dt="2024-05-07T11:46:11.286" v="177" actId="404"/>
        <pc:sldMkLst>
          <pc:docMk/>
          <pc:sldMk cId="618566728" sldId="335"/>
        </pc:sldMkLst>
        <pc:spChg chg="mod">
          <ac:chgData name="Veniero Facchetti" userId="f2c6c99af91c4974" providerId="LiveId" clId="{F172C2A8-102D-49C7-9E3C-ECA70BD43540}" dt="2024-05-07T11:46:05.531" v="175" actId="1076"/>
          <ac:spMkLst>
            <pc:docMk/>
            <pc:sldMk cId="618566728" sldId="335"/>
            <ac:spMk id="2" creationId="{FAEE317A-D244-8C17-A6FE-B1304D296D0A}"/>
          </ac:spMkLst>
        </pc:spChg>
        <pc:graphicFrameChg chg="modGraphic">
          <ac:chgData name="Veniero Facchetti" userId="f2c6c99af91c4974" providerId="LiveId" clId="{F172C2A8-102D-49C7-9E3C-ECA70BD43540}" dt="2024-05-07T11:46:11.286" v="177" actId="404"/>
          <ac:graphicFrameMkLst>
            <pc:docMk/>
            <pc:sldMk cId="618566728" sldId="335"/>
            <ac:graphicFrameMk id="15" creationId="{CC44F945-0B68-CB49-4777-69526A986CAD}"/>
          </ac:graphicFrameMkLst>
        </pc:graphicFrameChg>
      </pc:sldChg>
      <pc:sldChg chg="del">
        <pc:chgData name="Veniero Facchetti" userId="f2c6c99af91c4974" providerId="LiveId" clId="{F172C2A8-102D-49C7-9E3C-ECA70BD43540}" dt="2024-05-06T17:02:03.428" v="116" actId="47"/>
        <pc:sldMkLst>
          <pc:docMk/>
          <pc:sldMk cId="1549589305" sldId="336"/>
        </pc:sldMkLst>
      </pc:sldChg>
      <pc:sldChg chg="modSp mod setBg chgLayout">
        <pc:chgData name="Veniero Facchetti" userId="f2c6c99af91c4974" providerId="LiveId" clId="{F172C2A8-102D-49C7-9E3C-ECA70BD43540}" dt="2024-05-07T11:42:22.236" v="126" actId="1076"/>
        <pc:sldMkLst>
          <pc:docMk/>
          <pc:sldMk cId="918941968" sldId="337"/>
        </pc:sldMkLst>
        <pc:spChg chg="mod ord">
          <ac:chgData name="Veniero Facchetti" userId="f2c6c99af91c4974" providerId="LiveId" clId="{F172C2A8-102D-49C7-9E3C-ECA70BD43540}" dt="2024-05-07T11:42:22.236" v="126" actId="1076"/>
          <ac:spMkLst>
            <pc:docMk/>
            <pc:sldMk cId="918941968" sldId="337"/>
            <ac:spMk id="2" creationId="{FAEE317A-D244-8C17-A6FE-B1304D296D0A}"/>
          </ac:spMkLst>
        </pc:spChg>
      </pc:sldChg>
      <pc:sldChg chg="modSp mod setBg">
        <pc:chgData name="Veniero Facchetti" userId="f2c6c99af91c4974" providerId="LiveId" clId="{F172C2A8-102D-49C7-9E3C-ECA70BD43540}" dt="2024-05-07T11:45:46.794" v="170" actId="255"/>
        <pc:sldMkLst>
          <pc:docMk/>
          <pc:sldMk cId="3836801698" sldId="338"/>
        </pc:sldMkLst>
        <pc:spChg chg="mod">
          <ac:chgData name="Veniero Facchetti" userId="f2c6c99af91c4974" providerId="LiveId" clId="{F172C2A8-102D-49C7-9E3C-ECA70BD43540}" dt="2024-05-07T11:45:28.387" v="162" actId="1076"/>
          <ac:spMkLst>
            <pc:docMk/>
            <pc:sldMk cId="3836801698" sldId="338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5:37.535" v="168" actId="404"/>
          <ac:spMkLst>
            <pc:docMk/>
            <pc:sldMk cId="3836801698" sldId="338"/>
            <ac:spMk id="23" creationId="{30BF3137-1819-7BBB-2BDF-F5108A1F5DC0}"/>
          </ac:spMkLst>
        </pc:spChg>
        <pc:graphicFrameChg chg="modGraphic">
          <ac:chgData name="Veniero Facchetti" userId="f2c6c99af91c4974" providerId="LiveId" clId="{F172C2A8-102D-49C7-9E3C-ECA70BD43540}" dt="2024-05-07T11:45:46.794" v="170" actId="255"/>
          <ac:graphicFrameMkLst>
            <pc:docMk/>
            <pc:sldMk cId="3836801698" sldId="338"/>
            <ac:graphicFrameMk id="10" creationId="{DE7E8BD2-90E6-66D3-6D12-C1C29CF149D5}"/>
          </ac:graphicFrameMkLst>
        </pc:graphicFrameChg>
      </pc:sldChg>
      <pc:sldChg chg="modSp mod setBg">
        <pc:chgData name="Veniero Facchetti" userId="f2c6c99af91c4974" providerId="LiveId" clId="{F172C2A8-102D-49C7-9E3C-ECA70BD43540}" dt="2024-05-07T11:46:37.613" v="189" actId="14100"/>
        <pc:sldMkLst>
          <pc:docMk/>
          <pc:sldMk cId="1844562418" sldId="339"/>
        </pc:sldMkLst>
        <pc:spChg chg="mod">
          <ac:chgData name="Veniero Facchetti" userId="f2c6c99af91c4974" providerId="LiveId" clId="{F172C2A8-102D-49C7-9E3C-ECA70BD43540}" dt="2024-05-07T11:46:20.100" v="180" actId="1076"/>
          <ac:spMkLst>
            <pc:docMk/>
            <pc:sldMk cId="1844562418" sldId="339"/>
            <ac:spMk id="2" creationId="{FAEE317A-D244-8C17-A6FE-B1304D296D0A}"/>
          </ac:spMkLst>
        </pc:spChg>
        <pc:spChg chg="mod">
          <ac:chgData name="Veniero Facchetti" userId="f2c6c99af91c4974" providerId="LiveId" clId="{F172C2A8-102D-49C7-9E3C-ECA70BD43540}" dt="2024-05-07T11:46:37.613" v="189" actId="14100"/>
          <ac:spMkLst>
            <pc:docMk/>
            <pc:sldMk cId="1844562418" sldId="339"/>
            <ac:spMk id="23" creationId="{30BF3137-1819-7BBB-2BDF-F5108A1F5DC0}"/>
          </ac:spMkLst>
        </pc:spChg>
      </pc:sldChg>
      <pc:sldChg chg="del">
        <pc:chgData name="Veniero Facchetti" userId="f2c6c99af91c4974" providerId="LiveId" clId="{F172C2A8-102D-49C7-9E3C-ECA70BD43540}" dt="2024-05-06T17:01:00.436" v="107" actId="47"/>
        <pc:sldMkLst>
          <pc:docMk/>
          <pc:sldMk cId="4217986815" sldId="340"/>
        </pc:sldMkLst>
      </pc:sldChg>
      <pc:sldChg chg="modSp add mod ord">
        <pc:chgData name="Veniero Facchetti" userId="f2c6c99af91c4974" providerId="LiveId" clId="{F172C2A8-102D-49C7-9E3C-ECA70BD43540}" dt="2024-05-06T16:54:07.518" v="12" actId="2710"/>
        <pc:sldMkLst>
          <pc:docMk/>
          <pc:sldMk cId="2849688472" sldId="341"/>
        </pc:sldMkLst>
        <pc:spChg chg="mod">
          <ac:chgData name="Veniero Facchetti" userId="f2c6c99af91c4974" providerId="LiveId" clId="{F172C2A8-102D-49C7-9E3C-ECA70BD43540}" dt="2024-05-06T16:54:07.518" v="12" actId="2710"/>
          <ac:spMkLst>
            <pc:docMk/>
            <pc:sldMk cId="2849688472" sldId="341"/>
            <ac:spMk id="2" creationId="{0F174D2F-A0F4-79C8-E119-E565BE5E0169}"/>
          </ac:spMkLst>
        </pc:spChg>
      </pc:sldChg>
      <pc:sldChg chg="addSp delSp modSp new mod modClrScheme chgLayout">
        <pc:chgData name="Veniero Facchetti" userId="f2c6c99af91c4974" providerId="LiveId" clId="{F172C2A8-102D-49C7-9E3C-ECA70BD43540}" dt="2024-05-06T17:00:07.833" v="94" actId="1076"/>
        <pc:sldMkLst>
          <pc:docMk/>
          <pc:sldMk cId="1512264700" sldId="342"/>
        </pc:sldMkLst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2" creationId="{EDF9E555-C354-69C7-46BA-53F46CA61F47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3" creationId="{61984707-ABCB-B98B-A964-FA102A1314C0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4" creationId="{5EBA85F2-4333-211C-D2ED-4EF023FD3519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5" creationId="{9F7667B7-9F29-B4CB-F2E1-A98DA9F52C5C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6" creationId="{5E3F3E92-383F-0923-5A62-93ED4198DC43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7" creationId="{C536F347-E943-22B8-8AFC-73FB385A1BEF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8" creationId="{C50F04D5-D0EB-B6C4-4BFA-04016D7A0A16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9" creationId="{8548AB95-AF09-7659-B953-73D78DE1374F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10" creationId="{9FC81983-CFC7-AB55-9AE5-380CFB69A91F}"/>
          </ac:spMkLst>
        </pc:spChg>
        <pc:spChg chg="del">
          <ac:chgData name="Veniero Facchetti" userId="f2c6c99af91c4974" providerId="LiveId" clId="{F172C2A8-102D-49C7-9E3C-ECA70BD43540}" dt="2024-05-06T16:59:26.477" v="85" actId="700"/>
          <ac:spMkLst>
            <pc:docMk/>
            <pc:sldMk cId="1512264700" sldId="342"/>
            <ac:spMk id="11" creationId="{C3C1B02A-A6AC-5860-7290-641F8F905982}"/>
          </ac:spMkLst>
        </pc:spChg>
        <pc:spChg chg="add mod">
          <ac:chgData name="Veniero Facchetti" userId="f2c6c99af91c4974" providerId="LiveId" clId="{F172C2A8-102D-49C7-9E3C-ECA70BD43540}" dt="2024-05-06T16:59:51.219" v="91" actId="255"/>
          <ac:spMkLst>
            <pc:docMk/>
            <pc:sldMk cId="1512264700" sldId="342"/>
            <ac:spMk id="12" creationId="{A7EE9ECC-157D-812C-1417-BB4B471A235E}"/>
          </ac:spMkLst>
        </pc:spChg>
        <pc:spChg chg="add mod">
          <ac:chgData name="Veniero Facchetti" userId="f2c6c99af91c4974" providerId="LiveId" clId="{F172C2A8-102D-49C7-9E3C-ECA70BD43540}" dt="2024-05-06T17:00:03.801" v="93" actId="1076"/>
          <ac:spMkLst>
            <pc:docMk/>
            <pc:sldMk cId="1512264700" sldId="342"/>
            <ac:spMk id="13" creationId="{BE3F97FA-552C-470A-86D2-455DBF718CFA}"/>
          </ac:spMkLst>
        </pc:spChg>
        <pc:picChg chg="add mod">
          <ac:chgData name="Veniero Facchetti" userId="f2c6c99af91c4974" providerId="LiveId" clId="{F172C2A8-102D-49C7-9E3C-ECA70BD43540}" dt="2024-05-06T17:00:07.833" v="94" actId="1076"/>
          <ac:picMkLst>
            <pc:docMk/>
            <pc:sldMk cId="1512264700" sldId="342"/>
            <ac:picMk id="14" creationId="{EFFB6A8A-3AC3-071C-B6FD-A9B806F7395F}"/>
          </ac:picMkLst>
        </pc:picChg>
      </pc:sldChg>
      <pc:sldChg chg="addSp modSp new mod">
        <pc:chgData name="Veniero Facchetti" userId="f2c6c99af91c4974" providerId="LiveId" clId="{F172C2A8-102D-49C7-9E3C-ECA70BD43540}" dt="2024-05-06T17:00:56.001" v="106" actId="14100"/>
        <pc:sldMkLst>
          <pc:docMk/>
          <pc:sldMk cId="2308225822" sldId="343"/>
        </pc:sldMkLst>
        <pc:spChg chg="add mod">
          <ac:chgData name="Veniero Facchetti" userId="f2c6c99af91c4974" providerId="LiveId" clId="{F172C2A8-102D-49C7-9E3C-ECA70BD43540}" dt="2024-05-06T17:00:42.345" v="101" actId="1076"/>
          <ac:spMkLst>
            <pc:docMk/>
            <pc:sldMk cId="2308225822" sldId="343"/>
            <ac:spMk id="2" creationId="{F47F650C-C1A4-9241-A2E4-15619BFE4877}"/>
          </ac:spMkLst>
        </pc:spChg>
        <pc:spChg chg="add mod">
          <ac:chgData name="Veniero Facchetti" userId="f2c6c99af91c4974" providerId="LiveId" clId="{F172C2A8-102D-49C7-9E3C-ECA70BD43540}" dt="2024-05-06T17:00:56.001" v="106" actId="14100"/>
          <ac:spMkLst>
            <pc:docMk/>
            <pc:sldMk cId="2308225822" sldId="343"/>
            <ac:spMk id="3" creationId="{E2DF99EA-918D-EC43-4FCE-771DDCE4A6DF}"/>
          </ac:spMkLst>
        </pc:spChg>
      </pc:sldChg>
      <pc:sldChg chg="addSp modSp new mod">
        <pc:chgData name="Veniero Facchetti" userId="f2c6c99af91c4974" providerId="LiveId" clId="{F172C2A8-102D-49C7-9E3C-ECA70BD43540}" dt="2024-05-06T17:01:51.745" v="115" actId="1076"/>
        <pc:sldMkLst>
          <pc:docMk/>
          <pc:sldMk cId="2825353169" sldId="344"/>
        </pc:sldMkLst>
        <pc:spChg chg="add mod">
          <ac:chgData name="Veniero Facchetti" userId="f2c6c99af91c4974" providerId="LiveId" clId="{F172C2A8-102D-49C7-9E3C-ECA70BD43540}" dt="2024-05-06T17:01:31.602" v="110" actId="1076"/>
          <ac:spMkLst>
            <pc:docMk/>
            <pc:sldMk cId="2825353169" sldId="344"/>
            <ac:spMk id="3" creationId="{FEBE613E-00DF-7D14-1FAC-20FEDCB944AA}"/>
          </ac:spMkLst>
        </pc:spChg>
        <pc:spChg chg="add mod">
          <ac:chgData name="Veniero Facchetti" userId="f2c6c99af91c4974" providerId="LiveId" clId="{F172C2A8-102D-49C7-9E3C-ECA70BD43540}" dt="2024-05-06T17:01:51.745" v="115" actId="1076"/>
          <ac:spMkLst>
            <pc:docMk/>
            <pc:sldMk cId="2825353169" sldId="344"/>
            <ac:spMk id="4" creationId="{AF790F67-E391-1A36-959D-A3D2BB704058}"/>
          </ac:spMkLst>
        </pc:spChg>
        <pc:spChg chg="add mod">
          <ac:chgData name="Veniero Facchetti" userId="f2c6c99af91c4974" providerId="LiveId" clId="{F172C2A8-102D-49C7-9E3C-ECA70BD43540}" dt="2024-05-06T17:01:21.691" v="109"/>
          <ac:spMkLst>
            <pc:docMk/>
            <pc:sldMk cId="2825353169" sldId="344"/>
            <ac:spMk id="5" creationId="{3DB82A7D-2218-3EDF-EE47-C46B1B7FDA43}"/>
          </ac:spMkLst>
        </pc:spChg>
        <pc:picChg chg="add mod">
          <ac:chgData name="Veniero Facchetti" userId="f2c6c99af91c4974" providerId="LiveId" clId="{F172C2A8-102D-49C7-9E3C-ECA70BD43540}" dt="2024-05-06T17:01:21.691" v="109"/>
          <ac:picMkLst>
            <pc:docMk/>
            <pc:sldMk cId="2825353169" sldId="344"/>
            <ac:picMk id="2" creationId="{435B3A0C-BED2-553B-648E-14E671E6A9D7}"/>
          </ac:picMkLst>
        </pc:picChg>
      </pc:sldChg>
      <pc:sldChg chg="add ord">
        <pc:chgData name="Veniero Facchetti" userId="f2c6c99af91c4974" providerId="LiveId" clId="{F172C2A8-102D-49C7-9E3C-ECA70BD43540}" dt="2024-05-07T11:46:52.161" v="192"/>
        <pc:sldMkLst>
          <pc:docMk/>
          <pc:sldMk cId="2494479730" sldId="345"/>
        </pc:sldMkLst>
      </pc:sldChg>
      <pc:sldChg chg="add del">
        <pc:chgData name="Veniero Facchetti" userId="f2c6c99af91c4974" providerId="LiveId" clId="{F172C2A8-102D-49C7-9E3C-ECA70BD43540}" dt="2024-05-07T11:47:04.856" v="194" actId="47"/>
        <pc:sldMkLst>
          <pc:docMk/>
          <pc:sldMk cId="1417995991" sldId="346"/>
        </pc:sldMkLst>
      </pc:sldChg>
      <pc:sldMasterChg chg="modSldLayout">
        <pc:chgData name="Veniero Facchetti" userId="f2c6c99af91c4974" providerId="LiveId" clId="{F172C2A8-102D-49C7-9E3C-ECA70BD43540}" dt="2024-05-06T16:58:59.569" v="83" actId="1076"/>
        <pc:sldMasterMkLst>
          <pc:docMk/>
          <pc:sldMasterMk cId="1449198067" sldId="2147483677"/>
        </pc:sldMasterMkLst>
        <pc:sldLayoutChg chg="modSp mod">
          <pc:chgData name="Veniero Facchetti" userId="f2c6c99af91c4974" providerId="LiveId" clId="{F172C2A8-102D-49C7-9E3C-ECA70BD43540}" dt="2024-05-06T16:58:59.569" v="83" actId="1076"/>
          <pc:sldLayoutMkLst>
            <pc:docMk/>
            <pc:sldMasterMk cId="1449198067" sldId="2147483677"/>
            <pc:sldLayoutMk cId="782147099" sldId="2147483701"/>
          </pc:sldLayoutMkLst>
          <pc:picChg chg="mod">
            <ac:chgData name="Veniero Facchetti" userId="f2c6c99af91c4974" providerId="LiveId" clId="{F172C2A8-102D-49C7-9E3C-ECA70BD43540}" dt="2024-05-06T16:58:59.569" v="83" actId="1076"/>
            <ac:picMkLst>
              <pc:docMk/>
              <pc:sldMasterMk cId="1449198067" sldId="2147483677"/>
              <pc:sldLayoutMk cId="782147099" sldId="2147483701"/>
              <ac:picMk id="4" creationId="{B1D272DA-8263-DF84-872F-CD0BB90D3D9E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E46E3-1874-409D-80DF-014C460120A7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E88183-14E3-4745-A121-C41C212ED000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Valve Design Standards</a:t>
          </a:r>
        </a:p>
      </dgm:t>
    </dgm:pt>
    <dgm:pt modelId="{AB567806-8FE7-45F0-BA6D-0E1C96ADC47B}" type="parTrans" cxnId="{33FFB01F-7EB4-47F4-A9E9-382ECA375ADB}">
      <dgm:prSet/>
      <dgm:spPr/>
      <dgm:t>
        <a:bodyPr/>
        <a:lstStyle/>
        <a:p>
          <a:endParaRPr lang="en-US"/>
        </a:p>
      </dgm:t>
    </dgm:pt>
    <dgm:pt modelId="{B7FCA7E2-8F8F-4C09-B28B-EE0EB0EC40F2}" type="sibTrans" cxnId="{33FFB01F-7EB4-47F4-A9E9-382ECA375ADB}">
      <dgm:prSet/>
      <dgm:spPr>
        <a:solidFill>
          <a:schemeClr val="tx1">
            <a:alpha val="50000"/>
          </a:schemeClr>
        </a:solidFill>
      </dgm:spPr>
      <dgm:t>
        <a:bodyPr/>
        <a:lstStyle/>
        <a:p>
          <a:endParaRPr lang="en-US"/>
        </a:p>
      </dgm:t>
    </dgm:pt>
    <dgm:pt modelId="{73BEAE05-CC63-434D-93E1-1E1A248EBEF8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API 600, 602, 603, 609 etc.</a:t>
          </a:r>
        </a:p>
      </dgm:t>
    </dgm:pt>
    <dgm:pt modelId="{6CD00CBE-E8CC-4428-A9C2-AD94604E84B0}" type="parTrans" cxnId="{3AC6BAC9-E908-419C-A5D3-4B18464D3484}">
      <dgm:prSet/>
      <dgm:spPr/>
      <dgm:t>
        <a:bodyPr/>
        <a:lstStyle/>
        <a:p>
          <a:endParaRPr lang="en-US"/>
        </a:p>
      </dgm:t>
    </dgm:pt>
    <dgm:pt modelId="{F6BC54D8-1EB4-4578-B7CE-D2F3BDEF09BE}" type="sibTrans" cxnId="{3AC6BAC9-E908-419C-A5D3-4B18464D3484}">
      <dgm:prSet/>
      <dgm:spPr/>
      <dgm:t>
        <a:bodyPr/>
        <a:lstStyle/>
        <a:p>
          <a:endParaRPr lang="en-US"/>
        </a:p>
      </dgm:t>
    </dgm:pt>
    <dgm:pt modelId="{78426815-FDAF-492E-B46A-023B7E91DF38}">
      <dgm:prSet phldrT="[Text]"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Valve Test Standards</a:t>
          </a:r>
        </a:p>
      </dgm:t>
    </dgm:pt>
    <dgm:pt modelId="{C6317C5B-B995-4D15-8871-25834E51C43A}" type="parTrans" cxnId="{B6C3DBDE-DCAB-45B9-8101-A3903FC57FAD}">
      <dgm:prSet/>
      <dgm:spPr/>
      <dgm:t>
        <a:bodyPr/>
        <a:lstStyle/>
        <a:p>
          <a:endParaRPr lang="en-US"/>
        </a:p>
      </dgm:t>
    </dgm:pt>
    <dgm:pt modelId="{6AB4A124-A978-4213-AF6E-E79D0B75D05A}" type="sibTrans" cxnId="{B6C3DBDE-DCAB-45B9-8101-A3903FC57FAD}">
      <dgm:prSet/>
      <dgm:spPr>
        <a:solidFill>
          <a:schemeClr val="tx1">
            <a:alpha val="50000"/>
          </a:schemeClr>
        </a:solidFill>
      </dgm:spPr>
      <dgm:t>
        <a:bodyPr/>
        <a:lstStyle/>
        <a:p>
          <a:endParaRPr lang="en-US"/>
        </a:p>
      </dgm:t>
    </dgm:pt>
    <dgm:pt modelId="{F917260B-7EDB-402F-8650-7199B7D13662}">
      <dgm:prSet phldrT="[Text]" custT="1"/>
      <dgm:spPr/>
      <dgm:t>
        <a:bodyPr anchor="ctr"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API 624</a:t>
          </a:r>
        </a:p>
      </dgm:t>
    </dgm:pt>
    <dgm:pt modelId="{39D0E87B-E4BF-42D3-8434-2549FF80773F}" type="parTrans" cxnId="{41CA7EA7-2833-4E13-98AD-AF56E75D225D}">
      <dgm:prSet/>
      <dgm:spPr/>
      <dgm:t>
        <a:bodyPr/>
        <a:lstStyle/>
        <a:p>
          <a:endParaRPr lang="en-US"/>
        </a:p>
      </dgm:t>
    </dgm:pt>
    <dgm:pt modelId="{04183FD2-FA76-418B-9A6B-3009264C7792}" type="sibTrans" cxnId="{41CA7EA7-2833-4E13-98AD-AF56E75D225D}">
      <dgm:prSet/>
      <dgm:spPr/>
      <dgm:t>
        <a:bodyPr/>
        <a:lstStyle/>
        <a:p>
          <a:endParaRPr lang="en-US"/>
        </a:p>
      </dgm:t>
    </dgm:pt>
    <dgm:pt modelId="{7F73BDCE-C5C3-4477-9A4F-D450418D6AA9}">
      <dgm:prSet phldrT="[Text]" custT="1"/>
      <dgm:spPr/>
      <dgm:t>
        <a:bodyPr anchor="ctr"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API 641</a:t>
          </a:r>
        </a:p>
      </dgm:t>
    </dgm:pt>
    <dgm:pt modelId="{B8CED50F-DEBE-4BB4-9166-491F64551BCF}" type="parTrans" cxnId="{C1D551AA-18E8-4089-90DE-4888C5D43F54}">
      <dgm:prSet/>
      <dgm:spPr/>
      <dgm:t>
        <a:bodyPr/>
        <a:lstStyle/>
        <a:p>
          <a:endParaRPr lang="en-US"/>
        </a:p>
      </dgm:t>
    </dgm:pt>
    <dgm:pt modelId="{F0BC6030-CBF9-44DB-9160-894C0AEAC175}" type="sibTrans" cxnId="{C1D551AA-18E8-4089-90DE-4888C5D43F54}">
      <dgm:prSet/>
      <dgm:spPr/>
      <dgm:t>
        <a:bodyPr/>
        <a:lstStyle/>
        <a:p>
          <a:endParaRPr lang="en-US"/>
        </a:p>
      </dgm:t>
    </dgm:pt>
    <dgm:pt modelId="{C4A9E9D7-9ED6-4321-9419-BEC10B84AAEE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Packing Test Standard</a:t>
          </a:r>
        </a:p>
      </dgm:t>
    </dgm:pt>
    <dgm:pt modelId="{66255B7A-41EC-422A-A53E-D079A82C9000}" type="parTrans" cxnId="{FFECCF67-4CA6-47AC-8347-82DF604B676C}">
      <dgm:prSet/>
      <dgm:spPr/>
      <dgm:t>
        <a:bodyPr/>
        <a:lstStyle/>
        <a:p>
          <a:endParaRPr lang="en-US"/>
        </a:p>
      </dgm:t>
    </dgm:pt>
    <dgm:pt modelId="{75B242E4-D5F2-4591-A5F9-98BD92B00EBC}" type="sibTrans" cxnId="{FFECCF67-4CA6-47AC-8347-82DF604B676C}">
      <dgm:prSet/>
      <dgm:spPr/>
      <dgm:t>
        <a:bodyPr/>
        <a:lstStyle/>
        <a:p>
          <a:endParaRPr lang="en-US"/>
        </a:p>
      </dgm:t>
    </dgm:pt>
    <dgm:pt modelId="{B91645D6-4629-4604-81EB-A95A160B5AF4}">
      <dgm:prSet phldrT="[Text]" custT="1"/>
      <dgm:spPr/>
      <dgm:t>
        <a:bodyPr anchor="ctr"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API 622</a:t>
          </a:r>
        </a:p>
      </dgm:t>
    </dgm:pt>
    <dgm:pt modelId="{4AE6ADA8-7CD1-4C4D-8786-4A95FDE49745}" type="parTrans" cxnId="{1E7A217B-3C07-42A8-900F-64FDE722A333}">
      <dgm:prSet/>
      <dgm:spPr/>
      <dgm:t>
        <a:bodyPr/>
        <a:lstStyle/>
        <a:p>
          <a:endParaRPr lang="en-US"/>
        </a:p>
      </dgm:t>
    </dgm:pt>
    <dgm:pt modelId="{A524A323-AF31-4B6C-B82B-4EAB979A8388}" type="sibTrans" cxnId="{1E7A217B-3C07-42A8-900F-64FDE722A333}">
      <dgm:prSet/>
      <dgm:spPr/>
      <dgm:t>
        <a:bodyPr/>
        <a:lstStyle/>
        <a:p>
          <a:endParaRPr lang="en-US"/>
        </a:p>
      </dgm:t>
    </dgm:pt>
    <dgm:pt modelId="{08EEC843-9622-4794-952D-91F755DAD969}" type="pres">
      <dgm:prSet presAssocID="{346E46E3-1874-409D-80DF-014C460120A7}" presName="Name0" presStyleCnt="0">
        <dgm:presLayoutVars>
          <dgm:dir/>
          <dgm:animLvl val="lvl"/>
          <dgm:resizeHandles val="exact"/>
        </dgm:presLayoutVars>
      </dgm:prSet>
      <dgm:spPr/>
    </dgm:pt>
    <dgm:pt modelId="{4DA112B6-55F9-44C9-89C8-0A485DD19BA4}" type="pres">
      <dgm:prSet presAssocID="{346E46E3-1874-409D-80DF-014C460120A7}" presName="tSp" presStyleCnt="0"/>
      <dgm:spPr/>
    </dgm:pt>
    <dgm:pt modelId="{5326CDCC-BDCE-489A-A018-C0CD9874795A}" type="pres">
      <dgm:prSet presAssocID="{346E46E3-1874-409D-80DF-014C460120A7}" presName="bSp" presStyleCnt="0"/>
      <dgm:spPr/>
    </dgm:pt>
    <dgm:pt modelId="{B6679F56-E6E3-4837-A038-F15A04A5AD21}" type="pres">
      <dgm:prSet presAssocID="{346E46E3-1874-409D-80DF-014C460120A7}" presName="process" presStyleCnt="0"/>
      <dgm:spPr/>
    </dgm:pt>
    <dgm:pt modelId="{AB298074-D541-459A-B7E6-85BAD35BBB79}" type="pres">
      <dgm:prSet presAssocID="{FCE88183-14E3-4745-A121-C41C212ED000}" presName="composite1" presStyleCnt="0"/>
      <dgm:spPr/>
    </dgm:pt>
    <dgm:pt modelId="{ECE73AB2-DECA-4293-BBD9-8422745F209B}" type="pres">
      <dgm:prSet presAssocID="{FCE88183-14E3-4745-A121-C41C212ED000}" presName="dummyNode1" presStyleLbl="node1" presStyleIdx="0" presStyleCnt="3"/>
      <dgm:spPr/>
    </dgm:pt>
    <dgm:pt modelId="{F6D6E0E3-3E04-4E21-A717-04B787140D49}" type="pres">
      <dgm:prSet presAssocID="{FCE88183-14E3-4745-A121-C41C212ED000}" presName="childNode1" presStyleLbl="bgAcc1" presStyleIdx="0" presStyleCnt="3">
        <dgm:presLayoutVars>
          <dgm:bulletEnabled val="1"/>
        </dgm:presLayoutVars>
      </dgm:prSet>
      <dgm:spPr/>
    </dgm:pt>
    <dgm:pt modelId="{989F4F11-E152-432F-93C7-DC1166609A4E}" type="pres">
      <dgm:prSet presAssocID="{FCE88183-14E3-4745-A121-C41C212ED000}" presName="childNode1tx" presStyleLbl="bgAcc1" presStyleIdx="0" presStyleCnt="3">
        <dgm:presLayoutVars>
          <dgm:bulletEnabled val="1"/>
        </dgm:presLayoutVars>
      </dgm:prSet>
      <dgm:spPr/>
    </dgm:pt>
    <dgm:pt modelId="{6B5691F5-9679-4328-B681-49EFFBF806C2}" type="pres">
      <dgm:prSet presAssocID="{FCE88183-14E3-4745-A121-C41C212ED00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C65E3ABA-336C-4E4D-A6B0-39BFC44DDA60}" type="pres">
      <dgm:prSet presAssocID="{FCE88183-14E3-4745-A121-C41C212ED000}" presName="connSite1" presStyleCnt="0"/>
      <dgm:spPr/>
    </dgm:pt>
    <dgm:pt modelId="{088D36D2-AD80-456F-BC81-E5B6FBA5D170}" type="pres">
      <dgm:prSet presAssocID="{B7FCA7E2-8F8F-4C09-B28B-EE0EB0EC40F2}" presName="Name9" presStyleLbl="sibTrans2D1" presStyleIdx="0" presStyleCnt="2"/>
      <dgm:spPr/>
    </dgm:pt>
    <dgm:pt modelId="{DFCB6A89-B8D6-45E2-B032-EE8EC7738885}" type="pres">
      <dgm:prSet presAssocID="{78426815-FDAF-492E-B46A-023B7E91DF38}" presName="composite2" presStyleCnt="0"/>
      <dgm:spPr/>
    </dgm:pt>
    <dgm:pt modelId="{974CAD81-CA55-43AD-9D10-BC8A0C9F2F40}" type="pres">
      <dgm:prSet presAssocID="{78426815-FDAF-492E-B46A-023B7E91DF38}" presName="dummyNode2" presStyleLbl="node1" presStyleIdx="0" presStyleCnt="3"/>
      <dgm:spPr/>
    </dgm:pt>
    <dgm:pt modelId="{4720840F-45A4-4FA7-851C-7095D967238E}" type="pres">
      <dgm:prSet presAssocID="{78426815-FDAF-492E-B46A-023B7E91DF38}" presName="childNode2" presStyleLbl="bgAcc1" presStyleIdx="1" presStyleCnt="3">
        <dgm:presLayoutVars>
          <dgm:bulletEnabled val="1"/>
        </dgm:presLayoutVars>
      </dgm:prSet>
      <dgm:spPr/>
    </dgm:pt>
    <dgm:pt modelId="{A42A0AA8-C212-4768-AD00-D479794E2F40}" type="pres">
      <dgm:prSet presAssocID="{78426815-FDAF-492E-B46A-023B7E91DF38}" presName="childNode2tx" presStyleLbl="bgAcc1" presStyleIdx="1" presStyleCnt="3">
        <dgm:presLayoutVars>
          <dgm:bulletEnabled val="1"/>
        </dgm:presLayoutVars>
      </dgm:prSet>
      <dgm:spPr/>
    </dgm:pt>
    <dgm:pt modelId="{A50ED39C-0325-4B58-B768-3BF3CCA0CB9B}" type="pres">
      <dgm:prSet presAssocID="{78426815-FDAF-492E-B46A-023B7E91DF38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1AD6FCB4-421E-43C1-B38C-DB09956C8D9E}" type="pres">
      <dgm:prSet presAssocID="{78426815-FDAF-492E-B46A-023B7E91DF38}" presName="connSite2" presStyleCnt="0"/>
      <dgm:spPr/>
    </dgm:pt>
    <dgm:pt modelId="{745D9102-CE64-424F-98B1-DBF31679AE5D}" type="pres">
      <dgm:prSet presAssocID="{6AB4A124-A978-4213-AF6E-E79D0B75D05A}" presName="Name18" presStyleLbl="sibTrans2D1" presStyleIdx="1" presStyleCnt="2"/>
      <dgm:spPr/>
    </dgm:pt>
    <dgm:pt modelId="{EDF66C14-D9EB-48C1-A84A-385D5D8D5AB4}" type="pres">
      <dgm:prSet presAssocID="{C4A9E9D7-9ED6-4321-9419-BEC10B84AAEE}" presName="composite1" presStyleCnt="0"/>
      <dgm:spPr/>
    </dgm:pt>
    <dgm:pt modelId="{0C762996-5972-40E2-BD25-57D8C4F66465}" type="pres">
      <dgm:prSet presAssocID="{C4A9E9D7-9ED6-4321-9419-BEC10B84AAEE}" presName="dummyNode1" presStyleLbl="node1" presStyleIdx="1" presStyleCnt="3"/>
      <dgm:spPr/>
    </dgm:pt>
    <dgm:pt modelId="{C3B781D0-F74C-45F3-9326-FBA9756632A1}" type="pres">
      <dgm:prSet presAssocID="{C4A9E9D7-9ED6-4321-9419-BEC10B84AAEE}" presName="childNode1" presStyleLbl="bgAcc1" presStyleIdx="2" presStyleCnt="3">
        <dgm:presLayoutVars>
          <dgm:bulletEnabled val="1"/>
        </dgm:presLayoutVars>
      </dgm:prSet>
      <dgm:spPr/>
    </dgm:pt>
    <dgm:pt modelId="{994E65D5-C256-496C-9EC4-31E45FC51FA8}" type="pres">
      <dgm:prSet presAssocID="{C4A9E9D7-9ED6-4321-9419-BEC10B84AAEE}" presName="childNode1tx" presStyleLbl="bgAcc1" presStyleIdx="2" presStyleCnt="3">
        <dgm:presLayoutVars>
          <dgm:bulletEnabled val="1"/>
        </dgm:presLayoutVars>
      </dgm:prSet>
      <dgm:spPr/>
    </dgm:pt>
    <dgm:pt modelId="{19459EC9-94ED-4E88-918C-E10F18CF5C80}" type="pres">
      <dgm:prSet presAssocID="{C4A9E9D7-9ED6-4321-9419-BEC10B84AAEE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C330227C-2396-42A6-A4C6-B8CD03C6712C}" type="pres">
      <dgm:prSet presAssocID="{C4A9E9D7-9ED6-4321-9419-BEC10B84AAEE}" presName="connSite1" presStyleCnt="0"/>
      <dgm:spPr/>
    </dgm:pt>
  </dgm:ptLst>
  <dgm:cxnLst>
    <dgm:cxn modelId="{9D4FC30F-A1EF-43AE-9E20-94AAA8E7E54D}" type="presOf" srcId="{F917260B-7EDB-402F-8650-7199B7D13662}" destId="{4720840F-45A4-4FA7-851C-7095D967238E}" srcOrd="0" destOrd="0" presId="urn:microsoft.com/office/officeart/2005/8/layout/hProcess4"/>
    <dgm:cxn modelId="{33FFB01F-7EB4-47F4-A9E9-382ECA375ADB}" srcId="{346E46E3-1874-409D-80DF-014C460120A7}" destId="{FCE88183-14E3-4745-A121-C41C212ED000}" srcOrd="0" destOrd="0" parTransId="{AB567806-8FE7-45F0-BA6D-0E1C96ADC47B}" sibTransId="{B7FCA7E2-8F8F-4C09-B28B-EE0EB0EC40F2}"/>
    <dgm:cxn modelId="{B02E8F26-9F56-4D67-812B-F3513237D54C}" type="presOf" srcId="{78426815-FDAF-492E-B46A-023B7E91DF38}" destId="{A50ED39C-0325-4B58-B768-3BF3CCA0CB9B}" srcOrd="0" destOrd="0" presId="urn:microsoft.com/office/officeart/2005/8/layout/hProcess4"/>
    <dgm:cxn modelId="{2E475F3C-1877-4787-960D-8D2F2EDA711F}" type="presOf" srcId="{7F73BDCE-C5C3-4477-9A4F-D450418D6AA9}" destId="{A42A0AA8-C212-4768-AD00-D479794E2F40}" srcOrd="1" destOrd="1" presId="urn:microsoft.com/office/officeart/2005/8/layout/hProcess4"/>
    <dgm:cxn modelId="{37624560-BBF0-4836-9834-F6254FF95DC8}" type="presOf" srcId="{B91645D6-4629-4604-81EB-A95A160B5AF4}" destId="{C3B781D0-F74C-45F3-9326-FBA9756632A1}" srcOrd="0" destOrd="0" presId="urn:microsoft.com/office/officeart/2005/8/layout/hProcess4"/>
    <dgm:cxn modelId="{FFECCF67-4CA6-47AC-8347-82DF604B676C}" srcId="{346E46E3-1874-409D-80DF-014C460120A7}" destId="{C4A9E9D7-9ED6-4321-9419-BEC10B84AAEE}" srcOrd="2" destOrd="0" parTransId="{66255B7A-41EC-422A-A53E-D079A82C9000}" sibTransId="{75B242E4-D5F2-4591-A5F9-98BD92B00EBC}"/>
    <dgm:cxn modelId="{B7D6EA68-EEBB-4D04-8DE3-484AD5E7EEC6}" type="presOf" srcId="{73BEAE05-CC63-434D-93E1-1E1A248EBEF8}" destId="{989F4F11-E152-432F-93C7-DC1166609A4E}" srcOrd="1" destOrd="0" presId="urn:microsoft.com/office/officeart/2005/8/layout/hProcess4"/>
    <dgm:cxn modelId="{2496FA6A-6334-41D8-8D8C-ED66A03E5F4E}" type="presOf" srcId="{F917260B-7EDB-402F-8650-7199B7D13662}" destId="{A42A0AA8-C212-4768-AD00-D479794E2F40}" srcOrd="1" destOrd="0" presId="urn:microsoft.com/office/officeart/2005/8/layout/hProcess4"/>
    <dgm:cxn modelId="{BB490155-9D6A-41DD-B6C9-2F6B40DE69E4}" type="presOf" srcId="{C4A9E9D7-9ED6-4321-9419-BEC10B84AAEE}" destId="{19459EC9-94ED-4E88-918C-E10F18CF5C80}" srcOrd="0" destOrd="0" presId="urn:microsoft.com/office/officeart/2005/8/layout/hProcess4"/>
    <dgm:cxn modelId="{1E7A217B-3C07-42A8-900F-64FDE722A333}" srcId="{C4A9E9D7-9ED6-4321-9419-BEC10B84AAEE}" destId="{B91645D6-4629-4604-81EB-A95A160B5AF4}" srcOrd="0" destOrd="0" parTransId="{4AE6ADA8-7CD1-4C4D-8786-4A95FDE49745}" sibTransId="{A524A323-AF31-4B6C-B82B-4EAB979A8388}"/>
    <dgm:cxn modelId="{41CA7EA7-2833-4E13-98AD-AF56E75D225D}" srcId="{78426815-FDAF-492E-B46A-023B7E91DF38}" destId="{F917260B-7EDB-402F-8650-7199B7D13662}" srcOrd="0" destOrd="0" parTransId="{39D0E87B-E4BF-42D3-8434-2549FF80773F}" sibTransId="{04183FD2-FA76-418B-9A6B-3009264C7792}"/>
    <dgm:cxn modelId="{C1D551AA-18E8-4089-90DE-4888C5D43F54}" srcId="{78426815-FDAF-492E-B46A-023B7E91DF38}" destId="{7F73BDCE-C5C3-4477-9A4F-D450418D6AA9}" srcOrd="1" destOrd="0" parTransId="{B8CED50F-DEBE-4BB4-9166-491F64551BCF}" sibTransId="{F0BC6030-CBF9-44DB-9160-894C0AEAC175}"/>
    <dgm:cxn modelId="{FCDFBFB4-AB4C-4C16-B559-6D745CE671D2}" type="presOf" srcId="{FCE88183-14E3-4745-A121-C41C212ED000}" destId="{6B5691F5-9679-4328-B681-49EFFBF806C2}" srcOrd="0" destOrd="0" presId="urn:microsoft.com/office/officeart/2005/8/layout/hProcess4"/>
    <dgm:cxn modelId="{55D514B7-7114-40F1-AADA-20D4CF96A249}" type="presOf" srcId="{6AB4A124-A978-4213-AF6E-E79D0B75D05A}" destId="{745D9102-CE64-424F-98B1-DBF31679AE5D}" srcOrd="0" destOrd="0" presId="urn:microsoft.com/office/officeart/2005/8/layout/hProcess4"/>
    <dgm:cxn modelId="{39634DBA-AC5B-4FE6-B5E5-391CC9F2E109}" type="presOf" srcId="{B91645D6-4629-4604-81EB-A95A160B5AF4}" destId="{994E65D5-C256-496C-9EC4-31E45FC51FA8}" srcOrd="1" destOrd="0" presId="urn:microsoft.com/office/officeart/2005/8/layout/hProcess4"/>
    <dgm:cxn modelId="{F28794BA-4A3C-468D-94BB-63ACAF51B50C}" type="presOf" srcId="{346E46E3-1874-409D-80DF-014C460120A7}" destId="{08EEC843-9622-4794-952D-91F755DAD969}" srcOrd="0" destOrd="0" presId="urn:microsoft.com/office/officeart/2005/8/layout/hProcess4"/>
    <dgm:cxn modelId="{134806BB-BE4E-4D6C-B2ED-9EF90E9D27AB}" type="presOf" srcId="{B7FCA7E2-8F8F-4C09-B28B-EE0EB0EC40F2}" destId="{088D36D2-AD80-456F-BC81-E5B6FBA5D170}" srcOrd="0" destOrd="0" presId="urn:microsoft.com/office/officeart/2005/8/layout/hProcess4"/>
    <dgm:cxn modelId="{6FC84EC2-6009-4971-957D-5FA75342A168}" type="presOf" srcId="{7F73BDCE-C5C3-4477-9A4F-D450418D6AA9}" destId="{4720840F-45A4-4FA7-851C-7095D967238E}" srcOrd="0" destOrd="1" presId="urn:microsoft.com/office/officeart/2005/8/layout/hProcess4"/>
    <dgm:cxn modelId="{3AC6BAC9-E908-419C-A5D3-4B18464D3484}" srcId="{FCE88183-14E3-4745-A121-C41C212ED000}" destId="{73BEAE05-CC63-434D-93E1-1E1A248EBEF8}" srcOrd="0" destOrd="0" parTransId="{6CD00CBE-E8CC-4428-A9C2-AD94604E84B0}" sibTransId="{F6BC54D8-1EB4-4578-B7CE-D2F3BDEF09BE}"/>
    <dgm:cxn modelId="{B6C3DBDE-DCAB-45B9-8101-A3903FC57FAD}" srcId="{346E46E3-1874-409D-80DF-014C460120A7}" destId="{78426815-FDAF-492E-B46A-023B7E91DF38}" srcOrd="1" destOrd="0" parTransId="{C6317C5B-B995-4D15-8871-25834E51C43A}" sibTransId="{6AB4A124-A978-4213-AF6E-E79D0B75D05A}"/>
    <dgm:cxn modelId="{3C4F25EB-2450-4C2D-944B-3F7FEBC91383}" type="presOf" srcId="{73BEAE05-CC63-434D-93E1-1E1A248EBEF8}" destId="{F6D6E0E3-3E04-4E21-A717-04B787140D49}" srcOrd="0" destOrd="0" presId="urn:microsoft.com/office/officeart/2005/8/layout/hProcess4"/>
    <dgm:cxn modelId="{50796F55-3D8F-4114-BCDD-3F9521E1A012}" type="presParOf" srcId="{08EEC843-9622-4794-952D-91F755DAD969}" destId="{4DA112B6-55F9-44C9-89C8-0A485DD19BA4}" srcOrd="0" destOrd="0" presId="urn:microsoft.com/office/officeart/2005/8/layout/hProcess4"/>
    <dgm:cxn modelId="{E6C2CC09-59D9-4049-9CF8-F26D00EFDAA4}" type="presParOf" srcId="{08EEC843-9622-4794-952D-91F755DAD969}" destId="{5326CDCC-BDCE-489A-A018-C0CD9874795A}" srcOrd="1" destOrd="0" presId="urn:microsoft.com/office/officeart/2005/8/layout/hProcess4"/>
    <dgm:cxn modelId="{85F2EE26-534B-4F5A-A92E-5AE4786F8EC0}" type="presParOf" srcId="{08EEC843-9622-4794-952D-91F755DAD969}" destId="{B6679F56-E6E3-4837-A038-F15A04A5AD21}" srcOrd="2" destOrd="0" presId="urn:microsoft.com/office/officeart/2005/8/layout/hProcess4"/>
    <dgm:cxn modelId="{CEC4B59C-6ABD-4B3E-9ECD-9223CD409A39}" type="presParOf" srcId="{B6679F56-E6E3-4837-A038-F15A04A5AD21}" destId="{AB298074-D541-459A-B7E6-85BAD35BBB79}" srcOrd="0" destOrd="0" presId="urn:microsoft.com/office/officeart/2005/8/layout/hProcess4"/>
    <dgm:cxn modelId="{9753ED7A-7042-4045-8C19-B234AE4C5276}" type="presParOf" srcId="{AB298074-D541-459A-B7E6-85BAD35BBB79}" destId="{ECE73AB2-DECA-4293-BBD9-8422745F209B}" srcOrd="0" destOrd="0" presId="urn:microsoft.com/office/officeart/2005/8/layout/hProcess4"/>
    <dgm:cxn modelId="{37BD4859-4B24-41A0-806C-E701945ED67B}" type="presParOf" srcId="{AB298074-D541-459A-B7E6-85BAD35BBB79}" destId="{F6D6E0E3-3E04-4E21-A717-04B787140D49}" srcOrd="1" destOrd="0" presId="urn:microsoft.com/office/officeart/2005/8/layout/hProcess4"/>
    <dgm:cxn modelId="{79A3FF5E-838A-4655-A07C-D4644F6F9064}" type="presParOf" srcId="{AB298074-D541-459A-B7E6-85BAD35BBB79}" destId="{989F4F11-E152-432F-93C7-DC1166609A4E}" srcOrd="2" destOrd="0" presId="urn:microsoft.com/office/officeart/2005/8/layout/hProcess4"/>
    <dgm:cxn modelId="{A4DDE4C7-B030-4289-9118-63737A6253FB}" type="presParOf" srcId="{AB298074-D541-459A-B7E6-85BAD35BBB79}" destId="{6B5691F5-9679-4328-B681-49EFFBF806C2}" srcOrd="3" destOrd="0" presId="urn:microsoft.com/office/officeart/2005/8/layout/hProcess4"/>
    <dgm:cxn modelId="{67696A43-0EE0-444B-9DB6-85C1CD972591}" type="presParOf" srcId="{AB298074-D541-459A-B7E6-85BAD35BBB79}" destId="{C65E3ABA-336C-4E4D-A6B0-39BFC44DDA60}" srcOrd="4" destOrd="0" presId="urn:microsoft.com/office/officeart/2005/8/layout/hProcess4"/>
    <dgm:cxn modelId="{09EAC6E1-4EFD-4560-B700-400A2EE5C241}" type="presParOf" srcId="{B6679F56-E6E3-4837-A038-F15A04A5AD21}" destId="{088D36D2-AD80-456F-BC81-E5B6FBA5D170}" srcOrd="1" destOrd="0" presId="urn:microsoft.com/office/officeart/2005/8/layout/hProcess4"/>
    <dgm:cxn modelId="{8B0A16C5-DD54-47C0-8868-6DBCF2B17B26}" type="presParOf" srcId="{B6679F56-E6E3-4837-A038-F15A04A5AD21}" destId="{DFCB6A89-B8D6-45E2-B032-EE8EC7738885}" srcOrd="2" destOrd="0" presId="urn:microsoft.com/office/officeart/2005/8/layout/hProcess4"/>
    <dgm:cxn modelId="{A7114CC6-4F7D-4A01-ABFB-521A8EE6579B}" type="presParOf" srcId="{DFCB6A89-B8D6-45E2-B032-EE8EC7738885}" destId="{974CAD81-CA55-43AD-9D10-BC8A0C9F2F40}" srcOrd="0" destOrd="0" presId="urn:microsoft.com/office/officeart/2005/8/layout/hProcess4"/>
    <dgm:cxn modelId="{19E7B5EA-75B6-4506-8551-D0C227B816A7}" type="presParOf" srcId="{DFCB6A89-B8D6-45E2-B032-EE8EC7738885}" destId="{4720840F-45A4-4FA7-851C-7095D967238E}" srcOrd="1" destOrd="0" presId="urn:microsoft.com/office/officeart/2005/8/layout/hProcess4"/>
    <dgm:cxn modelId="{07752BDA-EFFB-4581-BC6F-936DEB12019A}" type="presParOf" srcId="{DFCB6A89-B8D6-45E2-B032-EE8EC7738885}" destId="{A42A0AA8-C212-4768-AD00-D479794E2F40}" srcOrd="2" destOrd="0" presId="urn:microsoft.com/office/officeart/2005/8/layout/hProcess4"/>
    <dgm:cxn modelId="{6A5F56D9-7C22-47A3-B2C7-2801BAB7D681}" type="presParOf" srcId="{DFCB6A89-B8D6-45E2-B032-EE8EC7738885}" destId="{A50ED39C-0325-4B58-B768-3BF3CCA0CB9B}" srcOrd="3" destOrd="0" presId="urn:microsoft.com/office/officeart/2005/8/layout/hProcess4"/>
    <dgm:cxn modelId="{5C51CF4A-1DEB-4729-BAA6-A345982CAF22}" type="presParOf" srcId="{DFCB6A89-B8D6-45E2-B032-EE8EC7738885}" destId="{1AD6FCB4-421E-43C1-B38C-DB09956C8D9E}" srcOrd="4" destOrd="0" presId="urn:microsoft.com/office/officeart/2005/8/layout/hProcess4"/>
    <dgm:cxn modelId="{3BBD6D8A-BF83-4F07-960F-975C01B04F1E}" type="presParOf" srcId="{B6679F56-E6E3-4837-A038-F15A04A5AD21}" destId="{745D9102-CE64-424F-98B1-DBF31679AE5D}" srcOrd="3" destOrd="0" presId="urn:microsoft.com/office/officeart/2005/8/layout/hProcess4"/>
    <dgm:cxn modelId="{A4B83632-9C74-4320-84FF-DE7C928EDF7A}" type="presParOf" srcId="{B6679F56-E6E3-4837-A038-F15A04A5AD21}" destId="{EDF66C14-D9EB-48C1-A84A-385D5D8D5AB4}" srcOrd="4" destOrd="0" presId="urn:microsoft.com/office/officeart/2005/8/layout/hProcess4"/>
    <dgm:cxn modelId="{137A6EBD-A117-4155-8950-2AF6FD98FAED}" type="presParOf" srcId="{EDF66C14-D9EB-48C1-A84A-385D5D8D5AB4}" destId="{0C762996-5972-40E2-BD25-57D8C4F66465}" srcOrd="0" destOrd="0" presId="urn:microsoft.com/office/officeart/2005/8/layout/hProcess4"/>
    <dgm:cxn modelId="{F1B91CA8-FF01-4E74-A841-A0E5E19E6712}" type="presParOf" srcId="{EDF66C14-D9EB-48C1-A84A-385D5D8D5AB4}" destId="{C3B781D0-F74C-45F3-9326-FBA9756632A1}" srcOrd="1" destOrd="0" presId="urn:microsoft.com/office/officeart/2005/8/layout/hProcess4"/>
    <dgm:cxn modelId="{CCA56770-AB8D-47F3-886D-75F352EBEAB2}" type="presParOf" srcId="{EDF66C14-D9EB-48C1-A84A-385D5D8D5AB4}" destId="{994E65D5-C256-496C-9EC4-31E45FC51FA8}" srcOrd="2" destOrd="0" presId="urn:microsoft.com/office/officeart/2005/8/layout/hProcess4"/>
    <dgm:cxn modelId="{6277C8F0-BBDB-49A1-9C8E-0EBC8C98B750}" type="presParOf" srcId="{EDF66C14-D9EB-48C1-A84A-385D5D8D5AB4}" destId="{19459EC9-94ED-4E88-918C-E10F18CF5C80}" srcOrd="3" destOrd="0" presId="urn:microsoft.com/office/officeart/2005/8/layout/hProcess4"/>
    <dgm:cxn modelId="{758B9E7D-D0CF-4BF8-B6F1-D489F4340799}" type="presParOf" srcId="{EDF66C14-D9EB-48C1-A84A-385D5D8D5AB4}" destId="{C330227C-2396-42A6-A4C6-B8CD03C6712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6E0E3-3E04-4E21-A717-04B787140D49}">
      <dsp:nvSpPr>
        <dsp:cNvPr id="0" name=""/>
        <dsp:cNvSpPr/>
      </dsp:nvSpPr>
      <dsp:spPr>
        <a:xfrm>
          <a:off x="76524" y="805842"/>
          <a:ext cx="1877422" cy="1548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API 600, 602, 603, 609 etc.</a:t>
          </a:r>
        </a:p>
      </dsp:txBody>
      <dsp:txXfrm>
        <a:off x="112159" y="841477"/>
        <a:ext cx="1806152" cy="1145393"/>
      </dsp:txXfrm>
    </dsp:sp>
    <dsp:sp modelId="{088D36D2-AD80-456F-BC81-E5B6FBA5D170}">
      <dsp:nvSpPr>
        <dsp:cNvPr id="0" name=""/>
        <dsp:cNvSpPr/>
      </dsp:nvSpPr>
      <dsp:spPr>
        <a:xfrm>
          <a:off x="1117921" y="1125560"/>
          <a:ext cx="2142956" cy="2142956"/>
        </a:xfrm>
        <a:prstGeom prst="leftCircularArrow">
          <a:avLst>
            <a:gd name="adj1" fmla="val 3490"/>
            <a:gd name="adj2" fmla="val 432971"/>
            <a:gd name="adj3" fmla="val 2208482"/>
            <a:gd name="adj4" fmla="val 9024489"/>
            <a:gd name="adj5" fmla="val 4072"/>
          </a:avLst>
        </a:prstGeom>
        <a:solidFill>
          <a:schemeClr val="tx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691F5-9679-4328-B681-49EFFBF806C2}">
      <dsp:nvSpPr>
        <dsp:cNvPr id="0" name=""/>
        <dsp:cNvSpPr/>
      </dsp:nvSpPr>
      <dsp:spPr>
        <a:xfrm>
          <a:off x="493729" y="2022505"/>
          <a:ext cx="1668819" cy="66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Valve Design Standards</a:t>
          </a:r>
        </a:p>
      </dsp:txBody>
      <dsp:txXfrm>
        <a:off x="513166" y="2041942"/>
        <a:ext cx="1629945" cy="624760"/>
      </dsp:txXfrm>
    </dsp:sp>
    <dsp:sp modelId="{4720840F-45A4-4FA7-851C-7095D967238E}">
      <dsp:nvSpPr>
        <dsp:cNvPr id="0" name=""/>
        <dsp:cNvSpPr/>
      </dsp:nvSpPr>
      <dsp:spPr>
        <a:xfrm>
          <a:off x="2518723" y="805842"/>
          <a:ext cx="1877422" cy="1548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API 624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API 641</a:t>
          </a:r>
        </a:p>
      </dsp:txBody>
      <dsp:txXfrm>
        <a:off x="2554358" y="1173294"/>
        <a:ext cx="1806152" cy="1145393"/>
      </dsp:txXfrm>
    </dsp:sp>
    <dsp:sp modelId="{745D9102-CE64-424F-98B1-DBF31679AE5D}">
      <dsp:nvSpPr>
        <dsp:cNvPr id="0" name=""/>
        <dsp:cNvSpPr/>
      </dsp:nvSpPr>
      <dsp:spPr>
        <a:xfrm>
          <a:off x="3544474" y="-169066"/>
          <a:ext cx="2382849" cy="2382849"/>
        </a:xfrm>
        <a:prstGeom prst="circularArrow">
          <a:avLst>
            <a:gd name="adj1" fmla="val 3139"/>
            <a:gd name="adj2" fmla="val 386148"/>
            <a:gd name="adj3" fmla="val 19438341"/>
            <a:gd name="adj4" fmla="val 12575511"/>
            <a:gd name="adj5" fmla="val 3662"/>
          </a:avLst>
        </a:prstGeom>
        <a:solidFill>
          <a:schemeClr val="tx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ED39C-0325-4B58-B768-3BF3CCA0CB9B}">
      <dsp:nvSpPr>
        <dsp:cNvPr id="0" name=""/>
        <dsp:cNvSpPr/>
      </dsp:nvSpPr>
      <dsp:spPr>
        <a:xfrm>
          <a:off x="2935928" y="474024"/>
          <a:ext cx="1668819" cy="66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Valve Test Standards</a:t>
          </a:r>
        </a:p>
      </dsp:txBody>
      <dsp:txXfrm>
        <a:off x="2955365" y="493461"/>
        <a:ext cx="1629945" cy="624760"/>
      </dsp:txXfrm>
    </dsp:sp>
    <dsp:sp modelId="{C3B781D0-F74C-45F3-9326-FBA9756632A1}">
      <dsp:nvSpPr>
        <dsp:cNvPr id="0" name=""/>
        <dsp:cNvSpPr/>
      </dsp:nvSpPr>
      <dsp:spPr>
        <a:xfrm>
          <a:off x="4960921" y="805842"/>
          <a:ext cx="1877422" cy="15484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API 622</a:t>
          </a:r>
        </a:p>
      </dsp:txBody>
      <dsp:txXfrm>
        <a:off x="4996556" y="841477"/>
        <a:ext cx="1806152" cy="1145393"/>
      </dsp:txXfrm>
    </dsp:sp>
    <dsp:sp modelId="{19459EC9-94ED-4E88-918C-E10F18CF5C80}">
      <dsp:nvSpPr>
        <dsp:cNvPr id="0" name=""/>
        <dsp:cNvSpPr/>
      </dsp:nvSpPr>
      <dsp:spPr>
        <a:xfrm>
          <a:off x="5378126" y="2022505"/>
          <a:ext cx="1668819" cy="663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Packing Test Standard</a:t>
          </a:r>
        </a:p>
      </dsp:txBody>
      <dsp:txXfrm>
        <a:off x="5397563" y="2041942"/>
        <a:ext cx="1629945" cy="624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07/05/2024</a:t>
            </a:fld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07/05/2024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g"/><Relationship Id="rId7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621" b="22621"/>
          <a:stretch/>
        </p:blipFill>
        <p:spPr>
          <a:xfrm rot="5400000" flipH="1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1342B92-E5D7-928F-4C66-1075D60B3F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5312" y="2284050"/>
            <a:ext cx="605957" cy="238054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 dirty="0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943" t="-19375" r="7943" b="19375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9" t="44201" r="-399" b="6708"/>
          <a:stretch/>
        </p:blipFill>
        <p:spPr>
          <a:xfrm flipH="1">
            <a:off x="-43967" y="-15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Inserisci qui</a:t>
            </a:r>
            <a:br>
              <a:rPr lang="it-IT" dirty="0"/>
            </a:br>
            <a:r>
              <a:rPr lang="it-IT" dirty="0"/>
              <a:t>il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Inserisci qui </a:t>
            </a:r>
          </a:p>
          <a:p>
            <a:pPr lvl="0"/>
            <a:r>
              <a:rPr lang="it-IT" dirty="0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</a:t>
            </a:r>
            <a:endParaRPr lang="en-US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 dirty="0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  <a:endParaRPr lang="it-IT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aw@amtec-services.com" TargetMode="External"/><Relationship Id="rId5" Type="http://schemas.openxmlformats.org/officeDocument/2006/relationships/hyperlink" Target="mailto:matt@yarmouthresearch.com" TargetMode="Externa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2109865"/>
            <a:ext cx="4324350" cy="25102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2024 Updates for all Fugitive Emission Test Standards for Valves and Seals</a:t>
            </a:r>
            <a:endParaRPr lang="it-IT" sz="3200" dirty="0">
              <a:cs typeface="Arial" panose="020B0604020202020204" pitchFamily="34" charset="0"/>
            </a:endParaRP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 dirty="0"/>
              <a:t>CONFERENCE </a:t>
            </a:r>
          </a:p>
          <a:p>
            <a:pPr lvl="0"/>
            <a:r>
              <a:rPr lang="it-IT" dirty="0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0278"/>
            <a:ext cx="8437206" cy="443246"/>
          </a:xfrm>
        </p:spPr>
        <p:txBody>
          <a:bodyPr/>
          <a:lstStyle/>
          <a:p>
            <a:r>
              <a:rPr lang="en-US" dirty="0"/>
              <a:t>API 641 2nd Edition</a:t>
            </a:r>
            <a:endParaRPr lang="it-IT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771" y="1415652"/>
            <a:ext cx="4797000" cy="321963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cs typeface="Arial" panose="020B0604020202020204" pitchFamily="34" charset="0"/>
              </a:rPr>
              <a:t>nd</a:t>
            </a:r>
            <a:r>
              <a:rPr lang="en-US" sz="1200" dirty="0">
                <a:cs typeface="Arial" panose="020B0604020202020204" pitchFamily="34" charset="0"/>
              </a:rPr>
              <a:t> Edition released October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Type 1 – </a:t>
            </a:r>
            <a:r>
              <a:rPr lang="en-US" sz="1200" dirty="0" err="1">
                <a:cs typeface="Arial" panose="020B0604020202020204" pitchFamily="34" charset="0"/>
              </a:rPr>
              <a:t>Te</a:t>
            </a:r>
            <a:r>
              <a:rPr lang="en-US" sz="1200" dirty="0">
                <a:cs typeface="Arial" panose="020B0604020202020204" pitchFamily="34" charset="0"/>
              </a:rPr>
              <a:t>&gt;500F with Pe&gt;100 </a:t>
            </a:r>
            <a:r>
              <a:rPr lang="en-US" sz="1200" dirty="0" err="1">
                <a:cs typeface="Arial" panose="020B0604020202020204" pitchFamily="34" charset="0"/>
              </a:rPr>
              <a:t>psig</a:t>
            </a:r>
            <a:endParaRPr lang="en-US" sz="12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Type 2 – </a:t>
            </a:r>
            <a:r>
              <a:rPr lang="en-US" sz="1200" dirty="0" err="1">
                <a:cs typeface="Arial" panose="020B0604020202020204" pitchFamily="34" charset="0"/>
              </a:rPr>
              <a:t>Te</a:t>
            </a:r>
            <a:r>
              <a:rPr lang="en-US" sz="1200" dirty="0">
                <a:cs typeface="Arial" panose="020B0604020202020204" pitchFamily="34" charset="0"/>
              </a:rPr>
              <a:t>&lt; 500F or &lt;500F with Pe&lt;100 </a:t>
            </a:r>
            <a:r>
              <a:rPr lang="en-US" sz="1200" dirty="0" err="1">
                <a:cs typeface="Arial" panose="020B0604020202020204" pitchFamily="34" charset="0"/>
              </a:rPr>
              <a:t>psig</a:t>
            </a:r>
            <a:endParaRPr lang="en-US" sz="12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Test pressure – 75% of rated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Revised and enhanced qualification section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No retests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No need to test to 2</a:t>
            </a:r>
            <a:r>
              <a:rPr lang="en-US" sz="1200" baseline="30000" dirty="0">
                <a:cs typeface="Arial" panose="020B0604020202020204" pitchFamily="34" charset="0"/>
              </a:rPr>
              <a:t>nd</a:t>
            </a:r>
            <a:r>
              <a:rPr lang="en-US" sz="1200" dirty="0">
                <a:cs typeface="Arial" panose="020B0604020202020204" pitchFamily="34" charset="0"/>
              </a:rPr>
              <a:t> edition is packing complies with API 622 3</a:t>
            </a:r>
            <a:r>
              <a:rPr lang="en-US" sz="1200" baseline="30000" dirty="0">
                <a:cs typeface="Arial" panose="020B0604020202020204" pitchFamily="34" charset="0"/>
              </a:rPr>
              <a:t>rd</a:t>
            </a:r>
            <a:r>
              <a:rPr lang="en-US" sz="1200" dirty="0">
                <a:cs typeface="Arial" panose="020B0604020202020204" pitchFamily="34" charset="0"/>
              </a:rPr>
              <a:t>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Previously qualified Class 150-600’s.  (test pressure)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Partial retest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Change of elastomer seal material manufacturer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Change of graphite material (non-primary seal)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Single median stem size valve.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cs typeface="Arial" panose="020B0604020202020204" pitchFamily="34" charset="0"/>
              </a:rPr>
              <a:t>Annex C – High Temperature Test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17" name="Picture 16" descr="A large red valve in a workshop&#10;&#10;Description automatically generated">
            <a:extLst>
              <a:ext uri="{FF2B5EF4-FFF2-40B4-BE49-F238E27FC236}">
                <a16:creationId xmlns:a16="http://schemas.microsoft.com/office/drawing/2014/main" id="{2703F7D2-E296-6CB0-99E7-0D5FCFE7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17" y="317115"/>
            <a:ext cx="2513955" cy="1885466"/>
          </a:xfrm>
          <a:prstGeom prst="rect">
            <a:avLst/>
          </a:prstGeom>
        </p:spPr>
      </p:pic>
      <p:pic>
        <p:nvPicPr>
          <p:cNvPr id="13" name="Picture 12" descr="A large machine on a table&#10;&#10;Description automatically generated">
            <a:extLst>
              <a:ext uri="{FF2B5EF4-FFF2-40B4-BE49-F238E27FC236}">
                <a16:creationId xmlns:a16="http://schemas.microsoft.com/office/drawing/2014/main" id="{004F22BD-E092-57BB-C342-3C4D08D17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264" y="1715953"/>
            <a:ext cx="2282124" cy="1711593"/>
          </a:xfrm>
          <a:prstGeom prst="rect">
            <a:avLst/>
          </a:prstGeom>
        </p:spPr>
      </p:pic>
      <p:pic>
        <p:nvPicPr>
          <p:cNvPr id="15" name="Picture 14" descr="Close-up of a metal piece&#10;&#10;Description automatically generated">
            <a:extLst>
              <a:ext uri="{FF2B5EF4-FFF2-40B4-BE49-F238E27FC236}">
                <a16:creationId xmlns:a16="http://schemas.microsoft.com/office/drawing/2014/main" id="{E6B7880B-A55F-4D92-B28F-BCA8C82E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17" y="2923691"/>
            <a:ext cx="2282124" cy="171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macchina, ingegneria, Impianto elettrico, interno&#10;&#10;Descrizione generata automaticamente">
            <a:extLst>
              <a:ext uri="{FF2B5EF4-FFF2-40B4-BE49-F238E27FC236}">
                <a16:creationId xmlns:a16="http://schemas.microsoft.com/office/drawing/2014/main" id="{13EDE5A4-C445-81E5-1918-91DDBB279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609" b="25513"/>
          <a:stretch/>
        </p:blipFill>
        <p:spPr>
          <a:xfrm>
            <a:off x="250825" y="842964"/>
            <a:ext cx="8642350" cy="38163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437206" cy="443246"/>
          </a:xfrm>
        </p:spPr>
        <p:txBody>
          <a:bodyPr/>
          <a:lstStyle/>
          <a:p>
            <a:r>
              <a:rPr lang="en-US" sz="2800" dirty="0"/>
              <a:t>API 624 and 641 High Temp Parameters</a:t>
            </a:r>
            <a:endParaRPr lang="it-IT" sz="28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163" y="1710813"/>
            <a:ext cx="7173360" cy="2477729"/>
          </a:xfrm>
        </p:spPr>
        <p:txBody>
          <a:bodyPr>
            <a:norm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Packing complies with API 622 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1 Thermal cycle to 750F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20 hour 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5 and 5 mechanical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Performed as continuation or on new valve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Leakage tests performed at room temp.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1 packing nut adjustment allowed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453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ielo, aria aperta, oggetti in metallo, acqua&#10;&#10;Descrizione generata automaticamente">
            <a:extLst>
              <a:ext uri="{FF2B5EF4-FFF2-40B4-BE49-F238E27FC236}">
                <a16:creationId xmlns:a16="http://schemas.microsoft.com/office/drawing/2014/main" id="{E47693A3-CEA6-4351-E75F-2A1EBE26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655" b="15772"/>
          <a:stretch/>
        </p:blipFill>
        <p:spPr>
          <a:xfrm>
            <a:off x="1" y="842962"/>
            <a:ext cx="9144000" cy="38163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842963"/>
            <a:ext cx="6228582" cy="443246"/>
          </a:xfrm>
        </p:spPr>
        <p:txBody>
          <a:bodyPr/>
          <a:lstStyle/>
          <a:p>
            <a:r>
              <a:rPr lang="it-IT" sz="2800" dirty="0"/>
              <a:t>API Upstream Fugitive Emission Specification – API 6Y</a:t>
            </a:r>
            <a:br>
              <a:rPr lang="it-IT" sz="2800" dirty="0"/>
            </a:br>
            <a:endParaRPr lang="it-IT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D9E93-C496-073B-F3F1-89FB0E8CE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94" y="110613"/>
            <a:ext cx="1688690" cy="1688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DB23A2-5658-9773-6AE7-581A9C8DCF4E}"/>
              </a:ext>
            </a:extLst>
          </p:cNvPr>
          <p:cNvSpPr txBox="1"/>
          <p:nvPr/>
        </p:nvSpPr>
        <p:spPr>
          <a:xfrm>
            <a:off x="1856027" y="3965853"/>
            <a:ext cx="6140548" cy="646331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 pressure – 6A, 6D valves</a:t>
            </a:r>
          </a:p>
          <a:p>
            <a:pPr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Last committee draft – Feb 2024.  Release 6-12 months?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65832-EC23-03BC-1B30-B634C496FBE0}"/>
              </a:ext>
            </a:extLst>
          </p:cNvPr>
          <p:cNvSpPr txBox="1"/>
          <p:nvPr/>
        </p:nvSpPr>
        <p:spPr>
          <a:xfrm>
            <a:off x="392988" y="2013155"/>
            <a:ext cx="8437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Scope 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standard identifies the requirements for testing of valves where fugitive emission of methane at pressures up to 20,000 psi is a consideration. Factors affecting fugitive emissions performance that are considered by this standard include temperature, pressure, and thermal and mechanical cycling. Through bore valve leakage is outside the scope of this document. </a:t>
            </a:r>
          </a:p>
        </p:txBody>
      </p:sp>
    </p:spTree>
    <p:extLst>
      <p:ext uri="{BB962C8B-B14F-4D97-AF65-F5344CB8AC3E}">
        <p14:creationId xmlns:p14="http://schemas.microsoft.com/office/powerpoint/2010/main" val="3096947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882497"/>
            <a:ext cx="8437206" cy="443246"/>
          </a:xfrm>
        </p:spPr>
        <p:txBody>
          <a:bodyPr/>
          <a:lstStyle/>
          <a:p>
            <a:r>
              <a:rPr lang="it-IT" sz="2800" dirty="0"/>
              <a:t>API 6Y - Parameters</a:t>
            </a:r>
            <a:br>
              <a:rPr lang="it-IT" sz="2800" dirty="0"/>
            </a:br>
            <a:endParaRPr lang="it-IT" sz="28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316" y="1564329"/>
            <a:ext cx="5387896" cy="20370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Multiple gas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Helium, methane, argon, 10% He or CH4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Leakage limit study – U of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High and Low temperatures in same test – similar to 6A categories, -321F to +752F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Endurance Classes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D9E93-C496-073B-F3F1-89FB0E8CE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94" y="110613"/>
            <a:ext cx="1688690" cy="1688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04E10-6036-A575-AA0C-F583E5F77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855" y="1833230"/>
            <a:ext cx="2924277" cy="265028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AA03D90-8C98-3AEC-4991-ED45AAC7B2E2}"/>
              </a:ext>
            </a:extLst>
          </p:cNvPr>
          <p:cNvSpPr/>
          <p:nvPr/>
        </p:nvSpPr>
        <p:spPr>
          <a:xfrm>
            <a:off x="5725855" y="3732528"/>
            <a:ext cx="1576884" cy="20196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Endurance Class 1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F5B9E0D-9246-62FB-7515-91A1061880D3}"/>
              </a:ext>
            </a:extLst>
          </p:cNvPr>
          <p:cNvSpPr/>
          <p:nvPr/>
        </p:nvSpPr>
        <p:spPr>
          <a:xfrm>
            <a:off x="5725855" y="3952415"/>
            <a:ext cx="2135167" cy="22036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Endurance Class 2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2CC1E28-392D-4314-24A1-742175D7EE7D}"/>
              </a:ext>
            </a:extLst>
          </p:cNvPr>
          <p:cNvSpPr/>
          <p:nvPr/>
        </p:nvSpPr>
        <p:spPr>
          <a:xfrm>
            <a:off x="5725855" y="4185270"/>
            <a:ext cx="2662953" cy="25926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Endurance Class 3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E7E8BD2-90E6-66D3-6D12-C1C29CF14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711513"/>
              </p:ext>
            </p:extLst>
          </p:nvPr>
        </p:nvGraphicFramePr>
        <p:xfrm>
          <a:off x="321302" y="3581575"/>
          <a:ext cx="527992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981">
                  <a:extLst>
                    <a:ext uri="{9D8B030D-6E8A-4147-A177-3AD203B41FA5}">
                      <a16:colId xmlns:a16="http://schemas.microsoft.com/office/drawing/2014/main" val="1579004694"/>
                    </a:ext>
                  </a:extLst>
                </a:gridCol>
                <a:gridCol w="1319981">
                  <a:extLst>
                    <a:ext uri="{9D8B030D-6E8A-4147-A177-3AD203B41FA5}">
                      <a16:colId xmlns:a16="http://schemas.microsoft.com/office/drawing/2014/main" val="3991554541"/>
                    </a:ext>
                  </a:extLst>
                </a:gridCol>
                <a:gridCol w="1319981">
                  <a:extLst>
                    <a:ext uri="{9D8B030D-6E8A-4147-A177-3AD203B41FA5}">
                      <a16:colId xmlns:a16="http://schemas.microsoft.com/office/drawing/2014/main" val="3451756038"/>
                    </a:ext>
                  </a:extLst>
                </a:gridCol>
                <a:gridCol w="1319981">
                  <a:extLst>
                    <a:ext uri="{9D8B030D-6E8A-4147-A177-3AD203B41FA5}">
                      <a16:colId xmlns:a16="http://schemas.microsoft.com/office/drawing/2014/main" val="2933090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91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205-1005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205-2505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20K – 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558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801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1038225"/>
            <a:ext cx="8437206" cy="443246"/>
          </a:xfrm>
        </p:spPr>
        <p:txBody>
          <a:bodyPr/>
          <a:lstStyle/>
          <a:p>
            <a:r>
              <a:rPr lang="it-IT" dirty="0"/>
              <a:t>ISO 12101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163" y="1710813"/>
            <a:ext cx="4339637" cy="2825187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 progress by ISO TC 153 / WG5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Combination of API 622 and ISO 15848-1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Any seal types or materials – compression, non-adjustable, spring and pressure energized, polymers, graphitic and elastomers.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Standard fixtures or in valves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Helium or methane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Allowable leakages and mechanical cycles same as ISO 15848-1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0D607-69A8-D58D-C629-7B41D4562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6" t="21825" r="16602" b="8333"/>
          <a:stretch/>
        </p:blipFill>
        <p:spPr>
          <a:xfrm>
            <a:off x="5033982" y="212396"/>
            <a:ext cx="3786868" cy="4323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72ED4-9446-B974-AE7B-A2C6081E7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1" y="112417"/>
            <a:ext cx="1598396" cy="159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9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68" y="853047"/>
            <a:ext cx="8437206" cy="443246"/>
          </a:xfrm>
        </p:spPr>
        <p:txBody>
          <a:bodyPr/>
          <a:lstStyle/>
          <a:p>
            <a:r>
              <a:rPr lang="en-US" sz="2800" dirty="0"/>
              <a:t>ISO 15848-1 2</a:t>
            </a:r>
            <a:r>
              <a:rPr lang="en-US" sz="2800" baseline="30000" dirty="0"/>
              <a:t>nd</a:t>
            </a:r>
            <a:r>
              <a:rPr lang="en-US" sz="2800" dirty="0"/>
              <a:t> Edition, 2015</a:t>
            </a:r>
            <a:endParaRPr lang="it-IT" sz="2800" dirty="0"/>
          </a:p>
        </p:txBody>
      </p:sp>
      <p:pic>
        <p:nvPicPr>
          <p:cNvPr id="4" name="Picture 3" descr="A large blue and red machine&#10;&#10;Description automatically generated">
            <a:extLst>
              <a:ext uri="{FF2B5EF4-FFF2-40B4-BE49-F238E27FC236}">
                <a16:creationId xmlns:a16="http://schemas.microsoft.com/office/drawing/2014/main" id="{78D9D659-7E48-45C0-7D14-28D63BD4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68" y="1505969"/>
            <a:ext cx="1774441" cy="1330831"/>
          </a:xfrm>
          <a:prstGeom prst="rect">
            <a:avLst/>
          </a:prstGeom>
        </p:spPr>
      </p:pic>
      <p:pic>
        <p:nvPicPr>
          <p:cNvPr id="14" name="Picture 13" descr="A red and silver machine on a table&#10;&#10;Description automatically generated">
            <a:extLst>
              <a:ext uri="{FF2B5EF4-FFF2-40B4-BE49-F238E27FC236}">
                <a16:creationId xmlns:a16="http://schemas.microsoft.com/office/drawing/2014/main" id="{D3A9E93A-311F-6D08-AE37-90B65E723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68" y="3046476"/>
            <a:ext cx="1774441" cy="1330831"/>
          </a:xfrm>
          <a:prstGeom prst="rect">
            <a:avLst/>
          </a:prstGeom>
        </p:spPr>
      </p:pic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CC44F945-0B68-CB49-4777-69526A986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848065"/>
              </p:ext>
            </p:extLst>
          </p:nvPr>
        </p:nvGraphicFramePr>
        <p:xfrm>
          <a:off x="2225848" y="1505969"/>
          <a:ext cx="6841182" cy="2891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184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Valve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On/Off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64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Mechanical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205, 1500, 2500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20,000, 60,000, 100,00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919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Thermal Cycles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2-3-4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847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Temperature –C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-196, -46, -29, RT, 200, 400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184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Pressure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Rated Pressure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307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Allowable Leakage-Methane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 100 or 500 PPMv</a:t>
                      </a:r>
                    </a:p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(AM, BM, CM)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30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Allowable Leakage-Helium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1.78 e-7, 1.78 e-6, 1.78 e-4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mbar-l/sec per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 of stem diameter (AH, BH, CH)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Allowable Packing</a:t>
                      </a:r>
                      <a:r>
                        <a:rPr lang="en-US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Adjustments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per each qualification stage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56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879340"/>
            <a:ext cx="8437206" cy="443246"/>
          </a:xfrm>
        </p:spPr>
        <p:txBody>
          <a:bodyPr/>
          <a:lstStyle/>
          <a:p>
            <a:r>
              <a:rPr lang="en-US" sz="2800" dirty="0"/>
              <a:t>ISO 15848-1 (and -2)</a:t>
            </a:r>
            <a:endParaRPr lang="it-IT" sz="28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51" y="1732759"/>
            <a:ext cx="7454924" cy="2477729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Committee to be started by ISO TC 153 / WG5 for next revision late 2024/2025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Changes may include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More accurate “sniffing” method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Relocation of dominant temperature probe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Addition of hydrogen or argon as test gas</a:t>
            </a:r>
          </a:p>
          <a:p>
            <a:pPr marL="1028700" lvl="2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Static seal only test – No dynamic cycles</a:t>
            </a:r>
          </a:p>
          <a:p>
            <a:pPr lvl="5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Send me other suggestions.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10" name="Picture 9" descr="A large machine in a room&#10;&#10;Description automatically generated">
            <a:extLst>
              <a:ext uri="{FF2B5EF4-FFF2-40B4-BE49-F238E27FC236}">
                <a16:creationId xmlns:a16="http://schemas.microsoft.com/office/drawing/2014/main" id="{DD59FD44-E161-50B5-4C17-68D9FFB6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064" y="2281234"/>
            <a:ext cx="2250458" cy="1687844"/>
          </a:xfrm>
          <a:prstGeom prst="rect">
            <a:avLst/>
          </a:prstGeom>
        </p:spPr>
      </p:pic>
      <p:pic>
        <p:nvPicPr>
          <p:cNvPr id="12" name="Picture 11" descr="Close-up of a machine in a room&#10;&#10;Description automatically generated">
            <a:extLst>
              <a:ext uri="{FF2B5EF4-FFF2-40B4-BE49-F238E27FC236}">
                <a16:creationId xmlns:a16="http://schemas.microsoft.com/office/drawing/2014/main" id="{25A6CDF3-01D1-A9B7-8015-C1D35A1E0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1" y="3184863"/>
            <a:ext cx="1871245" cy="14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2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logo with green letters and grey text&#10;&#10;Description automatically generated">
            <a:extLst>
              <a:ext uri="{FF2B5EF4-FFF2-40B4-BE49-F238E27FC236}">
                <a16:creationId xmlns:a16="http://schemas.microsoft.com/office/drawing/2014/main" id="{B5CECD33-B7AC-7097-74E5-46C8C446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3798" y="3310136"/>
            <a:ext cx="4107498" cy="929831"/>
          </a:xfrm>
          <a:prstGeom prst="rect">
            <a:avLst/>
          </a:prstGeom>
        </p:spPr>
      </p:pic>
      <p:pic>
        <p:nvPicPr>
          <p:cNvPr id="8" name="Picture 9" descr="A black letter with black text">
            <a:extLst>
              <a:ext uri="{FF2B5EF4-FFF2-40B4-BE49-F238E27FC236}">
                <a16:creationId xmlns:a16="http://schemas.microsoft.com/office/drawing/2014/main" id="{F595C6D5-87DE-A390-DFF9-178D134C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719" y="1170576"/>
            <a:ext cx="4101864" cy="722423"/>
          </a:xfrm>
          <a:prstGeom prst="rect">
            <a:avLst/>
          </a:prstGeom>
        </p:spPr>
      </p:pic>
      <p:pic>
        <p:nvPicPr>
          <p:cNvPr id="9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AD02F4FA-E320-D019-B623-B69EFF714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10" y="2210322"/>
            <a:ext cx="3769082" cy="64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55E7DB58-49F9-A7FA-8D4D-3BBE3D6D0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40" y="1056160"/>
            <a:ext cx="410186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de-DE" sz="3600" b="1" dirty="0">
                <a:cs typeface="Arial" panose="020B0604020202020204" pitchFamily="34" charset="0"/>
              </a:rPr>
              <a:t>A strong partnership for the sealing and valve industry</a:t>
            </a:r>
            <a:endParaRPr lang="de-DE" altLang="de-DE" sz="3600" b="1" dirty="0"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5B158BF-6DD1-DF69-51A3-036199EA32D2}"/>
              </a:ext>
            </a:extLst>
          </p:cNvPr>
          <p:cNvSpPr txBox="1"/>
          <p:nvPr/>
        </p:nvSpPr>
        <p:spPr>
          <a:xfrm>
            <a:off x="663609" y="3461093"/>
            <a:ext cx="3548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Matthew Wasielewski, PE</a:t>
            </a:r>
          </a:p>
          <a:p>
            <a:pPr algn="ctr"/>
            <a:r>
              <a:rPr lang="en-US" dirty="0">
                <a:solidFill>
                  <a:schemeClr val="bg1"/>
                </a:solidFill>
                <a:hlinkClick r:id="rId5"/>
              </a:rPr>
              <a:t>matt@yarmouthresearch.com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hlinkClick r:id="rId6"/>
              </a:rPr>
              <a:t>maw@amtec-services.com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 dirty="0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 dirty="0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 dirty="0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 dirty="0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49447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66814"/>
            <a:ext cx="5726113" cy="122555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2024 Updates for all Fugitive Emission Test Standards for Valves and Seals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3333441"/>
            <a:ext cx="1066673" cy="273844"/>
          </a:xfrm>
        </p:spPr>
        <p:txBody>
          <a:bodyPr/>
          <a:lstStyle/>
          <a:p>
            <a:r>
              <a:rPr lang="it-IT" dirty="0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3355926"/>
            <a:ext cx="4529455" cy="563563"/>
          </a:xfrm>
        </p:spPr>
        <p:txBody>
          <a:bodyPr/>
          <a:lstStyle/>
          <a:p>
            <a:r>
              <a:rPr lang="it-IT" dirty="0"/>
              <a:t>Matthew Wasielewski, PE | General Manager  | </a:t>
            </a:r>
            <a:r>
              <a:rPr lang="it-IT" dirty="0" err="1"/>
              <a:t>Yarmouth</a:t>
            </a:r>
            <a:r>
              <a:rPr lang="it-IT" dirty="0"/>
              <a:t> Research and Technology, LLC</a:t>
            </a:r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6" y="866624"/>
            <a:ext cx="8609371" cy="947329"/>
          </a:xfrm>
        </p:spPr>
        <p:txBody>
          <a:bodyPr/>
          <a:lstStyle/>
          <a:p>
            <a:r>
              <a:rPr lang="it-IT" sz="2800" dirty="0"/>
              <a:t>API Downstream Test Standards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E1E5D5-E5EE-5626-1704-E653272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1794853"/>
            <a:ext cx="2803715" cy="947329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API 622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626B79-8234-2322-8553-5F4904D2FD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37246" y="1769623"/>
            <a:ext cx="2803715" cy="67049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API 624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098C95CD-A744-FB1E-E629-FB5FC2681AE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71574" y="1772366"/>
            <a:ext cx="2803715" cy="67049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rgbClr val="1D71B8"/>
                </a:solidFill>
              </a:rPr>
              <a:t>API 641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E397EC8-851B-F6D1-312B-887869BC0F0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766672" y="3259138"/>
            <a:ext cx="1775006" cy="1330325"/>
          </a:xfrm>
          <a:prstGeom prst="rect">
            <a:avLst/>
          </a:prstGeom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5C601DC-1DF9-DF51-5BFB-52B93835C8AF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3"/>
          <a:stretch>
            <a:fillRect/>
          </a:stretch>
        </p:blipFill>
        <p:spPr>
          <a:xfrm>
            <a:off x="3678145" y="3252788"/>
            <a:ext cx="1781360" cy="1335087"/>
          </a:xfrm>
          <a:prstGeom prst="rect">
            <a:avLst/>
          </a:prstGeom>
          <a:solidFill>
            <a:schemeClr val="bg1"/>
          </a:solidFill>
          <a:ln w="381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27D4850-BBA9-DE8B-1D80-10BE1E5D3442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4"/>
          <a:stretch>
            <a:fillRect/>
          </a:stretch>
        </p:blipFill>
        <p:spPr>
          <a:xfrm>
            <a:off x="6597382" y="3252788"/>
            <a:ext cx="1772186" cy="1335087"/>
          </a:xfrm>
          <a:prstGeom prst="rect">
            <a:avLst/>
          </a:prstGeom>
          <a:ln w="12700"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E9CE6D9-65F7-C98F-5071-1D561D943D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7316" y="2104870"/>
            <a:ext cx="2777190" cy="1066646"/>
          </a:xfrm>
          <a:ln>
            <a:solidFill>
              <a:schemeClr val="accent1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cs typeface="Arial" panose="020B0604020202020204" pitchFamily="34" charset="0"/>
              </a:rPr>
              <a:t>Type Testing of Process Valve Packing for Fugitive Emissions </a:t>
            </a:r>
          </a:p>
          <a:p>
            <a:pPr algn="ctr"/>
            <a:r>
              <a:rPr lang="it-IT" sz="1200" b="1" dirty="0">
                <a:cs typeface="Arial" panose="020B0604020202020204" pitchFamily="34" charset="0"/>
              </a:rPr>
              <a:t>3rd Edition/Addendum</a:t>
            </a:r>
          </a:p>
          <a:p>
            <a:pPr algn="ctr"/>
            <a:r>
              <a:rPr lang="it-IT" sz="1200" b="1" dirty="0">
                <a:cs typeface="Arial" panose="020B0604020202020204" pitchFamily="34" charset="0"/>
              </a:rPr>
              <a:t>March 2022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7B13429-25DA-506B-5A0C-10470AD05E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75308" y="2104870"/>
            <a:ext cx="2803525" cy="1066646"/>
          </a:xfrm>
          <a:ln>
            <a:solidFill>
              <a:schemeClr val="accent1"/>
            </a:solidFill>
          </a:ln>
        </p:spPr>
        <p:txBody>
          <a:bodyPr anchor="ctr"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en-US" b="1" i="0" u="none" strike="noStrike" baseline="0" dirty="0">
                <a:solidFill>
                  <a:srgbClr val="020202"/>
                </a:solidFill>
                <a:cs typeface="Arial" panose="020B0604020202020204" pitchFamily="34" charset="0"/>
              </a:rPr>
              <a:t>Type Testing of Rising Stem Valves Equipped with Graphite Packing for Fugitive Emissions</a:t>
            </a:r>
          </a:p>
          <a:p>
            <a:pPr algn="ctr">
              <a:lnSpc>
                <a:spcPct val="120000"/>
              </a:lnSpc>
            </a:pPr>
            <a:r>
              <a:rPr lang="it-IT" b="1" dirty="0">
                <a:cs typeface="Arial" panose="020B0604020202020204" pitchFamily="34" charset="0"/>
              </a:rPr>
              <a:t>2nd Edition / Errata</a:t>
            </a:r>
          </a:p>
          <a:p>
            <a:pPr algn="ctr">
              <a:lnSpc>
                <a:spcPct val="120000"/>
              </a:lnSpc>
            </a:pPr>
            <a:r>
              <a:rPr lang="it-IT" b="1" dirty="0">
                <a:cs typeface="Arial" panose="020B0604020202020204" pitchFamily="34" charset="0"/>
              </a:rPr>
              <a:t>Feb/May 2023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1962FC69-E85C-F4D3-D514-3BB8EEC791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09445" y="2104870"/>
            <a:ext cx="2745857" cy="1053078"/>
          </a:xfrm>
          <a:ln>
            <a:solidFill>
              <a:schemeClr val="accent1"/>
            </a:solidFill>
          </a:ln>
        </p:spPr>
        <p:txBody>
          <a:bodyPr anchor="ctr"/>
          <a:lstStyle/>
          <a:p>
            <a:pPr algn="ctr"/>
            <a:r>
              <a:rPr lang="en-US" sz="1200" b="1" i="0" u="none" strike="noStrike" baseline="0" dirty="0">
                <a:solidFill>
                  <a:srgbClr val="020202"/>
                </a:solidFill>
                <a:cs typeface="Arial" panose="020B0604020202020204" pitchFamily="34" charset="0"/>
              </a:rPr>
              <a:t>Type Testing of Quarter-turn Valves for Fugitive Emissions</a:t>
            </a:r>
          </a:p>
          <a:p>
            <a:pPr algn="ctr"/>
            <a:r>
              <a:rPr lang="it-IT" sz="1200" b="1" dirty="0">
                <a:cs typeface="Arial" panose="020B0604020202020204" pitchFamily="34" charset="0"/>
              </a:rPr>
              <a:t>2nd Edition</a:t>
            </a:r>
          </a:p>
          <a:p>
            <a:pPr algn="ctr"/>
            <a:r>
              <a:rPr lang="it-IT" sz="1200" b="1" dirty="0">
                <a:cs typeface="Arial" panose="020B0604020202020204" pitchFamily="34" charset="0"/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42963"/>
            <a:ext cx="8437206" cy="443246"/>
          </a:xfrm>
        </p:spPr>
        <p:txBody>
          <a:bodyPr/>
          <a:lstStyle/>
          <a:p>
            <a:r>
              <a:rPr lang="it-IT" sz="2800" dirty="0"/>
              <a:t>Connected API Downstream Standards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A3D4EED-E7F5-CFC8-D865-DC2EED688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286831"/>
              </p:ext>
            </p:extLst>
          </p:nvPr>
        </p:nvGraphicFramePr>
        <p:xfrm>
          <a:off x="1069257" y="1411833"/>
          <a:ext cx="7123471" cy="316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9512B824-B5FE-D014-DD4C-769BD471D5E5}"/>
              </a:ext>
            </a:extLst>
          </p:cNvPr>
          <p:cNvSpPr/>
          <p:nvPr/>
        </p:nvSpPr>
        <p:spPr>
          <a:xfrm rot="10800000">
            <a:off x="5240854" y="3278569"/>
            <a:ext cx="2138514" cy="1190189"/>
          </a:xfrm>
          <a:prstGeom prst="circularArrow">
            <a:avLst>
              <a:gd name="adj1" fmla="val 12500"/>
              <a:gd name="adj2" fmla="val 900671"/>
              <a:gd name="adj3" fmla="val 20457681"/>
              <a:gd name="adj4" fmla="val 10800000"/>
              <a:gd name="adj5" fmla="val 17142"/>
            </a:avLst>
          </a:prstGeom>
          <a:solidFill>
            <a:schemeClr val="accent4">
              <a:lumMod val="60000"/>
              <a:lumOff val="40000"/>
            </a:schemeClr>
          </a:solidFill>
          <a:ln w="3175" cmpd="dbl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19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>
            <a:extLst>
              <a:ext uri="{FF2B5EF4-FFF2-40B4-BE49-F238E27FC236}">
                <a16:creationId xmlns:a16="http://schemas.microsoft.com/office/drawing/2014/main" id="{A7EE9ECC-157D-812C-1417-BB4B471A235E}"/>
              </a:ext>
            </a:extLst>
          </p:cNvPr>
          <p:cNvSpPr txBox="1">
            <a:spLocks/>
          </p:cNvSpPr>
          <p:nvPr/>
        </p:nvSpPr>
        <p:spPr>
          <a:xfrm>
            <a:off x="250824" y="870732"/>
            <a:ext cx="5611659" cy="8472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API 622 – 3</a:t>
            </a:r>
            <a:r>
              <a:rPr lang="it-IT" sz="2800" baseline="30000" dirty="0"/>
              <a:t>rd</a:t>
            </a:r>
            <a:r>
              <a:rPr lang="it-IT" sz="2800" dirty="0"/>
              <a:t> Edition</a:t>
            </a:r>
          </a:p>
        </p:txBody>
      </p:sp>
      <p:sp>
        <p:nvSpPr>
          <p:cNvPr id="13" name="Content Placeholder 22">
            <a:extLst>
              <a:ext uri="{FF2B5EF4-FFF2-40B4-BE49-F238E27FC236}">
                <a16:creationId xmlns:a16="http://schemas.microsoft.com/office/drawing/2014/main" id="{BE3F97FA-552C-470A-86D2-455DBF718CFA}"/>
              </a:ext>
            </a:extLst>
          </p:cNvPr>
          <p:cNvSpPr txBox="1">
            <a:spLocks/>
          </p:cNvSpPr>
          <p:nvPr/>
        </p:nvSpPr>
        <p:spPr>
          <a:xfrm>
            <a:off x="182880" y="1385550"/>
            <a:ext cx="5679603" cy="270099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/>
              <a:t>Released</a:t>
            </a:r>
            <a:r>
              <a:rPr lang="it-IT" sz="1400" dirty="0"/>
              <a:t> 2018 with Addendum 2022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/>
          </a:p>
          <a:p>
            <a:r>
              <a:rPr lang="it-IT" sz="1400" dirty="0"/>
              <a:t>Full Test </a:t>
            </a:r>
            <a:r>
              <a:rPr lang="it-IT" sz="1400" dirty="0" err="1"/>
              <a:t>includes</a:t>
            </a:r>
            <a:r>
              <a:rPr lang="it-IT" sz="1400" dirty="0"/>
              <a:t>:	</a:t>
            </a:r>
          </a:p>
          <a:p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Fugitive</a:t>
            </a:r>
            <a:r>
              <a:rPr lang="it-IT" sz="1400" dirty="0"/>
              <a:t> </a:t>
            </a:r>
            <a:r>
              <a:rPr lang="it-IT" sz="1400" dirty="0" err="1"/>
              <a:t>Emissions</a:t>
            </a:r>
            <a:r>
              <a:rPr lang="it-IT" sz="1400" dirty="0"/>
              <a:t>: 5 Thermal </a:t>
            </a:r>
            <a:r>
              <a:rPr lang="it-IT" sz="1400" dirty="0" err="1"/>
              <a:t>Cycles</a:t>
            </a:r>
            <a:r>
              <a:rPr lang="it-IT" sz="1400" dirty="0"/>
              <a:t>, 1510 			</a:t>
            </a:r>
            <a:r>
              <a:rPr lang="it-IT" sz="1400" dirty="0" err="1"/>
              <a:t>Mechanical</a:t>
            </a:r>
            <a:r>
              <a:rPr lang="it-IT" sz="1400" dirty="0"/>
              <a:t> </a:t>
            </a:r>
            <a:r>
              <a:rPr lang="it-IT" sz="1400" dirty="0" err="1"/>
              <a:t>Cycles</a:t>
            </a:r>
            <a:r>
              <a:rPr lang="it-IT" sz="1400" dirty="0"/>
              <a:t> to 260c, 600 </a:t>
            </a:r>
            <a:r>
              <a:rPr lang="it-IT" sz="1400" dirty="0" err="1"/>
              <a:t>psig</a:t>
            </a:r>
            <a:r>
              <a:rPr lang="it-IT" sz="1400" dirty="0"/>
              <a:t> </a:t>
            </a:r>
            <a:r>
              <a:rPr lang="it-IT" sz="1400" dirty="0" err="1"/>
              <a:t>Methane</a:t>
            </a:r>
            <a:endParaRPr lang="it-IT" sz="1400" dirty="0"/>
          </a:p>
          <a:p>
            <a:r>
              <a:rPr lang="it-IT" sz="1400" dirty="0"/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Tests</a:t>
            </a:r>
            <a:r>
              <a:rPr lang="it-IT" sz="1400" dirty="0"/>
              <a:t> – </a:t>
            </a:r>
            <a:r>
              <a:rPr lang="it-IT" sz="1400" dirty="0" err="1"/>
              <a:t>Wt</a:t>
            </a:r>
            <a:r>
              <a:rPr lang="it-IT" sz="1400" dirty="0"/>
              <a:t> Loss, </a:t>
            </a:r>
            <a:r>
              <a:rPr lang="it-IT" sz="1400" dirty="0" err="1"/>
              <a:t>Density</a:t>
            </a:r>
            <a:r>
              <a:rPr lang="it-IT" sz="1400" dirty="0"/>
              <a:t>, </a:t>
            </a:r>
            <a:r>
              <a:rPr lang="it-IT" sz="1400" dirty="0" err="1"/>
              <a:t>Lubricant</a:t>
            </a:r>
            <a:r>
              <a:rPr lang="it-IT" sz="1400" dirty="0"/>
              <a:t> 			Content (PTFE) and </a:t>
            </a:r>
            <a:r>
              <a:rPr lang="it-IT" sz="1400" dirty="0" err="1"/>
              <a:t>Leachables</a:t>
            </a:r>
            <a:r>
              <a:rPr lang="it-IT" sz="1400" dirty="0"/>
              <a:t> (</a:t>
            </a:r>
            <a:r>
              <a:rPr lang="it-IT" sz="1400" dirty="0" err="1"/>
              <a:t>chloride</a:t>
            </a:r>
            <a:r>
              <a:rPr lang="it-IT" sz="1400" dirty="0"/>
              <a:t>, </a:t>
            </a:r>
            <a:r>
              <a:rPr lang="it-IT" sz="1400" dirty="0" err="1"/>
              <a:t>fluoride</a:t>
            </a:r>
            <a:r>
              <a:rPr lang="it-IT" sz="1400" dirty="0"/>
              <a:t>)</a:t>
            </a:r>
          </a:p>
          <a:p>
            <a:r>
              <a:rPr lang="it-IT" sz="1400" dirty="0"/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Corrosion</a:t>
            </a:r>
            <a:r>
              <a:rPr lang="it-IT" sz="1400" dirty="0"/>
              <a:t> Test – Ambient and 149C, 35 days</a:t>
            </a:r>
            <a:endParaRPr lang="en-US" sz="14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FFB6A8A-3AC3-071C-B6FD-A9B806F7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413" y="1600200"/>
            <a:ext cx="3160837" cy="23689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226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7F650C-C1A4-9241-A2E4-15619BFE4877}"/>
              </a:ext>
            </a:extLst>
          </p:cNvPr>
          <p:cNvSpPr txBox="1">
            <a:spLocks/>
          </p:cNvSpPr>
          <p:nvPr/>
        </p:nvSpPr>
        <p:spPr>
          <a:xfrm>
            <a:off x="250825" y="896152"/>
            <a:ext cx="5611659" cy="84722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API 622</a:t>
            </a:r>
          </a:p>
        </p:txBody>
      </p:sp>
      <p:sp>
        <p:nvSpPr>
          <p:cNvPr id="3" name="Content Placeholder 22">
            <a:extLst>
              <a:ext uri="{FF2B5EF4-FFF2-40B4-BE49-F238E27FC236}">
                <a16:creationId xmlns:a16="http://schemas.microsoft.com/office/drawing/2014/main" id="{E2DF99EA-918D-EC43-4FCE-771DDCE4A6DF}"/>
              </a:ext>
            </a:extLst>
          </p:cNvPr>
          <p:cNvSpPr txBox="1">
            <a:spLocks/>
          </p:cNvSpPr>
          <p:nvPr/>
        </p:nvSpPr>
        <p:spPr>
          <a:xfrm>
            <a:off x="250825" y="1618354"/>
            <a:ext cx="8174038" cy="1906792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Addendum 1 included the addition of Annex C and some minor changes to the base document was released in March 2022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Minor changes include some dimensional corrections to fixtures and an additional 24 hour -1100F weight loss test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Committee just started to revise for next edition – Comments?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2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435B3A0C-BED2-553B-648E-14E671E6A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75" b="7675"/>
          <a:stretch/>
        </p:blipFill>
        <p:spPr>
          <a:xfrm>
            <a:off x="4628271" y="2014537"/>
            <a:ext cx="4061179" cy="228441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EBE613E-00DF-7D14-1FAC-20FEDCB944AA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7735427" cy="59561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API 622 – </a:t>
            </a:r>
            <a:r>
              <a:rPr lang="it-IT" sz="2800" dirty="0" err="1"/>
              <a:t>Annex</a:t>
            </a:r>
            <a:r>
              <a:rPr lang="it-IT" sz="2800" dirty="0"/>
              <a:t> C – High Temperature Test</a:t>
            </a:r>
          </a:p>
        </p:txBody>
      </p:sp>
      <p:sp>
        <p:nvSpPr>
          <p:cNvPr id="4" name="Content Placeholder 22">
            <a:extLst>
              <a:ext uri="{FF2B5EF4-FFF2-40B4-BE49-F238E27FC236}">
                <a16:creationId xmlns:a16="http://schemas.microsoft.com/office/drawing/2014/main" id="{AF790F67-E391-1A36-959D-A3D2BB704058}"/>
              </a:ext>
            </a:extLst>
          </p:cNvPr>
          <p:cNvSpPr txBox="1">
            <a:spLocks/>
          </p:cNvSpPr>
          <p:nvPr/>
        </p:nvSpPr>
        <p:spPr>
          <a:xfrm>
            <a:off x="227897" y="1600200"/>
            <a:ext cx="6430963" cy="2660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Can be performed on new packing set or as continuation after 500F test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3 Thermal Cycles to 750F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12 hour min. time at temp.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Gas changed out to He for high temp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Pressure – 600 </a:t>
            </a:r>
            <a:r>
              <a:rPr lang="en-US" sz="1400" dirty="0" err="1">
                <a:cs typeface="Arial" panose="020B0604020202020204" pitchFamily="34" charset="0"/>
              </a:rPr>
              <a:t>psig</a:t>
            </a:r>
            <a:r>
              <a:rPr lang="en-US" sz="1400" dirty="0">
                <a:cs typeface="Arial" panose="020B0604020202020204" pitchFamily="34" charset="0"/>
              </a:rPr>
              <a:t> for leak reading, </a:t>
            </a:r>
          </a:p>
          <a:p>
            <a:pPr marL="685800" lvl="2" indent="0">
              <a:buFont typeface="Arial" panose="020B0604020202020204" pitchFamily="34" charset="0"/>
              <a:buNone/>
            </a:pPr>
            <a:r>
              <a:rPr lang="en-US" sz="1400" dirty="0">
                <a:cs typeface="Arial" panose="020B0604020202020204" pitchFamily="34" charset="0"/>
              </a:rPr>
              <a:t>200 </a:t>
            </a:r>
            <a:r>
              <a:rPr lang="en-US" sz="1400" dirty="0" err="1">
                <a:cs typeface="Arial" panose="020B0604020202020204" pitchFamily="34" charset="0"/>
              </a:rPr>
              <a:t>psig</a:t>
            </a:r>
            <a:r>
              <a:rPr lang="en-US" sz="1400" dirty="0">
                <a:cs typeface="Arial" panose="020B0604020202020204" pitchFamily="34" charset="0"/>
              </a:rPr>
              <a:t> at high temp.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100 </a:t>
            </a:r>
            <a:r>
              <a:rPr lang="en-US" sz="1400" dirty="0" err="1">
                <a:cs typeface="Arial" panose="020B0604020202020204" pitchFamily="34" charset="0"/>
              </a:rPr>
              <a:t>PPMv</a:t>
            </a:r>
            <a:r>
              <a:rPr lang="en-US" sz="1400" dirty="0">
                <a:cs typeface="Arial" panose="020B0604020202020204" pitchFamily="34" charset="0"/>
              </a:rPr>
              <a:t> max. allowable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>
                <a:cs typeface="Arial" panose="020B0604020202020204" pitchFamily="34" charset="0"/>
              </a:rPr>
              <a:t>1 packing nut adjustment allowed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3DB82A7D-2218-3EDF-EE47-C46B1B7FDA43}"/>
              </a:ext>
            </a:extLst>
          </p:cNvPr>
          <p:cNvSpPr txBox="1"/>
          <p:nvPr/>
        </p:nvSpPr>
        <p:spPr>
          <a:xfrm>
            <a:off x="5117123" y="4337801"/>
            <a:ext cx="32109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Figure C.1—Testing Cycles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2535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42963"/>
            <a:ext cx="4910138" cy="442912"/>
          </a:xfrm>
        </p:spPr>
        <p:txBody>
          <a:bodyPr/>
          <a:lstStyle/>
          <a:p>
            <a:r>
              <a:rPr lang="it-IT" sz="2800" dirty="0"/>
              <a:t>API 624 –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6252B-FA3D-058A-1278-2447DAC4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368" y="2713373"/>
            <a:ext cx="2376831" cy="178262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F324E3-24EB-FABF-870E-1F3C3349F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460319"/>
              </p:ext>
            </p:extLst>
          </p:nvPr>
        </p:nvGraphicFramePr>
        <p:xfrm>
          <a:off x="154744" y="1534035"/>
          <a:ext cx="6098345" cy="1051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586">
                  <a:extLst>
                    <a:ext uri="{9D8B030D-6E8A-4147-A177-3AD203B41FA5}">
                      <a16:colId xmlns:a16="http://schemas.microsoft.com/office/drawing/2014/main" val="1618869784"/>
                    </a:ext>
                  </a:extLst>
                </a:gridCol>
                <a:gridCol w="1587916">
                  <a:extLst>
                    <a:ext uri="{9D8B030D-6E8A-4147-A177-3AD203B41FA5}">
                      <a16:colId xmlns:a16="http://schemas.microsoft.com/office/drawing/2014/main" val="1378776407"/>
                    </a:ext>
                  </a:extLst>
                </a:gridCol>
                <a:gridCol w="1461257">
                  <a:extLst>
                    <a:ext uri="{9D8B030D-6E8A-4147-A177-3AD203B41FA5}">
                      <a16:colId xmlns:a16="http://schemas.microsoft.com/office/drawing/2014/main" val="3892640811"/>
                    </a:ext>
                  </a:extLst>
                </a:gridCol>
                <a:gridCol w="1524586">
                  <a:extLst>
                    <a:ext uri="{9D8B030D-6E8A-4147-A177-3AD203B41FA5}">
                      <a16:colId xmlns:a16="http://schemas.microsoft.com/office/drawing/2014/main" val="21987434"/>
                    </a:ext>
                  </a:extLst>
                </a:gridCol>
              </a:tblGrid>
              <a:tr h="4721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Mechanical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of Thermal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High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Test Pressure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72343"/>
                  </a:ext>
                </a:extLst>
              </a:tr>
              <a:tr h="47219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41.4 </a:t>
                      </a:r>
                      <a:r>
                        <a:rPr lang="en-US" sz="1600" dirty="0" err="1"/>
                        <a:t>barg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75558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115DFC5-3D9F-4DBB-F800-36E4B549E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86" t="9847" r="-405" b="18086"/>
          <a:stretch/>
        </p:blipFill>
        <p:spPr>
          <a:xfrm>
            <a:off x="6351562" y="789158"/>
            <a:ext cx="2461847" cy="3706838"/>
          </a:xfrm>
          <a:prstGeom prst="rect">
            <a:avLst/>
          </a:prstGeom>
        </p:spPr>
      </p:pic>
      <p:pic>
        <p:nvPicPr>
          <p:cNvPr id="7" name="Picture 6" descr="Close-up of a bolt and nut&#10;&#10;Description automatically generated">
            <a:extLst>
              <a:ext uri="{FF2B5EF4-FFF2-40B4-BE49-F238E27FC236}">
                <a16:creationId xmlns:a16="http://schemas.microsoft.com/office/drawing/2014/main" id="{1F9C21C3-F803-1930-90CB-6D64C81D4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044" y="2713373"/>
            <a:ext cx="2376831" cy="178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25" y="888023"/>
            <a:ext cx="8437563" cy="442913"/>
          </a:xfrm>
        </p:spPr>
        <p:txBody>
          <a:bodyPr/>
          <a:lstStyle/>
          <a:p>
            <a:r>
              <a:rPr lang="it-IT" sz="2800" dirty="0"/>
              <a:t>API 624 – 2nd Edition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0BF3137-1819-7BBB-2BDF-F5108A1F5D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4297" y="1330936"/>
            <a:ext cx="4737601" cy="283957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2</a:t>
            </a:r>
            <a:r>
              <a:rPr lang="en-US" sz="1200" baseline="30000" dirty="0">
                <a:cs typeface="Arial" panose="020B0604020202020204" pitchFamily="34" charset="0"/>
              </a:rPr>
              <a:t>nd</a:t>
            </a:r>
            <a:r>
              <a:rPr lang="en-US" sz="1200" dirty="0">
                <a:cs typeface="Arial" panose="020B0604020202020204" pitchFamily="34" charset="0"/>
              </a:rPr>
              <a:t> Edition released Feb. 2023 with Errata 1, May 2023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Revised and enhanced qualification section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Defines 622 packing size to valve size (&lt;=3/16 packing in valve qualified by 1/8” 622)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No retests</a:t>
            </a:r>
          </a:p>
          <a:p>
            <a:pPr marL="685800" lvl="7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Live-loading added</a:t>
            </a:r>
          </a:p>
          <a:p>
            <a:pPr marL="685800" lvl="7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need to test to 2nd edition is packing complies with API 622 3rd.</a:t>
            </a:r>
          </a:p>
          <a:p>
            <a:pPr marL="685800" lvl="7" indent="-34290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 inch and larger tested with stem orientation change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Partial retest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	Change of packing of API 622 HT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      Change of gasket design (no mech cycles)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	2 valves need to be tested per Annex 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>
                <a:cs typeface="Arial" panose="020B0604020202020204" pitchFamily="34" charset="0"/>
              </a:rPr>
              <a:t>Annex D – High Temperature Test</a:t>
            </a:r>
          </a:p>
        </p:txBody>
      </p:sp>
      <p:pic>
        <p:nvPicPr>
          <p:cNvPr id="6" name="Picture 5" descr="A large machine in a room&#10;&#10;Description automatically generated">
            <a:extLst>
              <a:ext uri="{FF2B5EF4-FFF2-40B4-BE49-F238E27FC236}">
                <a16:creationId xmlns:a16="http://schemas.microsoft.com/office/drawing/2014/main" id="{3A56252B-FA3D-058A-1278-2447DAC4A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22" y="673100"/>
            <a:ext cx="3204842" cy="35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97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</TotalTime>
  <Words>1021</Words>
  <Application>Microsoft Office PowerPoint</Application>
  <PresentationFormat>Presentazione su schermo (16:9)</PresentationFormat>
  <Paragraphs>173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DM Sans</vt:lpstr>
      <vt:lpstr>Helvetica Neue</vt:lpstr>
      <vt:lpstr>Wingdings</vt:lpstr>
      <vt:lpstr>Tema di Office</vt:lpstr>
      <vt:lpstr>Presentazione standard di PowerPoint</vt:lpstr>
      <vt:lpstr>2024 Updates for all Fugitive Emission Test Standards for Valves and Seals</vt:lpstr>
      <vt:lpstr>API Downstream Test Standards</vt:lpstr>
      <vt:lpstr>Connected API Downstream Standards</vt:lpstr>
      <vt:lpstr>Presentazione standard di PowerPoint</vt:lpstr>
      <vt:lpstr>Presentazione standard di PowerPoint</vt:lpstr>
      <vt:lpstr>Presentazione standard di PowerPoint</vt:lpstr>
      <vt:lpstr>API 624 – Parameters</vt:lpstr>
      <vt:lpstr>API 624 – 2nd Edition</vt:lpstr>
      <vt:lpstr>API 641 2nd Edition</vt:lpstr>
      <vt:lpstr>API 624 and 641 High Temp Parameters</vt:lpstr>
      <vt:lpstr>API Upstream Fugitive Emission Specification – API 6Y </vt:lpstr>
      <vt:lpstr>API 6Y - Parameters </vt:lpstr>
      <vt:lpstr>ISO 12101</vt:lpstr>
      <vt:lpstr>ISO 15848-1 2nd Edition, 2015</vt:lpstr>
      <vt:lpstr>ISO 15848-1 (and -2)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112</cp:revision>
  <dcterms:created xsi:type="dcterms:W3CDTF">2023-01-25T08:25:49Z</dcterms:created>
  <dcterms:modified xsi:type="dcterms:W3CDTF">2024-05-07T11:52:02Z</dcterms:modified>
</cp:coreProperties>
</file>