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7"/>
  </p:notesMasterIdLst>
  <p:handoutMasterIdLst>
    <p:handoutMasterId r:id="rId18"/>
  </p:handoutMasterIdLst>
  <p:sldIdLst>
    <p:sldId id="327" r:id="rId2"/>
    <p:sldId id="324" r:id="rId3"/>
    <p:sldId id="311" r:id="rId4"/>
    <p:sldId id="310" r:id="rId5"/>
    <p:sldId id="328" r:id="rId6"/>
    <p:sldId id="330" r:id="rId7"/>
    <p:sldId id="329" r:id="rId8"/>
    <p:sldId id="331" r:id="rId9"/>
    <p:sldId id="337" r:id="rId10"/>
    <p:sldId id="333" r:id="rId11"/>
    <p:sldId id="335" r:id="rId12"/>
    <p:sldId id="332" r:id="rId13"/>
    <p:sldId id="314" r:id="rId14"/>
    <p:sldId id="338" r:id="rId15"/>
    <p:sldId id="32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FE576-A718-4440-A98D-8AEC500F3AEE}" v="2" dt="2024-05-09T13:59:28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009FE576-A718-4440-A98D-8AEC500F3AEE}"/>
    <pc:docChg chg="custSel addSld delSld modSld modMainMaster">
      <pc:chgData name="Veniero Facchetti" userId="f2c6c99af91c4974" providerId="LiveId" clId="{009FE576-A718-4440-A98D-8AEC500F3AEE}" dt="2024-05-09T13:59:28.863" v="107"/>
      <pc:docMkLst>
        <pc:docMk/>
      </pc:docMkLst>
      <pc:sldChg chg="delSp modSp mod">
        <pc:chgData name="Veniero Facchetti" userId="f2c6c99af91c4974" providerId="LiveId" clId="{009FE576-A718-4440-A98D-8AEC500F3AEE}" dt="2024-05-09T13:57:10.633" v="45" actId="1076"/>
        <pc:sldMkLst>
          <pc:docMk/>
          <pc:sldMk cId="1697473122" sldId="310"/>
        </pc:sldMkLst>
        <pc:spChg chg="mod">
          <ac:chgData name="Veniero Facchetti" userId="f2c6c99af91c4974" providerId="LiveId" clId="{009FE576-A718-4440-A98D-8AEC500F3AEE}" dt="2024-05-09T13:57:10.633" v="45" actId="1076"/>
          <ac:spMkLst>
            <pc:docMk/>
            <pc:sldMk cId="1697473122" sldId="310"/>
            <ac:spMk id="2" creationId="{DD188557-E561-BC85-0B04-09E347C9CB30}"/>
          </ac:spMkLst>
        </pc:spChg>
        <pc:spChg chg="del">
          <ac:chgData name="Veniero Facchetti" userId="f2c6c99af91c4974" providerId="LiveId" clId="{009FE576-A718-4440-A98D-8AEC500F3AEE}" dt="2024-05-09T13:56:16.858" v="29" actId="478"/>
          <ac:spMkLst>
            <pc:docMk/>
            <pc:sldMk cId="1697473122" sldId="310"/>
            <ac:spMk id="9" creationId="{24B4A2F8-6C11-9290-9323-BAC156CDB4E6}"/>
          </ac:spMkLst>
        </pc:spChg>
        <pc:picChg chg="mod">
          <ac:chgData name="Veniero Facchetti" userId="f2c6c99af91c4974" providerId="LiveId" clId="{009FE576-A718-4440-A98D-8AEC500F3AEE}" dt="2024-05-09T13:56:14.984" v="28" actId="14100"/>
          <ac:picMkLst>
            <pc:docMk/>
            <pc:sldMk cId="1697473122" sldId="310"/>
            <ac:picMk id="6" creationId="{98044072-1959-42D3-8ABB-D52C5B97B676}"/>
          </ac:picMkLst>
        </pc:picChg>
        <pc:picChg chg="del">
          <ac:chgData name="Veniero Facchetti" userId="f2c6c99af91c4974" providerId="LiveId" clId="{009FE576-A718-4440-A98D-8AEC500F3AEE}" dt="2024-05-09T13:56:17.843" v="30" actId="478"/>
          <ac:picMkLst>
            <pc:docMk/>
            <pc:sldMk cId="1697473122" sldId="310"/>
            <ac:picMk id="10" creationId="{141324B9-C9D9-2F4A-52C4-053133BD1F54}"/>
          </ac:picMkLst>
        </pc:picChg>
      </pc:sldChg>
      <pc:sldChg chg="modSp mod">
        <pc:chgData name="Veniero Facchetti" userId="f2c6c99af91c4974" providerId="LiveId" clId="{009FE576-A718-4440-A98D-8AEC500F3AEE}" dt="2024-05-09T13:55:08.332" v="23" actId="2710"/>
        <pc:sldMkLst>
          <pc:docMk/>
          <pc:sldMk cId="2962966828" sldId="311"/>
        </pc:sldMkLst>
        <pc:spChg chg="mod">
          <ac:chgData name="Veniero Facchetti" userId="f2c6c99af91c4974" providerId="LiveId" clId="{009FE576-A718-4440-A98D-8AEC500F3AEE}" dt="2024-05-09T13:55:08.332" v="23" actId="2710"/>
          <ac:spMkLst>
            <pc:docMk/>
            <pc:sldMk cId="2962966828" sldId="311"/>
            <ac:spMk id="2" creationId="{B4A09DF2-88ED-C382-F37D-22EE2E867C53}"/>
          </ac:spMkLst>
        </pc:spChg>
      </pc:sldChg>
      <pc:sldChg chg="add del">
        <pc:chgData name="Veniero Facchetti" userId="f2c6c99af91c4974" providerId="LiveId" clId="{009FE576-A718-4440-A98D-8AEC500F3AEE}" dt="2024-05-09T13:59:28.863" v="107"/>
        <pc:sldMkLst>
          <pc:docMk/>
          <pc:sldMk cId="2462792408" sldId="322"/>
        </pc:sldMkLst>
      </pc:sldChg>
      <pc:sldChg chg="modSp mod">
        <pc:chgData name="Veniero Facchetti" userId="f2c6c99af91c4974" providerId="LiveId" clId="{009FE576-A718-4440-A98D-8AEC500F3AEE}" dt="2024-05-09T13:54:51.890" v="16" actId="20577"/>
        <pc:sldMkLst>
          <pc:docMk/>
          <pc:sldMk cId="4024510751" sldId="324"/>
        </pc:sldMkLst>
        <pc:spChg chg="mod">
          <ac:chgData name="Veniero Facchetti" userId="f2c6c99af91c4974" providerId="LiveId" clId="{009FE576-A718-4440-A98D-8AEC500F3AEE}" dt="2024-05-09T13:54:44.256" v="11" actId="14100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009FE576-A718-4440-A98D-8AEC500F3AEE}" dt="2024-05-09T13:54:51.890" v="16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Veniero Facchetti" userId="f2c6c99af91c4974" providerId="LiveId" clId="{009FE576-A718-4440-A98D-8AEC500F3AEE}" dt="2024-05-09T13:54:32.112" v="5" actId="14100"/>
        <pc:sldMkLst>
          <pc:docMk/>
          <pc:sldMk cId="2849688472" sldId="327"/>
        </pc:sldMkLst>
        <pc:spChg chg="mod">
          <ac:chgData name="Veniero Facchetti" userId="f2c6c99af91c4974" providerId="LiveId" clId="{009FE576-A718-4440-A98D-8AEC500F3AEE}" dt="2024-05-09T13:54:32.112" v="5" actId="14100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009FE576-A718-4440-A98D-8AEC500F3AEE}" dt="2024-05-09T13:57:23.928" v="52" actId="1076"/>
        <pc:sldMkLst>
          <pc:docMk/>
          <pc:sldMk cId="1390629950" sldId="328"/>
        </pc:sldMkLst>
        <pc:spChg chg="mod">
          <ac:chgData name="Veniero Facchetti" userId="f2c6c99af91c4974" providerId="LiveId" clId="{009FE576-A718-4440-A98D-8AEC500F3AEE}" dt="2024-05-09T13:57:23.928" v="52" actId="1076"/>
          <ac:spMkLst>
            <pc:docMk/>
            <pc:sldMk cId="1390629950" sldId="328"/>
            <ac:spMk id="2" creationId="{B4A09DF2-88ED-C382-F37D-22EE2E867C53}"/>
          </ac:spMkLst>
        </pc:spChg>
        <pc:picChg chg="mod">
          <ac:chgData name="Veniero Facchetti" userId="f2c6c99af91c4974" providerId="LiveId" clId="{009FE576-A718-4440-A98D-8AEC500F3AEE}" dt="2024-05-09T13:56:23.417" v="31" actId="14100"/>
          <ac:picMkLst>
            <pc:docMk/>
            <pc:sldMk cId="1390629950" sldId="328"/>
            <ac:picMk id="9" creationId="{C09DDF28-0506-40DB-8EA7-BB1B912B8192}"/>
          </ac:picMkLst>
        </pc:picChg>
      </pc:sldChg>
      <pc:sldChg chg="modSp mod">
        <pc:chgData name="Veniero Facchetti" userId="f2c6c99af91c4974" providerId="LiveId" clId="{009FE576-A718-4440-A98D-8AEC500F3AEE}" dt="2024-05-09T13:57:44.912" v="65" actId="1076"/>
        <pc:sldMkLst>
          <pc:docMk/>
          <pc:sldMk cId="587076154" sldId="329"/>
        </pc:sldMkLst>
        <pc:spChg chg="mod">
          <ac:chgData name="Veniero Facchetti" userId="f2c6c99af91c4974" providerId="LiveId" clId="{009FE576-A718-4440-A98D-8AEC500F3AEE}" dt="2024-05-09T13:57:44.912" v="65" actId="1076"/>
          <ac:spMkLst>
            <pc:docMk/>
            <pc:sldMk cId="587076154" sldId="329"/>
            <ac:spMk id="2" creationId="{B4A09DF2-88ED-C382-F37D-22EE2E867C53}"/>
          </ac:spMkLst>
        </pc:spChg>
        <pc:picChg chg="mod">
          <ac:chgData name="Veniero Facchetti" userId="f2c6c99af91c4974" providerId="LiveId" clId="{009FE576-A718-4440-A98D-8AEC500F3AEE}" dt="2024-05-09T13:56:42.361" v="35" actId="14100"/>
          <ac:picMkLst>
            <pc:docMk/>
            <pc:sldMk cId="587076154" sldId="329"/>
            <ac:picMk id="21" creationId="{57D0462B-3C41-440A-8A98-03A153043049}"/>
          </ac:picMkLst>
        </pc:picChg>
      </pc:sldChg>
      <pc:sldChg chg="delSp modSp mod">
        <pc:chgData name="Veniero Facchetti" userId="f2c6c99af91c4974" providerId="LiveId" clId="{009FE576-A718-4440-A98D-8AEC500F3AEE}" dt="2024-05-09T13:57:36.336" v="59" actId="1076"/>
        <pc:sldMkLst>
          <pc:docMk/>
          <pc:sldMk cId="1714422600" sldId="330"/>
        </pc:sldMkLst>
        <pc:spChg chg="mod">
          <ac:chgData name="Veniero Facchetti" userId="f2c6c99af91c4974" providerId="LiveId" clId="{009FE576-A718-4440-A98D-8AEC500F3AEE}" dt="2024-05-09T13:57:36.336" v="59" actId="1076"/>
          <ac:spMkLst>
            <pc:docMk/>
            <pc:sldMk cId="1714422600" sldId="330"/>
            <ac:spMk id="2" creationId="{DD188557-E561-BC85-0B04-09E347C9CB30}"/>
          </ac:spMkLst>
        </pc:spChg>
        <pc:spChg chg="del">
          <ac:chgData name="Veniero Facchetti" userId="f2c6c99af91c4974" providerId="LiveId" clId="{009FE576-A718-4440-A98D-8AEC500F3AEE}" dt="2024-05-09T13:56:32.862" v="33" actId="478"/>
          <ac:spMkLst>
            <pc:docMk/>
            <pc:sldMk cId="1714422600" sldId="330"/>
            <ac:spMk id="9" creationId="{24B4A2F8-6C11-9290-9323-BAC156CDB4E6}"/>
          </ac:spMkLst>
        </pc:spChg>
        <pc:picChg chg="mod">
          <ac:chgData name="Veniero Facchetti" userId="f2c6c99af91c4974" providerId="LiveId" clId="{009FE576-A718-4440-A98D-8AEC500F3AEE}" dt="2024-05-09T13:56:30.097" v="32" actId="14100"/>
          <ac:picMkLst>
            <pc:docMk/>
            <pc:sldMk cId="1714422600" sldId="330"/>
            <ac:picMk id="8" creationId="{CC1EFEF5-9607-47E9-BA65-C0D105E4E4B1}"/>
          </ac:picMkLst>
        </pc:picChg>
        <pc:picChg chg="del">
          <ac:chgData name="Veniero Facchetti" userId="f2c6c99af91c4974" providerId="LiveId" clId="{009FE576-A718-4440-A98D-8AEC500F3AEE}" dt="2024-05-09T13:56:33.491" v="34" actId="478"/>
          <ac:picMkLst>
            <pc:docMk/>
            <pc:sldMk cId="1714422600" sldId="330"/>
            <ac:picMk id="10" creationId="{141324B9-C9D9-2F4A-52C4-053133BD1F54}"/>
          </ac:picMkLst>
        </pc:picChg>
      </pc:sldChg>
      <pc:sldChg chg="delSp modSp mod">
        <pc:chgData name="Veniero Facchetti" userId="f2c6c99af91c4974" providerId="LiveId" clId="{009FE576-A718-4440-A98D-8AEC500F3AEE}" dt="2024-05-09T13:57:58.496" v="72" actId="1076"/>
        <pc:sldMkLst>
          <pc:docMk/>
          <pc:sldMk cId="3179413239" sldId="331"/>
        </pc:sldMkLst>
        <pc:spChg chg="mod">
          <ac:chgData name="Veniero Facchetti" userId="f2c6c99af91c4974" providerId="LiveId" clId="{009FE576-A718-4440-A98D-8AEC500F3AEE}" dt="2024-05-09T13:57:58.496" v="72" actId="1076"/>
          <ac:spMkLst>
            <pc:docMk/>
            <pc:sldMk cId="3179413239" sldId="331"/>
            <ac:spMk id="2" creationId="{DD188557-E561-BC85-0B04-09E347C9CB30}"/>
          </ac:spMkLst>
        </pc:spChg>
        <pc:spChg chg="del">
          <ac:chgData name="Veniero Facchetti" userId="f2c6c99af91c4974" providerId="LiveId" clId="{009FE576-A718-4440-A98D-8AEC500F3AEE}" dt="2024-05-09T13:56:46.962" v="36" actId="478"/>
          <ac:spMkLst>
            <pc:docMk/>
            <pc:sldMk cId="3179413239" sldId="331"/>
            <ac:spMk id="9" creationId="{24B4A2F8-6C11-9290-9323-BAC156CDB4E6}"/>
          </ac:spMkLst>
        </pc:spChg>
        <pc:picChg chg="del">
          <ac:chgData name="Veniero Facchetti" userId="f2c6c99af91c4974" providerId="LiveId" clId="{009FE576-A718-4440-A98D-8AEC500F3AEE}" dt="2024-05-09T13:56:47.629" v="37" actId="478"/>
          <ac:picMkLst>
            <pc:docMk/>
            <pc:sldMk cId="3179413239" sldId="331"/>
            <ac:picMk id="10" creationId="{141324B9-C9D9-2F4A-52C4-053133BD1F54}"/>
          </ac:picMkLst>
        </pc:picChg>
      </pc:sldChg>
      <pc:sldChg chg="modSp mod">
        <pc:chgData name="Veniero Facchetti" userId="f2c6c99af91c4974" providerId="LiveId" clId="{009FE576-A718-4440-A98D-8AEC500F3AEE}" dt="2024-05-09T13:58:51.152" v="100" actId="1076"/>
        <pc:sldMkLst>
          <pc:docMk/>
          <pc:sldMk cId="269482096" sldId="332"/>
        </pc:sldMkLst>
        <pc:spChg chg="mod">
          <ac:chgData name="Veniero Facchetti" userId="f2c6c99af91c4974" providerId="LiveId" clId="{009FE576-A718-4440-A98D-8AEC500F3AEE}" dt="2024-05-09T13:58:51.152" v="100" actId="1076"/>
          <ac:spMkLst>
            <pc:docMk/>
            <pc:sldMk cId="269482096" sldId="332"/>
            <ac:spMk id="2" creationId="{B4A09DF2-88ED-C382-F37D-22EE2E867C53}"/>
          </ac:spMkLst>
        </pc:spChg>
      </pc:sldChg>
      <pc:sldChg chg="modSp mod">
        <pc:chgData name="Veniero Facchetti" userId="f2c6c99af91c4974" providerId="LiveId" clId="{009FE576-A718-4440-A98D-8AEC500F3AEE}" dt="2024-05-09T13:58:26.080" v="86" actId="1076"/>
        <pc:sldMkLst>
          <pc:docMk/>
          <pc:sldMk cId="3078259032" sldId="333"/>
        </pc:sldMkLst>
        <pc:spChg chg="mod">
          <ac:chgData name="Veniero Facchetti" userId="f2c6c99af91c4974" providerId="LiveId" clId="{009FE576-A718-4440-A98D-8AEC500F3AEE}" dt="2024-05-09T13:58:26.080" v="86" actId="1076"/>
          <ac:spMkLst>
            <pc:docMk/>
            <pc:sldMk cId="3078259032" sldId="333"/>
            <ac:spMk id="2" creationId="{B4A09DF2-88ED-C382-F37D-22EE2E867C53}"/>
          </ac:spMkLst>
        </pc:spChg>
        <pc:picChg chg="mod">
          <ac:chgData name="Veniero Facchetti" userId="f2c6c99af91c4974" providerId="LiveId" clId="{009FE576-A718-4440-A98D-8AEC500F3AEE}" dt="2024-05-09T13:56:56.593" v="38" actId="14100"/>
          <ac:picMkLst>
            <pc:docMk/>
            <pc:sldMk cId="3078259032" sldId="333"/>
            <ac:picMk id="8" creationId="{88432C54-721E-4968-9A12-B030A9425F93}"/>
          </ac:picMkLst>
        </pc:picChg>
      </pc:sldChg>
      <pc:sldChg chg="modSp mod">
        <pc:chgData name="Veniero Facchetti" userId="f2c6c99af91c4974" providerId="LiveId" clId="{009FE576-A718-4440-A98D-8AEC500F3AEE}" dt="2024-05-09T13:58:38.168" v="93" actId="1076"/>
        <pc:sldMkLst>
          <pc:docMk/>
          <pc:sldMk cId="792021766" sldId="335"/>
        </pc:sldMkLst>
        <pc:spChg chg="mod">
          <ac:chgData name="Veniero Facchetti" userId="f2c6c99af91c4974" providerId="LiveId" clId="{009FE576-A718-4440-A98D-8AEC500F3AEE}" dt="2024-05-09T13:58:38.168" v="93" actId="1076"/>
          <ac:spMkLst>
            <pc:docMk/>
            <pc:sldMk cId="792021766" sldId="335"/>
            <ac:spMk id="2" creationId="{DD188557-E561-BC85-0B04-09E347C9CB30}"/>
          </ac:spMkLst>
        </pc:spChg>
      </pc:sldChg>
      <pc:sldChg chg="modSp mod">
        <pc:chgData name="Veniero Facchetti" userId="f2c6c99af91c4974" providerId="LiveId" clId="{009FE576-A718-4440-A98D-8AEC500F3AEE}" dt="2024-05-09T13:58:11.745" v="79" actId="1076"/>
        <pc:sldMkLst>
          <pc:docMk/>
          <pc:sldMk cId="268175439" sldId="337"/>
        </pc:sldMkLst>
        <pc:spChg chg="mod">
          <ac:chgData name="Veniero Facchetti" userId="f2c6c99af91c4974" providerId="LiveId" clId="{009FE576-A718-4440-A98D-8AEC500F3AEE}" dt="2024-05-09T13:58:11.745" v="79" actId="1076"/>
          <ac:spMkLst>
            <pc:docMk/>
            <pc:sldMk cId="268175439" sldId="337"/>
            <ac:spMk id="2" creationId="{B4A09DF2-88ED-C382-F37D-22EE2E867C53}"/>
          </ac:spMkLst>
        </pc:spChg>
      </pc:sldChg>
      <pc:sldChg chg="addSp delSp modSp new mod modClrScheme chgLayout">
        <pc:chgData name="Veniero Facchetti" userId="f2c6c99af91c4974" providerId="LiveId" clId="{009FE576-A718-4440-A98D-8AEC500F3AEE}" dt="2024-05-09T13:59:18.459" v="105" actId="122"/>
        <pc:sldMkLst>
          <pc:docMk/>
          <pc:sldMk cId="642466458" sldId="338"/>
        </pc:sldMkLst>
        <pc:spChg chg="del">
          <ac:chgData name="Veniero Facchetti" userId="f2c6c99af91c4974" providerId="LiveId" clId="{009FE576-A718-4440-A98D-8AEC500F3AEE}" dt="2024-05-09T13:59:06.850" v="102" actId="700"/>
          <ac:spMkLst>
            <pc:docMk/>
            <pc:sldMk cId="642466458" sldId="338"/>
            <ac:spMk id="2" creationId="{B3034736-FD8E-9285-BF5C-519E978B9893}"/>
          </ac:spMkLst>
        </pc:spChg>
        <pc:spChg chg="del">
          <ac:chgData name="Veniero Facchetti" userId="f2c6c99af91c4974" providerId="LiveId" clId="{009FE576-A718-4440-A98D-8AEC500F3AEE}" dt="2024-05-09T13:59:06.850" v="102" actId="700"/>
          <ac:spMkLst>
            <pc:docMk/>
            <pc:sldMk cId="642466458" sldId="338"/>
            <ac:spMk id="3" creationId="{5175362B-6C5F-2720-C63D-266C7D23A6C6}"/>
          </ac:spMkLst>
        </pc:spChg>
        <pc:spChg chg="add mod">
          <ac:chgData name="Veniero Facchetti" userId="f2c6c99af91c4974" providerId="LiveId" clId="{009FE576-A718-4440-A98D-8AEC500F3AEE}" dt="2024-05-09T13:59:18.459" v="105" actId="122"/>
          <ac:spMkLst>
            <pc:docMk/>
            <pc:sldMk cId="642466458" sldId="338"/>
            <ac:spMk id="4" creationId="{1CA065A4-6D92-8C65-B4E4-8FF5610FE15F}"/>
          </ac:spMkLst>
        </pc:spChg>
      </pc:sldChg>
      <pc:sldMasterChg chg="modSp mod delSldLayout">
        <pc:chgData name="Veniero Facchetti" userId="f2c6c99af91c4974" providerId="LiveId" clId="{009FE576-A718-4440-A98D-8AEC500F3AEE}" dt="2024-05-09T13:59:20.881" v="106" actId="47"/>
        <pc:sldMasterMkLst>
          <pc:docMk/>
          <pc:sldMasterMk cId="1449198067" sldId="2147483677"/>
        </pc:sldMasterMkLst>
        <pc:spChg chg="mod">
          <ac:chgData name="Veniero Facchetti" userId="f2c6c99af91c4974" providerId="LiveId" clId="{009FE576-A718-4440-A98D-8AEC500F3AEE}" dt="2024-05-09T13:55:52.240" v="25" actId="1076"/>
          <ac:spMkLst>
            <pc:docMk/>
            <pc:sldMasterMk cId="1449198067" sldId="2147483677"/>
            <ac:spMk id="5" creationId="{AC9D4D47-0EE4-4838-84B7-575516A023FB}"/>
          </ac:spMkLst>
        </pc:spChg>
        <pc:sldLayoutChg chg="del">
          <pc:chgData name="Veniero Facchetti" userId="f2c6c99af91c4974" providerId="LiveId" clId="{009FE576-A718-4440-A98D-8AEC500F3AEE}" dt="2024-05-09T13:59:20.881" v="106" actId="47"/>
          <pc:sldLayoutMkLst>
            <pc:docMk/>
            <pc:sldMasterMk cId="1449198067" sldId="2147483677"/>
            <pc:sldLayoutMk cId="26039424" sldId="214748369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emf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8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IPCMContentMarking" descr="{&quot;HashCode&quot;:1503687135,&quot;Placement&quot;:&quot;Header&quot;}">
            <a:extLst>
              <a:ext uri="{FF2B5EF4-FFF2-40B4-BE49-F238E27FC236}">
                <a16:creationId xmlns:a16="http://schemas.microsoft.com/office/drawing/2014/main" id="{88B87EF6-8D51-49D5-83D1-571024BEB554}"/>
              </a:ext>
            </a:extLst>
          </p:cNvPr>
          <p:cNvSpPr txBox="1"/>
          <p:nvPr userDrawn="1"/>
        </p:nvSpPr>
        <p:spPr>
          <a:xfrm>
            <a:off x="0" y="0"/>
            <a:ext cx="260732" cy="39939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Arial" panose="020B0604020202020204" pitchFamily="34" charset="0"/>
              </a:rPr>
              <a:t>
 </a:t>
            </a:r>
          </a:p>
        </p:txBody>
      </p:sp>
      <p:sp>
        <p:nvSpPr>
          <p:cNvPr id="5" name="MSIPCMContentMarking" descr="{&quot;HashCode&quot;:-1230239927,&quot;Placement&quot;:&quot;Footer&quot;}">
            <a:extLst>
              <a:ext uri="{FF2B5EF4-FFF2-40B4-BE49-F238E27FC236}">
                <a16:creationId xmlns:a16="http://schemas.microsoft.com/office/drawing/2014/main" id="{AC9D4D47-0EE4-4838-84B7-575516A023FB}"/>
              </a:ext>
            </a:extLst>
          </p:cNvPr>
          <p:cNvSpPr txBox="1"/>
          <p:nvPr userDrawn="1"/>
        </p:nvSpPr>
        <p:spPr>
          <a:xfrm>
            <a:off x="69424" y="4432251"/>
            <a:ext cx="2485381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Saudi Aramco: Company General Use</a:t>
            </a:r>
          </a:p>
        </p:txBody>
      </p: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702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209189"/>
            <a:ext cx="4476902" cy="24109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spc="0" dirty="0"/>
              <a:t>Assessment of Pipeline Buried Valves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5726113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Case Study 2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172" y="2139950"/>
            <a:ext cx="3532281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40 inch top entry ball valve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FBE coated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Fully buried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Axuliaries failure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432C54-721E-4968-9A12-B030A942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515" y="0"/>
            <a:ext cx="3494485" cy="46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42963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1D71B8"/>
                </a:solidFill>
              </a:rPr>
              <a:t>Analysis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66866F-3C7C-FA45-2295-FDFA7FA5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000477"/>
            <a:ext cx="3960813" cy="2195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Potential external corrosion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Shield cathodic protection due to multiple connections/joints (union, elbows, coupling)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Coating application condition and procedure not verified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Carbon steel material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Threaded without sealwelding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B4A2F8-6C11-9290-9323-BAC156CDB4E6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141324B9-C9D9-2F4A-52C4-053133BD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E4C920-CCD7-45D8-83CC-38DD374B0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370" r="10370"/>
          <a:stretch>
            <a:fillRect/>
          </a:stretch>
        </p:blipFill>
        <p:spPr>
          <a:xfrm>
            <a:off x="6086475" y="0"/>
            <a:ext cx="3057525" cy="5143500"/>
          </a:xfrm>
        </p:spPr>
      </p:pic>
    </p:spTree>
    <p:extLst>
      <p:ext uri="{BB962C8B-B14F-4D97-AF65-F5344CB8AC3E}">
        <p14:creationId xmlns:p14="http://schemas.microsoft.com/office/powerpoint/2010/main" val="79202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5726113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Recommendations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825" y="2376864"/>
            <a:ext cx="7137854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Inspect coating condition and develop action plan (Condition vs. Method)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Verify cathodic protection continuity and efficiency along valve an auxiliaries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Includes coating, cathodic protection, material selection and environmental assessment/impact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Proper inspection program based on severity, location and other factors impacting the valve’s performance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0894F868-30CB-495B-8410-8AFE763A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5871" y="45526"/>
            <a:ext cx="1077132" cy="10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38226"/>
            <a:ext cx="6621492" cy="3549649"/>
          </a:xfrm>
        </p:spPr>
        <p:txBody>
          <a:bodyPr anchor="ctr" anchorCtr="0"/>
          <a:lstStyle/>
          <a:p>
            <a:pPr marL="285750" lvl="0" indent="-28575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</a:rPr>
              <a:t>Take Away Notes</a:t>
            </a:r>
            <a:br>
              <a:rPr lang="it-IT" sz="1800" dirty="0">
                <a:solidFill>
                  <a:schemeClr val="bg1"/>
                </a:solidFill>
              </a:rPr>
            </a:br>
            <a:br>
              <a:rPr lang="it-IT" sz="1800" dirty="0">
                <a:solidFill>
                  <a:schemeClr val="bg1"/>
                </a:solidFill>
              </a:rPr>
            </a:br>
            <a: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  <a:t>Thorough review is required to ensure all protection methods</a:t>
            </a: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  <a:t>Includes coating, cathodic protection, material selection and environmental assessment/impact</a:t>
            </a: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  <a:t>Proper inspection program based on severity, location and other factors impacting the valve’s performance</a:t>
            </a: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b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it-IT" sz="1600" b="0" dirty="0">
                <a:solidFill>
                  <a:schemeClr val="bg1"/>
                </a:solidFill>
                <a:ea typeface="+mn-ea"/>
                <a:cs typeface="+mn-cs"/>
              </a:rPr>
              <a:t>Corrosion protection/mitigation methods suitable for pipeline valves in addition to associated auxilaries</a:t>
            </a:r>
            <a:br>
              <a:rPr lang="it-IT" sz="1800" dirty="0">
                <a:solidFill>
                  <a:schemeClr val="bg1"/>
                </a:solidFill>
              </a:rPr>
            </a:b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96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1CA065A4-6D92-8C65-B4E4-8FF5610FE15F}"/>
              </a:ext>
            </a:extLst>
          </p:cNvPr>
          <p:cNvSpPr txBox="1">
            <a:spLocks/>
          </p:cNvSpPr>
          <p:nvPr/>
        </p:nvSpPr>
        <p:spPr>
          <a:xfrm>
            <a:off x="1976436" y="1752278"/>
            <a:ext cx="4761643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u="sng" dirty="0"/>
              <a:t>Thank You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b="1" u="sng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b="1" dirty="0"/>
              <a:t>Mohanned.Tarabzouni@aramco.com</a:t>
            </a:r>
          </a:p>
        </p:txBody>
      </p:sp>
    </p:spTree>
    <p:extLst>
      <p:ext uri="{BB962C8B-B14F-4D97-AF65-F5344CB8AC3E}">
        <p14:creationId xmlns:p14="http://schemas.microsoft.com/office/powerpoint/2010/main" val="64246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4862500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Assessment of Pipelines Buried Valves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 err="1"/>
              <a:t>Mohanned</a:t>
            </a:r>
            <a:r>
              <a:rPr lang="it-IT" dirty="0"/>
              <a:t> </a:t>
            </a:r>
            <a:r>
              <a:rPr lang="it-IT" dirty="0" err="1"/>
              <a:t>Tarabzouni</a:t>
            </a:r>
            <a:r>
              <a:rPr lang="it-IT" dirty="0"/>
              <a:t> | Aramco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3648"/>
            <a:ext cx="5726113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Background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3532281" cy="219551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Aramco Pipeline System Network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Services, Temperaure And Pressure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1600" b="1" dirty="0">
                <a:solidFill>
                  <a:srgbClr val="1D71B8"/>
                </a:solidFill>
              </a:rPr>
              <a:t>Inspection and Maintenance</a:t>
            </a: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1600" b="1" dirty="0">
              <a:solidFill>
                <a:srgbClr val="1D71B8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0682" y="2392363"/>
            <a:ext cx="4916434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+30,000 KM in length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Size range from 8-60 inches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Sour/Sweet, NGL, Crude, Gas and refined products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Complex geometry and elevation changes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40-60 yrs in service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Inline inspection + pigging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10,000+ valves</a:t>
            </a:r>
          </a:p>
          <a:p>
            <a:pPr>
              <a:lnSpc>
                <a:spcPts val="1800"/>
              </a:lnSpc>
            </a:pPr>
            <a:endParaRPr lang="it-IT" sz="1600" dirty="0"/>
          </a:p>
          <a:p>
            <a:pPr>
              <a:lnSpc>
                <a:spcPts val="1800"/>
              </a:lnSpc>
            </a:pPr>
            <a:endParaRPr lang="it-IT" sz="1600" dirty="0"/>
          </a:p>
        </p:txBody>
      </p:sp>
      <p:pic>
        <p:nvPicPr>
          <p:cNvPr id="1026" name="Picture 2" descr="Aramco Oil Pipelines Company: The untold story | Arab News">
            <a:extLst>
              <a:ext uri="{FF2B5EF4-FFF2-40B4-BE49-F238E27FC236}">
                <a16:creationId xmlns:a16="http://schemas.microsoft.com/office/drawing/2014/main" id="{CBF4365F-7666-47CE-95A9-4235339B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93" y="1"/>
            <a:ext cx="3823820" cy="22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39344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1D71B8"/>
                </a:solidFill>
              </a:rPr>
              <a:t>Design Specs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66866F-3C7C-FA45-2295-FDFA7FA5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6" y="2043652"/>
            <a:ext cx="4910111" cy="2195512"/>
          </a:xfrm>
        </p:spPr>
        <p:txBody>
          <a:bodyPr/>
          <a:lstStyle/>
          <a:p>
            <a:r>
              <a:rPr lang="it-IT" sz="1400" b="1" dirty="0"/>
              <a:t>Multiple buried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FBE Coated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Tape Wrapped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Buried valves with same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30+ years of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Multiple soil, weather and environment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Not commonly inspected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044072-1959-42D3-8ABB-D52C5B97B6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370" r="10370"/>
          <a:stretch>
            <a:fillRect/>
          </a:stretch>
        </p:blipFill>
        <p:spPr>
          <a:xfrm>
            <a:off x="6379441" y="7064"/>
            <a:ext cx="2764559" cy="4650661"/>
          </a:xfrm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53974"/>
            <a:ext cx="5726113" cy="17907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chemeClr val="accent1"/>
                </a:solidFill>
              </a:rPr>
              <a:t>Challenges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9DDF28-0506-40DB-8EA7-BB1B912B81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370" r="10370"/>
          <a:stretch>
            <a:fillRect/>
          </a:stretch>
        </p:blipFill>
        <p:spPr>
          <a:xfrm>
            <a:off x="6364224" y="0"/>
            <a:ext cx="2779776" cy="467625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0825" y="2214132"/>
            <a:ext cx="5057344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Coating condition and design life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Cathodic protection continuity and effectivness 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Valve body material and coating selection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Difficulties to periodic inspection</a:t>
            </a:r>
          </a:p>
          <a:p>
            <a:pPr>
              <a:lnSpc>
                <a:spcPts val="1800"/>
              </a:lnSpc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9062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43804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1D71B8"/>
                </a:solidFill>
              </a:rPr>
              <a:t>Challenges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C1EFEF5-9607-47E9-BA65-C0D105E4E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87" b="2687"/>
          <a:stretch>
            <a:fillRect/>
          </a:stretch>
        </p:blipFill>
        <p:spPr>
          <a:xfrm>
            <a:off x="6374297" y="0"/>
            <a:ext cx="2769703" cy="4659313"/>
          </a:xfrm>
        </p:spPr>
      </p:pic>
      <p:sp>
        <p:nvSpPr>
          <p:cNvPr id="11" name="Segnaposto contenuto 3">
            <a:extLst>
              <a:ext uri="{FF2B5EF4-FFF2-40B4-BE49-F238E27FC236}">
                <a16:creationId xmlns:a16="http://schemas.microsoft.com/office/drawing/2014/main" id="{A0CD4AA5-EAB9-4FB7-A217-581977700E41}"/>
              </a:ext>
            </a:extLst>
          </p:cNvPr>
          <p:cNvSpPr txBox="1">
            <a:spLocks/>
          </p:cNvSpPr>
          <p:nvPr/>
        </p:nvSpPr>
        <p:spPr>
          <a:xfrm>
            <a:off x="250825" y="2214132"/>
            <a:ext cx="5057344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it-IT" sz="1600" dirty="0"/>
              <a:t>Coating </a:t>
            </a:r>
            <a:r>
              <a:rPr lang="it-IT" sz="1600" dirty="0" err="1"/>
              <a:t>condition</a:t>
            </a:r>
            <a:r>
              <a:rPr lang="it-IT" sz="1600" dirty="0"/>
              <a:t> and design life</a:t>
            </a:r>
          </a:p>
          <a:p>
            <a:pPr>
              <a:lnSpc>
                <a:spcPts val="1800"/>
              </a:lnSpc>
            </a:pPr>
            <a:r>
              <a:rPr lang="it-IT" sz="1600" dirty="0" err="1"/>
              <a:t>Cathodic</a:t>
            </a:r>
            <a:r>
              <a:rPr lang="it-IT" sz="1600" dirty="0"/>
              <a:t> </a:t>
            </a:r>
            <a:r>
              <a:rPr lang="it-IT" sz="1600" dirty="0" err="1"/>
              <a:t>protection</a:t>
            </a:r>
            <a:r>
              <a:rPr lang="it-IT" sz="1600" dirty="0"/>
              <a:t> </a:t>
            </a:r>
            <a:r>
              <a:rPr lang="it-IT" sz="1600" dirty="0" err="1"/>
              <a:t>continuity</a:t>
            </a:r>
            <a:r>
              <a:rPr lang="it-IT" sz="1600" dirty="0"/>
              <a:t> and </a:t>
            </a:r>
            <a:r>
              <a:rPr lang="it-IT" sz="1600" dirty="0" err="1"/>
              <a:t>effectivness</a:t>
            </a:r>
            <a:r>
              <a:rPr lang="it-IT" sz="1600" dirty="0"/>
              <a:t> 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Valve body </a:t>
            </a:r>
            <a:r>
              <a:rPr lang="it-IT" sz="1600" dirty="0" err="1"/>
              <a:t>material</a:t>
            </a:r>
            <a:r>
              <a:rPr lang="it-IT" sz="1600" dirty="0"/>
              <a:t> and coating </a:t>
            </a:r>
            <a:r>
              <a:rPr lang="it-IT" sz="1600" dirty="0" err="1"/>
              <a:t>selection</a:t>
            </a:r>
            <a:endParaRPr lang="it-IT" sz="1600" dirty="0"/>
          </a:p>
          <a:p>
            <a:pPr>
              <a:lnSpc>
                <a:spcPts val="1800"/>
              </a:lnSpc>
            </a:pPr>
            <a:r>
              <a:rPr lang="it-IT" sz="1600" dirty="0" err="1"/>
              <a:t>Difficulties</a:t>
            </a:r>
            <a:r>
              <a:rPr lang="it-IT" sz="1600" dirty="0"/>
              <a:t> to </a:t>
            </a:r>
            <a:r>
              <a:rPr lang="it-IT" sz="1600" dirty="0" err="1"/>
              <a:t>periodic</a:t>
            </a:r>
            <a:r>
              <a:rPr lang="it-IT" sz="1600" dirty="0"/>
              <a:t> </a:t>
            </a:r>
            <a:r>
              <a:rPr lang="it-IT" sz="1600" dirty="0" err="1"/>
              <a:t>inspection</a:t>
            </a:r>
            <a:endParaRPr lang="it-IT" sz="1600" dirty="0"/>
          </a:p>
          <a:p>
            <a:pPr>
              <a:lnSpc>
                <a:spcPts val="1800"/>
              </a:lnSpc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1442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53974"/>
            <a:ext cx="5726113" cy="1790700"/>
          </a:xfrm>
        </p:spPr>
        <p:txBody>
          <a:bodyPr/>
          <a:lstStyle/>
          <a:p>
            <a:r>
              <a:rPr lang="it-IT" sz="2800" dirty="0"/>
              <a:t>Case Study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0825" y="2062163"/>
            <a:ext cx="3532187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56 inch top entry ball valve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Fully buried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FBE coated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Gas over oil operated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Minor gas release due to loose bonnet bolts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D0462B-3C41-440A-8A98-03A153043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02" r="1318" b="8436"/>
          <a:stretch/>
        </p:blipFill>
        <p:spPr>
          <a:xfrm rot="5400000">
            <a:off x="5306109" y="824030"/>
            <a:ext cx="4661919" cy="301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7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42963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>
                <a:solidFill>
                  <a:srgbClr val="1D71B8"/>
                </a:solidFill>
              </a:rPr>
              <a:t>Analysis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66866F-3C7C-FA45-2295-FDFA7FA5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438" y="2142255"/>
            <a:ext cx="3811588" cy="2195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Improperly torqued bonnet bolts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Difficult (not feasilbe) to be removed since its welded to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Possible bonnet gasket/seal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E8BF0-A797-4718-9D02-ECD5977D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345" y="1892147"/>
            <a:ext cx="4095655" cy="26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3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5726113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Recommendations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825" y="2376864"/>
            <a:ext cx="6483189" cy="2195512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it-IT" sz="1600" dirty="0"/>
              <a:t>Includes coating, cathodic protection, material selection and environmental assessment/impact</a:t>
            </a:r>
          </a:p>
          <a:p>
            <a:pPr>
              <a:lnSpc>
                <a:spcPts val="1800"/>
              </a:lnSpc>
            </a:pPr>
            <a:r>
              <a:rPr lang="it-IT" sz="1600" dirty="0"/>
              <a:t>Proper inspection program based on severity, location and other factors impacting the valve’s performance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0894F868-30CB-495B-8410-8AFE763A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5871" y="45526"/>
            <a:ext cx="1077132" cy="10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54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3566</TotalTime>
  <Words>436</Words>
  <Application>Microsoft Office PowerPoint</Application>
  <PresentationFormat>Presentazione su schermo (16:9)</PresentationFormat>
  <Paragraphs>85</Paragraphs>
  <Slides>15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DM Sans</vt:lpstr>
      <vt:lpstr>Helvetica Neue</vt:lpstr>
      <vt:lpstr>Tema di Office</vt:lpstr>
      <vt:lpstr>Presentazione standard di PowerPoint</vt:lpstr>
      <vt:lpstr>Assessment of Pipelines Buried Valves</vt:lpstr>
      <vt:lpstr>Background</vt:lpstr>
      <vt:lpstr>Design Specs</vt:lpstr>
      <vt:lpstr>Challenges</vt:lpstr>
      <vt:lpstr>Challenges</vt:lpstr>
      <vt:lpstr>Case Study 1</vt:lpstr>
      <vt:lpstr>Analysis</vt:lpstr>
      <vt:lpstr>Recommendations</vt:lpstr>
      <vt:lpstr>Case Study 2</vt:lpstr>
      <vt:lpstr>Analysis</vt:lpstr>
      <vt:lpstr>Recommendations</vt:lpstr>
      <vt:lpstr>Take Away Notes  Thorough review is required to ensure all protection methods  Includes coating, cathodic protection, material selection and environmental assessment/impact  Proper inspection program based on severity, location and other factors impacting the valve’s performance  Corrosion protection/mitigation methods suitable for pipeline valves in addition to associated auxilaries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100</cp:revision>
  <dcterms:created xsi:type="dcterms:W3CDTF">2023-01-25T08:25:49Z</dcterms:created>
  <dcterms:modified xsi:type="dcterms:W3CDTF">2024-05-09T13:59:32Z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76ec7a-5c1c-40d8-b713-034aac8a6cec_Enabled">
    <vt:lpwstr>True</vt:lpwstr>
  </property>
  <property fmtid="{D5CDD505-2E9C-101B-9397-08002B2CF9AE}" pid="3" name="MSIP_Label_b176ec7a-5c1c-40d8-b713-034aac8a6cec_SiteId">
    <vt:lpwstr>5a1e0c10-68b1-4667-974b-f394ba989c51</vt:lpwstr>
  </property>
  <property fmtid="{D5CDD505-2E9C-101B-9397-08002B2CF9AE}" pid="4" name="MSIP_Label_b176ec7a-5c1c-40d8-b713-034aac8a6cec_Owner">
    <vt:lpwstr>tarabzmw@aramco.com</vt:lpwstr>
  </property>
  <property fmtid="{D5CDD505-2E9C-101B-9397-08002B2CF9AE}" pid="5" name="MSIP_Label_b176ec7a-5c1c-40d8-b713-034aac8a6cec_SetDate">
    <vt:lpwstr>2024-05-08T15:37:36.3248253Z</vt:lpwstr>
  </property>
  <property fmtid="{D5CDD505-2E9C-101B-9397-08002B2CF9AE}" pid="6" name="MSIP_Label_b176ec7a-5c1c-40d8-b713-034aac8a6cec_Name">
    <vt:lpwstr>Company General Use</vt:lpwstr>
  </property>
  <property fmtid="{D5CDD505-2E9C-101B-9397-08002B2CF9AE}" pid="7" name="MSIP_Label_b176ec7a-5c1c-40d8-b713-034aac8a6cec_Application">
    <vt:lpwstr>Microsoft Azure Information Protection</vt:lpwstr>
  </property>
  <property fmtid="{D5CDD505-2E9C-101B-9397-08002B2CF9AE}" pid="8" name="MSIP_Label_b176ec7a-5c1c-40d8-b713-034aac8a6cec_ActionId">
    <vt:lpwstr>aca371f1-6862-4881-8c33-f30b9c3958c4</vt:lpwstr>
  </property>
  <property fmtid="{D5CDD505-2E9C-101B-9397-08002B2CF9AE}" pid="9" name="MSIP_Label_b176ec7a-5c1c-40d8-b713-034aac8a6cec_Extended_MSFT_Method">
    <vt:lpwstr>Automatic</vt:lpwstr>
  </property>
  <property fmtid="{D5CDD505-2E9C-101B-9397-08002B2CF9AE}" pid="10" name="Sensitivity">
    <vt:lpwstr>Company General Use</vt:lpwstr>
  </property>
</Properties>
</file>