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7" r:id="rId1"/>
  </p:sldMasterIdLst>
  <p:notesMasterIdLst>
    <p:notesMasterId r:id="rId20"/>
  </p:notesMasterIdLst>
  <p:handoutMasterIdLst>
    <p:handoutMasterId r:id="rId21"/>
  </p:handoutMasterIdLst>
  <p:sldIdLst>
    <p:sldId id="327" r:id="rId2"/>
    <p:sldId id="324" r:id="rId3"/>
    <p:sldId id="349" r:id="rId4"/>
    <p:sldId id="311" r:id="rId5"/>
    <p:sldId id="338" r:id="rId6"/>
    <p:sldId id="332" r:id="rId7"/>
    <p:sldId id="345" r:id="rId8"/>
    <p:sldId id="346" r:id="rId9"/>
    <p:sldId id="347" r:id="rId10"/>
    <p:sldId id="350" r:id="rId11"/>
    <p:sldId id="313" r:id="rId12"/>
    <p:sldId id="333" r:id="rId13"/>
    <p:sldId id="334" r:id="rId14"/>
    <p:sldId id="310" r:id="rId15"/>
    <p:sldId id="353" r:id="rId16"/>
    <p:sldId id="352" r:id="rId17"/>
    <p:sldId id="354" r:id="rId18"/>
    <p:sldId id="322"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6AA6"/>
    <a:srgbClr val="276AA5"/>
    <a:srgbClr val="316EA9"/>
    <a:srgbClr val="1D71B8"/>
    <a:srgbClr val="5ABAF3"/>
    <a:srgbClr val="0C1330"/>
    <a:srgbClr val="328EE1"/>
    <a:srgbClr val="328BD9"/>
    <a:srgbClr val="53A0CC"/>
    <a:srgbClr val="81DD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698F57-72A5-48C9-A13E-A9E92599FE46}" v="1" dt="2024-05-06T08:40:51.14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82" autoAdjust="0"/>
    <p:restoredTop sz="93099" autoAdjust="0"/>
  </p:normalViewPr>
  <p:slideViewPr>
    <p:cSldViewPr snapToGrid="0">
      <p:cViewPr varScale="1">
        <p:scale>
          <a:sx n="131" d="100"/>
          <a:sy n="131" d="100"/>
        </p:scale>
        <p:origin x="648" y="108"/>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showGuides="1">
      <p:cViewPr varScale="1">
        <p:scale>
          <a:sx n="140" d="100"/>
          <a:sy n="140" d="100"/>
        </p:scale>
        <p:origin x="416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niero Facchetti" userId="f2c6c99af91c4974" providerId="LiveId" clId="{8C698F57-72A5-48C9-A13E-A9E92599FE46}"/>
    <pc:docChg chg="undo custSel addSld modSld modMainMaster">
      <pc:chgData name="Veniero Facchetti" userId="f2c6c99af91c4974" providerId="LiveId" clId="{8C698F57-72A5-48C9-A13E-A9E92599FE46}" dt="2024-05-07T09:58:37.652" v="145" actId="207"/>
      <pc:docMkLst>
        <pc:docMk/>
      </pc:docMkLst>
      <pc:sldChg chg="delSp modSp mod">
        <pc:chgData name="Veniero Facchetti" userId="f2c6c99af91c4974" providerId="LiveId" clId="{8C698F57-72A5-48C9-A13E-A9E92599FE46}" dt="2024-05-07T09:58:25.652" v="142" actId="207"/>
        <pc:sldMkLst>
          <pc:docMk/>
          <pc:sldMk cId="1697473122" sldId="310"/>
        </pc:sldMkLst>
        <pc:spChg chg="mod">
          <ac:chgData name="Veniero Facchetti" userId="f2c6c99af91c4974" providerId="LiveId" clId="{8C698F57-72A5-48C9-A13E-A9E92599FE46}" dt="2024-05-06T09:01:43.421" v="97" actId="1076"/>
          <ac:spMkLst>
            <pc:docMk/>
            <pc:sldMk cId="1697473122" sldId="310"/>
            <ac:spMk id="3" creationId="{C666866F-3C7C-FA45-2295-FDFA7FA5B786}"/>
          </ac:spMkLst>
        </pc:spChg>
        <pc:spChg chg="del">
          <ac:chgData name="Veniero Facchetti" userId="f2c6c99af91c4974" providerId="LiveId" clId="{8C698F57-72A5-48C9-A13E-A9E92599FE46}" dt="2024-05-06T09:01:18.995" v="92" actId="478"/>
          <ac:spMkLst>
            <pc:docMk/>
            <pc:sldMk cId="1697473122" sldId="310"/>
            <ac:spMk id="9" creationId="{24B4A2F8-6C11-9290-9323-BAC156CDB4E6}"/>
          </ac:spMkLst>
        </pc:spChg>
        <pc:spChg chg="mod">
          <ac:chgData name="Veniero Facchetti" userId="f2c6c99af91c4974" providerId="LiveId" clId="{8C698F57-72A5-48C9-A13E-A9E92599FE46}" dt="2024-05-07T09:58:25.652" v="142" actId="207"/>
          <ac:spMkLst>
            <pc:docMk/>
            <pc:sldMk cId="1697473122" sldId="310"/>
            <ac:spMk id="13" creationId="{82CE9461-A49A-1C14-F2E1-2C95F892E763}"/>
          </ac:spMkLst>
        </pc:spChg>
        <pc:picChg chg="mod">
          <ac:chgData name="Veniero Facchetti" userId="f2c6c99af91c4974" providerId="LiveId" clId="{8C698F57-72A5-48C9-A13E-A9E92599FE46}" dt="2024-05-06T09:01:55.149" v="100" actId="14100"/>
          <ac:picMkLst>
            <pc:docMk/>
            <pc:sldMk cId="1697473122" sldId="310"/>
            <ac:picMk id="8" creationId="{4FE89A48-E435-7F57-5475-636163BEF87A}"/>
          </ac:picMkLst>
        </pc:picChg>
        <pc:picChg chg="del">
          <ac:chgData name="Veniero Facchetti" userId="f2c6c99af91c4974" providerId="LiveId" clId="{8C698F57-72A5-48C9-A13E-A9E92599FE46}" dt="2024-05-06T09:01:20.774" v="93" actId="478"/>
          <ac:picMkLst>
            <pc:docMk/>
            <pc:sldMk cId="1697473122" sldId="310"/>
            <ac:picMk id="10" creationId="{141324B9-C9D9-2F4A-52C4-053133BD1F54}"/>
          </ac:picMkLst>
        </pc:picChg>
      </pc:sldChg>
      <pc:sldChg chg="modSp mod">
        <pc:chgData name="Veniero Facchetti" userId="f2c6c99af91c4974" providerId="LiveId" clId="{8C698F57-72A5-48C9-A13E-A9E92599FE46}" dt="2024-05-07T09:57:37.339" v="132" actId="207"/>
        <pc:sldMkLst>
          <pc:docMk/>
          <pc:sldMk cId="2962966828" sldId="311"/>
        </pc:sldMkLst>
        <pc:spChg chg="mod">
          <ac:chgData name="Veniero Facchetti" userId="f2c6c99af91c4974" providerId="LiveId" clId="{8C698F57-72A5-48C9-A13E-A9E92599FE46}" dt="2024-05-07T09:57:37.339" v="132" actId="207"/>
          <ac:spMkLst>
            <pc:docMk/>
            <pc:sldMk cId="2962966828" sldId="311"/>
            <ac:spMk id="2" creationId="{B4A09DF2-88ED-C382-F37D-22EE2E867C53}"/>
          </ac:spMkLst>
        </pc:spChg>
      </pc:sldChg>
      <pc:sldChg chg="modSp mod">
        <pc:chgData name="Veniero Facchetti" userId="f2c6c99af91c4974" providerId="LiveId" clId="{8C698F57-72A5-48C9-A13E-A9E92599FE46}" dt="2024-05-07T09:58:13.763" v="140" actId="207"/>
        <pc:sldMkLst>
          <pc:docMk/>
          <pc:sldMk cId="2213715613" sldId="313"/>
        </pc:sldMkLst>
        <pc:spChg chg="mod">
          <ac:chgData name="Veniero Facchetti" userId="f2c6c99af91c4974" providerId="LiveId" clId="{8C698F57-72A5-48C9-A13E-A9E92599FE46}" dt="2024-05-07T09:58:10.875" v="139" actId="207"/>
          <ac:spMkLst>
            <pc:docMk/>
            <pc:sldMk cId="2213715613" sldId="313"/>
            <ac:spMk id="3" creationId="{A4E1E5D5-E5EE-5626-1704-E65327262579}"/>
          </ac:spMkLst>
        </pc:spChg>
        <pc:spChg chg="mod">
          <ac:chgData name="Veniero Facchetti" userId="f2c6c99af91c4974" providerId="LiveId" clId="{8C698F57-72A5-48C9-A13E-A9E92599FE46}" dt="2024-05-07T09:58:13.763" v="140" actId="207"/>
          <ac:spMkLst>
            <pc:docMk/>
            <pc:sldMk cId="2213715613" sldId="313"/>
            <ac:spMk id="4" creationId="{2E626B79-8234-2322-8553-5F4904D2FD9C}"/>
          </ac:spMkLst>
        </pc:spChg>
      </pc:sldChg>
      <pc:sldChg chg="modSp add mod">
        <pc:chgData name="Veniero Facchetti" userId="f2c6c99af91c4974" providerId="LiveId" clId="{8C698F57-72A5-48C9-A13E-A9E92599FE46}" dt="2024-05-06T08:51:51.010" v="43" actId="1036"/>
        <pc:sldMkLst>
          <pc:docMk/>
          <pc:sldMk cId="4024510751" sldId="324"/>
        </pc:sldMkLst>
        <pc:spChg chg="mod">
          <ac:chgData name="Veniero Facchetti" userId="f2c6c99af91c4974" providerId="LiveId" clId="{8C698F57-72A5-48C9-A13E-A9E92599FE46}" dt="2024-05-06T08:41:06.372" v="5" actId="255"/>
          <ac:spMkLst>
            <pc:docMk/>
            <pc:sldMk cId="4024510751" sldId="324"/>
            <ac:spMk id="2" creationId="{60BEEFAC-B87D-48F6-D21D-02E165BC31C0}"/>
          </ac:spMkLst>
        </pc:spChg>
        <pc:spChg chg="mod">
          <ac:chgData name="Veniero Facchetti" userId="f2c6c99af91c4974" providerId="LiveId" clId="{8C698F57-72A5-48C9-A13E-A9E92599FE46}" dt="2024-05-06T08:41:27.027" v="8" actId="255"/>
          <ac:spMkLst>
            <pc:docMk/>
            <pc:sldMk cId="4024510751" sldId="324"/>
            <ac:spMk id="3" creationId="{802ABAE3-4ECC-B940-6E4B-A24D333AE2AA}"/>
          </ac:spMkLst>
        </pc:spChg>
        <pc:spChg chg="mod">
          <ac:chgData name="Veniero Facchetti" userId="f2c6c99af91c4974" providerId="LiveId" clId="{8C698F57-72A5-48C9-A13E-A9E92599FE46}" dt="2024-05-06T08:51:51.010" v="43" actId="1036"/>
          <ac:spMkLst>
            <pc:docMk/>
            <pc:sldMk cId="4024510751" sldId="324"/>
            <ac:spMk id="4" creationId="{5AADA74F-B2EE-695A-A3F5-C0368D738520}"/>
          </ac:spMkLst>
        </pc:spChg>
        <pc:spChg chg="mod">
          <ac:chgData name="Veniero Facchetti" userId="f2c6c99af91c4974" providerId="LiveId" clId="{8C698F57-72A5-48C9-A13E-A9E92599FE46}" dt="2024-05-06T08:51:51.010" v="43" actId="1036"/>
          <ac:spMkLst>
            <pc:docMk/>
            <pc:sldMk cId="4024510751" sldId="324"/>
            <ac:spMk id="6" creationId="{02101DC7-1DBB-4FF0-3502-EE3388345414}"/>
          </ac:spMkLst>
        </pc:spChg>
      </pc:sldChg>
      <pc:sldChg chg="delSp modSp mod">
        <pc:chgData name="Veniero Facchetti" userId="f2c6c99af91c4974" providerId="LiveId" clId="{8C698F57-72A5-48C9-A13E-A9E92599FE46}" dt="2024-05-06T08:51:59.169" v="46" actId="478"/>
        <pc:sldMkLst>
          <pc:docMk/>
          <pc:sldMk cId="2849688472" sldId="327"/>
        </pc:sldMkLst>
        <pc:spChg chg="mod">
          <ac:chgData name="Veniero Facchetti" userId="f2c6c99af91c4974" providerId="LiveId" clId="{8C698F57-72A5-48C9-A13E-A9E92599FE46}" dt="2024-05-06T08:40:07.240" v="2" actId="123"/>
          <ac:spMkLst>
            <pc:docMk/>
            <pc:sldMk cId="2849688472" sldId="327"/>
            <ac:spMk id="2" creationId="{0F174D2F-A0F4-79C8-E119-E565BE5E0169}"/>
          </ac:spMkLst>
        </pc:spChg>
        <pc:spChg chg="del mod">
          <ac:chgData name="Veniero Facchetti" userId="f2c6c99af91c4974" providerId="LiveId" clId="{8C698F57-72A5-48C9-A13E-A9E92599FE46}" dt="2024-05-06T08:51:57.807" v="45" actId="478"/>
          <ac:spMkLst>
            <pc:docMk/>
            <pc:sldMk cId="2849688472" sldId="327"/>
            <ac:spMk id="3" creationId="{B0133E64-D3D0-2C3E-090C-8285618C8C28}"/>
          </ac:spMkLst>
        </pc:spChg>
        <pc:spChg chg="del">
          <ac:chgData name="Veniero Facchetti" userId="f2c6c99af91c4974" providerId="LiveId" clId="{8C698F57-72A5-48C9-A13E-A9E92599FE46}" dt="2024-05-06T08:51:59.169" v="46" actId="478"/>
          <ac:spMkLst>
            <pc:docMk/>
            <pc:sldMk cId="2849688472" sldId="327"/>
            <ac:spMk id="6" creationId="{40C15243-5324-DF5E-1185-BC9BB507BA83}"/>
          </ac:spMkLst>
        </pc:spChg>
      </pc:sldChg>
      <pc:sldChg chg="modSp mod">
        <pc:chgData name="Veniero Facchetti" userId="f2c6c99af91c4974" providerId="LiveId" clId="{8C698F57-72A5-48C9-A13E-A9E92599FE46}" dt="2024-05-07T09:57:48.851" v="134" actId="207"/>
        <pc:sldMkLst>
          <pc:docMk/>
          <pc:sldMk cId="1861426000" sldId="332"/>
        </pc:sldMkLst>
        <pc:spChg chg="mod">
          <ac:chgData name="Veniero Facchetti" userId="f2c6c99af91c4974" providerId="LiveId" clId="{8C698F57-72A5-48C9-A13E-A9E92599FE46}" dt="2024-05-07T09:57:48.851" v="134" actId="207"/>
          <ac:spMkLst>
            <pc:docMk/>
            <pc:sldMk cId="1861426000" sldId="332"/>
            <ac:spMk id="2" creationId="{B4A09DF2-88ED-C382-F37D-22EE2E867C53}"/>
          </ac:spMkLst>
        </pc:spChg>
      </pc:sldChg>
      <pc:sldChg chg="modSp mod">
        <pc:chgData name="Veniero Facchetti" userId="f2c6c99af91c4974" providerId="LiveId" clId="{8C698F57-72A5-48C9-A13E-A9E92599FE46}" dt="2024-05-06T09:00:39.357" v="84" actId="14100"/>
        <pc:sldMkLst>
          <pc:docMk/>
          <pc:sldMk cId="3892173984" sldId="333"/>
        </pc:sldMkLst>
        <pc:spChg chg="mod">
          <ac:chgData name="Veniero Facchetti" userId="f2c6c99af91c4974" providerId="LiveId" clId="{8C698F57-72A5-48C9-A13E-A9E92599FE46}" dt="2024-05-06T09:00:28.869" v="81" actId="1076"/>
          <ac:spMkLst>
            <pc:docMk/>
            <pc:sldMk cId="3892173984" sldId="333"/>
            <ac:spMk id="5" creationId="{B00C2BEE-515B-C3FD-71A4-5C5D28813E5E}"/>
          </ac:spMkLst>
        </pc:spChg>
        <pc:picChg chg="mod">
          <ac:chgData name="Veniero Facchetti" userId="f2c6c99af91c4974" providerId="LiveId" clId="{8C698F57-72A5-48C9-A13E-A9E92599FE46}" dt="2024-05-06T09:00:39.357" v="84" actId="14100"/>
          <ac:picMkLst>
            <pc:docMk/>
            <pc:sldMk cId="3892173984" sldId="333"/>
            <ac:picMk id="3" creationId="{B37CF103-DAAB-51C4-DFDE-FEC000FB1159}"/>
          </ac:picMkLst>
        </pc:picChg>
        <pc:picChg chg="mod">
          <ac:chgData name="Veniero Facchetti" userId="f2c6c99af91c4974" providerId="LiveId" clId="{8C698F57-72A5-48C9-A13E-A9E92599FE46}" dt="2024-05-06T09:00:22.493" v="80" actId="1076"/>
          <ac:picMkLst>
            <pc:docMk/>
            <pc:sldMk cId="3892173984" sldId="333"/>
            <ac:picMk id="4" creationId="{4FE93A15-2611-A04E-D24D-34BD552A50D7}"/>
          </ac:picMkLst>
        </pc:picChg>
        <pc:picChg chg="mod">
          <ac:chgData name="Veniero Facchetti" userId="f2c6c99af91c4974" providerId="LiveId" clId="{8C698F57-72A5-48C9-A13E-A9E92599FE46}" dt="2024-05-06T09:00:35.005" v="83" actId="14100"/>
          <ac:picMkLst>
            <pc:docMk/>
            <pc:sldMk cId="3892173984" sldId="333"/>
            <ac:picMk id="8" creationId="{A3F76A17-EF18-14B2-5731-7004AC4CC51F}"/>
          </ac:picMkLst>
        </pc:picChg>
      </pc:sldChg>
      <pc:sldChg chg="modSp mod">
        <pc:chgData name="Veniero Facchetti" userId="f2c6c99af91c4974" providerId="LiveId" clId="{8C698F57-72A5-48C9-A13E-A9E92599FE46}" dt="2024-05-07T09:58:21.716" v="141" actId="207"/>
        <pc:sldMkLst>
          <pc:docMk/>
          <pc:sldMk cId="4049614110" sldId="334"/>
        </pc:sldMkLst>
        <pc:spChg chg="mod">
          <ac:chgData name="Veniero Facchetti" userId="f2c6c99af91c4974" providerId="LiveId" clId="{8C698F57-72A5-48C9-A13E-A9E92599FE46}" dt="2024-05-07T09:58:21.716" v="141" actId="207"/>
          <ac:spMkLst>
            <pc:docMk/>
            <pc:sldMk cId="4049614110" sldId="334"/>
            <ac:spMk id="4" creationId="{44D6D032-6E7A-32F6-3C8B-5836C3BA7482}"/>
          </ac:spMkLst>
        </pc:spChg>
        <pc:picChg chg="mod">
          <ac:chgData name="Veniero Facchetti" userId="f2c6c99af91c4974" providerId="LiveId" clId="{8C698F57-72A5-48C9-A13E-A9E92599FE46}" dt="2024-05-06T09:00:53.701" v="88" actId="1076"/>
          <ac:picMkLst>
            <pc:docMk/>
            <pc:sldMk cId="4049614110" sldId="334"/>
            <ac:picMk id="3" creationId="{EE806EF8-4A91-C615-E3FD-582B8567A2B4}"/>
          </ac:picMkLst>
        </pc:picChg>
      </pc:sldChg>
      <pc:sldChg chg="modSp mod">
        <pc:chgData name="Veniero Facchetti" userId="f2c6c99af91c4974" providerId="LiveId" clId="{8C698F57-72A5-48C9-A13E-A9E92599FE46}" dt="2024-05-07T09:57:42.563" v="133" actId="207"/>
        <pc:sldMkLst>
          <pc:docMk/>
          <pc:sldMk cId="2459048441" sldId="338"/>
        </pc:sldMkLst>
        <pc:spChg chg="mod">
          <ac:chgData name="Veniero Facchetti" userId="f2c6c99af91c4974" providerId="LiveId" clId="{8C698F57-72A5-48C9-A13E-A9E92599FE46}" dt="2024-05-07T09:57:42.563" v="133" actId="207"/>
          <ac:spMkLst>
            <pc:docMk/>
            <pc:sldMk cId="2459048441" sldId="338"/>
            <ac:spMk id="2" creationId="{B4A09DF2-88ED-C382-F37D-22EE2E867C53}"/>
          </ac:spMkLst>
        </pc:spChg>
      </pc:sldChg>
      <pc:sldChg chg="modSp mod">
        <pc:chgData name="Veniero Facchetti" userId="f2c6c99af91c4974" providerId="LiveId" clId="{8C698F57-72A5-48C9-A13E-A9E92599FE46}" dt="2024-05-07T09:57:54.308" v="135" actId="207"/>
        <pc:sldMkLst>
          <pc:docMk/>
          <pc:sldMk cId="2350834295" sldId="345"/>
        </pc:sldMkLst>
        <pc:spChg chg="mod">
          <ac:chgData name="Veniero Facchetti" userId="f2c6c99af91c4974" providerId="LiveId" clId="{8C698F57-72A5-48C9-A13E-A9E92599FE46}" dt="2024-05-07T09:57:54.308" v="135" actId="207"/>
          <ac:spMkLst>
            <pc:docMk/>
            <pc:sldMk cId="2350834295" sldId="345"/>
            <ac:spMk id="7" creationId="{46E99864-7BFC-9367-33F9-6478888E923D}"/>
          </ac:spMkLst>
        </pc:spChg>
      </pc:sldChg>
      <pc:sldChg chg="modSp mod">
        <pc:chgData name="Veniero Facchetti" userId="f2c6c99af91c4974" providerId="LiveId" clId="{8C698F57-72A5-48C9-A13E-A9E92599FE46}" dt="2024-05-07T09:57:58.092" v="136" actId="207"/>
        <pc:sldMkLst>
          <pc:docMk/>
          <pc:sldMk cId="3444537019" sldId="346"/>
        </pc:sldMkLst>
        <pc:spChg chg="mod">
          <ac:chgData name="Veniero Facchetti" userId="f2c6c99af91c4974" providerId="LiveId" clId="{8C698F57-72A5-48C9-A13E-A9E92599FE46}" dt="2024-05-07T09:57:58.092" v="136" actId="207"/>
          <ac:spMkLst>
            <pc:docMk/>
            <pc:sldMk cId="3444537019" sldId="346"/>
            <ac:spMk id="7" creationId="{46E99864-7BFC-9367-33F9-6478888E923D}"/>
          </ac:spMkLst>
        </pc:spChg>
      </pc:sldChg>
      <pc:sldChg chg="modSp mod">
        <pc:chgData name="Veniero Facchetti" userId="f2c6c99af91c4974" providerId="LiveId" clId="{8C698F57-72A5-48C9-A13E-A9E92599FE46}" dt="2024-05-07T09:58:01.373" v="137" actId="207"/>
        <pc:sldMkLst>
          <pc:docMk/>
          <pc:sldMk cId="2335150610" sldId="347"/>
        </pc:sldMkLst>
        <pc:spChg chg="mod">
          <ac:chgData name="Veniero Facchetti" userId="f2c6c99af91c4974" providerId="LiveId" clId="{8C698F57-72A5-48C9-A13E-A9E92599FE46}" dt="2024-05-07T09:58:01.373" v="137" actId="207"/>
          <ac:spMkLst>
            <pc:docMk/>
            <pc:sldMk cId="2335150610" sldId="347"/>
            <ac:spMk id="7" creationId="{46E99864-7BFC-9367-33F9-6478888E923D}"/>
          </ac:spMkLst>
        </pc:spChg>
      </pc:sldChg>
      <pc:sldChg chg="modSp mod">
        <pc:chgData name="Veniero Facchetti" userId="f2c6c99af91c4974" providerId="LiveId" clId="{8C698F57-72A5-48C9-A13E-A9E92599FE46}" dt="2024-05-06T08:56:47.295" v="54" actId="120"/>
        <pc:sldMkLst>
          <pc:docMk/>
          <pc:sldMk cId="818199007" sldId="349"/>
        </pc:sldMkLst>
        <pc:spChg chg="mod">
          <ac:chgData name="Veniero Facchetti" userId="f2c6c99af91c4974" providerId="LiveId" clId="{8C698F57-72A5-48C9-A13E-A9E92599FE46}" dt="2024-05-06T08:56:47.295" v="54" actId="120"/>
          <ac:spMkLst>
            <pc:docMk/>
            <pc:sldMk cId="818199007" sldId="349"/>
            <ac:spMk id="2" creationId="{FAEE317A-D244-8C17-A6FE-B1304D296D0A}"/>
          </ac:spMkLst>
        </pc:spChg>
        <pc:spChg chg="mod">
          <ac:chgData name="Veniero Facchetti" userId="f2c6c99af91c4974" providerId="LiveId" clId="{8C698F57-72A5-48C9-A13E-A9E92599FE46}" dt="2024-05-06T08:56:25.075" v="49" actId="20577"/>
          <ac:spMkLst>
            <pc:docMk/>
            <pc:sldMk cId="818199007" sldId="349"/>
            <ac:spMk id="6" creationId="{7D5B6607-3C74-748D-2E9B-6E3A3A86EE37}"/>
          </ac:spMkLst>
        </pc:spChg>
        <pc:spChg chg="mod">
          <ac:chgData name="Veniero Facchetti" userId="f2c6c99af91c4974" providerId="LiveId" clId="{8C698F57-72A5-48C9-A13E-A9E92599FE46}" dt="2024-05-06T08:56:30.721" v="51" actId="20577"/>
          <ac:spMkLst>
            <pc:docMk/>
            <pc:sldMk cId="818199007" sldId="349"/>
            <ac:spMk id="7" creationId="{4EA41548-9D21-FB44-6C4A-5E906255941E}"/>
          </ac:spMkLst>
        </pc:spChg>
      </pc:sldChg>
      <pc:sldChg chg="delSp modSp mod">
        <pc:chgData name="Veniero Facchetti" userId="f2c6c99af91c4974" providerId="LiveId" clId="{8C698F57-72A5-48C9-A13E-A9E92599FE46}" dt="2024-05-07T09:58:06.522" v="138" actId="207"/>
        <pc:sldMkLst>
          <pc:docMk/>
          <pc:sldMk cId="3696044661" sldId="350"/>
        </pc:sldMkLst>
        <pc:spChg chg="mod">
          <ac:chgData name="Veniero Facchetti" userId="f2c6c99af91c4974" providerId="LiveId" clId="{8C698F57-72A5-48C9-A13E-A9E92599FE46}" dt="2024-05-07T09:58:06.522" v="138" actId="207"/>
          <ac:spMkLst>
            <pc:docMk/>
            <pc:sldMk cId="3696044661" sldId="350"/>
            <ac:spMk id="2" creationId="{DD188557-E561-BC85-0B04-09E347C9CB30}"/>
          </ac:spMkLst>
        </pc:spChg>
        <pc:spChg chg="del">
          <ac:chgData name="Veniero Facchetti" userId="f2c6c99af91c4974" providerId="LiveId" clId="{8C698F57-72A5-48C9-A13E-A9E92599FE46}" dt="2024-05-06T08:59:36.885" v="73" actId="478"/>
          <ac:spMkLst>
            <pc:docMk/>
            <pc:sldMk cId="3696044661" sldId="350"/>
            <ac:spMk id="9" creationId="{24B4A2F8-6C11-9290-9323-BAC156CDB4E6}"/>
          </ac:spMkLst>
        </pc:spChg>
        <pc:picChg chg="mod">
          <ac:chgData name="Veniero Facchetti" userId="f2c6c99af91c4974" providerId="LiveId" clId="{8C698F57-72A5-48C9-A13E-A9E92599FE46}" dt="2024-05-06T08:59:47.868" v="75" actId="14100"/>
          <ac:picMkLst>
            <pc:docMk/>
            <pc:sldMk cId="3696044661" sldId="350"/>
            <ac:picMk id="8" creationId="{2FAB182E-A9E8-33AD-D3E3-4FF07839F2F9}"/>
          </ac:picMkLst>
        </pc:picChg>
        <pc:picChg chg="del">
          <ac:chgData name="Veniero Facchetti" userId="f2c6c99af91c4974" providerId="LiveId" clId="{8C698F57-72A5-48C9-A13E-A9E92599FE46}" dt="2024-05-06T08:59:34.386" v="72" actId="478"/>
          <ac:picMkLst>
            <pc:docMk/>
            <pc:sldMk cId="3696044661" sldId="350"/>
            <ac:picMk id="10" creationId="{141324B9-C9D9-2F4A-52C4-053133BD1F54}"/>
          </ac:picMkLst>
        </pc:picChg>
      </pc:sldChg>
      <pc:sldChg chg="delSp modSp mod">
        <pc:chgData name="Veniero Facchetti" userId="f2c6c99af91c4974" providerId="LiveId" clId="{8C698F57-72A5-48C9-A13E-A9E92599FE46}" dt="2024-05-07T09:58:33.291" v="144" actId="207"/>
        <pc:sldMkLst>
          <pc:docMk/>
          <pc:sldMk cId="272145684" sldId="352"/>
        </pc:sldMkLst>
        <pc:spChg chg="mod">
          <ac:chgData name="Veniero Facchetti" userId="f2c6c99af91c4974" providerId="LiveId" clId="{8C698F57-72A5-48C9-A13E-A9E92599FE46}" dt="2024-05-07T09:58:33.291" v="144" actId="207"/>
          <ac:spMkLst>
            <pc:docMk/>
            <pc:sldMk cId="272145684" sldId="352"/>
            <ac:spMk id="2" creationId="{DD188557-E561-BC85-0B04-09E347C9CB30}"/>
          </ac:spMkLst>
        </pc:spChg>
        <pc:spChg chg="del">
          <ac:chgData name="Veniero Facchetti" userId="f2c6c99af91c4974" providerId="LiveId" clId="{8C698F57-72A5-48C9-A13E-A9E92599FE46}" dt="2024-05-06T09:03:13.850" v="117" actId="478"/>
          <ac:spMkLst>
            <pc:docMk/>
            <pc:sldMk cId="272145684" sldId="352"/>
            <ac:spMk id="9" creationId="{24B4A2F8-6C11-9290-9323-BAC156CDB4E6}"/>
          </ac:spMkLst>
        </pc:spChg>
        <pc:picChg chg="mod">
          <ac:chgData name="Veniero Facchetti" userId="f2c6c99af91c4974" providerId="LiveId" clId="{8C698F57-72A5-48C9-A13E-A9E92599FE46}" dt="2024-05-06T09:03:12.340" v="116" actId="1076"/>
          <ac:picMkLst>
            <pc:docMk/>
            <pc:sldMk cId="272145684" sldId="352"/>
            <ac:picMk id="5" creationId="{69F807DA-6030-34D4-6947-846E675E41A4}"/>
          </ac:picMkLst>
        </pc:picChg>
        <pc:picChg chg="del">
          <ac:chgData name="Veniero Facchetti" userId="f2c6c99af91c4974" providerId="LiveId" clId="{8C698F57-72A5-48C9-A13E-A9E92599FE46}" dt="2024-05-06T09:03:15.279" v="118" actId="478"/>
          <ac:picMkLst>
            <pc:docMk/>
            <pc:sldMk cId="272145684" sldId="352"/>
            <ac:picMk id="10" creationId="{141324B9-C9D9-2F4A-52C4-053133BD1F54}"/>
          </ac:picMkLst>
        </pc:picChg>
      </pc:sldChg>
      <pc:sldChg chg="delSp modSp mod">
        <pc:chgData name="Veniero Facchetti" userId="f2c6c99af91c4974" providerId="LiveId" clId="{8C698F57-72A5-48C9-A13E-A9E92599FE46}" dt="2024-05-07T09:58:29.259" v="143" actId="207"/>
        <pc:sldMkLst>
          <pc:docMk/>
          <pc:sldMk cId="3132104898" sldId="353"/>
        </pc:sldMkLst>
        <pc:spChg chg="mod">
          <ac:chgData name="Veniero Facchetti" userId="f2c6c99af91c4974" providerId="LiveId" clId="{8C698F57-72A5-48C9-A13E-A9E92599FE46}" dt="2024-05-07T09:58:29.259" v="143" actId="207"/>
          <ac:spMkLst>
            <pc:docMk/>
            <pc:sldMk cId="3132104898" sldId="353"/>
            <ac:spMk id="2" creationId="{DD188557-E561-BC85-0B04-09E347C9CB30}"/>
          </ac:spMkLst>
        </pc:spChg>
        <pc:spChg chg="del">
          <ac:chgData name="Veniero Facchetti" userId="f2c6c99af91c4974" providerId="LiveId" clId="{8C698F57-72A5-48C9-A13E-A9E92599FE46}" dt="2024-05-06T09:02:20.367" v="104" actId="478"/>
          <ac:spMkLst>
            <pc:docMk/>
            <pc:sldMk cId="3132104898" sldId="353"/>
            <ac:spMk id="9" creationId="{24B4A2F8-6C11-9290-9323-BAC156CDB4E6}"/>
          </ac:spMkLst>
        </pc:spChg>
        <pc:picChg chg="mod modCrop">
          <ac:chgData name="Veniero Facchetti" userId="f2c6c99af91c4974" providerId="LiveId" clId="{8C698F57-72A5-48C9-A13E-A9E92599FE46}" dt="2024-05-06T09:02:50.685" v="110" actId="1076"/>
          <ac:picMkLst>
            <pc:docMk/>
            <pc:sldMk cId="3132104898" sldId="353"/>
            <ac:picMk id="4" creationId="{4BBE379A-AEF1-7AC3-EF2E-6CD6ACDBC809}"/>
          </ac:picMkLst>
        </pc:picChg>
        <pc:picChg chg="del">
          <ac:chgData name="Veniero Facchetti" userId="f2c6c99af91c4974" providerId="LiveId" clId="{8C698F57-72A5-48C9-A13E-A9E92599FE46}" dt="2024-05-06T09:02:22.100" v="105" actId="478"/>
          <ac:picMkLst>
            <pc:docMk/>
            <pc:sldMk cId="3132104898" sldId="353"/>
            <ac:picMk id="10" creationId="{141324B9-C9D9-2F4A-52C4-053133BD1F54}"/>
          </ac:picMkLst>
        </pc:picChg>
      </pc:sldChg>
      <pc:sldChg chg="delSp modSp mod">
        <pc:chgData name="Veniero Facchetti" userId="f2c6c99af91c4974" providerId="LiveId" clId="{8C698F57-72A5-48C9-A13E-A9E92599FE46}" dt="2024-05-07T09:58:37.652" v="145" actId="207"/>
        <pc:sldMkLst>
          <pc:docMk/>
          <pc:sldMk cId="1780204376" sldId="354"/>
        </pc:sldMkLst>
        <pc:spChg chg="mod">
          <ac:chgData name="Veniero Facchetti" userId="f2c6c99af91c4974" providerId="LiveId" clId="{8C698F57-72A5-48C9-A13E-A9E92599FE46}" dt="2024-05-07T09:58:37.652" v="145" actId="207"/>
          <ac:spMkLst>
            <pc:docMk/>
            <pc:sldMk cId="1780204376" sldId="354"/>
            <ac:spMk id="2" creationId="{DD188557-E561-BC85-0B04-09E347C9CB30}"/>
          </ac:spMkLst>
        </pc:spChg>
        <pc:spChg chg="del mod">
          <ac:chgData name="Veniero Facchetti" userId="f2c6c99af91c4974" providerId="LiveId" clId="{8C698F57-72A5-48C9-A13E-A9E92599FE46}" dt="2024-05-06T09:03:38.875" v="127" actId="478"/>
          <ac:spMkLst>
            <pc:docMk/>
            <pc:sldMk cId="1780204376" sldId="354"/>
            <ac:spMk id="9" creationId="{24B4A2F8-6C11-9290-9323-BAC156CDB4E6}"/>
          </ac:spMkLst>
        </pc:spChg>
        <pc:picChg chg="mod">
          <ac:chgData name="Veniero Facchetti" userId="f2c6c99af91c4974" providerId="LiveId" clId="{8C698F57-72A5-48C9-A13E-A9E92599FE46}" dt="2024-05-06T09:03:34.973" v="124" actId="1076"/>
          <ac:picMkLst>
            <pc:docMk/>
            <pc:sldMk cId="1780204376" sldId="354"/>
            <ac:picMk id="5" creationId="{778F07A3-5B55-BC97-0588-99B49DFD26C1}"/>
          </ac:picMkLst>
        </pc:picChg>
        <pc:picChg chg="del">
          <ac:chgData name="Veniero Facchetti" userId="f2c6c99af91c4974" providerId="LiveId" clId="{8C698F57-72A5-48C9-A13E-A9E92599FE46}" dt="2024-05-06T09:03:39.952" v="128" actId="478"/>
          <ac:picMkLst>
            <pc:docMk/>
            <pc:sldMk cId="1780204376" sldId="354"/>
            <ac:picMk id="10" creationId="{141324B9-C9D9-2F4A-52C4-053133BD1F54}"/>
          </ac:picMkLst>
        </pc:picChg>
      </pc:sldChg>
      <pc:sldMasterChg chg="modSldLayout">
        <pc:chgData name="Veniero Facchetti" userId="f2c6c99af91c4974" providerId="LiveId" clId="{8C698F57-72A5-48C9-A13E-A9E92599FE46}" dt="2024-05-07T09:57:08.788" v="129" actId="732"/>
        <pc:sldMasterMkLst>
          <pc:docMk/>
          <pc:sldMasterMk cId="1449198067" sldId="2147483677"/>
        </pc:sldMasterMkLst>
        <pc:sldLayoutChg chg="modSp mod">
          <pc:chgData name="Veniero Facchetti" userId="f2c6c99af91c4974" providerId="LiveId" clId="{8C698F57-72A5-48C9-A13E-A9E92599FE46}" dt="2024-05-07T09:57:08.788" v="129" actId="732"/>
          <pc:sldLayoutMkLst>
            <pc:docMk/>
            <pc:sldMasterMk cId="1449198067" sldId="2147483677"/>
            <pc:sldLayoutMk cId="26039424" sldId="2147483698"/>
          </pc:sldLayoutMkLst>
          <pc:picChg chg="mod modCrop">
            <ac:chgData name="Veniero Facchetti" userId="f2c6c99af91c4974" providerId="LiveId" clId="{8C698F57-72A5-48C9-A13E-A9E92599FE46}" dt="2024-05-07T09:57:08.788" v="129" actId="732"/>
            <ac:picMkLst>
              <pc:docMk/>
              <pc:sldMasterMk cId="1449198067" sldId="2147483677"/>
              <pc:sldLayoutMk cId="26039424" sldId="2147483698"/>
              <ac:picMk id="3" creationId="{EAB831CC-E29C-6CD1-4336-2FF507F75F51}"/>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421AE83E-E2C3-1C45-90AB-A9972DC40A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latin typeface="Arial" panose="020B0604020202020204" pitchFamily="34" charset="0"/>
            </a:endParaRPr>
          </a:p>
        </p:txBody>
      </p:sp>
      <p:sp>
        <p:nvSpPr>
          <p:cNvPr id="3" name="Segnaposto data 2">
            <a:extLst>
              <a:ext uri="{FF2B5EF4-FFF2-40B4-BE49-F238E27FC236}">
                <a16:creationId xmlns:a16="http://schemas.microsoft.com/office/drawing/2014/main" id="{CE4E7689-8BE8-5240-86D1-04704EEA2B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F9CD9E-A249-5448-85C4-E8CBCA802C8C}" type="datetimeFigureOut">
              <a:rPr lang="it-IT" smtClean="0">
                <a:latin typeface="Arial" panose="020B0604020202020204" pitchFamily="34" charset="0"/>
              </a:rPr>
              <a:t>07/05/2024</a:t>
            </a:fld>
            <a:endParaRPr lang="it-IT" dirty="0">
              <a:latin typeface="Arial" panose="020B0604020202020204" pitchFamily="34" charset="0"/>
            </a:endParaRPr>
          </a:p>
        </p:txBody>
      </p:sp>
      <p:sp>
        <p:nvSpPr>
          <p:cNvPr id="4" name="Segnaposto piè di pagina 3">
            <a:extLst>
              <a:ext uri="{FF2B5EF4-FFF2-40B4-BE49-F238E27FC236}">
                <a16:creationId xmlns:a16="http://schemas.microsoft.com/office/drawing/2014/main" id="{6DAB63E2-1558-9747-BF29-7A4CA7BAA5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latin typeface="Arial" panose="020B0604020202020204" pitchFamily="34" charset="0"/>
            </a:endParaRPr>
          </a:p>
        </p:txBody>
      </p:sp>
      <p:sp>
        <p:nvSpPr>
          <p:cNvPr id="5" name="Segnaposto numero diapositiva 4">
            <a:extLst>
              <a:ext uri="{FF2B5EF4-FFF2-40B4-BE49-F238E27FC236}">
                <a16:creationId xmlns:a16="http://schemas.microsoft.com/office/drawing/2014/main" id="{C0DBB98D-3E68-034D-B622-2C780F4CC9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D4A41E-FC08-A648-A6F8-585894ABE67E}" type="slidenum">
              <a:rPr lang="it-IT" smtClean="0">
                <a:latin typeface="Arial" panose="020B0604020202020204" pitchFamily="34" charset="0"/>
              </a:rPr>
              <a:t>‹N›</a:t>
            </a:fld>
            <a:endParaRPr lang="it-IT" dirty="0">
              <a:latin typeface="Arial" panose="020B0604020202020204" pitchFamily="34" charset="0"/>
            </a:endParaRPr>
          </a:p>
        </p:txBody>
      </p:sp>
    </p:spTree>
    <p:extLst>
      <p:ext uri="{BB962C8B-B14F-4D97-AF65-F5344CB8AC3E}">
        <p14:creationId xmlns:p14="http://schemas.microsoft.com/office/powerpoint/2010/main" val="2276706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ACFA8DA2-65ED-084C-BBCB-EC2F11302EDE}" type="datetimeFigureOut">
              <a:rPr lang="it-IT" smtClean="0"/>
              <a:pPr/>
              <a:t>07/05/2024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262022E-B7D3-854B-9B6F-5DC8404EF630}" type="slidenum">
              <a:rPr lang="it-IT" smtClean="0"/>
              <a:pPr/>
              <a:t>‹N›</a:t>
            </a:fld>
            <a:endParaRPr lang="it-IT" dirty="0"/>
          </a:p>
        </p:txBody>
      </p:sp>
    </p:spTree>
    <p:extLst>
      <p:ext uri="{BB962C8B-B14F-4D97-AF65-F5344CB8AC3E}">
        <p14:creationId xmlns:p14="http://schemas.microsoft.com/office/powerpoint/2010/main" val="343326962"/>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Arial" panose="020B0604020202020204" pitchFamily="34" charset="0"/>
        <a:ea typeface="+mn-ea"/>
        <a:cs typeface="+mn-cs"/>
      </a:defRPr>
    </a:lvl1pPr>
    <a:lvl2pPr marL="342900" algn="l" defTabSz="685800" rtl="0" eaLnBrk="1" latinLnBrk="0" hangingPunct="1">
      <a:defRPr sz="900" b="0" i="0" kern="1200">
        <a:solidFill>
          <a:schemeClr val="tx1"/>
        </a:solidFill>
        <a:latin typeface="Arial" panose="020B0604020202020204" pitchFamily="34" charset="0"/>
        <a:ea typeface="+mn-ea"/>
        <a:cs typeface="+mn-cs"/>
      </a:defRPr>
    </a:lvl2pPr>
    <a:lvl3pPr marL="685800" algn="l" defTabSz="685800" rtl="0" eaLnBrk="1" latinLnBrk="0" hangingPunct="1">
      <a:defRPr sz="900" b="0" i="0" kern="1200">
        <a:solidFill>
          <a:schemeClr val="tx1"/>
        </a:solidFill>
        <a:latin typeface="Arial" panose="020B0604020202020204" pitchFamily="34" charset="0"/>
        <a:ea typeface="+mn-ea"/>
        <a:cs typeface="+mn-cs"/>
      </a:defRPr>
    </a:lvl3pPr>
    <a:lvl4pPr marL="1028700" algn="l" defTabSz="685800" rtl="0" eaLnBrk="1" latinLnBrk="0" hangingPunct="1">
      <a:defRPr sz="900" b="0" i="0" kern="1200">
        <a:solidFill>
          <a:schemeClr val="tx1"/>
        </a:solidFill>
        <a:latin typeface="Arial" panose="020B0604020202020204" pitchFamily="34" charset="0"/>
        <a:ea typeface="+mn-ea"/>
        <a:cs typeface="+mn-cs"/>
      </a:defRPr>
    </a:lvl4pPr>
    <a:lvl5pPr marL="1371600" algn="l" defTabSz="685800" rtl="0" eaLnBrk="1" latinLnBrk="0" hangingPunct="1">
      <a:defRPr sz="900" b="0" i="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18</a:t>
            </a:fld>
            <a:endParaRPr lang="it-IT" dirty="0"/>
          </a:p>
        </p:txBody>
      </p:sp>
    </p:spTree>
    <p:extLst>
      <p:ext uri="{BB962C8B-B14F-4D97-AF65-F5344CB8AC3E}">
        <p14:creationId xmlns:p14="http://schemas.microsoft.com/office/powerpoint/2010/main" val="309326555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3.emf"/><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3.emf"/><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contenuto">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6" name="Rettangolo 25">
            <a:extLst>
              <a:ext uri="{FF2B5EF4-FFF2-40B4-BE49-F238E27FC236}">
                <a16:creationId xmlns:a16="http://schemas.microsoft.com/office/drawing/2014/main" id="{86E29CBD-EA49-DA9F-45D3-82D3CEBAA645}"/>
              </a:ext>
            </a:extLst>
          </p:cNvPr>
          <p:cNvSpPr/>
          <p:nvPr userDrawn="1"/>
        </p:nvSpPr>
        <p:spPr>
          <a:xfrm>
            <a:off x="4209534" y="0"/>
            <a:ext cx="4934465"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a:extLst>
              <a:ext uri="{FF2B5EF4-FFF2-40B4-BE49-F238E27FC236}">
                <a16:creationId xmlns:a16="http://schemas.microsoft.com/office/drawing/2014/main" id="{DE79B3BB-C555-FB23-7C0C-019CA05AD4A9}"/>
              </a:ext>
            </a:extLst>
          </p:cNvPr>
          <p:cNvPicPr>
            <a:picLocks noChangeAspect="1"/>
          </p:cNvPicPr>
          <p:nvPr userDrawn="1"/>
        </p:nvPicPr>
        <p:blipFill>
          <a:blip r:embed="rId3"/>
          <a:srcRect t="22621" b="22621"/>
          <a:stretch/>
        </p:blipFill>
        <p:spPr>
          <a:xfrm rot="5400000" flipH="1">
            <a:off x="-465931" y="465930"/>
            <a:ext cx="5143500" cy="4211637"/>
          </a:xfrm>
          <a:prstGeom prst="rect">
            <a:avLst/>
          </a:prstGeom>
        </p:spPr>
      </p:pic>
      <p:pic>
        <p:nvPicPr>
          <p:cNvPr id="15" name="Immagine 14">
            <a:extLst>
              <a:ext uri="{FF2B5EF4-FFF2-40B4-BE49-F238E27FC236}">
                <a16:creationId xmlns:a16="http://schemas.microsoft.com/office/drawing/2014/main" id="{F574CB83-4D81-47B9-4CFD-FF8E90E34912}"/>
              </a:ext>
            </a:extLst>
          </p:cNvPr>
          <p:cNvPicPr>
            <a:picLocks noChangeAspect="1"/>
          </p:cNvPicPr>
          <p:nvPr userDrawn="1"/>
        </p:nvPicPr>
        <p:blipFill>
          <a:blip r:embed="rId4"/>
          <a:stretch>
            <a:fillRect/>
          </a:stretch>
        </p:blipFill>
        <p:spPr>
          <a:xfrm>
            <a:off x="4609204" y="221742"/>
            <a:ext cx="1719479" cy="953915"/>
          </a:xfrm>
          <a:prstGeom prst="rect">
            <a:avLst/>
          </a:prstGeom>
        </p:spPr>
      </p:pic>
      <p:pic>
        <p:nvPicPr>
          <p:cNvPr id="16" name="Immagine 15">
            <a:extLst>
              <a:ext uri="{FF2B5EF4-FFF2-40B4-BE49-F238E27FC236}">
                <a16:creationId xmlns:a16="http://schemas.microsoft.com/office/drawing/2014/main" id="{82751FF5-1466-D314-27EF-3DBB76032514}"/>
              </a:ext>
            </a:extLst>
          </p:cNvPr>
          <p:cNvPicPr>
            <a:picLocks noChangeAspect="1"/>
          </p:cNvPicPr>
          <p:nvPr userDrawn="1"/>
        </p:nvPicPr>
        <p:blipFill rotWithShape="1">
          <a:blip r:embed="rId5"/>
          <a:srcRect l="-5445" t="-4877" r="50000" b="-2635"/>
          <a:stretch/>
        </p:blipFill>
        <p:spPr>
          <a:xfrm>
            <a:off x="1571940" y="100029"/>
            <a:ext cx="2637594" cy="5143501"/>
          </a:xfrm>
          <a:prstGeom prst="rect">
            <a:avLst/>
          </a:prstGeom>
        </p:spPr>
      </p:pic>
      <p:pic>
        <p:nvPicPr>
          <p:cNvPr id="19" name="Immagine 18">
            <a:extLst>
              <a:ext uri="{FF2B5EF4-FFF2-40B4-BE49-F238E27FC236}">
                <a16:creationId xmlns:a16="http://schemas.microsoft.com/office/drawing/2014/main" id="{8B83187B-E546-04F7-F7F6-5671C9855719}"/>
              </a:ext>
            </a:extLst>
          </p:cNvPr>
          <p:cNvPicPr>
            <a:picLocks noChangeAspect="1"/>
          </p:cNvPicPr>
          <p:nvPr userDrawn="1"/>
        </p:nvPicPr>
        <p:blipFill rotWithShape="1">
          <a:blip r:embed="rId6"/>
          <a:srcRect t="79197"/>
          <a:stretch/>
        </p:blipFill>
        <p:spPr>
          <a:xfrm>
            <a:off x="250825" y="1009566"/>
            <a:ext cx="1132993" cy="195985"/>
          </a:xfrm>
          <a:prstGeom prst="rect">
            <a:avLst/>
          </a:prstGeom>
        </p:spPr>
      </p:pic>
      <p:sp>
        <p:nvSpPr>
          <p:cNvPr id="20" name="Segnaposto testo 4">
            <a:extLst>
              <a:ext uri="{FF2B5EF4-FFF2-40B4-BE49-F238E27FC236}">
                <a16:creationId xmlns:a16="http://schemas.microsoft.com/office/drawing/2014/main" id="{395AB0EC-36F7-05DD-4C10-27652614AF7E}"/>
              </a:ext>
            </a:extLst>
          </p:cNvPr>
          <p:cNvSpPr>
            <a:spLocks noGrp="1"/>
          </p:cNvSpPr>
          <p:nvPr>
            <p:ph type="body" sz="quarter" idx="10"/>
          </p:nvPr>
        </p:nvSpPr>
        <p:spPr>
          <a:xfrm>
            <a:off x="4568829" y="1600200"/>
            <a:ext cx="4324346" cy="1700349"/>
          </a:xfrm>
        </p:spPr>
        <p:txBody>
          <a:bodyPr lIns="0" tIns="0" rIns="0" bIns="0"/>
          <a:lstStyle>
            <a:lvl1pPr marL="0" indent="0">
              <a:lnSpc>
                <a:spcPts val="6200"/>
              </a:lnSpc>
              <a:spcBef>
                <a:spcPts val="0"/>
              </a:spcBef>
              <a:buNone/>
              <a:defRPr sz="6000" b="1" spc="-200" baseline="0">
                <a:solidFill>
                  <a:srgbClr val="1D71B8"/>
                </a:solidFill>
              </a:defRPr>
            </a:lvl1pPr>
            <a:lvl2pPr marL="342900" indent="0">
              <a:buNone/>
              <a:defRPr sz="7000" b="1" spc="-200" baseline="0">
                <a:solidFill>
                  <a:srgbClr val="1D71B8"/>
                </a:solidFill>
              </a:defRPr>
            </a:lvl2pPr>
            <a:lvl3pPr marL="685800" indent="0">
              <a:buNone/>
              <a:defRPr sz="7000" b="1" spc="-200" baseline="0">
                <a:solidFill>
                  <a:srgbClr val="1D71B8"/>
                </a:solidFill>
              </a:defRPr>
            </a:lvl3pPr>
            <a:lvl4pPr marL="1028700" indent="0">
              <a:buNone/>
              <a:defRPr sz="7000" b="1" spc="-200" baseline="0">
                <a:solidFill>
                  <a:srgbClr val="1D71B8"/>
                </a:solidFill>
              </a:defRPr>
            </a:lvl4pPr>
            <a:lvl5pPr marL="1371600" indent="0">
              <a:buNone/>
              <a:defRPr sz="7000" b="1" spc="-200" baseline="0">
                <a:solidFill>
                  <a:srgbClr val="1D71B8"/>
                </a:solidFill>
              </a:defRPr>
            </a:lvl5pPr>
          </a:lstStyle>
          <a:p>
            <a:pPr lvl="0"/>
            <a:r>
              <a:rPr lang="it-IT" dirty="0"/>
              <a:t>Fare clic per modificare </a:t>
            </a:r>
          </a:p>
        </p:txBody>
      </p:sp>
      <p:pic>
        <p:nvPicPr>
          <p:cNvPr id="22" name="Immagine 21" descr="Immagine che contiene testo, Carattere, Elementi grafici, grafica&#10;&#10;Descrizione generata automaticamente">
            <a:extLst>
              <a:ext uri="{FF2B5EF4-FFF2-40B4-BE49-F238E27FC236}">
                <a16:creationId xmlns:a16="http://schemas.microsoft.com/office/drawing/2014/main" id="{D7AD0962-9258-26AA-829E-1532BA7FE9D4}"/>
              </a:ext>
            </a:extLst>
          </p:cNvPr>
          <p:cNvPicPr>
            <a:picLocks noChangeAspect="1"/>
          </p:cNvPicPr>
          <p:nvPr userDrawn="1"/>
        </p:nvPicPr>
        <p:blipFill>
          <a:blip r:embed="rId7"/>
          <a:stretch>
            <a:fillRect/>
          </a:stretch>
        </p:blipFill>
        <p:spPr>
          <a:xfrm>
            <a:off x="214668" y="4383773"/>
            <a:ext cx="733600" cy="733600"/>
          </a:xfrm>
          <a:prstGeom prst="rect">
            <a:avLst/>
          </a:prstGeom>
        </p:spPr>
      </p:pic>
      <p:sp>
        <p:nvSpPr>
          <p:cNvPr id="24" name="Text Placeholder 3">
            <a:extLst>
              <a:ext uri="{FF2B5EF4-FFF2-40B4-BE49-F238E27FC236}">
                <a16:creationId xmlns:a16="http://schemas.microsoft.com/office/drawing/2014/main" id="{319F6892-8BF4-FD60-96C8-75C427510760}"/>
              </a:ext>
            </a:extLst>
          </p:cNvPr>
          <p:cNvSpPr>
            <a:spLocks noGrp="1"/>
          </p:cNvSpPr>
          <p:nvPr>
            <p:ph type="body" sz="half" idx="2" hasCustomPrompt="1"/>
          </p:nvPr>
        </p:nvSpPr>
        <p:spPr>
          <a:xfrm>
            <a:off x="162170" y="4192238"/>
            <a:ext cx="1242560" cy="275259"/>
          </a:xfrm>
        </p:spPr>
        <p:txBody>
          <a:bodyPr/>
          <a:lstStyle>
            <a:lvl1pPr marL="0" indent="0">
              <a:lnSpc>
                <a:spcPts val="800"/>
              </a:lnSpc>
              <a:spcBef>
                <a:spcPts val="0"/>
              </a:spcBef>
              <a:buNone/>
              <a:defRPr sz="700" b="0" i="0" spc="50" baseline="0">
                <a:solidFill>
                  <a:schemeClr val="bg1"/>
                </a:solidFill>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dirty="0"/>
              <a:t>CONFERENCE </a:t>
            </a:r>
          </a:p>
          <a:p>
            <a:pPr lvl="0"/>
            <a:r>
              <a:rPr lang="it-IT" dirty="0"/>
              <a:t>ORGANIZERS</a:t>
            </a:r>
          </a:p>
        </p:txBody>
      </p:sp>
      <p:cxnSp>
        <p:nvCxnSpPr>
          <p:cNvPr id="25" name="Connettore 1 24">
            <a:extLst>
              <a:ext uri="{FF2B5EF4-FFF2-40B4-BE49-F238E27FC236}">
                <a16:creationId xmlns:a16="http://schemas.microsoft.com/office/drawing/2014/main" id="{B4A17999-F0CD-29CE-8ED0-56CAC0491F22}"/>
              </a:ext>
            </a:extLst>
          </p:cNvPr>
          <p:cNvCxnSpPr>
            <a:cxnSpLocks/>
          </p:cNvCxnSpPr>
          <p:nvPr userDrawn="1"/>
        </p:nvCxnSpPr>
        <p:spPr>
          <a:xfrm>
            <a:off x="250825" y="4469509"/>
            <a:ext cx="6635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egnaposto testo 28">
            <a:extLst>
              <a:ext uri="{FF2B5EF4-FFF2-40B4-BE49-F238E27FC236}">
                <a16:creationId xmlns:a16="http://schemas.microsoft.com/office/drawing/2014/main" id="{BC9C233E-AE1B-3061-ED80-EFE7EF5D0291}"/>
              </a:ext>
            </a:extLst>
          </p:cNvPr>
          <p:cNvSpPr>
            <a:spLocks noGrp="1"/>
          </p:cNvSpPr>
          <p:nvPr>
            <p:ph type="body" sz="quarter" idx="11"/>
          </p:nvPr>
        </p:nvSpPr>
        <p:spPr>
          <a:xfrm>
            <a:off x="4608513" y="3526972"/>
            <a:ext cx="4284662" cy="1132342"/>
          </a:xfrm>
        </p:spPr>
        <p:txBody>
          <a:bodyPr lIns="0" tIns="0" rIns="0" bIns="0"/>
          <a:lstStyle>
            <a:lvl1pPr marL="0" indent="0">
              <a:buNone/>
              <a:defRPr sz="3000" b="1" i="0">
                <a:latin typeface="DM Sans" pitchFamily="2" charset="77"/>
              </a:defRPr>
            </a:lvl1pPr>
            <a:lvl2pPr marL="342900" indent="0">
              <a:buNone/>
              <a:defRPr sz="1500" b="1" i="0">
                <a:latin typeface="DM Sans" pitchFamily="2" charset="77"/>
              </a:defRPr>
            </a:lvl2pPr>
            <a:lvl3pPr marL="685800" indent="0">
              <a:buNone/>
              <a:defRPr sz="1500" b="1" i="0">
                <a:latin typeface="DM Sans" pitchFamily="2" charset="77"/>
              </a:defRPr>
            </a:lvl3pPr>
            <a:lvl4pPr marL="1028700" indent="0">
              <a:buNone/>
              <a:defRPr sz="1500" b="1" i="0">
                <a:latin typeface="DM Sans" pitchFamily="2" charset="77"/>
              </a:defRPr>
            </a:lvl4pPr>
            <a:lvl5pPr marL="1371600" indent="0">
              <a:buNone/>
              <a:defRPr sz="1500" b="1" i="0">
                <a:latin typeface="DM Sans" pitchFamily="2" charset="77"/>
              </a:defRPr>
            </a:lvl5pPr>
          </a:lstStyle>
          <a:p>
            <a:pPr lvl="0"/>
            <a:r>
              <a:rPr lang="it-IT" dirty="0"/>
              <a:t>Fare clic per modificare gli stili del testo dello schema</a:t>
            </a:r>
          </a:p>
        </p:txBody>
      </p:sp>
      <p:pic>
        <p:nvPicPr>
          <p:cNvPr id="2" name="Immagine 1">
            <a:extLst>
              <a:ext uri="{FF2B5EF4-FFF2-40B4-BE49-F238E27FC236}">
                <a16:creationId xmlns:a16="http://schemas.microsoft.com/office/drawing/2014/main" id="{3BD1376E-15E7-8D9A-684F-BA599196EC59}"/>
              </a:ext>
            </a:extLst>
          </p:cNvPr>
          <p:cNvPicPr>
            <a:picLocks noChangeAspect="1"/>
          </p:cNvPicPr>
          <p:nvPr userDrawn="1"/>
        </p:nvPicPr>
        <p:blipFill rotWithShape="1">
          <a:blip r:embed="rId6"/>
          <a:srcRect b="82881"/>
          <a:stretch/>
        </p:blipFill>
        <p:spPr>
          <a:xfrm>
            <a:off x="250825" y="229248"/>
            <a:ext cx="1132993" cy="161278"/>
          </a:xfrm>
          <a:prstGeom prst="rect">
            <a:avLst/>
          </a:prstGeom>
        </p:spPr>
      </p:pic>
      <p:pic>
        <p:nvPicPr>
          <p:cNvPr id="4" name="Immagine 3" descr="Immagine che contiene Carattere, testo, Elementi grafici, logo&#10;&#10;Descrizione generata automaticamente">
            <a:extLst>
              <a:ext uri="{FF2B5EF4-FFF2-40B4-BE49-F238E27FC236}">
                <a16:creationId xmlns:a16="http://schemas.microsoft.com/office/drawing/2014/main" id="{C4FA8FA0-3B6F-79D6-DE82-224822649AF0}"/>
              </a:ext>
            </a:extLst>
          </p:cNvPr>
          <p:cNvPicPr>
            <a:picLocks noChangeAspect="1"/>
          </p:cNvPicPr>
          <p:nvPr userDrawn="1"/>
        </p:nvPicPr>
        <p:blipFill>
          <a:blip r:embed="rId8"/>
          <a:stretch>
            <a:fillRect/>
          </a:stretch>
        </p:blipFill>
        <p:spPr>
          <a:xfrm>
            <a:off x="364542" y="389401"/>
            <a:ext cx="894942" cy="629774"/>
          </a:xfrm>
          <a:prstGeom prst="rect">
            <a:avLst/>
          </a:prstGeom>
        </p:spPr>
      </p:pic>
    </p:spTree>
    <p:extLst>
      <p:ext uri="{BB962C8B-B14F-4D97-AF65-F5344CB8AC3E}">
        <p14:creationId xmlns:p14="http://schemas.microsoft.com/office/powerpoint/2010/main" val="303676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7" name="Segnaposto immagine 6">
            <a:extLst>
              <a:ext uri="{FF2B5EF4-FFF2-40B4-BE49-F238E27FC236}">
                <a16:creationId xmlns:a16="http://schemas.microsoft.com/office/drawing/2014/main" id="{A39F28F3-FD7C-B812-D0B7-8A73DEB1FCB2}"/>
              </a:ext>
            </a:extLst>
          </p:cNvPr>
          <p:cNvSpPr>
            <a:spLocks noGrp="1"/>
          </p:cNvSpPr>
          <p:nvPr>
            <p:ph type="pic" sz="quarter" idx="10"/>
          </p:nvPr>
        </p:nvSpPr>
        <p:spPr>
          <a:xfrm>
            <a:off x="0" y="0"/>
            <a:ext cx="9144000" cy="5143500"/>
          </a:xfrm>
          <a:solidFill>
            <a:srgbClr val="1D71B8">
              <a:alpha val="15000"/>
            </a:srgbClr>
          </a:solidFill>
        </p:spPr>
        <p:txBody>
          <a:bodyPr/>
          <a:lstStyle/>
          <a:p>
            <a:endParaRPr lang="it-IT" dirty="0"/>
          </a:p>
        </p:txBody>
      </p:sp>
      <p:sp>
        <p:nvSpPr>
          <p:cNvPr id="2" name="Title 1"/>
          <p:cNvSpPr>
            <a:spLocks noGrp="1"/>
          </p:cNvSpPr>
          <p:nvPr>
            <p:ph type="title"/>
          </p:nvPr>
        </p:nvSpPr>
        <p:spPr>
          <a:xfrm>
            <a:off x="250825" y="1166813"/>
            <a:ext cx="3960813" cy="3421062"/>
          </a:xfrm>
        </p:spPr>
        <p:txBody>
          <a:bodyPr lIns="0" tIns="0" rIns="0" bIns="0" anchor="t" anchorCtr="0"/>
          <a:lstStyle>
            <a:lvl1pPr>
              <a:defRPr sz="2000"/>
            </a:lvl1pPr>
          </a:lstStyle>
          <a:p>
            <a:r>
              <a:rPr lang="it-IT" dirty="0"/>
              <a:t>Fare clic per modificare lo stile del titolo dello schema</a:t>
            </a:r>
            <a:endParaRPr lang="en-US" dirty="0"/>
          </a:p>
        </p:txBody>
      </p:sp>
    </p:spTree>
    <p:extLst>
      <p:ext uri="{BB962C8B-B14F-4D97-AF65-F5344CB8AC3E}">
        <p14:creationId xmlns:p14="http://schemas.microsoft.com/office/powerpoint/2010/main" val="280245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ontatti">
    <p:bg>
      <p:bgPr>
        <a:solidFill>
          <a:srgbClr val="0C1330"/>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C6C75C5-5366-CEFC-03F8-73A4AA96FD8F}"/>
              </a:ext>
            </a:extLst>
          </p:cNvPr>
          <p:cNvPicPr>
            <a:picLocks noChangeAspect="1"/>
          </p:cNvPicPr>
          <p:nvPr userDrawn="1"/>
        </p:nvPicPr>
        <p:blipFill>
          <a:blip r:embed="rId2"/>
          <a:srcRect/>
          <a:stretch/>
        </p:blipFill>
        <p:spPr>
          <a:xfrm>
            <a:off x="257175" y="234950"/>
            <a:ext cx="1060323" cy="588235"/>
          </a:xfrm>
          <a:prstGeom prst="rect">
            <a:avLst/>
          </a:prstGeom>
        </p:spPr>
      </p:pic>
      <p:pic>
        <p:nvPicPr>
          <p:cNvPr id="3" name="Immagine 2">
            <a:extLst>
              <a:ext uri="{FF2B5EF4-FFF2-40B4-BE49-F238E27FC236}">
                <a16:creationId xmlns:a16="http://schemas.microsoft.com/office/drawing/2014/main" id="{EAB831CC-E29C-6CD1-4336-2FF507F75F51}"/>
              </a:ext>
            </a:extLst>
          </p:cNvPr>
          <p:cNvPicPr>
            <a:picLocks noChangeAspect="1"/>
          </p:cNvPicPr>
          <p:nvPr userDrawn="1"/>
        </p:nvPicPr>
        <p:blipFill rotWithShape="1">
          <a:blip r:embed="rId3"/>
          <a:srcRect l="7943" r="7943" b="19167"/>
          <a:stretch/>
        </p:blipFill>
        <p:spPr>
          <a:xfrm rot="16200000">
            <a:off x="2876552" y="-1123950"/>
            <a:ext cx="5143500" cy="7391402"/>
          </a:xfrm>
          <a:prstGeom prst="rect">
            <a:avLst/>
          </a:prstGeom>
        </p:spPr>
      </p:pic>
    </p:spTree>
    <p:extLst>
      <p:ext uri="{BB962C8B-B14F-4D97-AF65-F5344CB8AC3E}">
        <p14:creationId xmlns:p14="http://schemas.microsoft.com/office/powerpoint/2010/main" val="2603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0825" y="1166813"/>
            <a:ext cx="5726113" cy="1790700"/>
          </a:xfrm>
        </p:spPr>
        <p:txBody>
          <a:bodyPr lIns="0" tIns="0" rIns="0" bIns="0" anchor="t" anchorCtr="0"/>
          <a:lstStyle>
            <a:lvl1pPr algn="l">
              <a:lnSpc>
                <a:spcPts val="4700"/>
              </a:lnSpc>
              <a:defRPr sz="4500" b="1">
                <a:solidFill>
                  <a:schemeClr val="tx1"/>
                </a:solidFill>
              </a:defRPr>
            </a:lvl1pPr>
          </a:lstStyle>
          <a:p>
            <a:r>
              <a:rPr lang="it-IT" dirty="0"/>
              <a:t>Fare clic per modificare lo stile del titolo</a:t>
            </a:r>
            <a:endParaRPr lang="en-US" dirty="0"/>
          </a:p>
        </p:txBody>
      </p:sp>
      <p:sp>
        <p:nvSpPr>
          <p:cNvPr id="3" name="Subtitle 2"/>
          <p:cNvSpPr>
            <a:spLocks noGrp="1"/>
          </p:cNvSpPr>
          <p:nvPr>
            <p:ph type="subTitle" idx="1"/>
          </p:nvPr>
        </p:nvSpPr>
        <p:spPr>
          <a:xfrm>
            <a:off x="250825" y="3077970"/>
            <a:ext cx="5726113" cy="1509905"/>
          </a:xfrm>
        </p:spPr>
        <p:txBody>
          <a:bodyPr lIns="0" tIns="0" rIns="0" bIns="0" anchor="t" anchorCtr="0"/>
          <a:lstStyle>
            <a:lvl1pPr marL="0" indent="0" algn="l">
              <a:buNone/>
              <a:defRPr sz="16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dirty="0"/>
              <a:t>Fare clic per modificare lo stile del sottotitolo dello schema</a:t>
            </a:r>
            <a:endParaRPr lang="en-US" dirty="0"/>
          </a:p>
        </p:txBody>
      </p:sp>
      <p:sp>
        <p:nvSpPr>
          <p:cNvPr id="8" name="Segnaposto immagine 7">
            <a:extLst>
              <a:ext uri="{FF2B5EF4-FFF2-40B4-BE49-F238E27FC236}">
                <a16:creationId xmlns:a16="http://schemas.microsoft.com/office/drawing/2014/main" id="{7EFFE9D8-6B31-D400-338E-DA7E89F26193}"/>
              </a:ext>
            </a:extLst>
          </p:cNvPr>
          <p:cNvSpPr>
            <a:spLocks noGrp="1"/>
          </p:cNvSpPr>
          <p:nvPr>
            <p:ph type="pic" sz="quarter" idx="10"/>
          </p:nvPr>
        </p:nvSpPr>
        <p:spPr>
          <a:xfrm>
            <a:off x="6086475" y="0"/>
            <a:ext cx="3057525" cy="5143500"/>
          </a:xfrm>
        </p:spPr>
        <p:txBody>
          <a:bodyPr/>
          <a:lstStyle/>
          <a:p>
            <a:endParaRPr lang="it-IT" dirty="0"/>
          </a:p>
        </p:txBody>
      </p:sp>
    </p:spTree>
    <p:extLst>
      <p:ext uri="{BB962C8B-B14F-4D97-AF65-F5344CB8AC3E}">
        <p14:creationId xmlns:p14="http://schemas.microsoft.com/office/powerpoint/2010/main" val="421538789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bg>
      <p:bgPr>
        <a:solidFill>
          <a:srgbClr val="1D71B8"/>
        </a:solidFill>
        <a:effectLst/>
      </p:bgPr>
    </p:bg>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FB50CA6-171D-1B0C-20B6-4CD28D8D280E}"/>
              </a:ext>
            </a:extLst>
          </p:cNvPr>
          <p:cNvSpPr/>
          <p:nvPr userDrawn="1"/>
        </p:nvSpPr>
        <p:spPr>
          <a:xfrm>
            <a:off x="0" y="0"/>
            <a:ext cx="9143999" cy="5143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p:cNvSpPr>
            <a:spLocks noGrp="1"/>
          </p:cNvSpPr>
          <p:nvPr>
            <p:ph type="title" hasCustomPrompt="1"/>
          </p:nvPr>
        </p:nvSpPr>
        <p:spPr>
          <a:xfrm>
            <a:off x="250825" y="1166813"/>
            <a:ext cx="5726113" cy="1622261"/>
          </a:xfrm>
        </p:spPr>
        <p:txBody>
          <a:bodyPr lIns="0" tIns="0" rIns="0" bIns="0" anchor="t" anchorCtr="0"/>
          <a:lstStyle>
            <a:lvl1pPr>
              <a:lnSpc>
                <a:spcPts val="4700"/>
              </a:lnSpc>
              <a:defRPr sz="4500" b="1">
                <a:solidFill>
                  <a:schemeClr val="bg1"/>
                </a:solidFill>
              </a:defRPr>
            </a:lvl1pPr>
          </a:lstStyle>
          <a:p>
            <a:r>
              <a:rPr lang="it-IT" dirty="0"/>
              <a:t>Inserisci qui</a:t>
            </a:r>
            <a:br>
              <a:rPr lang="it-IT" dirty="0"/>
            </a:br>
            <a:r>
              <a:rPr lang="it-IT" dirty="0"/>
              <a:t>il titolo</a:t>
            </a:r>
            <a:endParaRPr lang="en-US" dirty="0"/>
          </a:p>
        </p:txBody>
      </p:sp>
      <p:sp>
        <p:nvSpPr>
          <p:cNvPr id="3" name="Text Placeholder 2"/>
          <p:cNvSpPr>
            <a:spLocks noGrp="1"/>
          </p:cNvSpPr>
          <p:nvPr>
            <p:ph type="body" idx="1" hasCustomPrompt="1"/>
          </p:nvPr>
        </p:nvSpPr>
        <p:spPr>
          <a:xfrm>
            <a:off x="250825" y="2392363"/>
            <a:ext cx="5726113" cy="847226"/>
          </a:xfrm>
        </p:spPr>
        <p:txBody>
          <a:bodyPr lIns="0" tIns="0" rIns="0" bIns="0"/>
          <a:lstStyle>
            <a:lvl1pPr marL="0" indent="0">
              <a:spcBef>
                <a:spcPts val="0"/>
              </a:spcBef>
              <a:buNone/>
              <a:defRPr sz="20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dirty="0"/>
              <a:t>Inserisci qui </a:t>
            </a:r>
          </a:p>
          <a:p>
            <a:pPr lvl="0"/>
            <a:r>
              <a:rPr lang="it-IT" dirty="0"/>
              <a:t>il sottotitolo</a:t>
            </a:r>
          </a:p>
        </p:txBody>
      </p:sp>
      <p:sp>
        <p:nvSpPr>
          <p:cNvPr id="5" name="Footer Placeholder 4"/>
          <p:cNvSpPr>
            <a:spLocks noGrp="1"/>
          </p:cNvSpPr>
          <p:nvPr>
            <p:ph type="ftr" sz="quarter" idx="11"/>
          </p:nvPr>
        </p:nvSpPr>
        <p:spPr>
          <a:xfrm>
            <a:off x="250825" y="3431276"/>
            <a:ext cx="1066673" cy="273844"/>
          </a:xfrm>
          <a:prstGeom prst="rect">
            <a:avLst/>
          </a:prstGeom>
        </p:spPr>
        <p:txBody>
          <a:bodyPr lIns="0" tIns="0" rIns="0" bIns="0" anchor="t" anchorCtr="0"/>
          <a:lstStyle>
            <a:lvl1pPr algn="l">
              <a:defRPr sz="1400" b="1">
                <a:solidFill>
                  <a:schemeClr val="bg1"/>
                </a:solidFill>
                <a:latin typeface="Arial" panose="020B0604020202020204" pitchFamily="34" charset="0"/>
                <a:cs typeface="Arial" panose="020B0604020202020204" pitchFamily="34" charset="0"/>
              </a:defRPr>
            </a:lvl1pPr>
          </a:lstStyle>
          <a:p>
            <a:r>
              <a:rPr lang="it-IT" dirty="0"/>
              <a:t>RELATORE: </a:t>
            </a:r>
          </a:p>
        </p:txBody>
      </p:sp>
      <p:pic>
        <p:nvPicPr>
          <p:cNvPr id="7" name="Immagine 6">
            <a:extLst>
              <a:ext uri="{FF2B5EF4-FFF2-40B4-BE49-F238E27FC236}">
                <a16:creationId xmlns:a16="http://schemas.microsoft.com/office/drawing/2014/main" id="{B82B7AD0-0626-23F8-0A8E-CCF8B713342F}"/>
              </a:ext>
            </a:extLst>
          </p:cNvPr>
          <p:cNvPicPr>
            <a:picLocks noChangeAspect="1"/>
          </p:cNvPicPr>
          <p:nvPr userDrawn="1"/>
        </p:nvPicPr>
        <p:blipFill rotWithShape="1">
          <a:blip r:embed="rId2"/>
          <a:srcRect l="-5445" t="-4877" r="50000" b="-2635"/>
          <a:stretch/>
        </p:blipFill>
        <p:spPr>
          <a:xfrm>
            <a:off x="6740434" y="-1570"/>
            <a:ext cx="2403566" cy="4687129"/>
          </a:xfrm>
          <a:prstGeom prst="rect">
            <a:avLst/>
          </a:prstGeom>
        </p:spPr>
      </p:pic>
      <p:pic>
        <p:nvPicPr>
          <p:cNvPr id="9" name="Immagine 8">
            <a:extLst>
              <a:ext uri="{FF2B5EF4-FFF2-40B4-BE49-F238E27FC236}">
                <a16:creationId xmlns:a16="http://schemas.microsoft.com/office/drawing/2014/main" id="{94AF6C38-DF9B-B8CA-2F9C-571CD3435E44}"/>
              </a:ext>
            </a:extLst>
          </p:cNvPr>
          <p:cNvPicPr>
            <a:picLocks noChangeAspect="1"/>
          </p:cNvPicPr>
          <p:nvPr userDrawn="1"/>
        </p:nvPicPr>
        <p:blipFill>
          <a:blip r:embed="rId3"/>
          <a:srcRect/>
          <a:stretch/>
        </p:blipFill>
        <p:spPr>
          <a:xfrm>
            <a:off x="257175" y="234950"/>
            <a:ext cx="1060323" cy="588235"/>
          </a:xfrm>
          <a:prstGeom prst="rect">
            <a:avLst/>
          </a:prstGeom>
        </p:spPr>
      </p:pic>
      <p:sp>
        <p:nvSpPr>
          <p:cNvPr id="6" name="Segnaposto testo 5">
            <a:extLst>
              <a:ext uri="{FF2B5EF4-FFF2-40B4-BE49-F238E27FC236}">
                <a16:creationId xmlns:a16="http://schemas.microsoft.com/office/drawing/2014/main" id="{D669448E-5594-9860-55D3-BFD7CF0F58D3}"/>
              </a:ext>
            </a:extLst>
          </p:cNvPr>
          <p:cNvSpPr>
            <a:spLocks noGrp="1"/>
          </p:cNvSpPr>
          <p:nvPr>
            <p:ph type="body" sz="quarter" idx="13"/>
          </p:nvPr>
        </p:nvSpPr>
        <p:spPr>
          <a:xfrm>
            <a:off x="1444612" y="3431822"/>
            <a:ext cx="4832350" cy="564445"/>
          </a:xfrm>
        </p:spPr>
        <p:txBody>
          <a:bodyPr lIns="0" tIns="0" rIns="0" bIns="0" anchor="t" anchorCtr="0"/>
          <a:lstStyle>
            <a:lvl1pPr marL="0" indent="0">
              <a:buNone/>
              <a:defRPr sz="1400" b="0">
                <a:solidFill>
                  <a:schemeClr val="bg1"/>
                </a:solidFill>
              </a:defRPr>
            </a:lvl1pPr>
            <a:lvl2pPr marL="342900" indent="0">
              <a:buNone/>
              <a:defRPr sz="1400" b="0">
                <a:solidFill>
                  <a:schemeClr val="bg1"/>
                </a:solidFill>
              </a:defRPr>
            </a:lvl2pPr>
            <a:lvl3pPr marL="685800" indent="0">
              <a:buNone/>
              <a:defRPr sz="1400" b="0">
                <a:solidFill>
                  <a:schemeClr val="bg1"/>
                </a:solidFill>
              </a:defRPr>
            </a:lvl3pPr>
            <a:lvl4pPr marL="1028700" indent="0">
              <a:buNone/>
              <a:defRPr sz="1500" b="0">
                <a:solidFill>
                  <a:schemeClr val="bg1"/>
                </a:solidFill>
              </a:defRPr>
            </a:lvl4pPr>
            <a:lvl5pPr marL="1371600" indent="0">
              <a:buNone/>
              <a:defRPr sz="1500" b="0">
                <a:solidFill>
                  <a:schemeClr val="bg1"/>
                </a:solidFill>
              </a:defRPr>
            </a:lvl5pPr>
          </a:lstStyle>
          <a:p>
            <a:pPr lvl="0"/>
            <a:r>
              <a:rPr lang="it-IT" dirty="0"/>
              <a:t>Fare clic per modificare gli stili del testo dello schema</a:t>
            </a:r>
          </a:p>
        </p:txBody>
      </p:sp>
      <p:grpSp>
        <p:nvGrpSpPr>
          <p:cNvPr id="20" name="Gruppo 19">
            <a:extLst>
              <a:ext uri="{FF2B5EF4-FFF2-40B4-BE49-F238E27FC236}">
                <a16:creationId xmlns:a16="http://schemas.microsoft.com/office/drawing/2014/main" id="{6751285E-2776-E860-25FE-86B2E0F4B477}"/>
              </a:ext>
            </a:extLst>
          </p:cNvPr>
          <p:cNvGrpSpPr/>
          <p:nvPr userDrawn="1"/>
        </p:nvGrpSpPr>
        <p:grpSpPr>
          <a:xfrm>
            <a:off x="162000" y="4687199"/>
            <a:ext cx="2856010" cy="375011"/>
            <a:chOff x="162000" y="4686820"/>
            <a:chExt cx="2856010" cy="375011"/>
          </a:xfrm>
        </p:grpSpPr>
        <p:sp>
          <p:nvSpPr>
            <p:cNvPr id="11" name="Text Placeholder 3">
              <a:extLst>
                <a:ext uri="{FF2B5EF4-FFF2-40B4-BE49-F238E27FC236}">
                  <a16:creationId xmlns:a16="http://schemas.microsoft.com/office/drawing/2014/main" id="{DC3B697B-6102-2826-48F8-0E8D970FCB75}"/>
                </a:ext>
              </a:extLst>
            </p:cNvPr>
            <p:cNvSpPr txBox="1">
              <a:spLocks/>
            </p:cNvSpPr>
            <p:nvPr userDrawn="1"/>
          </p:nvSpPr>
          <p:spPr>
            <a:xfrm>
              <a:off x="162000" y="4730021"/>
              <a:ext cx="780752" cy="201461"/>
            </a:xfrm>
            <a:prstGeom prst="rect">
              <a:avLst/>
            </a:prstGeom>
          </p:spPr>
          <p:txBody>
            <a:bodyPr/>
            <a:lstStyle>
              <a:lvl1pPr marL="0" indent="0" algn="l" defTabSz="685800" rtl="0" eaLnBrk="1" latinLnBrk="0" hangingPunct="1">
                <a:lnSpc>
                  <a:spcPts val="800"/>
                </a:lnSpc>
                <a:spcBef>
                  <a:spcPts val="0"/>
                </a:spcBef>
                <a:buFont typeface="Arial" panose="020B0604020202020204" pitchFamily="34" charset="0"/>
                <a:buNone/>
                <a:defRPr sz="600" b="0" i="0" kern="1200" spc="50" baseline="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050" b="0" i="0" kern="1200">
                  <a:solidFill>
                    <a:schemeClr val="tx1"/>
                  </a:solidFill>
                  <a:latin typeface="Arial" panose="020B06040202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b="0" i="0" kern="1200">
                  <a:solidFill>
                    <a:schemeClr val="tx1"/>
                  </a:solidFill>
                  <a:latin typeface="Arial" panose="020B06040202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dirty="0">
                  <a:solidFill>
                    <a:schemeClr val="bg1"/>
                  </a:solidFill>
                </a:rPr>
                <a:t>ORGANIZERS</a:t>
              </a:r>
            </a:p>
          </p:txBody>
        </p:sp>
        <p:pic>
          <p:nvPicPr>
            <p:cNvPr id="12" name="Immagine 11">
              <a:extLst>
                <a:ext uri="{FF2B5EF4-FFF2-40B4-BE49-F238E27FC236}">
                  <a16:creationId xmlns:a16="http://schemas.microsoft.com/office/drawing/2014/main" id="{638C45ED-DBAC-B6A2-3918-597F5F195393}"/>
                </a:ext>
              </a:extLst>
            </p:cNvPr>
            <p:cNvPicPr>
              <a:picLocks noChangeAspect="1"/>
            </p:cNvPicPr>
            <p:nvPr userDrawn="1"/>
          </p:nvPicPr>
          <p:blipFill>
            <a:blip r:embed="rId4"/>
            <a:srcRect/>
            <a:stretch/>
          </p:blipFill>
          <p:spPr>
            <a:xfrm>
              <a:off x="1018800" y="4686820"/>
              <a:ext cx="1015200" cy="375011"/>
            </a:xfrm>
            <a:prstGeom prst="rect">
              <a:avLst/>
            </a:prstGeom>
          </p:spPr>
        </p:pic>
        <p:pic>
          <p:nvPicPr>
            <p:cNvPr id="13" name="Immagine 12">
              <a:extLst>
                <a:ext uri="{FF2B5EF4-FFF2-40B4-BE49-F238E27FC236}">
                  <a16:creationId xmlns:a16="http://schemas.microsoft.com/office/drawing/2014/main" id="{E9CFDD58-8FB9-7E5F-8CF8-39E1D51FD112}"/>
                </a:ext>
              </a:extLst>
            </p:cNvPr>
            <p:cNvPicPr>
              <a:picLocks noChangeAspect="1"/>
            </p:cNvPicPr>
            <p:nvPr userDrawn="1"/>
          </p:nvPicPr>
          <p:blipFill>
            <a:blip r:embed="rId5"/>
            <a:srcRect/>
            <a:stretch/>
          </p:blipFill>
          <p:spPr>
            <a:xfrm>
              <a:off x="2091600" y="4863221"/>
              <a:ext cx="926410" cy="130905"/>
            </a:xfrm>
            <a:prstGeom prst="rect">
              <a:avLst/>
            </a:prstGeom>
          </p:spPr>
        </p:pic>
      </p:grpSp>
      <p:cxnSp>
        <p:nvCxnSpPr>
          <p:cNvPr id="14" name="Connettore 1 13">
            <a:extLst>
              <a:ext uri="{FF2B5EF4-FFF2-40B4-BE49-F238E27FC236}">
                <a16:creationId xmlns:a16="http://schemas.microsoft.com/office/drawing/2014/main" id="{FD87239A-938A-8860-6B71-B9E06635FEB5}"/>
              </a:ext>
            </a:extLst>
          </p:cNvPr>
          <p:cNvCxnSpPr>
            <a:cxnSpLocks/>
          </p:cNvCxnSpPr>
          <p:nvPr userDrawn="1"/>
        </p:nvCxnSpPr>
        <p:spPr>
          <a:xfrm>
            <a:off x="250825" y="4663962"/>
            <a:ext cx="86423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2" name="Gruppo 21">
            <a:extLst>
              <a:ext uri="{FF2B5EF4-FFF2-40B4-BE49-F238E27FC236}">
                <a16:creationId xmlns:a16="http://schemas.microsoft.com/office/drawing/2014/main" id="{0286B607-AD60-27D5-A9EA-0E192BB768E9}"/>
              </a:ext>
            </a:extLst>
          </p:cNvPr>
          <p:cNvGrpSpPr/>
          <p:nvPr userDrawn="1"/>
        </p:nvGrpSpPr>
        <p:grpSpPr>
          <a:xfrm>
            <a:off x="6872317" y="4657725"/>
            <a:ext cx="2052123" cy="523874"/>
            <a:chOff x="6872317" y="4657725"/>
            <a:chExt cx="2052123" cy="523874"/>
          </a:xfrm>
        </p:grpSpPr>
        <p:sp>
          <p:nvSpPr>
            <p:cNvPr id="10" name="Text Placeholder 3">
              <a:extLst>
                <a:ext uri="{FF2B5EF4-FFF2-40B4-BE49-F238E27FC236}">
                  <a16:creationId xmlns:a16="http://schemas.microsoft.com/office/drawing/2014/main" id="{75DFF8FC-D9A8-C31D-2BD0-3A77FA7F58DF}"/>
                </a:ext>
              </a:extLst>
            </p:cNvPr>
            <p:cNvSpPr txBox="1">
              <a:spLocks/>
            </p:cNvSpPr>
            <p:nvPr userDrawn="1"/>
          </p:nvSpPr>
          <p:spPr>
            <a:xfrm>
              <a:off x="6872317" y="4728614"/>
              <a:ext cx="1559540" cy="201461"/>
            </a:xfrm>
            <a:prstGeom prst="rect">
              <a:avLst/>
            </a:prstGeom>
          </p:spPr>
          <p:txBody>
            <a:bodyPr/>
            <a:lstStyle>
              <a:lvl1pPr marL="0" indent="0" algn="r" defTabSz="685800" rtl="0" eaLnBrk="1" latinLnBrk="0" hangingPunct="1">
                <a:lnSpc>
                  <a:spcPts val="800"/>
                </a:lnSpc>
                <a:spcBef>
                  <a:spcPts val="0"/>
                </a:spcBef>
                <a:buFont typeface="Arial" panose="020B0604020202020204" pitchFamily="34" charset="0"/>
                <a:buNone/>
                <a:defRPr sz="600" b="0" i="0" kern="1200" spc="50" baseline="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050" b="0" i="0" kern="1200">
                  <a:solidFill>
                    <a:schemeClr val="tx1"/>
                  </a:solidFill>
                  <a:latin typeface="Arial" panose="020B06040202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b="0" i="0" kern="1200">
                  <a:solidFill>
                    <a:schemeClr val="tx1"/>
                  </a:solidFill>
                  <a:latin typeface="Arial" panose="020B06040202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dirty="0">
                  <a:solidFill>
                    <a:schemeClr val="bg1"/>
                  </a:solidFill>
                </a:rPr>
                <a:t>CONFERENCE ORGANIZERS</a:t>
              </a:r>
            </a:p>
          </p:txBody>
        </p:sp>
        <p:pic>
          <p:nvPicPr>
            <p:cNvPr id="18" name="Immagine 17" descr="Immagine che contiene testo, Carattere, Elementi grafici, grafica&#10;&#10;Descrizione generata automaticamente">
              <a:extLst>
                <a:ext uri="{FF2B5EF4-FFF2-40B4-BE49-F238E27FC236}">
                  <a16:creationId xmlns:a16="http://schemas.microsoft.com/office/drawing/2014/main" id="{46F0F6D3-FD02-18F5-9D3E-A73F4BF1FB96}"/>
                </a:ext>
              </a:extLst>
            </p:cNvPr>
            <p:cNvPicPr>
              <a:picLocks noChangeAspect="1"/>
            </p:cNvPicPr>
            <p:nvPr userDrawn="1"/>
          </p:nvPicPr>
          <p:blipFill>
            <a:blip r:embed="rId6"/>
            <a:stretch>
              <a:fillRect/>
            </a:stretch>
          </p:blipFill>
          <p:spPr>
            <a:xfrm>
              <a:off x="8400566" y="4657725"/>
              <a:ext cx="523874" cy="523874"/>
            </a:xfrm>
            <a:prstGeom prst="rect">
              <a:avLst/>
            </a:prstGeom>
          </p:spPr>
        </p:pic>
      </p:grpSp>
    </p:spTree>
    <p:extLst>
      <p:ext uri="{BB962C8B-B14F-4D97-AF65-F5344CB8AC3E}">
        <p14:creationId xmlns:p14="http://schemas.microsoft.com/office/powerpoint/2010/main" val="340390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estazione sezione">
    <p:bg>
      <p:bgPr>
        <a:solidFill>
          <a:srgbClr val="1D71B8"/>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1D272DA-8263-DF84-872F-CD0BB90D3D9E}"/>
              </a:ext>
            </a:extLst>
          </p:cNvPr>
          <p:cNvPicPr>
            <a:picLocks noChangeAspect="1"/>
          </p:cNvPicPr>
          <p:nvPr userDrawn="1"/>
        </p:nvPicPr>
        <p:blipFill rotWithShape="1">
          <a:blip r:embed="rId2"/>
          <a:srcRect l="399" t="43280" r="-399" b="6471"/>
          <a:stretch/>
        </p:blipFill>
        <p:spPr>
          <a:xfrm flipH="1">
            <a:off x="0" y="135270"/>
            <a:ext cx="9144000" cy="5143500"/>
          </a:xfrm>
          <a:prstGeom prst="rect">
            <a:avLst/>
          </a:prstGeom>
        </p:spPr>
      </p:pic>
      <p:sp>
        <p:nvSpPr>
          <p:cNvPr id="2" name="Title 1"/>
          <p:cNvSpPr>
            <a:spLocks noGrp="1"/>
          </p:cNvSpPr>
          <p:nvPr>
            <p:ph type="title" hasCustomPrompt="1"/>
          </p:nvPr>
        </p:nvSpPr>
        <p:spPr>
          <a:xfrm>
            <a:off x="250825" y="1166813"/>
            <a:ext cx="5726113" cy="1622261"/>
          </a:xfrm>
        </p:spPr>
        <p:txBody>
          <a:bodyPr lIns="0" tIns="0" rIns="0" bIns="0" anchor="t" anchorCtr="0"/>
          <a:lstStyle>
            <a:lvl1pPr>
              <a:lnSpc>
                <a:spcPts val="4700"/>
              </a:lnSpc>
              <a:defRPr sz="4500" b="1">
                <a:solidFill>
                  <a:schemeClr val="bg1"/>
                </a:solidFill>
              </a:defRPr>
            </a:lvl1pPr>
          </a:lstStyle>
          <a:p>
            <a:r>
              <a:rPr lang="it-IT" dirty="0"/>
              <a:t>Inserisci qui</a:t>
            </a:r>
            <a:br>
              <a:rPr lang="it-IT" dirty="0"/>
            </a:br>
            <a:r>
              <a:rPr lang="it-IT" dirty="0"/>
              <a:t>il titolo</a:t>
            </a:r>
            <a:endParaRPr lang="en-US" dirty="0"/>
          </a:p>
        </p:txBody>
      </p:sp>
      <p:sp>
        <p:nvSpPr>
          <p:cNvPr id="3" name="Text Placeholder 2"/>
          <p:cNvSpPr>
            <a:spLocks noGrp="1"/>
          </p:cNvSpPr>
          <p:nvPr>
            <p:ph type="body" idx="1" hasCustomPrompt="1"/>
          </p:nvPr>
        </p:nvSpPr>
        <p:spPr>
          <a:xfrm>
            <a:off x="250825" y="2392363"/>
            <a:ext cx="5726113" cy="847226"/>
          </a:xfrm>
        </p:spPr>
        <p:txBody>
          <a:bodyPr lIns="0" tIns="0" rIns="0" bIns="0"/>
          <a:lstStyle>
            <a:lvl1pPr marL="0" indent="0">
              <a:spcBef>
                <a:spcPts val="0"/>
              </a:spcBef>
              <a:buNone/>
              <a:defRPr sz="20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dirty="0"/>
              <a:t>Inserisci qui </a:t>
            </a:r>
          </a:p>
          <a:p>
            <a:pPr lvl="0"/>
            <a:r>
              <a:rPr lang="it-IT" dirty="0"/>
              <a:t>il sottotitolo</a:t>
            </a:r>
          </a:p>
        </p:txBody>
      </p:sp>
      <p:sp>
        <p:nvSpPr>
          <p:cNvPr id="5" name="Footer Placeholder 4"/>
          <p:cNvSpPr>
            <a:spLocks noGrp="1"/>
          </p:cNvSpPr>
          <p:nvPr>
            <p:ph type="ftr" sz="quarter" idx="11"/>
          </p:nvPr>
        </p:nvSpPr>
        <p:spPr>
          <a:xfrm>
            <a:off x="250825" y="3431276"/>
            <a:ext cx="1066673" cy="273844"/>
          </a:xfrm>
          <a:prstGeom prst="rect">
            <a:avLst/>
          </a:prstGeom>
        </p:spPr>
        <p:txBody>
          <a:bodyPr lIns="0" tIns="0" rIns="0" bIns="0" anchor="t" anchorCtr="0"/>
          <a:lstStyle>
            <a:lvl1pPr algn="l">
              <a:defRPr sz="1400" b="1">
                <a:solidFill>
                  <a:schemeClr val="bg1"/>
                </a:solidFill>
                <a:latin typeface="Arial" panose="020B0604020202020204" pitchFamily="34" charset="0"/>
                <a:cs typeface="Arial" panose="020B0604020202020204" pitchFamily="34" charset="0"/>
              </a:defRPr>
            </a:lvl1pPr>
          </a:lstStyle>
          <a:p>
            <a:r>
              <a:rPr lang="it-IT" dirty="0"/>
              <a:t>RELATORE: </a:t>
            </a:r>
          </a:p>
        </p:txBody>
      </p:sp>
      <p:pic>
        <p:nvPicPr>
          <p:cNvPr id="7" name="Immagine 6">
            <a:extLst>
              <a:ext uri="{FF2B5EF4-FFF2-40B4-BE49-F238E27FC236}">
                <a16:creationId xmlns:a16="http://schemas.microsoft.com/office/drawing/2014/main" id="{B82B7AD0-0626-23F8-0A8E-CCF8B713342F}"/>
              </a:ext>
            </a:extLst>
          </p:cNvPr>
          <p:cNvPicPr>
            <a:picLocks noChangeAspect="1"/>
          </p:cNvPicPr>
          <p:nvPr userDrawn="1"/>
        </p:nvPicPr>
        <p:blipFill rotWithShape="1">
          <a:blip r:embed="rId3"/>
          <a:srcRect l="-5445" t="-4877" r="50000" b="-2635"/>
          <a:stretch/>
        </p:blipFill>
        <p:spPr>
          <a:xfrm>
            <a:off x="6740434" y="-1570"/>
            <a:ext cx="2403566" cy="4687129"/>
          </a:xfrm>
          <a:prstGeom prst="rect">
            <a:avLst/>
          </a:prstGeom>
        </p:spPr>
      </p:pic>
      <p:pic>
        <p:nvPicPr>
          <p:cNvPr id="9" name="Immagine 8">
            <a:extLst>
              <a:ext uri="{FF2B5EF4-FFF2-40B4-BE49-F238E27FC236}">
                <a16:creationId xmlns:a16="http://schemas.microsoft.com/office/drawing/2014/main" id="{94AF6C38-DF9B-B8CA-2F9C-571CD3435E44}"/>
              </a:ext>
            </a:extLst>
          </p:cNvPr>
          <p:cNvPicPr>
            <a:picLocks noChangeAspect="1"/>
          </p:cNvPicPr>
          <p:nvPr userDrawn="1"/>
        </p:nvPicPr>
        <p:blipFill>
          <a:blip r:embed="rId4"/>
          <a:srcRect/>
          <a:stretch/>
        </p:blipFill>
        <p:spPr>
          <a:xfrm>
            <a:off x="257175" y="234950"/>
            <a:ext cx="1060323" cy="588235"/>
          </a:xfrm>
          <a:prstGeom prst="rect">
            <a:avLst/>
          </a:prstGeom>
        </p:spPr>
      </p:pic>
      <p:sp>
        <p:nvSpPr>
          <p:cNvPr id="6" name="Segnaposto testo 5">
            <a:extLst>
              <a:ext uri="{FF2B5EF4-FFF2-40B4-BE49-F238E27FC236}">
                <a16:creationId xmlns:a16="http://schemas.microsoft.com/office/drawing/2014/main" id="{D669448E-5594-9860-55D3-BFD7CF0F58D3}"/>
              </a:ext>
            </a:extLst>
          </p:cNvPr>
          <p:cNvSpPr>
            <a:spLocks noGrp="1"/>
          </p:cNvSpPr>
          <p:nvPr>
            <p:ph type="body" sz="quarter" idx="13"/>
          </p:nvPr>
        </p:nvSpPr>
        <p:spPr>
          <a:xfrm>
            <a:off x="1444612" y="3431822"/>
            <a:ext cx="4832350" cy="564445"/>
          </a:xfrm>
        </p:spPr>
        <p:txBody>
          <a:bodyPr lIns="0" tIns="0" rIns="0" bIns="0" anchor="t" anchorCtr="0"/>
          <a:lstStyle>
            <a:lvl1pPr marL="0" indent="0">
              <a:buNone/>
              <a:defRPr sz="1400" b="0">
                <a:solidFill>
                  <a:schemeClr val="bg1"/>
                </a:solidFill>
              </a:defRPr>
            </a:lvl1pPr>
            <a:lvl2pPr marL="342900" indent="0">
              <a:buNone/>
              <a:defRPr sz="1400" b="0">
                <a:solidFill>
                  <a:schemeClr val="bg1"/>
                </a:solidFill>
              </a:defRPr>
            </a:lvl2pPr>
            <a:lvl3pPr marL="685800" indent="0">
              <a:buNone/>
              <a:defRPr sz="1400" b="0">
                <a:solidFill>
                  <a:schemeClr val="bg1"/>
                </a:solidFill>
              </a:defRPr>
            </a:lvl3pPr>
            <a:lvl4pPr marL="1028700" indent="0">
              <a:buNone/>
              <a:defRPr sz="1500" b="0">
                <a:solidFill>
                  <a:schemeClr val="bg1"/>
                </a:solidFill>
              </a:defRPr>
            </a:lvl4pPr>
            <a:lvl5pPr marL="1371600" indent="0">
              <a:buNone/>
              <a:defRPr sz="1500" b="0">
                <a:solidFill>
                  <a:schemeClr val="bg1"/>
                </a:solidFill>
              </a:defRPr>
            </a:lvl5pPr>
          </a:lstStyle>
          <a:p>
            <a:pPr lvl="0"/>
            <a:r>
              <a:rPr lang="it-IT" dirty="0"/>
              <a:t>Fare clic per modificare gli stili del testo dello schema</a:t>
            </a:r>
          </a:p>
        </p:txBody>
      </p:sp>
      <p:cxnSp>
        <p:nvCxnSpPr>
          <p:cNvPr id="14" name="Connettore 1 13">
            <a:extLst>
              <a:ext uri="{FF2B5EF4-FFF2-40B4-BE49-F238E27FC236}">
                <a16:creationId xmlns:a16="http://schemas.microsoft.com/office/drawing/2014/main" id="{FD87239A-938A-8860-6B71-B9E06635FEB5}"/>
              </a:ext>
            </a:extLst>
          </p:cNvPr>
          <p:cNvCxnSpPr>
            <a:cxnSpLocks/>
          </p:cNvCxnSpPr>
          <p:nvPr userDrawn="1"/>
        </p:nvCxnSpPr>
        <p:spPr>
          <a:xfrm>
            <a:off x="250825" y="4663962"/>
            <a:ext cx="86423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2" name="Gruppo 21">
            <a:extLst>
              <a:ext uri="{FF2B5EF4-FFF2-40B4-BE49-F238E27FC236}">
                <a16:creationId xmlns:a16="http://schemas.microsoft.com/office/drawing/2014/main" id="{0286B607-AD60-27D5-A9EA-0E192BB768E9}"/>
              </a:ext>
            </a:extLst>
          </p:cNvPr>
          <p:cNvGrpSpPr/>
          <p:nvPr userDrawn="1"/>
        </p:nvGrpSpPr>
        <p:grpSpPr>
          <a:xfrm>
            <a:off x="6872317" y="4657725"/>
            <a:ext cx="2052123" cy="523874"/>
            <a:chOff x="6872317" y="4657725"/>
            <a:chExt cx="2052123" cy="523874"/>
          </a:xfrm>
        </p:grpSpPr>
        <p:sp>
          <p:nvSpPr>
            <p:cNvPr id="10" name="Text Placeholder 3">
              <a:extLst>
                <a:ext uri="{FF2B5EF4-FFF2-40B4-BE49-F238E27FC236}">
                  <a16:creationId xmlns:a16="http://schemas.microsoft.com/office/drawing/2014/main" id="{75DFF8FC-D9A8-C31D-2BD0-3A77FA7F58DF}"/>
                </a:ext>
              </a:extLst>
            </p:cNvPr>
            <p:cNvSpPr txBox="1">
              <a:spLocks/>
            </p:cNvSpPr>
            <p:nvPr userDrawn="1"/>
          </p:nvSpPr>
          <p:spPr>
            <a:xfrm>
              <a:off x="6872317" y="4728614"/>
              <a:ext cx="1559540" cy="201461"/>
            </a:xfrm>
            <a:prstGeom prst="rect">
              <a:avLst/>
            </a:prstGeom>
          </p:spPr>
          <p:txBody>
            <a:bodyPr/>
            <a:lstStyle>
              <a:lvl1pPr marL="0" indent="0" algn="r" defTabSz="685800" rtl="0" eaLnBrk="1" latinLnBrk="0" hangingPunct="1">
                <a:lnSpc>
                  <a:spcPts val="800"/>
                </a:lnSpc>
                <a:spcBef>
                  <a:spcPts val="0"/>
                </a:spcBef>
                <a:buFont typeface="Arial" panose="020B0604020202020204" pitchFamily="34" charset="0"/>
                <a:buNone/>
                <a:defRPr sz="600" b="0" i="0" kern="1200" spc="50" baseline="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050" b="0" i="0" kern="1200">
                  <a:solidFill>
                    <a:schemeClr val="tx1"/>
                  </a:solidFill>
                  <a:latin typeface="Arial" panose="020B06040202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b="0" i="0" kern="1200">
                  <a:solidFill>
                    <a:schemeClr val="tx1"/>
                  </a:solidFill>
                  <a:latin typeface="Arial" panose="020B06040202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dirty="0">
                  <a:solidFill>
                    <a:schemeClr val="bg1"/>
                  </a:solidFill>
                </a:rPr>
                <a:t>CONFERENCE ORGANIZERS</a:t>
              </a:r>
            </a:p>
          </p:txBody>
        </p:sp>
        <p:pic>
          <p:nvPicPr>
            <p:cNvPr id="18" name="Immagine 17" descr="Immagine che contiene testo, Carattere, Elementi grafici, grafica&#10;&#10;Descrizione generata automaticamente">
              <a:extLst>
                <a:ext uri="{FF2B5EF4-FFF2-40B4-BE49-F238E27FC236}">
                  <a16:creationId xmlns:a16="http://schemas.microsoft.com/office/drawing/2014/main" id="{46F0F6D3-FD02-18F5-9D3E-A73F4BF1FB96}"/>
                </a:ext>
              </a:extLst>
            </p:cNvPr>
            <p:cNvPicPr>
              <a:picLocks noChangeAspect="1"/>
            </p:cNvPicPr>
            <p:nvPr userDrawn="1"/>
          </p:nvPicPr>
          <p:blipFill>
            <a:blip r:embed="rId5"/>
            <a:stretch>
              <a:fillRect/>
            </a:stretch>
          </p:blipFill>
          <p:spPr>
            <a:xfrm>
              <a:off x="8400566" y="4657725"/>
              <a:ext cx="523874" cy="523874"/>
            </a:xfrm>
            <a:prstGeom prst="rect">
              <a:avLst/>
            </a:prstGeom>
          </p:spPr>
        </p:pic>
      </p:grpSp>
      <p:grpSp>
        <p:nvGrpSpPr>
          <p:cNvPr id="25" name="Gruppo 24">
            <a:extLst>
              <a:ext uri="{FF2B5EF4-FFF2-40B4-BE49-F238E27FC236}">
                <a16:creationId xmlns:a16="http://schemas.microsoft.com/office/drawing/2014/main" id="{19ECD101-A212-2EC2-7ED9-FC3ABEEB5413}"/>
              </a:ext>
            </a:extLst>
          </p:cNvPr>
          <p:cNvGrpSpPr/>
          <p:nvPr userDrawn="1"/>
        </p:nvGrpSpPr>
        <p:grpSpPr>
          <a:xfrm>
            <a:off x="160207" y="4687199"/>
            <a:ext cx="2858274" cy="375637"/>
            <a:chOff x="160207" y="4686820"/>
            <a:chExt cx="2858274" cy="375637"/>
          </a:xfrm>
        </p:grpSpPr>
        <p:sp>
          <p:nvSpPr>
            <p:cNvPr id="26" name="Text Placeholder 3">
              <a:extLst>
                <a:ext uri="{FF2B5EF4-FFF2-40B4-BE49-F238E27FC236}">
                  <a16:creationId xmlns:a16="http://schemas.microsoft.com/office/drawing/2014/main" id="{C434CDE9-1BA4-DE23-4F70-B6DE0E0D26D8}"/>
                </a:ext>
              </a:extLst>
            </p:cNvPr>
            <p:cNvSpPr txBox="1">
              <a:spLocks/>
            </p:cNvSpPr>
            <p:nvPr userDrawn="1"/>
          </p:nvSpPr>
          <p:spPr>
            <a:xfrm>
              <a:off x="160207" y="4728614"/>
              <a:ext cx="780752" cy="201461"/>
            </a:xfrm>
            <a:prstGeom prst="rect">
              <a:avLst/>
            </a:prstGeom>
          </p:spPr>
          <p:txBody>
            <a:bodyPr/>
            <a:lstStyle>
              <a:lvl1pPr marL="0" indent="0" algn="l" defTabSz="685800" rtl="0" eaLnBrk="1" latinLnBrk="0" hangingPunct="1">
                <a:lnSpc>
                  <a:spcPts val="800"/>
                </a:lnSpc>
                <a:spcBef>
                  <a:spcPts val="0"/>
                </a:spcBef>
                <a:buFont typeface="Arial" panose="020B0604020202020204" pitchFamily="34" charset="0"/>
                <a:buNone/>
                <a:defRPr sz="600" b="0" i="0" kern="1200" spc="50" baseline="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050" b="0" i="0" kern="1200">
                  <a:solidFill>
                    <a:schemeClr val="tx1"/>
                  </a:solidFill>
                  <a:latin typeface="Arial" panose="020B06040202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b="0" i="0" kern="1200">
                  <a:solidFill>
                    <a:schemeClr val="tx1"/>
                  </a:solidFill>
                  <a:latin typeface="Arial" panose="020B06040202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dirty="0">
                  <a:solidFill>
                    <a:schemeClr val="bg1"/>
                  </a:solidFill>
                </a:rPr>
                <a:t>ORGANIZERS</a:t>
              </a:r>
            </a:p>
          </p:txBody>
        </p:sp>
        <p:pic>
          <p:nvPicPr>
            <p:cNvPr id="27" name="Immagine 26">
              <a:extLst>
                <a:ext uri="{FF2B5EF4-FFF2-40B4-BE49-F238E27FC236}">
                  <a16:creationId xmlns:a16="http://schemas.microsoft.com/office/drawing/2014/main" id="{358A30AA-C731-B8E5-2AA5-1B355DC92AEB}"/>
                </a:ext>
              </a:extLst>
            </p:cNvPr>
            <p:cNvPicPr>
              <a:picLocks noChangeAspect="1"/>
            </p:cNvPicPr>
            <p:nvPr userDrawn="1"/>
          </p:nvPicPr>
          <p:blipFill>
            <a:blip r:embed="rId6"/>
            <a:srcRect/>
            <a:stretch/>
          </p:blipFill>
          <p:spPr>
            <a:xfrm>
              <a:off x="1017841" y="4686820"/>
              <a:ext cx="1016895" cy="375637"/>
            </a:xfrm>
            <a:prstGeom prst="rect">
              <a:avLst/>
            </a:prstGeom>
          </p:spPr>
        </p:pic>
        <p:pic>
          <p:nvPicPr>
            <p:cNvPr id="28" name="Immagine 27">
              <a:extLst>
                <a:ext uri="{FF2B5EF4-FFF2-40B4-BE49-F238E27FC236}">
                  <a16:creationId xmlns:a16="http://schemas.microsoft.com/office/drawing/2014/main" id="{682BE03C-D18F-AA8A-2358-92E4524463A0}"/>
                </a:ext>
              </a:extLst>
            </p:cNvPr>
            <p:cNvPicPr>
              <a:picLocks noChangeAspect="1"/>
            </p:cNvPicPr>
            <p:nvPr userDrawn="1"/>
          </p:nvPicPr>
          <p:blipFill>
            <a:blip r:embed="rId7"/>
            <a:srcRect/>
            <a:stretch/>
          </p:blipFill>
          <p:spPr>
            <a:xfrm>
              <a:off x="2092071" y="4861789"/>
              <a:ext cx="926410" cy="130905"/>
            </a:xfrm>
            <a:prstGeom prst="rect">
              <a:avLst/>
            </a:prstGeom>
          </p:spPr>
        </p:pic>
      </p:grpSp>
    </p:spTree>
    <p:extLst>
      <p:ext uri="{BB962C8B-B14F-4D97-AF65-F5344CB8AC3E}">
        <p14:creationId xmlns:p14="http://schemas.microsoft.com/office/powerpoint/2010/main" val="782147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250825" y="1166813"/>
            <a:ext cx="5726113" cy="1101725"/>
          </a:xfrm>
        </p:spPr>
        <p:txBody>
          <a:bodyPr lIns="0" tIns="0" rIns="0" bIns="0" anchor="t" anchorCtr="0"/>
          <a:lstStyle>
            <a:lvl1pPr>
              <a:lnSpc>
                <a:spcPts val="4700"/>
              </a:lnSpc>
              <a:defRPr sz="4500" b="1">
                <a:solidFill>
                  <a:schemeClr val="tx1"/>
                </a:solidFill>
              </a:defRPr>
            </a:lvl1pPr>
          </a:lstStyle>
          <a:p>
            <a:r>
              <a:rPr lang="it-IT" dirty="0"/>
              <a:t>Fare clic per modificare lo</a:t>
            </a:r>
            <a:endParaRPr lang="en-US" dirty="0"/>
          </a:p>
        </p:txBody>
      </p:sp>
      <p:sp>
        <p:nvSpPr>
          <p:cNvPr id="3" name="Content Placeholder 2"/>
          <p:cNvSpPr>
            <a:spLocks noGrp="1"/>
          </p:cNvSpPr>
          <p:nvPr>
            <p:ph sz="half" idx="1"/>
          </p:nvPr>
        </p:nvSpPr>
        <p:spPr>
          <a:xfrm>
            <a:off x="250825" y="2392364"/>
            <a:ext cx="3532281" cy="2195512"/>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Content Placeholder 3"/>
          <p:cNvSpPr>
            <a:spLocks noGrp="1"/>
          </p:cNvSpPr>
          <p:nvPr>
            <p:ph sz="half" idx="2"/>
          </p:nvPr>
        </p:nvSpPr>
        <p:spPr>
          <a:xfrm>
            <a:off x="3890682" y="2392364"/>
            <a:ext cx="3532281" cy="2195512"/>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Tree>
    <p:extLst>
      <p:ext uri="{BB962C8B-B14F-4D97-AF65-F5344CB8AC3E}">
        <p14:creationId xmlns:p14="http://schemas.microsoft.com/office/powerpoint/2010/main" val="66854371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250825" y="1166813"/>
            <a:ext cx="5726113" cy="1101725"/>
          </a:xfrm>
        </p:spPr>
        <p:txBody>
          <a:bodyPr lIns="0" tIns="0" rIns="0" bIns="0" anchor="t" anchorCtr="0"/>
          <a:lstStyle>
            <a:lvl1pPr>
              <a:lnSpc>
                <a:spcPts val="4700"/>
              </a:lnSpc>
              <a:defRPr sz="4500" b="1">
                <a:solidFill>
                  <a:schemeClr val="tx1"/>
                </a:solidFill>
              </a:defRPr>
            </a:lvl1pPr>
          </a:lstStyle>
          <a:p>
            <a:r>
              <a:rPr lang="it-IT" dirty="0"/>
              <a:t>Fare clic per modificare lo</a:t>
            </a:r>
            <a:endParaRPr lang="en-US" dirty="0"/>
          </a:p>
        </p:txBody>
      </p:sp>
      <p:sp>
        <p:nvSpPr>
          <p:cNvPr id="3" name="Content Placeholder 2"/>
          <p:cNvSpPr>
            <a:spLocks noGrp="1"/>
          </p:cNvSpPr>
          <p:nvPr>
            <p:ph sz="half" idx="1"/>
          </p:nvPr>
        </p:nvSpPr>
        <p:spPr>
          <a:xfrm>
            <a:off x="250825" y="2392363"/>
            <a:ext cx="4357688" cy="2195511"/>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egnaposto immagine 5">
            <a:extLst>
              <a:ext uri="{FF2B5EF4-FFF2-40B4-BE49-F238E27FC236}">
                <a16:creationId xmlns:a16="http://schemas.microsoft.com/office/drawing/2014/main" id="{C7C55CBD-22BD-80BB-B90C-CBED35E16A07}"/>
              </a:ext>
            </a:extLst>
          </p:cNvPr>
          <p:cNvSpPr>
            <a:spLocks noGrp="1"/>
          </p:cNvSpPr>
          <p:nvPr>
            <p:ph type="pic" sz="quarter" idx="10"/>
          </p:nvPr>
        </p:nvSpPr>
        <p:spPr>
          <a:xfrm>
            <a:off x="5343525" y="0"/>
            <a:ext cx="3800475" cy="5143500"/>
          </a:xfrm>
        </p:spPr>
        <p:txBody>
          <a:bodyPr/>
          <a:lstStyle/>
          <a:p>
            <a:endParaRPr lang="it-IT"/>
          </a:p>
        </p:txBody>
      </p:sp>
    </p:spTree>
    <p:extLst>
      <p:ext uri="{BB962C8B-B14F-4D97-AF65-F5344CB8AC3E}">
        <p14:creationId xmlns:p14="http://schemas.microsoft.com/office/powerpoint/2010/main" val="892509113"/>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in alto + 3 colonne testo">
    <p:spTree>
      <p:nvGrpSpPr>
        <p:cNvPr id="1" name=""/>
        <p:cNvGrpSpPr/>
        <p:nvPr/>
      </p:nvGrpSpPr>
      <p:grpSpPr>
        <a:xfrm>
          <a:off x="0" y="0"/>
          <a:ext cx="0" cy="0"/>
          <a:chOff x="0" y="0"/>
          <a:chExt cx="0" cy="0"/>
        </a:xfrm>
      </p:grpSpPr>
      <p:sp>
        <p:nvSpPr>
          <p:cNvPr id="6" name="Segnaposto immagine 5">
            <a:extLst>
              <a:ext uri="{FF2B5EF4-FFF2-40B4-BE49-F238E27FC236}">
                <a16:creationId xmlns:a16="http://schemas.microsoft.com/office/drawing/2014/main" id="{C7C55CBD-22BD-80BB-B90C-CBED35E16A07}"/>
              </a:ext>
            </a:extLst>
          </p:cNvPr>
          <p:cNvSpPr>
            <a:spLocks noGrp="1"/>
          </p:cNvSpPr>
          <p:nvPr>
            <p:ph type="pic" sz="quarter" idx="10"/>
          </p:nvPr>
        </p:nvSpPr>
        <p:spPr>
          <a:xfrm>
            <a:off x="1" y="0"/>
            <a:ext cx="9144000" cy="2139950"/>
          </a:xfrm>
        </p:spPr>
        <p:txBody>
          <a:bodyPr/>
          <a:lstStyle/>
          <a:p>
            <a:endParaRPr lang="it-IT"/>
          </a:p>
        </p:txBody>
      </p:sp>
      <p:sp>
        <p:nvSpPr>
          <p:cNvPr id="2" name="Title 1"/>
          <p:cNvSpPr>
            <a:spLocks noGrp="1"/>
          </p:cNvSpPr>
          <p:nvPr>
            <p:ph type="title"/>
          </p:nvPr>
        </p:nvSpPr>
        <p:spPr>
          <a:xfrm>
            <a:off x="250825" y="1166813"/>
            <a:ext cx="8642350" cy="973137"/>
          </a:xfrm>
        </p:spPr>
        <p:txBody>
          <a:bodyPr lIns="0" tIns="0" rIns="0" bIns="0" anchor="t" anchorCtr="0"/>
          <a:lstStyle>
            <a:lvl1pPr>
              <a:lnSpc>
                <a:spcPts val="4700"/>
              </a:lnSpc>
              <a:defRPr sz="4500" b="1">
                <a:solidFill>
                  <a:schemeClr val="tx1"/>
                </a:solidFill>
              </a:defRPr>
            </a:lvl1pPr>
          </a:lstStyle>
          <a:p>
            <a:r>
              <a:rPr lang="it-IT" dirty="0"/>
              <a:t>Fare clic per modificare lo</a:t>
            </a:r>
            <a:endParaRPr lang="en-US" dirty="0"/>
          </a:p>
        </p:txBody>
      </p:sp>
      <p:sp>
        <p:nvSpPr>
          <p:cNvPr id="8" name="Segnaposto testo 7">
            <a:extLst>
              <a:ext uri="{FF2B5EF4-FFF2-40B4-BE49-F238E27FC236}">
                <a16:creationId xmlns:a16="http://schemas.microsoft.com/office/drawing/2014/main" id="{763AC3AB-91B4-49E8-DA78-78FA98108D35}"/>
              </a:ext>
            </a:extLst>
          </p:cNvPr>
          <p:cNvSpPr>
            <a:spLocks noGrp="1"/>
          </p:cNvSpPr>
          <p:nvPr>
            <p:ph type="body" sz="quarter" idx="20"/>
          </p:nvPr>
        </p:nvSpPr>
        <p:spPr>
          <a:xfrm>
            <a:off x="719138" y="2392363"/>
            <a:ext cx="7705725" cy="2195512"/>
          </a:xfrm>
        </p:spPr>
        <p:txBody>
          <a:bodyPr lIns="0" tIns="0" rIns="0" bIns="0" numCol="3"/>
          <a:lstStyle>
            <a:lvl1pPr marL="0" indent="0" algn="l">
              <a:buFont typeface="Arial" panose="020B0604020202020204" pitchFamily="34" charset="0"/>
              <a:buNone/>
              <a:defRPr sz="1100"/>
            </a:lvl1pPr>
            <a:lvl2pPr marL="342900" indent="0" algn="l">
              <a:buFont typeface="Arial" panose="020B0604020202020204" pitchFamily="34" charset="0"/>
              <a:buNone/>
              <a:defRPr sz="1100"/>
            </a:lvl2pPr>
            <a:lvl3pPr marL="685800" indent="0" algn="l">
              <a:buFont typeface="Arial" panose="020B0604020202020204" pitchFamily="34" charset="0"/>
              <a:buNone/>
              <a:defRPr sz="1400"/>
            </a:lvl3pPr>
            <a:lvl4pPr marL="1028700" indent="0" algn="l">
              <a:buFont typeface="Arial" panose="020B0604020202020204" pitchFamily="34" charset="0"/>
              <a:buNone/>
              <a:defRPr sz="1400"/>
            </a:lvl4pPr>
            <a:lvl5pPr marL="1371600" indent="0" algn="l">
              <a:buFont typeface="Arial" panose="020B0604020202020204" pitchFamily="34" charset="0"/>
              <a:buNone/>
              <a:defRPr sz="1400"/>
            </a:lvl5pPr>
          </a:lstStyle>
          <a:p>
            <a:pPr lvl="0"/>
            <a:r>
              <a:rPr lang="it-IT" dirty="0"/>
              <a:t>Fare clic per modificare gli stili del testo dello schema</a:t>
            </a:r>
          </a:p>
        </p:txBody>
      </p:sp>
    </p:spTree>
    <p:extLst>
      <p:ext uri="{BB962C8B-B14F-4D97-AF65-F5344CB8AC3E}">
        <p14:creationId xmlns:p14="http://schemas.microsoft.com/office/powerpoint/2010/main" val="264514580"/>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688075"/>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3colonne+3im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FF100E-83B5-3B1C-0C79-DEBC02837BC5}"/>
              </a:ext>
            </a:extLst>
          </p:cNvPr>
          <p:cNvSpPr>
            <a:spLocks noGrp="1"/>
          </p:cNvSpPr>
          <p:nvPr>
            <p:ph type="title"/>
          </p:nvPr>
        </p:nvSpPr>
        <p:spPr>
          <a:xfrm>
            <a:off x="267315" y="1166813"/>
            <a:ext cx="8609371" cy="902371"/>
          </a:xfrm>
        </p:spPr>
        <p:txBody>
          <a:bodyPr lIns="0" tIns="0" rIns="0" bIns="0" anchor="t" anchorCtr="0"/>
          <a:lstStyle>
            <a:lvl1pPr>
              <a:lnSpc>
                <a:spcPts val="3500"/>
              </a:lnSpc>
              <a:defRPr b="1"/>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5C02E452-20CE-A537-7791-02C947E1F489}"/>
              </a:ext>
            </a:extLst>
          </p:cNvPr>
          <p:cNvSpPr>
            <a:spLocks noGrp="1"/>
          </p:cNvSpPr>
          <p:nvPr>
            <p:ph idx="1"/>
          </p:nvPr>
        </p:nvSpPr>
        <p:spPr>
          <a:xfrm>
            <a:off x="252568" y="2139950"/>
            <a:ext cx="2803715" cy="670494"/>
          </a:xfrm>
        </p:spPr>
        <p:txBody>
          <a:bodyPr lIns="0" tIns="0" rIns="0" bIns="0" anchor="t" anchorCtr="0"/>
          <a:lstStyle/>
          <a:p>
            <a:pPr lvl="0"/>
            <a:r>
              <a:rPr lang="it-IT" dirty="0"/>
              <a:t>Fare clic per modificare gli stili</a:t>
            </a:r>
          </a:p>
        </p:txBody>
      </p:sp>
      <p:sp>
        <p:nvSpPr>
          <p:cNvPr id="4" name="Segnaposto contenuto 2">
            <a:extLst>
              <a:ext uri="{FF2B5EF4-FFF2-40B4-BE49-F238E27FC236}">
                <a16:creationId xmlns:a16="http://schemas.microsoft.com/office/drawing/2014/main" id="{6F87AFE0-7542-9F46-9C23-2FE598DE6C96}"/>
              </a:ext>
            </a:extLst>
          </p:cNvPr>
          <p:cNvSpPr>
            <a:spLocks noGrp="1"/>
          </p:cNvSpPr>
          <p:nvPr>
            <p:ph idx="14"/>
          </p:nvPr>
        </p:nvSpPr>
        <p:spPr>
          <a:xfrm>
            <a:off x="3167218" y="2139950"/>
            <a:ext cx="2803715" cy="670494"/>
          </a:xfrm>
        </p:spPr>
        <p:txBody>
          <a:bodyPr lIns="0" tIns="0" rIns="0" bIns="0" anchor="t" anchorCtr="0"/>
          <a:lstStyle/>
          <a:p>
            <a:pPr lvl="0"/>
            <a:r>
              <a:rPr lang="it-IT" dirty="0"/>
              <a:t>Fare clic per modificare gli stili</a:t>
            </a:r>
          </a:p>
        </p:txBody>
      </p:sp>
      <p:sp>
        <p:nvSpPr>
          <p:cNvPr id="9" name="Segnaposto contenuto 2">
            <a:extLst>
              <a:ext uri="{FF2B5EF4-FFF2-40B4-BE49-F238E27FC236}">
                <a16:creationId xmlns:a16="http://schemas.microsoft.com/office/drawing/2014/main" id="{A3D586BF-36D5-F765-9DF2-DC444460993F}"/>
              </a:ext>
            </a:extLst>
          </p:cNvPr>
          <p:cNvSpPr>
            <a:spLocks noGrp="1"/>
          </p:cNvSpPr>
          <p:nvPr>
            <p:ph idx="16"/>
          </p:nvPr>
        </p:nvSpPr>
        <p:spPr>
          <a:xfrm>
            <a:off x="6081868" y="2139950"/>
            <a:ext cx="2803715" cy="670494"/>
          </a:xfrm>
        </p:spPr>
        <p:txBody>
          <a:bodyPr lIns="0" tIns="0" rIns="0" bIns="0" anchor="t" anchorCtr="0"/>
          <a:lstStyle/>
          <a:p>
            <a:pPr lvl="0"/>
            <a:r>
              <a:rPr lang="it-IT" dirty="0"/>
              <a:t>Fare clic per modificare gli stili</a:t>
            </a:r>
          </a:p>
        </p:txBody>
      </p:sp>
      <p:sp>
        <p:nvSpPr>
          <p:cNvPr id="11" name="Segnaposto contenuto 2">
            <a:extLst>
              <a:ext uri="{FF2B5EF4-FFF2-40B4-BE49-F238E27FC236}">
                <a16:creationId xmlns:a16="http://schemas.microsoft.com/office/drawing/2014/main" id="{18082D11-EC3A-A240-B2E1-F0A5B9E791A4}"/>
              </a:ext>
            </a:extLst>
          </p:cNvPr>
          <p:cNvSpPr>
            <a:spLocks noGrp="1"/>
          </p:cNvSpPr>
          <p:nvPr>
            <p:ph idx="17"/>
          </p:nvPr>
        </p:nvSpPr>
        <p:spPr>
          <a:xfrm>
            <a:off x="252568" y="3525192"/>
            <a:ext cx="2803715" cy="1062684"/>
          </a:xfrm>
        </p:spPr>
        <p:txBody>
          <a:bodyPr lIns="0" tIns="0" rIns="0" bIns="0" anchor="t" anchorCtr="0"/>
          <a:lstStyle>
            <a:lvl1pPr>
              <a:defRPr sz="900">
                <a:solidFill>
                  <a:schemeClr val="accent5"/>
                </a:solidFill>
              </a:defRPr>
            </a:lvl1pPr>
            <a:lvl2pPr>
              <a:defRPr sz="900">
                <a:solidFill>
                  <a:schemeClr val="accent5"/>
                </a:solidFill>
              </a:defRPr>
            </a:lvl2pPr>
            <a:lvl3pPr>
              <a:defRPr sz="900">
                <a:solidFill>
                  <a:schemeClr val="accent5"/>
                </a:solidFill>
              </a:defRPr>
            </a:lvl3pPr>
            <a:lvl4pPr>
              <a:defRPr sz="900">
                <a:solidFill>
                  <a:schemeClr val="accent5"/>
                </a:solidFill>
              </a:defRPr>
            </a:lvl4pPr>
            <a:lvl5pPr>
              <a:defRPr sz="900">
                <a:solidFill>
                  <a:schemeClr val="accent5"/>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 name="Segnaposto contenuto 2">
            <a:extLst>
              <a:ext uri="{FF2B5EF4-FFF2-40B4-BE49-F238E27FC236}">
                <a16:creationId xmlns:a16="http://schemas.microsoft.com/office/drawing/2014/main" id="{58289869-566B-A543-8D6A-132A0D50D207}"/>
              </a:ext>
            </a:extLst>
          </p:cNvPr>
          <p:cNvSpPr>
            <a:spLocks noGrp="1"/>
          </p:cNvSpPr>
          <p:nvPr>
            <p:ph idx="18"/>
          </p:nvPr>
        </p:nvSpPr>
        <p:spPr>
          <a:xfrm>
            <a:off x="3167218" y="3525192"/>
            <a:ext cx="2803715" cy="1062684"/>
          </a:xfrm>
        </p:spPr>
        <p:txBody>
          <a:bodyPr lIns="0" tIns="0" rIns="0" bIns="0" anchor="t" anchorCtr="0"/>
          <a:lstStyle>
            <a:lvl1pPr>
              <a:defRPr sz="900">
                <a:solidFill>
                  <a:schemeClr val="accent5"/>
                </a:solidFill>
              </a:defRPr>
            </a:lvl1pPr>
            <a:lvl2pPr>
              <a:defRPr sz="900">
                <a:solidFill>
                  <a:schemeClr val="accent5"/>
                </a:solidFill>
              </a:defRPr>
            </a:lvl2pPr>
            <a:lvl3pPr>
              <a:defRPr sz="900">
                <a:solidFill>
                  <a:schemeClr val="accent5"/>
                </a:solidFill>
              </a:defRPr>
            </a:lvl3pPr>
            <a:lvl4pPr>
              <a:defRPr sz="900">
                <a:solidFill>
                  <a:schemeClr val="accent5"/>
                </a:solidFill>
              </a:defRPr>
            </a:lvl4pPr>
            <a:lvl5pPr>
              <a:defRPr sz="900">
                <a:solidFill>
                  <a:schemeClr val="accent5"/>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3" name="Segnaposto contenuto 2">
            <a:extLst>
              <a:ext uri="{FF2B5EF4-FFF2-40B4-BE49-F238E27FC236}">
                <a16:creationId xmlns:a16="http://schemas.microsoft.com/office/drawing/2014/main" id="{297723FE-AC46-3A41-AC06-765343FE1A54}"/>
              </a:ext>
            </a:extLst>
          </p:cNvPr>
          <p:cNvSpPr>
            <a:spLocks noGrp="1"/>
          </p:cNvSpPr>
          <p:nvPr>
            <p:ph idx="19"/>
          </p:nvPr>
        </p:nvSpPr>
        <p:spPr>
          <a:xfrm>
            <a:off x="6081868" y="3525192"/>
            <a:ext cx="2803715" cy="1062684"/>
          </a:xfrm>
        </p:spPr>
        <p:txBody>
          <a:bodyPr lIns="0" tIns="0" rIns="0" bIns="0" anchor="t" anchorCtr="0"/>
          <a:lstStyle>
            <a:lvl1pPr>
              <a:defRPr sz="900">
                <a:solidFill>
                  <a:schemeClr val="accent5"/>
                </a:solidFill>
              </a:defRPr>
            </a:lvl1pPr>
            <a:lvl2pPr>
              <a:defRPr sz="900">
                <a:solidFill>
                  <a:schemeClr val="accent5"/>
                </a:solidFill>
              </a:defRPr>
            </a:lvl2pPr>
            <a:lvl3pPr>
              <a:defRPr sz="900">
                <a:solidFill>
                  <a:schemeClr val="accent5"/>
                </a:solidFill>
              </a:defRPr>
            </a:lvl3pPr>
            <a:lvl4pPr>
              <a:defRPr sz="900">
                <a:solidFill>
                  <a:schemeClr val="accent5"/>
                </a:solidFill>
              </a:defRPr>
            </a:lvl4pPr>
            <a:lvl5pPr>
              <a:defRPr sz="900">
                <a:solidFill>
                  <a:schemeClr val="accent5"/>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8" name="Segnaposto testo 7">
            <a:extLst>
              <a:ext uri="{FF2B5EF4-FFF2-40B4-BE49-F238E27FC236}">
                <a16:creationId xmlns:a16="http://schemas.microsoft.com/office/drawing/2014/main" id="{A28C1445-31ED-DB49-7A62-BCC414F3B9B7}"/>
              </a:ext>
            </a:extLst>
          </p:cNvPr>
          <p:cNvSpPr>
            <a:spLocks noGrp="1"/>
          </p:cNvSpPr>
          <p:nvPr>
            <p:ph type="body" sz="quarter" idx="20"/>
          </p:nvPr>
        </p:nvSpPr>
        <p:spPr>
          <a:xfrm>
            <a:off x="250825" y="2800172"/>
            <a:ext cx="2805113" cy="577850"/>
          </a:xfrm>
        </p:spPr>
        <p:txBody>
          <a:bodyPr lIns="0" tIns="0" rIns="0" bIns="0"/>
          <a:lstStyle>
            <a:lvl1pPr marL="0" indent="0" algn="l">
              <a:buFont typeface="Arial" panose="020B0604020202020204" pitchFamily="34" charset="0"/>
              <a:buNone/>
              <a:defRPr sz="1400"/>
            </a:lvl1pPr>
            <a:lvl2pPr marL="342900" indent="0" algn="l">
              <a:buFont typeface="Arial" panose="020B0604020202020204" pitchFamily="34" charset="0"/>
              <a:buNone/>
              <a:defRPr sz="1400"/>
            </a:lvl2pPr>
            <a:lvl3pPr marL="685800" indent="0" algn="l">
              <a:buFont typeface="Arial" panose="020B0604020202020204" pitchFamily="34" charset="0"/>
              <a:buNone/>
              <a:defRPr sz="1400"/>
            </a:lvl3pPr>
            <a:lvl4pPr marL="1028700" indent="0" algn="l">
              <a:buFont typeface="Arial" panose="020B0604020202020204" pitchFamily="34" charset="0"/>
              <a:buNone/>
              <a:defRPr sz="1400"/>
            </a:lvl4pPr>
            <a:lvl5pPr marL="1371600" indent="0" algn="l">
              <a:buFont typeface="Arial" panose="020B0604020202020204" pitchFamily="34" charset="0"/>
              <a:buNone/>
              <a:defRPr sz="1400"/>
            </a:lvl5pPr>
          </a:lstStyle>
          <a:p>
            <a:pPr lvl="0"/>
            <a:r>
              <a:rPr lang="it-IT" dirty="0"/>
              <a:t>Fare clic per modificare gli stili del testo dello schema</a:t>
            </a:r>
          </a:p>
          <a:p>
            <a:pPr lvl="1"/>
            <a:r>
              <a:rPr lang="it-IT" dirty="0"/>
              <a:t>Secondo livello</a:t>
            </a:r>
          </a:p>
        </p:txBody>
      </p:sp>
      <p:sp>
        <p:nvSpPr>
          <p:cNvPr id="16" name="Segnaposto testo 15">
            <a:extLst>
              <a:ext uri="{FF2B5EF4-FFF2-40B4-BE49-F238E27FC236}">
                <a16:creationId xmlns:a16="http://schemas.microsoft.com/office/drawing/2014/main" id="{1C21F5C0-6896-8FC6-8DEA-473068B2F959}"/>
              </a:ext>
            </a:extLst>
          </p:cNvPr>
          <p:cNvSpPr>
            <a:spLocks noGrp="1"/>
          </p:cNvSpPr>
          <p:nvPr>
            <p:ph type="body" sz="quarter" idx="21"/>
          </p:nvPr>
        </p:nvSpPr>
        <p:spPr>
          <a:xfrm>
            <a:off x="3167063" y="2800172"/>
            <a:ext cx="2803525" cy="584200"/>
          </a:xfrm>
        </p:spPr>
        <p:txBody>
          <a:bodyPr lIns="0" tIns="0" rIns="0" bIns="0"/>
          <a:lstStyle>
            <a:lvl1pPr marL="0" indent="0" algn="l">
              <a:buNone/>
              <a:defRPr sz="1400"/>
            </a:lvl1pPr>
            <a:lvl2pPr marL="342900" indent="0" algn="l">
              <a:buNone/>
              <a:defRPr sz="1400"/>
            </a:lvl2pPr>
            <a:lvl3pPr marL="685800" indent="0" algn="l">
              <a:buNone/>
              <a:defRPr sz="1400"/>
            </a:lvl3pPr>
            <a:lvl4pPr marL="1028700" indent="0" algn="l">
              <a:buNone/>
              <a:defRPr sz="1400"/>
            </a:lvl4pPr>
            <a:lvl5pPr marL="1371600" indent="0" algn="l">
              <a:buNone/>
              <a:defRPr sz="1400"/>
            </a:lvl5pPr>
          </a:lstStyle>
          <a:p>
            <a:pPr lvl="0"/>
            <a:r>
              <a:rPr lang="it-IT" dirty="0"/>
              <a:t>Fare clic per modificare gli stili del testo dello schema</a:t>
            </a:r>
          </a:p>
          <a:p>
            <a:pPr lvl="1"/>
            <a:r>
              <a:rPr lang="it-IT" dirty="0"/>
              <a:t>Secondo livello</a:t>
            </a:r>
          </a:p>
        </p:txBody>
      </p:sp>
      <p:sp>
        <p:nvSpPr>
          <p:cNvPr id="18" name="Segnaposto testo 17">
            <a:extLst>
              <a:ext uri="{FF2B5EF4-FFF2-40B4-BE49-F238E27FC236}">
                <a16:creationId xmlns:a16="http://schemas.microsoft.com/office/drawing/2014/main" id="{6489CF64-F6EA-DBED-6F34-72F648C3C357}"/>
              </a:ext>
            </a:extLst>
          </p:cNvPr>
          <p:cNvSpPr>
            <a:spLocks noGrp="1"/>
          </p:cNvSpPr>
          <p:nvPr>
            <p:ph type="body" sz="quarter" idx="22"/>
          </p:nvPr>
        </p:nvSpPr>
        <p:spPr>
          <a:xfrm>
            <a:off x="6081713" y="2800172"/>
            <a:ext cx="2811462" cy="604838"/>
          </a:xfrm>
        </p:spPr>
        <p:txBody>
          <a:bodyPr lIns="0" tIns="0" rIns="0" bIns="0"/>
          <a:lstStyle>
            <a:lvl1pPr marL="0" indent="0" algn="l">
              <a:buNone/>
              <a:defRPr sz="1400"/>
            </a:lvl1pPr>
            <a:lvl2pPr marL="342900" indent="0" algn="l">
              <a:buNone/>
              <a:defRPr sz="1400"/>
            </a:lvl2pPr>
            <a:lvl3pPr marL="685800" indent="0" algn="l">
              <a:buNone/>
              <a:defRPr sz="1400"/>
            </a:lvl3pPr>
            <a:lvl4pPr marL="1028700" indent="0" algn="l">
              <a:buNone/>
              <a:defRPr sz="1400"/>
            </a:lvl4pPr>
            <a:lvl5pPr marL="1371600" indent="0" algn="l">
              <a:buNone/>
              <a:defRPr sz="1400"/>
            </a:lvl5pPr>
          </a:lstStyle>
          <a:p>
            <a:pPr lvl="0"/>
            <a:r>
              <a:rPr lang="it-IT" dirty="0"/>
              <a:t>Fare clic per modificare gli stili del testo dello schema</a:t>
            </a:r>
          </a:p>
          <a:p>
            <a:pPr lvl="1"/>
            <a:r>
              <a:rPr lang="it-IT" dirty="0"/>
              <a:t>Secondo livello</a:t>
            </a:r>
          </a:p>
        </p:txBody>
      </p:sp>
    </p:spTree>
    <p:extLst>
      <p:ext uri="{BB962C8B-B14F-4D97-AF65-F5344CB8AC3E}">
        <p14:creationId xmlns:p14="http://schemas.microsoft.com/office/powerpoint/2010/main" val="404371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1166813"/>
            <a:ext cx="8642350" cy="973137"/>
          </a:xfrm>
          <a:prstGeom prst="rect">
            <a:avLst/>
          </a:prstGeom>
        </p:spPr>
        <p:txBody>
          <a:bodyPr vert="horz" lIns="91440" tIns="45720" rIns="91440" bIns="45720" rtlCol="0" anchor="ctr">
            <a:no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250825" y="2392364"/>
            <a:ext cx="8642350" cy="2195512"/>
          </a:xfrm>
          <a:prstGeom prst="rect">
            <a:avLst/>
          </a:prstGeom>
        </p:spPr>
        <p:txBody>
          <a:bodyPr vert="horz" lIns="91440" tIns="45720" rIns="91440" bIns="45720" rtlCol="0">
            <a:no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pic>
        <p:nvPicPr>
          <p:cNvPr id="12" name="Immagine 11">
            <a:extLst>
              <a:ext uri="{FF2B5EF4-FFF2-40B4-BE49-F238E27FC236}">
                <a16:creationId xmlns:a16="http://schemas.microsoft.com/office/drawing/2014/main" id="{82117792-2883-2FFA-E9B8-ADDDF7585FBF}"/>
              </a:ext>
            </a:extLst>
          </p:cNvPr>
          <p:cNvPicPr>
            <a:picLocks noChangeAspect="1"/>
          </p:cNvPicPr>
          <p:nvPr userDrawn="1"/>
        </p:nvPicPr>
        <p:blipFill>
          <a:blip r:embed="rId14"/>
          <a:stretch>
            <a:fillRect/>
          </a:stretch>
        </p:blipFill>
        <p:spPr>
          <a:xfrm>
            <a:off x="250825" y="243614"/>
            <a:ext cx="1060323" cy="588236"/>
          </a:xfrm>
          <a:prstGeom prst="rect">
            <a:avLst/>
          </a:prstGeom>
        </p:spPr>
      </p:pic>
      <p:grpSp>
        <p:nvGrpSpPr>
          <p:cNvPr id="18" name="Gruppo 17">
            <a:extLst>
              <a:ext uri="{FF2B5EF4-FFF2-40B4-BE49-F238E27FC236}">
                <a16:creationId xmlns:a16="http://schemas.microsoft.com/office/drawing/2014/main" id="{1C059A17-1475-2C1B-2FFC-14CD1CD7459C}"/>
              </a:ext>
            </a:extLst>
          </p:cNvPr>
          <p:cNvGrpSpPr/>
          <p:nvPr userDrawn="1"/>
        </p:nvGrpSpPr>
        <p:grpSpPr>
          <a:xfrm>
            <a:off x="6872317" y="4650906"/>
            <a:ext cx="2055759" cy="530952"/>
            <a:chOff x="6872317" y="4650906"/>
            <a:chExt cx="2055759" cy="530952"/>
          </a:xfrm>
        </p:grpSpPr>
        <p:pic>
          <p:nvPicPr>
            <p:cNvPr id="6" name="Immagine 5">
              <a:extLst>
                <a:ext uri="{FF2B5EF4-FFF2-40B4-BE49-F238E27FC236}">
                  <a16:creationId xmlns:a16="http://schemas.microsoft.com/office/drawing/2014/main" id="{CCF301EB-9C92-A6B4-2A4A-F1C081D07DDE}"/>
                </a:ext>
              </a:extLst>
            </p:cNvPr>
            <p:cNvPicPr>
              <a:picLocks noChangeAspect="1"/>
            </p:cNvPicPr>
            <p:nvPr userDrawn="1"/>
          </p:nvPicPr>
          <p:blipFill>
            <a:blip r:embed="rId15"/>
            <a:srcRect/>
            <a:stretch/>
          </p:blipFill>
          <p:spPr>
            <a:xfrm>
              <a:off x="8397124" y="4650906"/>
              <a:ext cx="530952" cy="530952"/>
            </a:xfrm>
            <a:prstGeom prst="rect">
              <a:avLst/>
            </a:prstGeom>
          </p:spPr>
        </p:pic>
        <p:sp>
          <p:nvSpPr>
            <p:cNvPr id="7" name="Text Placeholder 3">
              <a:extLst>
                <a:ext uri="{FF2B5EF4-FFF2-40B4-BE49-F238E27FC236}">
                  <a16:creationId xmlns:a16="http://schemas.microsoft.com/office/drawing/2014/main" id="{29C50DCD-E480-C68B-4159-CA02D766BF8F}"/>
                </a:ext>
              </a:extLst>
            </p:cNvPr>
            <p:cNvSpPr txBox="1">
              <a:spLocks/>
            </p:cNvSpPr>
            <p:nvPr userDrawn="1"/>
          </p:nvSpPr>
          <p:spPr>
            <a:xfrm>
              <a:off x="6872317" y="4728614"/>
              <a:ext cx="1559540" cy="201461"/>
            </a:xfrm>
            <a:prstGeom prst="rect">
              <a:avLst/>
            </a:prstGeom>
          </p:spPr>
          <p:txBody>
            <a:bodyPr/>
            <a:lstStyle>
              <a:lvl1pPr marL="0" indent="0" algn="r" defTabSz="685800" rtl="0" eaLnBrk="1" latinLnBrk="0" hangingPunct="1">
                <a:lnSpc>
                  <a:spcPts val="800"/>
                </a:lnSpc>
                <a:spcBef>
                  <a:spcPts val="0"/>
                </a:spcBef>
                <a:buFont typeface="Arial" panose="020B0604020202020204" pitchFamily="34" charset="0"/>
                <a:buNone/>
                <a:defRPr sz="600" b="0" i="0" kern="1200" spc="50" baseline="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050" b="0" i="0" kern="1200">
                  <a:solidFill>
                    <a:schemeClr val="tx1"/>
                  </a:solidFill>
                  <a:latin typeface="Arial" panose="020B06040202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b="0" i="0" kern="1200">
                  <a:solidFill>
                    <a:schemeClr val="tx1"/>
                  </a:solidFill>
                  <a:latin typeface="Arial" panose="020B06040202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a:t>CONFERENCE ORGANIZERS</a:t>
              </a:r>
              <a:endParaRPr lang="it-IT" dirty="0"/>
            </a:p>
          </p:txBody>
        </p:sp>
      </p:grpSp>
      <p:grpSp>
        <p:nvGrpSpPr>
          <p:cNvPr id="17" name="Gruppo 16">
            <a:extLst>
              <a:ext uri="{FF2B5EF4-FFF2-40B4-BE49-F238E27FC236}">
                <a16:creationId xmlns:a16="http://schemas.microsoft.com/office/drawing/2014/main" id="{BEF16EAC-A3F7-F820-9B86-08CC1F6B3CE1}"/>
              </a:ext>
            </a:extLst>
          </p:cNvPr>
          <p:cNvGrpSpPr/>
          <p:nvPr userDrawn="1"/>
        </p:nvGrpSpPr>
        <p:grpSpPr>
          <a:xfrm>
            <a:off x="160207" y="4687200"/>
            <a:ext cx="2857803" cy="375011"/>
            <a:chOff x="160207" y="4702709"/>
            <a:chExt cx="2857803" cy="375011"/>
          </a:xfrm>
        </p:grpSpPr>
        <p:sp>
          <p:nvSpPr>
            <p:cNvPr id="8" name="Text Placeholder 3">
              <a:extLst>
                <a:ext uri="{FF2B5EF4-FFF2-40B4-BE49-F238E27FC236}">
                  <a16:creationId xmlns:a16="http://schemas.microsoft.com/office/drawing/2014/main" id="{7162E242-C8D3-7964-A88C-3D57D5C0C795}"/>
                </a:ext>
              </a:extLst>
            </p:cNvPr>
            <p:cNvSpPr txBox="1">
              <a:spLocks/>
            </p:cNvSpPr>
            <p:nvPr userDrawn="1"/>
          </p:nvSpPr>
          <p:spPr>
            <a:xfrm>
              <a:off x="160207" y="4745909"/>
              <a:ext cx="1429696" cy="201461"/>
            </a:xfrm>
            <a:prstGeom prst="rect">
              <a:avLst/>
            </a:prstGeom>
          </p:spPr>
          <p:txBody>
            <a:bodyPr/>
            <a:lstStyle>
              <a:lvl1pPr marL="0" indent="0" algn="l" defTabSz="685800" rtl="0" eaLnBrk="1" latinLnBrk="0" hangingPunct="1">
                <a:lnSpc>
                  <a:spcPts val="800"/>
                </a:lnSpc>
                <a:spcBef>
                  <a:spcPts val="0"/>
                </a:spcBef>
                <a:buFont typeface="Arial" panose="020B0604020202020204" pitchFamily="34" charset="0"/>
                <a:buNone/>
                <a:defRPr sz="600" b="0" i="0" kern="1200" spc="50" baseline="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050" b="0" i="0" kern="1200">
                  <a:solidFill>
                    <a:schemeClr val="tx1"/>
                  </a:solidFill>
                  <a:latin typeface="Arial" panose="020B06040202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b="0" i="0" kern="1200">
                  <a:solidFill>
                    <a:schemeClr val="tx1"/>
                  </a:solidFill>
                  <a:latin typeface="Arial" panose="020B06040202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dirty="0"/>
                <a:t>ORGANIZERS</a:t>
              </a:r>
            </a:p>
          </p:txBody>
        </p:sp>
        <p:pic>
          <p:nvPicPr>
            <p:cNvPr id="9" name="Immagine 8">
              <a:extLst>
                <a:ext uri="{FF2B5EF4-FFF2-40B4-BE49-F238E27FC236}">
                  <a16:creationId xmlns:a16="http://schemas.microsoft.com/office/drawing/2014/main" id="{055698CF-98FE-F4CC-921A-0D0ABE57CCB2}"/>
                </a:ext>
              </a:extLst>
            </p:cNvPr>
            <p:cNvPicPr>
              <a:picLocks noChangeAspect="1"/>
            </p:cNvPicPr>
            <p:nvPr userDrawn="1"/>
          </p:nvPicPr>
          <p:blipFill>
            <a:blip r:embed="rId16"/>
            <a:srcRect/>
            <a:stretch/>
          </p:blipFill>
          <p:spPr>
            <a:xfrm>
              <a:off x="1018800" y="4702709"/>
              <a:ext cx="1015200" cy="375011"/>
            </a:xfrm>
            <a:prstGeom prst="rect">
              <a:avLst/>
            </a:prstGeom>
          </p:spPr>
        </p:pic>
        <p:pic>
          <p:nvPicPr>
            <p:cNvPr id="10" name="Immagine 9">
              <a:extLst>
                <a:ext uri="{FF2B5EF4-FFF2-40B4-BE49-F238E27FC236}">
                  <a16:creationId xmlns:a16="http://schemas.microsoft.com/office/drawing/2014/main" id="{C771EA30-CB2F-CBDE-0581-EA1E86A4F809}"/>
                </a:ext>
              </a:extLst>
            </p:cNvPr>
            <p:cNvPicPr>
              <a:picLocks noChangeAspect="1"/>
            </p:cNvPicPr>
            <p:nvPr userDrawn="1"/>
          </p:nvPicPr>
          <p:blipFill>
            <a:blip r:embed="rId17"/>
            <a:stretch>
              <a:fillRect/>
            </a:stretch>
          </p:blipFill>
          <p:spPr>
            <a:xfrm>
              <a:off x="2091600" y="4702709"/>
              <a:ext cx="926410" cy="367255"/>
            </a:xfrm>
            <a:prstGeom prst="rect">
              <a:avLst/>
            </a:prstGeom>
          </p:spPr>
        </p:pic>
      </p:grpSp>
      <p:cxnSp>
        <p:nvCxnSpPr>
          <p:cNvPr id="13" name="Connettore 1 12">
            <a:extLst>
              <a:ext uri="{FF2B5EF4-FFF2-40B4-BE49-F238E27FC236}">
                <a16:creationId xmlns:a16="http://schemas.microsoft.com/office/drawing/2014/main" id="{F22FD1F9-807C-C0B9-7E15-7E27305A0CE5}"/>
              </a:ext>
            </a:extLst>
          </p:cNvPr>
          <p:cNvCxnSpPr>
            <a:cxnSpLocks/>
          </p:cNvCxnSpPr>
          <p:nvPr userDrawn="1"/>
        </p:nvCxnSpPr>
        <p:spPr>
          <a:xfrm>
            <a:off x="250825" y="4659313"/>
            <a:ext cx="86423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198067"/>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80" r:id="rId3"/>
    <p:sldLayoutId id="2147483701" r:id="rId4"/>
    <p:sldLayoutId id="2147483681" r:id="rId5"/>
    <p:sldLayoutId id="2147483699" r:id="rId6"/>
    <p:sldLayoutId id="2147483700" r:id="rId7"/>
    <p:sldLayoutId id="2147483684" r:id="rId8"/>
    <p:sldLayoutId id="2147483692" r:id="rId9"/>
    <p:sldLayoutId id="2147483683" r:id="rId10"/>
    <p:sldLayoutId id="2147483698" r:id="rId11"/>
  </p:sldLayoutIdLst>
  <p:hf hdr="0"/>
  <p:txStyles>
    <p:titleStyle>
      <a:lvl1pPr algn="l" defTabSz="685800" rtl="0" eaLnBrk="1" latinLnBrk="0" hangingPunct="1">
        <a:lnSpc>
          <a:spcPct val="90000"/>
        </a:lnSpc>
        <a:spcBef>
          <a:spcPct val="0"/>
        </a:spcBef>
        <a:buNone/>
        <a:defRPr sz="3300" b="1" i="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7" userDrawn="1">
          <p15:clr>
            <a:srgbClr val="F26B43"/>
          </p15:clr>
        </p15:guide>
        <p15:guide id="3" pos="158" userDrawn="1">
          <p15:clr>
            <a:srgbClr val="F26B43"/>
          </p15:clr>
        </p15:guide>
        <p15:guide id="4" pos="5602" userDrawn="1">
          <p15:clr>
            <a:srgbClr val="F26B43"/>
          </p15:clr>
        </p15:guide>
        <p15:guide id="5" orient="horz" pos="146" userDrawn="1">
          <p15:clr>
            <a:srgbClr val="F26B43"/>
          </p15:clr>
        </p15:guide>
        <p15:guide id="6" orient="horz" pos="3094" userDrawn="1">
          <p15:clr>
            <a:srgbClr val="F26B43"/>
          </p15:clr>
        </p15:guide>
        <p15:guide id="7" pos="2653" userDrawn="1">
          <p15:clr>
            <a:srgbClr val="F26B43"/>
          </p15:clr>
        </p15:guide>
        <p15:guide id="8" orient="horz" pos="1348" userDrawn="1">
          <p15:clr>
            <a:srgbClr val="F26B43"/>
          </p15:clr>
        </p15:guide>
        <p15:guide id="9" pos="3765" userDrawn="1">
          <p15:clr>
            <a:srgbClr val="F26B43"/>
          </p15:clr>
        </p15:guide>
        <p15:guide id="10" orient="horz" pos="531" userDrawn="1">
          <p15:clr>
            <a:srgbClr val="F26B43"/>
          </p15:clr>
        </p15:guide>
        <p15:guide id="12" pos="2903" userDrawn="1">
          <p15:clr>
            <a:srgbClr val="F26B43"/>
          </p15:clr>
        </p15:guide>
        <p15:guide id="13" orient="horz" pos="735" userDrawn="1">
          <p15:clr>
            <a:srgbClr val="F26B43"/>
          </p15:clr>
        </p15:guide>
        <p15:guide id="16" orient="horz" pos="2890" userDrawn="1">
          <p15:clr>
            <a:srgbClr val="F26B43"/>
          </p15:clr>
        </p15:guide>
        <p15:guide id="17" orient="horz" pos="2935" userDrawn="1">
          <p15:clr>
            <a:srgbClr val="F26B43"/>
          </p15:clr>
        </p15:guide>
        <p15:guide id="18" pos="453" userDrawn="1">
          <p15:clr>
            <a:srgbClr val="F26B43"/>
          </p15:clr>
        </p15:guide>
        <p15:guide id="19" pos="5307" userDrawn="1">
          <p15:clr>
            <a:srgbClr val="F26B43"/>
          </p15:clr>
        </p15:guide>
        <p15:guide id="20"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industrialvalvesummit.com"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hyperlink" Target="https://www.valvecampus.com/" TargetMode="External"/><Relationship Id="rId5" Type="http://schemas.openxmlformats.org/officeDocument/2006/relationships/hyperlink" Target="mailto:segreteria@valvecampus.com" TargetMode="External"/><Relationship Id="rId4" Type="http://schemas.openxmlformats.org/officeDocument/2006/relationships/hyperlink" Target="https://industrialvalvesummi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F174D2F-A0F4-79C8-E119-E565BE5E0169}"/>
              </a:ext>
            </a:extLst>
          </p:cNvPr>
          <p:cNvSpPr>
            <a:spLocks noGrp="1"/>
          </p:cNvSpPr>
          <p:nvPr>
            <p:ph type="body" sz="quarter" idx="10"/>
          </p:nvPr>
        </p:nvSpPr>
        <p:spPr>
          <a:xfrm>
            <a:off x="4527274" y="1316627"/>
            <a:ext cx="4324350" cy="2510246"/>
          </a:xfrm>
        </p:spPr>
        <p:txBody>
          <a:bodyPr/>
          <a:lstStyle/>
          <a:p>
            <a:pPr>
              <a:lnSpc>
                <a:spcPct val="100000"/>
              </a:lnSpc>
            </a:pPr>
            <a:r>
              <a:rPr lang="it-IT" sz="3200" dirty="0" err="1"/>
              <a:t>Is</a:t>
            </a:r>
            <a:r>
              <a:rPr lang="it-IT" sz="3200" dirty="0"/>
              <a:t> ‘Smart LDAR’ </a:t>
            </a:r>
            <a:r>
              <a:rPr lang="it-IT" sz="3200" dirty="0" err="1"/>
              <a:t>correctly</a:t>
            </a:r>
            <a:r>
              <a:rPr lang="it-IT" sz="3200" dirty="0"/>
              <a:t> </a:t>
            </a:r>
            <a:r>
              <a:rPr lang="it-IT" sz="3200" dirty="0" err="1"/>
              <a:t>applied</a:t>
            </a:r>
            <a:r>
              <a:rPr lang="it-IT" sz="3200" dirty="0"/>
              <a:t> in Europe?</a:t>
            </a:r>
          </a:p>
          <a:p>
            <a:pPr>
              <a:lnSpc>
                <a:spcPct val="100000"/>
              </a:lnSpc>
            </a:pPr>
            <a:endParaRPr lang="it-IT" sz="2800" dirty="0"/>
          </a:p>
          <a:p>
            <a:pPr algn="just">
              <a:lnSpc>
                <a:spcPct val="100000"/>
              </a:lnSpc>
            </a:pPr>
            <a:r>
              <a:rPr lang="en-US" sz="1400" b="1" kern="100" spc="0" dirty="0">
                <a:effectLst/>
                <a:ea typeface="Calibri" panose="020F0502020204030204" pitchFamily="34" charset="0"/>
                <a:cs typeface="Arial" panose="020B0604020202020204" pitchFamily="34" charset="0"/>
              </a:rPr>
              <a:t>Take a look at the differences between CWP and AWP LDAR following the EN 17628:2022, EN 15446:2008 and </a:t>
            </a:r>
            <a:r>
              <a:rPr lang="en-US" sz="1400" b="1" kern="100" spc="0" dirty="0" err="1">
                <a:effectLst/>
                <a:ea typeface="Calibri" panose="020F0502020204030204" pitchFamily="34" charset="0"/>
                <a:cs typeface="Arial" panose="020B0604020202020204" pitchFamily="34" charset="0"/>
              </a:rPr>
              <a:t>dutch</a:t>
            </a:r>
            <a:r>
              <a:rPr lang="en-US" sz="1400" b="1" kern="100" spc="0" dirty="0">
                <a:effectLst/>
                <a:ea typeface="Calibri" panose="020F0502020204030204" pitchFamily="34" charset="0"/>
                <a:cs typeface="Arial" panose="020B0604020202020204" pitchFamily="34" charset="0"/>
              </a:rPr>
              <a:t> </a:t>
            </a:r>
            <a:r>
              <a:rPr lang="en-US" sz="1400" kern="100" spc="0" dirty="0">
                <a:ea typeface="Calibri" panose="020F0502020204030204" pitchFamily="34" charset="0"/>
                <a:cs typeface="Arial" panose="020B0604020202020204" pitchFamily="34" charset="0"/>
              </a:rPr>
              <a:t>guideline </a:t>
            </a:r>
            <a:r>
              <a:rPr lang="en-US" sz="1400" b="1" kern="100" spc="0" dirty="0">
                <a:effectLst/>
                <a:ea typeface="Calibri" panose="020F0502020204030204" pitchFamily="34" charset="0"/>
                <a:cs typeface="Arial" panose="020B0604020202020204" pitchFamily="34" charset="0"/>
              </a:rPr>
              <a:t>NTA 8399:2015</a:t>
            </a:r>
            <a:endParaRPr lang="it-IT" sz="1400" kern="100" spc="0" dirty="0">
              <a:effectLst/>
              <a:ea typeface="Calibri" panose="020F0502020204030204" pitchFamily="34" charset="0"/>
              <a:cs typeface="Arial" panose="020B0604020202020204" pitchFamily="34" charset="0"/>
            </a:endParaRPr>
          </a:p>
          <a:p>
            <a:endParaRPr lang="it-IT" sz="2800" dirty="0"/>
          </a:p>
        </p:txBody>
      </p:sp>
      <p:sp>
        <p:nvSpPr>
          <p:cNvPr id="5" name="Segnaposto testo 6">
            <a:extLst>
              <a:ext uri="{FF2B5EF4-FFF2-40B4-BE49-F238E27FC236}">
                <a16:creationId xmlns:a16="http://schemas.microsoft.com/office/drawing/2014/main" id="{16C57FAC-F0BC-6134-A643-67B193141234}"/>
              </a:ext>
            </a:extLst>
          </p:cNvPr>
          <p:cNvSpPr>
            <a:spLocks noGrp="1"/>
          </p:cNvSpPr>
          <p:nvPr>
            <p:ph type="body" sz="half" idx="2"/>
          </p:nvPr>
        </p:nvSpPr>
        <p:spPr>
          <a:xfrm>
            <a:off x="162170" y="4192238"/>
            <a:ext cx="1242560" cy="275259"/>
          </a:xfrm>
        </p:spPr>
        <p:txBody>
          <a:bodyPr/>
          <a:lstStyle/>
          <a:p>
            <a:pPr lvl="0"/>
            <a:r>
              <a:rPr lang="it-IT" dirty="0"/>
              <a:t>CONFERENCE </a:t>
            </a:r>
          </a:p>
          <a:p>
            <a:pPr lvl="0"/>
            <a:r>
              <a:rPr lang="it-IT" dirty="0"/>
              <a:t>ORGANIZERS</a:t>
            </a:r>
          </a:p>
        </p:txBody>
      </p:sp>
    </p:spTree>
    <p:extLst>
      <p:ext uri="{BB962C8B-B14F-4D97-AF65-F5344CB8AC3E}">
        <p14:creationId xmlns:p14="http://schemas.microsoft.com/office/powerpoint/2010/main" val="2849688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188557-E561-BC85-0B04-09E347C9CB30}"/>
              </a:ext>
            </a:extLst>
          </p:cNvPr>
          <p:cNvSpPr>
            <a:spLocks noGrp="1"/>
          </p:cNvSpPr>
          <p:nvPr>
            <p:ph type="ctrTitle"/>
          </p:nvPr>
        </p:nvSpPr>
        <p:spPr>
          <a:xfrm>
            <a:off x="255796" y="913365"/>
            <a:ext cx="3960812" cy="527809"/>
          </a:xfrm>
        </p:spPr>
        <p:txBody>
          <a:bodyPr/>
          <a:lstStyle/>
          <a:p>
            <a:r>
              <a:rPr lang="it-IT" sz="2800" dirty="0"/>
              <a:t>Smart LDAR</a:t>
            </a:r>
          </a:p>
        </p:txBody>
      </p:sp>
      <p:sp>
        <p:nvSpPr>
          <p:cNvPr id="3" name="Sottotitolo 2">
            <a:extLst>
              <a:ext uri="{FF2B5EF4-FFF2-40B4-BE49-F238E27FC236}">
                <a16:creationId xmlns:a16="http://schemas.microsoft.com/office/drawing/2014/main" id="{C666866F-3C7C-FA45-2295-FDFA7FA5B786}"/>
              </a:ext>
            </a:extLst>
          </p:cNvPr>
          <p:cNvSpPr>
            <a:spLocks noGrp="1"/>
          </p:cNvSpPr>
          <p:nvPr>
            <p:ph type="subTitle" idx="1"/>
          </p:nvPr>
        </p:nvSpPr>
        <p:spPr>
          <a:xfrm>
            <a:off x="310458" y="1612209"/>
            <a:ext cx="4852920" cy="3040545"/>
          </a:xfrm>
        </p:spPr>
        <p:txBody>
          <a:bodyPr/>
          <a:lstStyle/>
          <a:p>
            <a:pPr marR="0"/>
            <a:r>
              <a:rPr lang="en-US" sz="1400" b="0" i="0" u="none" strike="noStrike" baseline="0" dirty="0">
                <a:solidFill>
                  <a:srgbClr val="313331"/>
                </a:solidFill>
                <a:latin typeface="Arial" panose="020B0604020202020204" pitchFamily="34" charset="0"/>
              </a:rPr>
              <a:t>Measurement of leaks helps to categorize severity and prioritize repairs, significant impact to total emissions/recovery. The available approaches are:</a:t>
            </a:r>
          </a:p>
          <a:p>
            <a:pPr marR="0"/>
            <a:r>
              <a:rPr lang="en-US" sz="1400" b="1" i="0" u="none" strike="noStrike" baseline="0" dirty="0">
                <a:solidFill>
                  <a:srgbClr val="313331"/>
                </a:solidFill>
                <a:latin typeface="Arial" panose="020B0604020202020204" pitchFamily="34" charset="0"/>
              </a:rPr>
              <a:t>Direct measurement </a:t>
            </a:r>
            <a:r>
              <a:rPr lang="en-US" sz="1400" b="0" i="0" u="none" strike="noStrike" baseline="0" dirty="0">
                <a:solidFill>
                  <a:srgbClr val="313331"/>
                </a:solidFill>
                <a:latin typeface="Arial" panose="020B0604020202020204" pitchFamily="34" charset="0"/>
              </a:rPr>
              <a:t>(Hi-Flow Sampler). It is the most accurate method for leak flow rates</a:t>
            </a:r>
          </a:p>
          <a:p>
            <a:pPr marR="0"/>
            <a:r>
              <a:rPr lang="en-US" sz="1400" b="1" i="0" u="none" strike="noStrike" baseline="0" dirty="0">
                <a:solidFill>
                  <a:srgbClr val="313331"/>
                </a:solidFill>
                <a:latin typeface="Arial" panose="020B0604020202020204" pitchFamily="34" charset="0"/>
              </a:rPr>
              <a:t>PPM Concentration </a:t>
            </a:r>
            <a:r>
              <a:rPr lang="en-US" sz="1400" b="0" i="0" u="none" strike="noStrike" baseline="0" dirty="0">
                <a:solidFill>
                  <a:srgbClr val="313331"/>
                </a:solidFill>
                <a:latin typeface="Arial" panose="020B0604020202020204" pitchFamily="34" charset="0"/>
              </a:rPr>
              <a:t>(Method 21-EN 15446:2008). This </a:t>
            </a:r>
            <a:r>
              <a:rPr lang="en-US" sz="1400" dirty="0">
                <a:solidFill>
                  <a:srgbClr val="313331"/>
                </a:solidFill>
              </a:rPr>
              <a:t>m</a:t>
            </a:r>
            <a:r>
              <a:rPr lang="en-US" sz="1400" b="0" i="0" u="none" strike="noStrike" baseline="0" dirty="0">
                <a:solidFill>
                  <a:srgbClr val="313331"/>
                </a:solidFill>
                <a:latin typeface="Arial" panose="020B0604020202020204" pitchFamily="34" charset="0"/>
              </a:rPr>
              <a:t>ethodology is the most widely employed because the FID-PID is a flexible and capable instrument</a:t>
            </a:r>
          </a:p>
          <a:p>
            <a:pPr marR="0"/>
            <a:r>
              <a:rPr lang="en-US" sz="1400" b="1" i="0" u="none" strike="noStrike" baseline="0" dirty="0">
                <a:solidFill>
                  <a:srgbClr val="313331"/>
                </a:solidFill>
                <a:latin typeface="Arial" panose="020B0604020202020204" pitchFamily="34" charset="0"/>
              </a:rPr>
              <a:t>OGI</a:t>
            </a:r>
            <a:r>
              <a:rPr lang="en-US" sz="1400" b="0" i="0" u="none" strike="noStrike" baseline="0" dirty="0">
                <a:solidFill>
                  <a:srgbClr val="313331"/>
                </a:solidFill>
                <a:latin typeface="Arial" panose="020B0604020202020204" pitchFamily="34" charset="0"/>
              </a:rPr>
              <a:t> </a:t>
            </a:r>
            <a:r>
              <a:rPr lang="en-US" sz="1400" b="1" i="0" u="none" strike="noStrike" baseline="0" dirty="0">
                <a:solidFill>
                  <a:srgbClr val="313331"/>
                </a:solidFill>
                <a:latin typeface="Arial" panose="020B0604020202020204" pitchFamily="34" charset="0"/>
              </a:rPr>
              <a:t>leak rate estimation </a:t>
            </a:r>
            <a:r>
              <a:rPr lang="en-US" sz="1400" b="0" i="0" u="none" strike="noStrike" baseline="0" dirty="0">
                <a:solidFill>
                  <a:srgbClr val="313331"/>
                </a:solidFill>
                <a:latin typeface="Arial" panose="020B0604020202020204" pitchFamily="34" charset="0"/>
              </a:rPr>
              <a:t>can be nearly as accurate as quantification when done by an experienced technician</a:t>
            </a:r>
          </a:p>
          <a:p>
            <a:pPr marR="0"/>
            <a:r>
              <a:rPr lang="en-US" sz="1400" b="1" i="0" u="none" strike="noStrike" baseline="0" dirty="0">
                <a:solidFill>
                  <a:srgbClr val="313331"/>
                </a:solidFill>
                <a:latin typeface="Arial" panose="020B0604020202020204" pitchFamily="34" charset="0"/>
              </a:rPr>
              <a:t>QOGI</a:t>
            </a:r>
            <a:r>
              <a:rPr lang="en-US" sz="1400" b="0" i="0" u="none" strike="noStrike" baseline="0" dirty="0">
                <a:solidFill>
                  <a:srgbClr val="313331"/>
                </a:solidFill>
                <a:latin typeface="Arial" panose="020B0604020202020204" pitchFamily="34" charset="0"/>
              </a:rPr>
              <a:t> –software to estimate leak rates can be effective in prime conditions but less so in field settings and it takes considerable time to get readings</a:t>
            </a:r>
          </a:p>
        </p:txBody>
      </p:sp>
      <p:pic>
        <p:nvPicPr>
          <p:cNvPr id="8" name="Segnaposto immagine 7">
            <a:extLst>
              <a:ext uri="{FF2B5EF4-FFF2-40B4-BE49-F238E27FC236}">
                <a16:creationId xmlns:a16="http://schemas.microsoft.com/office/drawing/2014/main" id="{2FAB182E-A9E8-33AD-D3E3-4FF07839F2F9}"/>
              </a:ext>
            </a:extLst>
          </p:cNvPr>
          <p:cNvPicPr>
            <a:picLocks noGrp="1" noChangeAspect="1"/>
          </p:cNvPicPr>
          <p:nvPr>
            <p:ph type="pic" sz="quarter" idx="10"/>
          </p:nvPr>
        </p:nvPicPr>
        <p:blipFill>
          <a:blip r:embed="rId2"/>
          <a:srcRect t="2687" b="2687"/>
          <a:stretch>
            <a:fillRect/>
          </a:stretch>
        </p:blipFill>
        <p:spPr>
          <a:xfrm>
            <a:off x="5524700" y="231774"/>
            <a:ext cx="3368475" cy="4486965"/>
          </a:xfrm>
        </p:spPr>
      </p:pic>
    </p:spTree>
    <p:extLst>
      <p:ext uri="{BB962C8B-B14F-4D97-AF65-F5344CB8AC3E}">
        <p14:creationId xmlns:p14="http://schemas.microsoft.com/office/powerpoint/2010/main" val="3696044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4E1E5D5-E5EE-5626-1704-E65327262579}"/>
              </a:ext>
            </a:extLst>
          </p:cNvPr>
          <p:cNvSpPr>
            <a:spLocks noGrp="1"/>
          </p:cNvSpPr>
          <p:nvPr>
            <p:ph idx="1"/>
          </p:nvPr>
        </p:nvSpPr>
        <p:spPr>
          <a:xfrm>
            <a:off x="252567" y="997815"/>
            <a:ext cx="3777749" cy="670494"/>
          </a:xfrm>
        </p:spPr>
        <p:txBody>
          <a:bodyPr/>
          <a:lstStyle/>
          <a:p>
            <a:pPr marL="0" indent="0" algn="ctr">
              <a:buNone/>
            </a:pPr>
            <a:r>
              <a:rPr lang="it-IT" sz="2800" b="1" dirty="0"/>
              <a:t>OGI </a:t>
            </a:r>
            <a:r>
              <a:rPr lang="it-IT" sz="2800" b="1" dirty="0" err="1"/>
              <a:t>Pitfall</a:t>
            </a:r>
            <a:endParaRPr lang="it-IT" sz="2800" b="1" dirty="0"/>
          </a:p>
        </p:txBody>
      </p:sp>
      <p:sp>
        <p:nvSpPr>
          <p:cNvPr id="4" name="Segnaposto contenuto 3">
            <a:extLst>
              <a:ext uri="{FF2B5EF4-FFF2-40B4-BE49-F238E27FC236}">
                <a16:creationId xmlns:a16="http://schemas.microsoft.com/office/drawing/2014/main" id="{2E626B79-8234-2322-8553-5F4904D2FD9C}"/>
              </a:ext>
            </a:extLst>
          </p:cNvPr>
          <p:cNvSpPr>
            <a:spLocks noGrp="1"/>
          </p:cNvSpPr>
          <p:nvPr>
            <p:ph idx="14"/>
          </p:nvPr>
        </p:nvSpPr>
        <p:spPr>
          <a:xfrm>
            <a:off x="4174434" y="997815"/>
            <a:ext cx="4502425" cy="670494"/>
          </a:xfrm>
        </p:spPr>
        <p:txBody>
          <a:bodyPr/>
          <a:lstStyle/>
          <a:p>
            <a:pPr marL="0" indent="0" algn="ctr">
              <a:buNone/>
            </a:pPr>
            <a:r>
              <a:rPr lang="it-IT" sz="2800" b="1" dirty="0" err="1"/>
              <a:t>Corrections</a:t>
            </a:r>
            <a:endParaRPr lang="it-IT" b="1" dirty="0"/>
          </a:p>
        </p:txBody>
      </p:sp>
      <p:sp>
        <p:nvSpPr>
          <p:cNvPr id="6" name="Segnaposto contenuto 5">
            <a:extLst>
              <a:ext uri="{FF2B5EF4-FFF2-40B4-BE49-F238E27FC236}">
                <a16:creationId xmlns:a16="http://schemas.microsoft.com/office/drawing/2014/main" id="{7D5B6607-3C74-748D-2E9B-6E3A3A86EE37}"/>
              </a:ext>
            </a:extLst>
          </p:cNvPr>
          <p:cNvSpPr>
            <a:spLocks noGrp="1"/>
          </p:cNvSpPr>
          <p:nvPr>
            <p:ph idx="17"/>
          </p:nvPr>
        </p:nvSpPr>
        <p:spPr>
          <a:xfrm>
            <a:off x="252568" y="1436205"/>
            <a:ext cx="3777749" cy="3151670"/>
          </a:xfrm>
          <a:solidFill>
            <a:srgbClr val="1D71B8">
              <a:alpha val="7749"/>
            </a:srgbClr>
          </a:solidFill>
        </p:spPr>
        <p:txBody>
          <a:bodyPr/>
          <a:lstStyle/>
          <a:p>
            <a:r>
              <a:rPr lang="it-IT" sz="1400" dirty="0" err="1">
                <a:solidFill>
                  <a:schemeClr val="tx1"/>
                </a:solidFill>
                <a:latin typeface="Arial" panose="020B0604020202020204" pitchFamily="34" charset="0"/>
                <a:cs typeface="Arial" panose="020B0604020202020204" pitchFamily="34" charset="0"/>
              </a:rPr>
              <a:t>Inexperienced</a:t>
            </a:r>
            <a:r>
              <a:rPr lang="it-IT" sz="1400" dirty="0">
                <a:solidFill>
                  <a:schemeClr val="tx1"/>
                </a:solidFill>
                <a:latin typeface="Arial" panose="020B0604020202020204" pitchFamily="34" charset="0"/>
                <a:cs typeface="Arial" panose="020B0604020202020204" pitchFamily="34" charset="0"/>
              </a:rPr>
              <a:t> with camera use and the concepts of OGI</a:t>
            </a:r>
          </a:p>
          <a:p>
            <a:r>
              <a:rPr lang="it-IT" sz="1400" dirty="0">
                <a:solidFill>
                  <a:schemeClr val="tx1"/>
                </a:solidFill>
                <a:latin typeface="Arial" panose="020B0604020202020204" pitchFamily="34" charset="0"/>
                <a:cs typeface="Arial" panose="020B0604020202020204" pitchFamily="34" charset="0"/>
              </a:rPr>
              <a:t>Not </a:t>
            </a:r>
            <a:r>
              <a:rPr lang="it-IT" sz="1400" dirty="0" err="1">
                <a:solidFill>
                  <a:schemeClr val="tx1"/>
                </a:solidFill>
                <a:latin typeface="Arial" panose="020B0604020202020204" pitchFamily="34" charset="0"/>
                <a:cs typeface="Arial" panose="020B0604020202020204" pitchFamily="34" charset="0"/>
              </a:rPr>
              <a:t>using</a:t>
            </a:r>
            <a:r>
              <a:rPr lang="it-IT" sz="1400" dirty="0">
                <a:solidFill>
                  <a:schemeClr val="tx1"/>
                </a:solidFill>
                <a:latin typeface="Arial" panose="020B0604020202020204" pitchFamily="34" charset="0"/>
                <a:cs typeface="Arial" panose="020B0604020202020204" pitchFamily="34" charset="0"/>
              </a:rPr>
              <a:t> multiple camera </a:t>
            </a:r>
            <a:r>
              <a:rPr lang="it-IT" sz="1400" dirty="0" err="1">
                <a:solidFill>
                  <a:schemeClr val="tx1"/>
                </a:solidFill>
                <a:latin typeface="Arial" panose="020B0604020202020204" pitchFamily="34" charset="0"/>
                <a:cs typeface="Arial" panose="020B0604020202020204" pitchFamily="34" charset="0"/>
              </a:rPr>
              <a:t>angles</a:t>
            </a:r>
            <a:endParaRPr lang="it-IT" sz="1400" dirty="0">
              <a:solidFill>
                <a:schemeClr val="tx1"/>
              </a:solidFill>
              <a:latin typeface="Arial" panose="020B0604020202020204" pitchFamily="34" charset="0"/>
              <a:cs typeface="Arial" panose="020B0604020202020204" pitchFamily="34" charset="0"/>
            </a:endParaRPr>
          </a:p>
          <a:p>
            <a:r>
              <a:rPr lang="it-IT" sz="1400" dirty="0" err="1">
                <a:solidFill>
                  <a:schemeClr val="tx1"/>
                </a:solidFill>
                <a:latin typeface="Arial" panose="020B0604020202020204" pitchFamily="34" charset="0"/>
                <a:cs typeface="Arial" panose="020B0604020202020204" pitchFamily="34" charset="0"/>
              </a:rPr>
              <a:t>Constantly</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moving</a:t>
            </a:r>
            <a:r>
              <a:rPr lang="it-IT" sz="1400" dirty="0">
                <a:solidFill>
                  <a:schemeClr val="tx1"/>
                </a:solidFill>
                <a:latin typeface="Arial" panose="020B0604020202020204" pitchFamily="34" charset="0"/>
                <a:cs typeface="Arial" panose="020B0604020202020204" pitchFamily="34" charset="0"/>
              </a:rPr>
              <a:t> the camera from scene to scene </a:t>
            </a:r>
            <a:r>
              <a:rPr lang="it-IT" sz="1400" dirty="0" err="1">
                <a:solidFill>
                  <a:schemeClr val="tx1"/>
                </a:solidFill>
                <a:latin typeface="Arial" panose="020B0604020202020204" pitchFamily="34" charset="0"/>
                <a:cs typeface="Arial" panose="020B0604020202020204" pitchFamily="34" charset="0"/>
              </a:rPr>
              <a:t>without</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pausing</a:t>
            </a:r>
            <a:r>
              <a:rPr lang="it-IT" sz="1400" dirty="0">
                <a:solidFill>
                  <a:schemeClr val="tx1"/>
                </a:solidFill>
                <a:latin typeface="Arial" panose="020B0604020202020204" pitchFamily="34" charset="0"/>
                <a:cs typeface="Arial" panose="020B0604020202020204" pitchFamily="34" charset="0"/>
              </a:rPr>
              <a:t> in </a:t>
            </a:r>
            <a:r>
              <a:rPr lang="it-IT" sz="1400" dirty="0" err="1">
                <a:solidFill>
                  <a:schemeClr val="tx1"/>
                </a:solidFill>
                <a:latin typeface="Arial" panose="020B0604020202020204" pitchFamily="34" charset="0"/>
                <a:cs typeface="Arial" panose="020B0604020202020204" pitchFamily="34" charset="0"/>
              </a:rPr>
              <a:t>each</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view</a:t>
            </a:r>
            <a:r>
              <a:rPr lang="it-IT" sz="1400" dirty="0">
                <a:solidFill>
                  <a:schemeClr val="tx1"/>
                </a:solidFill>
                <a:latin typeface="Arial" panose="020B0604020202020204" pitchFamily="34" charset="0"/>
                <a:cs typeface="Arial" panose="020B0604020202020204" pitchFamily="34" charset="0"/>
              </a:rPr>
              <a:t> to look for gas leaks</a:t>
            </a:r>
          </a:p>
          <a:p>
            <a:r>
              <a:rPr lang="it-IT" sz="1400" dirty="0">
                <a:solidFill>
                  <a:schemeClr val="tx1"/>
                </a:solidFill>
                <a:latin typeface="Arial" panose="020B0604020202020204" pitchFamily="34" charset="0"/>
                <a:cs typeface="Arial" panose="020B0604020202020204" pitchFamily="34" charset="0"/>
              </a:rPr>
              <a:t>Area </a:t>
            </a:r>
            <a:r>
              <a:rPr lang="it-IT" sz="1400" dirty="0" err="1">
                <a:solidFill>
                  <a:schemeClr val="tx1"/>
                </a:solidFill>
                <a:latin typeface="Arial" panose="020B0604020202020204" pitchFamily="34" charset="0"/>
                <a:cs typeface="Arial" panose="020B0604020202020204" pitchFamily="34" charset="0"/>
              </a:rPr>
              <a:t>where</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questionable</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thermal</a:t>
            </a:r>
            <a:r>
              <a:rPr lang="it-IT" sz="1400" dirty="0">
                <a:solidFill>
                  <a:schemeClr val="tx1"/>
                </a:solidFill>
                <a:latin typeface="Arial" panose="020B0604020202020204" pitchFamily="34" charset="0"/>
                <a:cs typeface="Arial" panose="020B0604020202020204" pitchFamily="34" charset="0"/>
              </a:rPr>
              <a:t> background </a:t>
            </a:r>
            <a:r>
              <a:rPr lang="it-IT" sz="1400" dirty="0" err="1">
                <a:solidFill>
                  <a:schemeClr val="tx1"/>
                </a:solidFill>
                <a:latin typeface="Arial" panose="020B0604020202020204" pitchFamily="34" charset="0"/>
                <a:cs typeface="Arial" panose="020B0604020202020204" pitchFamily="34" charset="0"/>
              </a:rPr>
              <a:t>is</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present</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that</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may</a:t>
            </a:r>
            <a:r>
              <a:rPr lang="it-IT" sz="1400" dirty="0">
                <a:solidFill>
                  <a:schemeClr val="tx1"/>
                </a:solidFill>
                <a:latin typeface="Arial" panose="020B0604020202020204" pitchFamily="34" charset="0"/>
                <a:cs typeface="Arial" panose="020B0604020202020204" pitchFamily="34" charset="0"/>
              </a:rPr>
              <a:t> reduce the </a:t>
            </a:r>
            <a:r>
              <a:rPr lang="it-IT" sz="1400" dirty="0" err="1">
                <a:solidFill>
                  <a:schemeClr val="tx1"/>
                </a:solidFill>
                <a:latin typeface="Arial" panose="020B0604020202020204" pitchFamily="34" charset="0"/>
                <a:cs typeface="Arial" panose="020B0604020202020204" pitchFamily="34" charset="0"/>
              </a:rPr>
              <a:t>detection</a:t>
            </a:r>
            <a:r>
              <a:rPr lang="it-IT" sz="1400" dirty="0">
                <a:solidFill>
                  <a:schemeClr val="tx1"/>
                </a:solidFill>
                <a:latin typeface="Arial" panose="020B0604020202020204" pitchFamily="34" charset="0"/>
                <a:cs typeface="Arial" panose="020B0604020202020204" pitchFamily="34" charset="0"/>
              </a:rPr>
              <a:t> capabilities of the camera</a:t>
            </a:r>
          </a:p>
          <a:p>
            <a:r>
              <a:rPr lang="it-IT" sz="1400" dirty="0">
                <a:solidFill>
                  <a:schemeClr val="tx1"/>
                </a:solidFill>
                <a:latin typeface="Arial" panose="020B0604020202020204" pitchFamily="34" charset="0"/>
                <a:cs typeface="Arial" panose="020B0604020202020204" pitchFamily="34" charset="0"/>
              </a:rPr>
              <a:t>Scanning </a:t>
            </a:r>
            <a:r>
              <a:rPr lang="it-IT" sz="1400" dirty="0" err="1">
                <a:solidFill>
                  <a:schemeClr val="tx1"/>
                </a:solidFill>
                <a:latin typeface="Arial" panose="020B0604020202020204" pitchFamily="34" charset="0"/>
                <a:cs typeface="Arial" panose="020B0604020202020204" pitchFamily="34" charset="0"/>
              </a:rPr>
              <a:t>too</a:t>
            </a:r>
            <a:r>
              <a:rPr lang="it-IT" sz="1400" dirty="0">
                <a:solidFill>
                  <a:schemeClr val="tx1"/>
                </a:solidFill>
                <a:latin typeface="Arial" panose="020B0604020202020204" pitchFamily="34" charset="0"/>
                <a:cs typeface="Arial" panose="020B0604020202020204" pitchFamily="34" charset="0"/>
              </a:rPr>
              <a:t> fast and </a:t>
            </a:r>
            <a:r>
              <a:rPr lang="it-IT" sz="1400" dirty="0" err="1">
                <a:solidFill>
                  <a:schemeClr val="tx1"/>
                </a:solidFill>
                <a:latin typeface="Arial" panose="020B0604020202020204" pitchFamily="34" charset="0"/>
                <a:cs typeface="Arial" panose="020B0604020202020204" pitchFamily="34" charset="0"/>
              </a:rPr>
              <a:t>missing</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components</a:t>
            </a:r>
            <a:r>
              <a:rPr lang="it-IT" sz="1400" dirty="0">
                <a:solidFill>
                  <a:schemeClr val="tx1"/>
                </a:solidFill>
                <a:latin typeface="Arial" panose="020B0604020202020204" pitchFamily="34" charset="0"/>
                <a:cs typeface="Arial" panose="020B0604020202020204" pitchFamily="34" charset="0"/>
              </a:rPr>
              <a:t>/</a:t>
            </a:r>
            <a:r>
              <a:rPr lang="it-IT" sz="1400" dirty="0" err="1">
                <a:solidFill>
                  <a:schemeClr val="tx1"/>
                </a:solidFill>
                <a:latin typeface="Arial" panose="020B0604020202020204" pitchFamily="34" charset="0"/>
                <a:cs typeface="Arial" panose="020B0604020202020204" pitchFamily="34" charset="0"/>
              </a:rPr>
              <a:t>areas</a:t>
            </a:r>
            <a:endParaRPr lang="it-IT" sz="1400" dirty="0">
              <a:solidFill>
                <a:schemeClr val="tx1"/>
              </a:solidFill>
              <a:latin typeface="Arial" panose="020B0604020202020204" pitchFamily="34" charset="0"/>
              <a:cs typeface="Arial" panose="020B0604020202020204" pitchFamily="34" charset="0"/>
            </a:endParaRPr>
          </a:p>
          <a:p>
            <a:r>
              <a:rPr lang="it-IT" sz="1400" dirty="0" err="1">
                <a:solidFill>
                  <a:schemeClr val="tx1"/>
                </a:solidFill>
                <a:latin typeface="Arial" panose="020B0604020202020204" pitchFamily="34" charset="0"/>
                <a:cs typeface="Arial" panose="020B0604020202020204" pitchFamily="34" charset="0"/>
              </a:rPr>
              <a:t>Poor</a:t>
            </a:r>
            <a:r>
              <a:rPr lang="it-IT" sz="1400" dirty="0">
                <a:solidFill>
                  <a:schemeClr val="tx1"/>
                </a:solidFill>
                <a:latin typeface="Arial" panose="020B0604020202020204" pitchFamily="34" charset="0"/>
                <a:cs typeface="Arial" panose="020B0604020202020204" pitchFamily="34" charset="0"/>
              </a:rPr>
              <a:t> data management</a:t>
            </a:r>
            <a:endParaRPr lang="it-IT" sz="1400" dirty="0">
              <a:solidFill>
                <a:schemeClr val="tx1"/>
              </a:solidFill>
            </a:endParaRPr>
          </a:p>
        </p:txBody>
      </p:sp>
      <p:sp>
        <p:nvSpPr>
          <p:cNvPr id="7" name="Segnaposto contenuto 6">
            <a:extLst>
              <a:ext uri="{FF2B5EF4-FFF2-40B4-BE49-F238E27FC236}">
                <a16:creationId xmlns:a16="http://schemas.microsoft.com/office/drawing/2014/main" id="{4EA41548-9D21-FB44-6C4A-5E906255941E}"/>
              </a:ext>
            </a:extLst>
          </p:cNvPr>
          <p:cNvSpPr>
            <a:spLocks noGrp="1"/>
          </p:cNvSpPr>
          <p:nvPr>
            <p:ph idx="18"/>
          </p:nvPr>
        </p:nvSpPr>
        <p:spPr>
          <a:xfrm>
            <a:off x="4174435" y="1436204"/>
            <a:ext cx="4502425" cy="3151671"/>
          </a:xfrm>
          <a:solidFill>
            <a:srgbClr val="1D71B8">
              <a:alpha val="7749"/>
            </a:srgbClr>
          </a:solidFill>
        </p:spPr>
        <p:txBody>
          <a:bodyPr/>
          <a:lstStyle/>
          <a:p>
            <a:r>
              <a:rPr lang="it-IT" sz="1400" dirty="0" err="1">
                <a:solidFill>
                  <a:schemeClr val="tx1"/>
                </a:solidFill>
                <a:latin typeface="Arial" panose="020B0604020202020204" pitchFamily="34" charset="0"/>
                <a:cs typeface="Arial" panose="020B0604020202020204" pitchFamily="34" charset="0"/>
              </a:rPr>
              <a:t>Technicians</a:t>
            </a:r>
            <a:r>
              <a:rPr lang="it-IT" sz="1400" dirty="0">
                <a:solidFill>
                  <a:schemeClr val="tx1"/>
                </a:solidFill>
                <a:latin typeface="Arial" panose="020B0604020202020204" pitchFamily="34" charset="0"/>
                <a:cs typeface="Arial" panose="020B0604020202020204" pitchFamily="34" charset="0"/>
              </a:rPr>
              <a:t> follow a </a:t>
            </a:r>
            <a:r>
              <a:rPr lang="it-IT" sz="1400" dirty="0" err="1">
                <a:solidFill>
                  <a:schemeClr val="tx1"/>
                </a:solidFill>
                <a:latin typeface="Arial" panose="020B0604020202020204" pitchFamily="34" charset="0"/>
                <a:cs typeface="Arial" panose="020B0604020202020204" pitchFamily="34" charset="0"/>
              </a:rPr>
              <a:t>detailed</a:t>
            </a:r>
            <a:r>
              <a:rPr lang="it-IT" sz="1400" dirty="0">
                <a:solidFill>
                  <a:schemeClr val="tx1"/>
                </a:solidFill>
                <a:latin typeface="Arial" panose="020B0604020202020204" pitchFamily="34" charset="0"/>
                <a:cs typeface="Arial" panose="020B0604020202020204" pitchFamily="34" charset="0"/>
              </a:rPr>
              <a:t> and </a:t>
            </a:r>
            <a:r>
              <a:rPr lang="it-IT" sz="1400" dirty="0" err="1">
                <a:solidFill>
                  <a:schemeClr val="tx1"/>
                </a:solidFill>
                <a:latin typeface="Arial" panose="020B0604020202020204" pitchFamily="34" charset="0"/>
                <a:cs typeface="Arial" panose="020B0604020202020204" pitchFamily="34" charset="0"/>
              </a:rPr>
              <a:t>prescriptive</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inspection</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protocols</a:t>
            </a:r>
            <a:endParaRPr lang="it-IT" sz="1400" dirty="0">
              <a:solidFill>
                <a:schemeClr val="tx1"/>
              </a:solidFill>
              <a:latin typeface="Arial" panose="020B0604020202020204" pitchFamily="34" charset="0"/>
              <a:cs typeface="Arial" panose="020B0604020202020204" pitchFamily="34" charset="0"/>
            </a:endParaRPr>
          </a:p>
          <a:p>
            <a:r>
              <a:rPr lang="it-IT" sz="1400" dirty="0" err="1">
                <a:solidFill>
                  <a:schemeClr val="tx1"/>
                </a:solidFill>
                <a:latin typeface="Arial" panose="020B0604020202020204" pitchFamily="34" charset="0"/>
                <a:cs typeface="Arial" panose="020B0604020202020204" pitchFamily="34" charset="0"/>
              </a:rPr>
              <a:t>Maintain</a:t>
            </a:r>
            <a:r>
              <a:rPr lang="it-IT" sz="1400" dirty="0">
                <a:solidFill>
                  <a:schemeClr val="tx1"/>
                </a:solidFill>
                <a:latin typeface="Arial" panose="020B0604020202020204" pitchFamily="34" charset="0"/>
                <a:cs typeface="Arial" panose="020B0604020202020204" pitchFamily="34" charset="0"/>
              </a:rPr>
              <a:t> a high degree of Quality Control</a:t>
            </a:r>
          </a:p>
          <a:p>
            <a:r>
              <a:rPr lang="it-IT" sz="1400" dirty="0">
                <a:solidFill>
                  <a:schemeClr val="tx1"/>
                </a:solidFill>
                <a:latin typeface="Arial" panose="020B0604020202020204" pitchFamily="34" charset="0"/>
                <a:cs typeface="Arial" panose="020B0604020202020204" pitchFamily="34" charset="0"/>
              </a:rPr>
              <a:t>Follow </a:t>
            </a:r>
            <a:r>
              <a:rPr lang="it-IT" sz="1400" dirty="0" err="1">
                <a:solidFill>
                  <a:schemeClr val="tx1"/>
                </a:solidFill>
                <a:latin typeface="Arial" panose="020B0604020202020204" pitchFamily="34" charset="0"/>
                <a:cs typeface="Arial" panose="020B0604020202020204" pitchFamily="34" charset="0"/>
              </a:rPr>
              <a:t>protocols</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that</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contain</a:t>
            </a:r>
            <a:r>
              <a:rPr lang="it-IT" sz="1400" dirty="0">
                <a:solidFill>
                  <a:schemeClr val="tx1"/>
                </a:solidFill>
                <a:latin typeface="Arial" panose="020B0604020202020204" pitchFamily="34" charset="0"/>
                <a:cs typeface="Arial" panose="020B0604020202020204" pitchFamily="34" charset="0"/>
              </a:rPr>
              <a:t> technical </a:t>
            </a:r>
            <a:r>
              <a:rPr lang="it-IT" sz="1400" dirty="0" err="1">
                <a:solidFill>
                  <a:schemeClr val="tx1"/>
                </a:solidFill>
                <a:latin typeface="Arial" panose="020B0604020202020204" pitchFamily="34" charset="0"/>
                <a:cs typeface="Arial" panose="020B0604020202020204" pitchFamily="34" charset="0"/>
              </a:rPr>
              <a:t>procedures</a:t>
            </a:r>
            <a:r>
              <a:rPr lang="it-IT" sz="1400" dirty="0">
                <a:solidFill>
                  <a:schemeClr val="tx1"/>
                </a:solidFill>
                <a:latin typeface="Arial" panose="020B0604020202020204" pitchFamily="34" charset="0"/>
                <a:cs typeface="Arial" panose="020B0604020202020204" pitchFamily="34" charset="0"/>
              </a:rPr>
              <a:t>, training </a:t>
            </a:r>
            <a:r>
              <a:rPr lang="it-IT" sz="1400" dirty="0" err="1">
                <a:solidFill>
                  <a:schemeClr val="tx1"/>
                </a:solidFill>
                <a:latin typeface="Arial" panose="020B0604020202020204" pitchFamily="34" charset="0"/>
                <a:cs typeface="Arial" panose="020B0604020202020204" pitchFamily="34" charset="0"/>
              </a:rPr>
              <a:t>requirements</a:t>
            </a:r>
            <a:r>
              <a:rPr lang="it-IT" sz="1400" dirty="0">
                <a:solidFill>
                  <a:schemeClr val="tx1"/>
                </a:solidFill>
                <a:latin typeface="Arial" panose="020B0604020202020204" pitchFamily="34" charset="0"/>
                <a:cs typeface="Arial" panose="020B0604020202020204" pitchFamily="34" charset="0"/>
              </a:rPr>
              <a:t>, and </a:t>
            </a:r>
            <a:r>
              <a:rPr lang="it-IT" sz="1400" dirty="0" err="1">
                <a:solidFill>
                  <a:schemeClr val="tx1"/>
                </a:solidFill>
                <a:latin typeface="Arial" panose="020B0604020202020204" pitchFamily="34" charset="0"/>
                <a:cs typeface="Arial" panose="020B0604020202020204" pitchFamily="34" charset="0"/>
              </a:rPr>
              <a:t>individual</a:t>
            </a:r>
            <a:r>
              <a:rPr lang="it-IT" sz="1400" dirty="0">
                <a:solidFill>
                  <a:schemeClr val="tx1"/>
                </a:solidFill>
                <a:latin typeface="Arial" panose="020B0604020202020204" pitchFamily="34" charset="0"/>
                <a:cs typeface="Arial" panose="020B0604020202020204" pitchFamily="34" charset="0"/>
              </a:rPr>
              <a:t> and team performance audits</a:t>
            </a:r>
          </a:p>
          <a:p>
            <a:r>
              <a:rPr lang="it-IT" sz="1400" dirty="0" err="1">
                <a:solidFill>
                  <a:schemeClr val="tx1"/>
                </a:solidFill>
                <a:latin typeface="Arial" panose="020B0604020202020204" pitchFamily="34" charset="0"/>
                <a:cs typeface="Arial" panose="020B0604020202020204" pitchFamily="34" charset="0"/>
              </a:rPr>
              <a:t>Ensure</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that</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all</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processes</a:t>
            </a:r>
            <a:r>
              <a:rPr lang="it-IT" sz="1400" dirty="0">
                <a:solidFill>
                  <a:schemeClr val="tx1"/>
                </a:solidFill>
                <a:latin typeface="Arial" panose="020B0604020202020204" pitchFamily="34" charset="0"/>
                <a:cs typeface="Arial" panose="020B0604020202020204" pitchFamily="34" charset="0"/>
              </a:rPr>
              <a:t> and </a:t>
            </a:r>
            <a:r>
              <a:rPr lang="it-IT" sz="1400" dirty="0" err="1">
                <a:solidFill>
                  <a:schemeClr val="tx1"/>
                </a:solidFill>
                <a:latin typeface="Arial" panose="020B0604020202020204" pitchFamily="34" charset="0"/>
                <a:cs typeface="Arial" panose="020B0604020202020204" pitchFamily="34" charset="0"/>
              </a:rPr>
              <a:t>equipment</a:t>
            </a:r>
            <a:r>
              <a:rPr lang="it-IT" sz="1400" dirty="0">
                <a:solidFill>
                  <a:schemeClr val="tx1"/>
                </a:solidFill>
                <a:latin typeface="Arial" panose="020B0604020202020204" pitchFamily="34" charset="0"/>
                <a:cs typeface="Arial" panose="020B0604020202020204" pitchFamily="34" charset="0"/>
              </a:rPr>
              <a:t> are </a:t>
            </a:r>
            <a:r>
              <a:rPr lang="it-IT" sz="1400" dirty="0" err="1">
                <a:solidFill>
                  <a:schemeClr val="tx1"/>
                </a:solidFill>
                <a:latin typeface="Arial" panose="020B0604020202020204" pitchFamily="34" charset="0"/>
                <a:cs typeface="Arial" panose="020B0604020202020204" pitchFamily="34" charset="0"/>
              </a:rPr>
              <a:t>scanned</a:t>
            </a:r>
            <a:endParaRPr lang="it-IT" sz="1400" dirty="0">
              <a:solidFill>
                <a:schemeClr val="tx1"/>
              </a:solidFill>
              <a:latin typeface="Arial" panose="020B0604020202020204" pitchFamily="34" charset="0"/>
              <a:cs typeface="Arial" panose="020B0604020202020204" pitchFamily="34" charset="0"/>
            </a:endParaRPr>
          </a:p>
          <a:p>
            <a:r>
              <a:rPr lang="it-IT" sz="1400" dirty="0" err="1">
                <a:solidFill>
                  <a:schemeClr val="tx1"/>
                </a:solidFill>
                <a:latin typeface="Arial" panose="020B0604020202020204" pitchFamily="34" charset="0"/>
                <a:cs typeface="Arial" panose="020B0604020202020204" pitchFamily="34" charset="0"/>
              </a:rPr>
              <a:t>Continuously</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performing</a:t>
            </a:r>
            <a:r>
              <a:rPr lang="it-IT" sz="1400" dirty="0">
                <a:solidFill>
                  <a:schemeClr val="tx1"/>
                </a:solidFill>
                <a:latin typeface="Arial" panose="020B0604020202020204" pitchFamily="34" charset="0"/>
                <a:cs typeface="Arial" panose="020B0604020202020204" pitchFamily="34" charset="0"/>
              </a:rPr>
              <a:t> a qualitative </a:t>
            </a:r>
            <a:r>
              <a:rPr lang="it-IT" sz="1400" dirty="0" err="1">
                <a:solidFill>
                  <a:schemeClr val="tx1"/>
                </a:solidFill>
                <a:latin typeface="Arial" panose="020B0604020202020204" pitchFamily="34" charset="0"/>
                <a:cs typeface="Arial" panose="020B0604020202020204" pitchFamily="34" charset="0"/>
              </a:rPr>
              <a:t>analysis</a:t>
            </a:r>
            <a:r>
              <a:rPr lang="it-IT" sz="1400" dirty="0">
                <a:solidFill>
                  <a:schemeClr val="tx1"/>
                </a:solidFill>
                <a:latin typeface="Arial" panose="020B0604020202020204" pitchFamily="34" charset="0"/>
                <a:cs typeface="Arial" panose="020B0604020202020204" pitchFamily="34" charset="0"/>
              </a:rPr>
              <a:t> of the </a:t>
            </a:r>
            <a:r>
              <a:rPr lang="it-IT" sz="1400" dirty="0" err="1">
                <a:solidFill>
                  <a:schemeClr val="tx1"/>
                </a:solidFill>
                <a:latin typeface="Arial" panose="020B0604020202020204" pitchFamily="34" charset="0"/>
                <a:cs typeface="Arial" panose="020B0604020202020204" pitchFamily="34" charset="0"/>
              </a:rPr>
              <a:t>thermal</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properties</a:t>
            </a:r>
            <a:r>
              <a:rPr lang="it-IT" sz="1400" dirty="0">
                <a:solidFill>
                  <a:schemeClr val="tx1"/>
                </a:solidFill>
                <a:latin typeface="Arial" panose="020B0604020202020204" pitchFamily="34" charset="0"/>
                <a:cs typeface="Arial" panose="020B0604020202020204" pitchFamily="34" charset="0"/>
              </a:rPr>
              <a:t> of the background to </a:t>
            </a:r>
            <a:r>
              <a:rPr lang="it-IT" sz="1400" dirty="0" err="1">
                <a:solidFill>
                  <a:schemeClr val="tx1"/>
                </a:solidFill>
                <a:latin typeface="Arial" panose="020B0604020202020204" pitchFamily="34" charset="0"/>
                <a:cs typeface="Arial" panose="020B0604020202020204" pitchFamily="34" charset="0"/>
              </a:rPr>
              <a:t>ensure</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that</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adequate</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thermal</a:t>
            </a:r>
            <a:r>
              <a:rPr lang="it-IT" sz="1400" dirty="0">
                <a:solidFill>
                  <a:schemeClr val="tx1"/>
                </a:solidFill>
                <a:latin typeface="Arial" panose="020B0604020202020204" pitchFamily="34" charset="0"/>
                <a:cs typeface="Arial" panose="020B0604020202020204" pitchFamily="34" charset="0"/>
              </a:rPr>
              <a:t> background </a:t>
            </a:r>
            <a:r>
              <a:rPr lang="it-IT" sz="1400" dirty="0" err="1">
                <a:solidFill>
                  <a:schemeClr val="tx1"/>
                </a:solidFill>
                <a:latin typeface="Arial" panose="020B0604020202020204" pitchFamily="34" charset="0"/>
                <a:cs typeface="Arial" panose="020B0604020202020204" pitchFamily="34" charset="0"/>
              </a:rPr>
              <a:t>is</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present</a:t>
            </a:r>
            <a:r>
              <a:rPr lang="it-IT" sz="1400" dirty="0">
                <a:solidFill>
                  <a:schemeClr val="tx1"/>
                </a:solidFill>
                <a:latin typeface="Arial" panose="020B0604020202020204" pitchFamily="34" charset="0"/>
                <a:cs typeface="Arial" panose="020B0604020202020204" pitchFamily="34" charset="0"/>
              </a:rPr>
              <a:t> (multiple performance </a:t>
            </a:r>
            <a:r>
              <a:rPr lang="it-IT" sz="1400" dirty="0" err="1">
                <a:solidFill>
                  <a:schemeClr val="tx1"/>
                </a:solidFill>
                <a:latin typeface="Arial" panose="020B0604020202020204" pitchFamily="34" charset="0"/>
                <a:cs typeface="Arial" panose="020B0604020202020204" pitchFamily="34" charset="0"/>
              </a:rPr>
              <a:t>tests</a:t>
            </a:r>
            <a:r>
              <a:rPr lang="it-IT" sz="1400" dirty="0">
                <a:solidFill>
                  <a:schemeClr val="tx1"/>
                </a:solidFill>
                <a:latin typeface="Arial" panose="020B0604020202020204" pitchFamily="34" charset="0"/>
                <a:cs typeface="Arial" panose="020B0604020202020204" pitchFamily="34" charset="0"/>
              </a:rPr>
              <a:t>)</a:t>
            </a:r>
          </a:p>
          <a:p>
            <a:r>
              <a:rPr lang="it-IT" sz="1400" dirty="0" err="1">
                <a:solidFill>
                  <a:schemeClr val="tx1"/>
                </a:solidFill>
                <a:latin typeface="Arial" panose="020B0604020202020204" pitchFamily="34" charset="0"/>
                <a:cs typeface="Arial" panose="020B0604020202020204" pitchFamily="34" charset="0"/>
              </a:rPr>
              <a:t>Ensure</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that</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all</a:t>
            </a:r>
            <a:r>
              <a:rPr lang="it-IT" sz="1400" dirty="0">
                <a:solidFill>
                  <a:schemeClr val="tx1"/>
                </a:solidFill>
                <a:latin typeface="Arial" panose="020B0604020202020204" pitchFamily="34" charset="0"/>
                <a:cs typeface="Arial" panose="020B0604020202020204" pitchFamily="34" charset="0"/>
              </a:rPr>
              <a:t> source data </a:t>
            </a:r>
            <a:r>
              <a:rPr lang="it-IT" sz="1400" dirty="0" err="1">
                <a:solidFill>
                  <a:schemeClr val="tx1"/>
                </a:solidFill>
                <a:latin typeface="Arial" panose="020B0604020202020204" pitchFamily="34" charset="0"/>
                <a:cs typeface="Arial" panose="020B0604020202020204" pitchFamily="34" charset="0"/>
              </a:rPr>
              <a:t>is</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consistently</a:t>
            </a:r>
            <a:r>
              <a:rPr lang="it-IT" sz="1400" dirty="0">
                <a:solidFill>
                  <a:schemeClr val="tx1"/>
                </a:solidFill>
                <a:latin typeface="Arial" panose="020B0604020202020204" pitchFamily="34" charset="0"/>
                <a:cs typeface="Arial" panose="020B0604020202020204" pitchFamily="34" charset="0"/>
              </a:rPr>
              <a:t> </a:t>
            </a:r>
            <a:r>
              <a:rPr lang="it-IT" sz="1400" dirty="0" err="1">
                <a:solidFill>
                  <a:schemeClr val="tx1"/>
                </a:solidFill>
                <a:latin typeface="Arial" panose="020B0604020202020204" pitchFamily="34" charset="0"/>
                <a:cs typeface="Arial" panose="020B0604020202020204" pitchFamily="34" charset="0"/>
              </a:rPr>
              <a:t>recorded</a:t>
            </a:r>
            <a:r>
              <a:rPr lang="it-IT" sz="1400" dirty="0">
                <a:solidFill>
                  <a:schemeClr val="tx1"/>
                </a:solidFill>
                <a:latin typeface="Arial" panose="020B0604020202020204" pitchFamily="34" charset="0"/>
                <a:cs typeface="Arial" panose="020B0604020202020204" pitchFamily="34" charset="0"/>
              </a:rPr>
              <a:t> </a:t>
            </a:r>
          </a:p>
          <a:p>
            <a:r>
              <a:rPr lang="it-IT" sz="1400" dirty="0">
                <a:solidFill>
                  <a:schemeClr val="tx1"/>
                </a:solidFill>
                <a:latin typeface="Arial" panose="020B0604020202020204" pitchFamily="34" charset="0"/>
                <a:cs typeface="Arial" panose="020B0604020202020204" pitchFamily="34" charset="0"/>
              </a:rPr>
              <a:t>Database Management Systems</a:t>
            </a:r>
            <a:endParaRPr lang="it-IT" sz="1400" dirty="0">
              <a:solidFill>
                <a:schemeClr val="tx1"/>
              </a:solidFill>
            </a:endParaRPr>
          </a:p>
        </p:txBody>
      </p:sp>
    </p:spTree>
    <p:extLst>
      <p:ext uri="{BB962C8B-B14F-4D97-AF65-F5344CB8AC3E}">
        <p14:creationId xmlns:p14="http://schemas.microsoft.com/office/powerpoint/2010/main" val="2213715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37CF103-DAAB-51C4-DFDE-FEC000FB1159}"/>
              </a:ext>
            </a:extLst>
          </p:cNvPr>
          <p:cNvPicPr>
            <a:picLocks noChangeAspect="1"/>
          </p:cNvPicPr>
          <p:nvPr/>
        </p:nvPicPr>
        <p:blipFill>
          <a:blip r:embed="rId2"/>
          <a:stretch>
            <a:fillRect/>
          </a:stretch>
        </p:blipFill>
        <p:spPr>
          <a:xfrm>
            <a:off x="5461552" y="304652"/>
            <a:ext cx="3431623" cy="4162988"/>
          </a:xfrm>
          <a:prstGeom prst="rect">
            <a:avLst/>
          </a:prstGeom>
        </p:spPr>
      </p:pic>
      <p:pic>
        <p:nvPicPr>
          <p:cNvPr id="4" name="Immagine 3">
            <a:extLst>
              <a:ext uri="{FF2B5EF4-FFF2-40B4-BE49-F238E27FC236}">
                <a16:creationId xmlns:a16="http://schemas.microsoft.com/office/drawing/2014/main" id="{4FE93A15-2611-A04E-D24D-34BD552A50D7}"/>
              </a:ext>
            </a:extLst>
          </p:cNvPr>
          <p:cNvPicPr>
            <a:picLocks noChangeAspect="1"/>
          </p:cNvPicPr>
          <p:nvPr/>
        </p:nvPicPr>
        <p:blipFill>
          <a:blip r:embed="rId3"/>
          <a:stretch>
            <a:fillRect/>
          </a:stretch>
        </p:blipFill>
        <p:spPr>
          <a:xfrm>
            <a:off x="250825" y="1166813"/>
            <a:ext cx="5162537" cy="1366441"/>
          </a:xfrm>
          <a:prstGeom prst="rect">
            <a:avLst/>
          </a:prstGeom>
        </p:spPr>
      </p:pic>
      <p:sp>
        <p:nvSpPr>
          <p:cNvPr id="5" name="CasellaDiTesto 4">
            <a:extLst>
              <a:ext uri="{FF2B5EF4-FFF2-40B4-BE49-F238E27FC236}">
                <a16:creationId xmlns:a16="http://schemas.microsoft.com/office/drawing/2014/main" id="{B00C2BEE-515B-C3FD-71A4-5C5D28813E5E}"/>
              </a:ext>
            </a:extLst>
          </p:cNvPr>
          <p:cNvSpPr txBox="1"/>
          <p:nvPr/>
        </p:nvSpPr>
        <p:spPr>
          <a:xfrm>
            <a:off x="250825" y="2773845"/>
            <a:ext cx="936104" cy="261610"/>
          </a:xfrm>
          <a:prstGeom prst="rect">
            <a:avLst/>
          </a:prstGeom>
          <a:noFill/>
        </p:spPr>
        <p:txBody>
          <a:bodyPr wrap="square" rtlCol="0">
            <a:spAutoFit/>
          </a:bodyPr>
          <a:lstStyle/>
          <a:p>
            <a:r>
              <a:rPr lang="it-IT" sz="1100" b="1" dirty="0">
                <a:latin typeface="Arial" panose="020B0604020202020204" pitchFamily="34" charset="0"/>
                <a:cs typeface="Arial" panose="020B0604020202020204" pitchFamily="34" charset="0"/>
              </a:rPr>
              <a:t>6.1.2</a:t>
            </a:r>
          </a:p>
        </p:txBody>
      </p:sp>
      <p:pic>
        <p:nvPicPr>
          <p:cNvPr id="8" name="Immagine 7">
            <a:extLst>
              <a:ext uri="{FF2B5EF4-FFF2-40B4-BE49-F238E27FC236}">
                <a16:creationId xmlns:a16="http://schemas.microsoft.com/office/drawing/2014/main" id="{A3F76A17-EF18-14B2-5731-7004AC4CC51F}"/>
              </a:ext>
            </a:extLst>
          </p:cNvPr>
          <p:cNvPicPr>
            <a:picLocks noChangeAspect="1"/>
          </p:cNvPicPr>
          <p:nvPr/>
        </p:nvPicPr>
        <p:blipFill>
          <a:blip r:embed="rId4"/>
          <a:stretch>
            <a:fillRect/>
          </a:stretch>
        </p:blipFill>
        <p:spPr>
          <a:xfrm>
            <a:off x="886289" y="3035455"/>
            <a:ext cx="4527073" cy="1339127"/>
          </a:xfrm>
          <a:prstGeom prst="rect">
            <a:avLst/>
          </a:prstGeom>
        </p:spPr>
      </p:pic>
    </p:spTree>
    <p:extLst>
      <p:ext uri="{BB962C8B-B14F-4D97-AF65-F5344CB8AC3E}">
        <p14:creationId xmlns:p14="http://schemas.microsoft.com/office/powerpoint/2010/main" val="3892173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E806EF8-4A91-C615-E3FD-582B8567A2B4}"/>
              </a:ext>
            </a:extLst>
          </p:cNvPr>
          <p:cNvPicPr>
            <a:picLocks noChangeAspect="1"/>
          </p:cNvPicPr>
          <p:nvPr/>
        </p:nvPicPr>
        <p:blipFill>
          <a:blip r:embed="rId2"/>
          <a:stretch>
            <a:fillRect/>
          </a:stretch>
        </p:blipFill>
        <p:spPr>
          <a:xfrm>
            <a:off x="575087" y="1716819"/>
            <a:ext cx="7993826" cy="2722438"/>
          </a:xfrm>
          <a:prstGeom prst="rect">
            <a:avLst/>
          </a:prstGeom>
        </p:spPr>
      </p:pic>
      <p:sp>
        <p:nvSpPr>
          <p:cNvPr id="4" name="Titolo 1">
            <a:extLst>
              <a:ext uri="{FF2B5EF4-FFF2-40B4-BE49-F238E27FC236}">
                <a16:creationId xmlns:a16="http://schemas.microsoft.com/office/drawing/2014/main" id="{44D6D032-6E7A-32F6-3C8B-5836C3BA7482}"/>
              </a:ext>
            </a:extLst>
          </p:cNvPr>
          <p:cNvSpPr>
            <a:spLocks noGrp="1"/>
          </p:cNvSpPr>
          <p:nvPr>
            <p:ph type="title"/>
          </p:nvPr>
        </p:nvSpPr>
        <p:spPr>
          <a:xfrm>
            <a:off x="250825" y="933398"/>
            <a:ext cx="8619849" cy="973137"/>
          </a:xfrm>
        </p:spPr>
        <p:txBody>
          <a:bodyPr/>
          <a:lstStyle/>
          <a:p>
            <a:r>
              <a:rPr lang="it-IT" sz="2800" dirty="0">
                <a:ea typeface="Verdana" panose="020B0604030504040204" pitchFamily="34" charset="0"/>
                <a:cs typeface="Arial" panose="020B0604020202020204" pitchFamily="34" charset="0"/>
              </a:rPr>
              <a:t>Timing – </a:t>
            </a:r>
            <a:r>
              <a:rPr lang="it-IT" sz="2800" dirty="0" err="1">
                <a:ea typeface="Verdana" panose="020B0604030504040204" pitchFamily="34" charset="0"/>
                <a:cs typeface="Arial" panose="020B0604020202020204" pitchFamily="34" charset="0"/>
              </a:rPr>
              <a:t>Table</a:t>
            </a:r>
            <a:r>
              <a:rPr lang="it-IT" sz="2800" dirty="0">
                <a:ea typeface="Verdana" panose="020B0604030504040204" pitchFamily="34" charset="0"/>
                <a:cs typeface="Arial" panose="020B0604020202020204" pitchFamily="34" charset="0"/>
              </a:rPr>
              <a:t> 5 EN 17628:2022</a:t>
            </a:r>
            <a:endParaRPr lang="it-IT" sz="2800" dirty="0">
              <a:cs typeface="Arial" panose="020B0604020202020204" pitchFamily="34" charset="0"/>
            </a:endParaRPr>
          </a:p>
        </p:txBody>
      </p:sp>
    </p:spTree>
    <p:extLst>
      <p:ext uri="{BB962C8B-B14F-4D97-AF65-F5344CB8AC3E}">
        <p14:creationId xmlns:p14="http://schemas.microsoft.com/office/powerpoint/2010/main" val="4049614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C666866F-3C7C-FA45-2295-FDFA7FA5B786}"/>
              </a:ext>
            </a:extLst>
          </p:cNvPr>
          <p:cNvSpPr>
            <a:spLocks noGrp="1"/>
          </p:cNvSpPr>
          <p:nvPr>
            <p:ph type="subTitle" idx="1"/>
          </p:nvPr>
        </p:nvSpPr>
        <p:spPr>
          <a:xfrm>
            <a:off x="250825" y="1600200"/>
            <a:ext cx="3399155" cy="514832"/>
          </a:xfrm>
        </p:spPr>
        <p:txBody>
          <a:bodyPr/>
          <a:lstStyle/>
          <a:p>
            <a:r>
              <a:rPr lang="it-IT" sz="1400" dirty="0"/>
              <a:t>Some </a:t>
            </a:r>
            <a:r>
              <a:rPr lang="it-IT" sz="1400" dirty="0" err="1"/>
              <a:t>examples</a:t>
            </a:r>
            <a:r>
              <a:rPr lang="it-IT" sz="1400" dirty="0"/>
              <a:t> of OGI </a:t>
            </a:r>
            <a:r>
              <a:rPr lang="it-IT" sz="1400" dirty="0" err="1"/>
              <a:t>inspections</a:t>
            </a:r>
            <a:r>
              <a:rPr lang="it-IT" sz="1400" dirty="0"/>
              <a:t> </a:t>
            </a:r>
            <a:r>
              <a:rPr lang="it-IT" sz="1400" dirty="0" err="1"/>
              <a:t>during</a:t>
            </a:r>
            <a:r>
              <a:rPr lang="it-IT" sz="1400" dirty="0"/>
              <a:t> ‘Smart LDAR’ </a:t>
            </a:r>
            <a:r>
              <a:rPr lang="it-IT" sz="1400" dirty="0" err="1"/>
              <a:t>campaigns</a:t>
            </a:r>
            <a:endParaRPr lang="it-IT" sz="1400" dirty="0"/>
          </a:p>
        </p:txBody>
      </p:sp>
      <p:pic>
        <p:nvPicPr>
          <p:cNvPr id="8" name="Immagine 7">
            <a:extLst>
              <a:ext uri="{FF2B5EF4-FFF2-40B4-BE49-F238E27FC236}">
                <a16:creationId xmlns:a16="http://schemas.microsoft.com/office/drawing/2014/main" id="{4FE89A48-E435-7F57-5475-636163BEF87A}"/>
              </a:ext>
            </a:extLst>
          </p:cNvPr>
          <p:cNvPicPr>
            <a:picLocks noChangeAspect="1"/>
          </p:cNvPicPr>
          <p:nvPr/>
        </p:nvPicPr>
        <p:blipFill>
          <a:blip r:embed="rId2"/>
          <a:stretch>
            <a:fillRect/>
          </a:stretch>
        </p:blipFill>
        <p:spPr>
          <a:xfrm>
            <a:off x="4421866" y="842963"/>
            <a:ext cx="4471308" cy="3816350"/>
          </a:xfrm>
          <a:prstGeom prst="rect">
            <a:avLst/>
          </a:prstGeom>
        </p:spPr>
      </p:pic>
      <p:sp>
        <p:nvSpPr>
          <p:cNvPr id="13" name="Titolo 1">
            <a:extLst>
              <a:ext uri="{FF2B5EF4-FFF2-40B4-BE49-F238E27FC236}">
                <a16:creationId xmlns:a16="http://schemas.microsoft.com/office/drawing/2014/main" id="{82CE9461-A49A-1C14-F2E1-2C95F892E763}"/>
              </a:ext>
            </a:extLst>
          </p:cNvPr>
          <p:cNvSpPr>
            <a:spLocks noGrp="1"/>
          </p:cNvSpPr>
          <p:nvPr>
            <p:ph type="ctrTitle"/>
          </p:nvPr>
        </p:nvSpPr>
        <p:spPr>
          <a:xfrm>
            <a:off x="250826" y="842963"/>
            <a:ext cx="3960812" cy="1314473"/>
          </a:xfrm>
        </p:spPr>
        <p:txBody>
          <a:bodyPr/>
          <a:lstStyle/>
          <a:p>
            <a:r>
              <a:rPr lang="it-IT" sz="2800" dirty="0"/>
              <a:t>Smart LDAR </a:t>
            </a:r>
            <a:r>
              <a:rPr lang="it-IT" sz="2800" dirty="0" err="1"/>
              <a:t>examples</a:t>
            </a:r>
            <a:endParaRPr lang="it-IT" sz="2800" dirty="0"/>
          </a:p>
        </p:txBody>
      </p:sp>
    </p:spTree>
    <p:extLst>
      <p:ext uri="{BB962C8B-B14F-4D97-AF65-F5344CB8AC3E}">
        <p14:creationId xmlns:p14="http://schemas.microsoft.com/office/powerpoint/2010/main" val="1697473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188557-E561-BC85-0B04-09E347C9CB30}"/>
              </a:ext>
            </a:extLst>
          </p:cNvPr>
          <p:cNvSpPr>
            <a:spLocks noGrp="1"/>
          </p:cNvSpPr>
          <p:nvPr>
            <p:ph type="ctrTitle"/>
          </p:nvPr>
        </p:nvSpPr>
        <p:spPr>
          <a:xfrm>
            <a:off x="250825" y="868736"/>
            <a:ext cx="3960812" cy="1314473"/>
          </a:xfrm>
        </p:spPr>
        <p:txBody>
          <a:bodyPr/>
          <a:lstStyle/>
          <a:p>
            <a:r>
              <a:rPr lang="it-IT" sz="2800" dirty="0"/>
              <a:t>Smart LDAR </a:t>
            </a:r>
            <a:r>
              <a:rPr lang="it-IT" sz="2800" dirty="0" err="1"/>
              <a:t>examples</a:t>
            </a:r>
            <a:endParaRPr lang="it-IT" sz="2800" dirty="0"/>
          </a:p>
        </p:txBody>
      </p:sp>
      <p:pic>
        <p:nvPicPr>
          <p:cNvPr id="4" name="Immagine 3">
            <a:extLst>
              <a:ext uri="{FF2B5EF4-FFF2-40B4-BE49-F238E27FC236}">
                <a16:creationId xmlns:a16="http://schemas.microsoft.com/office/drawing/2014/main" id="{4BBE379A-AEF1-7AC3-EF2E-6CD6ACDBC809}"/>
              </a:ext>
            </a:extLst>
          </p:cNvPr>
          <p:cNvPicPr>
            <a:picLocks noChangeAspect="1"/>
          </p:cNvPicPr>
          <p:nvPr/>
        </p:nvPicPr>
        <p:blipFill rotWithShape="1">
          <a:blip r:embed="rId2"/>
          <a:srcRect r="18064"/>
          <a:stretch/>
        </p:blipFill>
        <p:spPr>
          <a:xfrm>
            <a:off x="4502784" y="868736"/>
            <a:ext cx="4390391" cy="3816562"/>
          </a:xfrm>
          <a:prstGeom prst="rect">
            <a:avLst/>
          </a:prstGeom>
        </p:spPr>
      </p:pic>
    </p:spTree>
    <p:extLst>
      <p:ext uri="{BB962C8B-B14F-4D97-AF65-F5344CB8AC3E}">
        <p14:creationId xmlns:p14="http://schemas.microsoft.com/office/powerpoint/2010/main" val="3132104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188557-E561-BC85-0B04-09E347C9CB30}"/>
              </a:ext>
            </a:extLst>
          </p:cNvPr>
          <p:cNvSpPr>
            <a:spLocks noGrp="1"/>
          </p:cNvSpPr>
          <p:nvPr>
            <p:ph type="ctrTitle"/>
          </p:nvPr>
        </p:nvSpPr>
        <p:spPr>
          <a:xfrm>
            <a:off x="250825" y="842963"/>
            <a:ext cx="3960812" cy="1314473"/>
          </a:xfrm>
        </p:spPr>
        <p:txBody>
          <a:bodyPr/>
          <a:lstStyle/>
          <a:p>
            <a:r>
              <a:rPr lang="it-IT" sz="2800" dirty="0"/>
              <a:t>Smart LDAR </a:t>
            </a:r>
            <a:r>
              <a:rPr lang="it-IT" sz="2800" dirty="0" err="1"/>
              <a:t>examples</a:t>
            </a:r>
            <a:endParaRPr lang="it-IT" sz="2800" dirty="0"/>
          </a:p>
        </p:txBody>
      </p:sp>
      <p:pic>
        <p:nvPicPr>
          <p:cNvPr id="5" name="Immagine 4">
            <a:extLst>
              <a:ext uri="{FF2B5EF4-FFF2-40B4-BE49-F238E27FC236}">
                <a16:creationId xmlns:a16="http://schemas.microsoft.com/office/drawing/2014/main" id="{69F807DA-6030-34D4-6947-846E675E41A4}"/>
              </a:ext>
            </a:extLst>
          </p:cNvPr>
          <p:cNvPicPr>
            <a:picLocks noChangeAspect="1"/>
          </p:cNvPicPr>
          <p:nvPr/>
        </p:nvPicPr>
        <p:blipFill>
          <a:blip r:embed="rId2"/>
          <a:stretch>
            <a:fillRect/>
          </a:stretch>
        </p:blipFill>
        <p:spPr>
          <a:xfrm>
            <a:off x="3540456" y="1379775"/>
            <a:ext cx="5352719" cy="3212580"/>
          </a:xfrm>
          <a:prstGeom prst="rect">
            <a:avLst/>
          </a:prstGeom>
        </p:spPr>
      </p:pic>
    </p:spTree>
    <p:extLst>
      <p:ext uri="{BB962C8B-B14F-4D97-AF65-F5344CB8AC3E}">
        <p14:creationId xmlns:p14="http://schemas.microsoft.com/office/powerpoint/2010/main" val="272145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188557-E561-BC85-0B04-09E347C9CB30}"/>
              </a:ext>
            </a:extLst>
          </p:cNvPr>
          <p:cNvSpPr>
            <a:spLocks noGrp="1"/>
          </p:cNvSpPr>
          <p:nvPr>
            <p:ph type="ctrTitle"/>
          </p:nvPr>
        </p:nvSpPr>
        <p:spPr>
          <a:xfrm>
            <a:off x="250825" y="846659"/>
            <a:ext cx="3960812" cy="1314473"/>
          </a:xfrm>
        </p:spPr>
        <p:txBody>
          <a:bodyPr/>
          <a:lstStyle/>
          <a:p>
            <a:r>
              <a:rPr lang="it-IT" sz="2800" dirty="0"/>
              <a:t>Smart LDAR </a:t>
            </a:r>
            <a:r>
              <a:rPr lang="it-IT" sz="2800" dirty="0" err="1"/>
              <a:t>examples</a:t>
            </a:r>
            <a:endParaRPr lang="it-IT" sz="2800" dirty="0"/>
          </a:p>
        </p:txBody>
      </p:sp>
      <p:pic>
        <p:nvPicPr>
          <p:cNvPr id="5" name="Immagine 4">
            <a:extLst>
              <a:ext uri="{FF2B5EF4-FFF2-40B4-BE49-F238E27FC236}">
                <a16:creationId xmlns:a16="http://schemas.microsoft.com/office/drawing/2014/main" id="{778F07A3-5B55-BC97-0588-99B49DFD26C1}"/>
              </a:ext>
            </a:extLst>
          </p:cNvPr>
          <p:cNvPicPr>
            <a:picLocks noChangeAspect="1"/>
          </p:cNvPicPr>
          <p:nvPr/>
        </p:nvPicPr>
        <p:blipFill>
          <a:blip r:embed="rId2"/>
          <a:stretch>
            <a:fillRect/>
          </a:stretch>
        </p:blipFill>
        <p:spPr>
          <a:xfrm>
            <a:off x="3737034" y="1424940"/>
            <a:ext cx="5156141" cy="3232785"/>
          </a:xfrm>
          <a:prstGeom prst="rect">
            <a:avLst/>
          </a:prstGeom>
        </p:spPr>
      </p:pic>
    </p:spTree>
    <p:extLst>
      <p:ext uri="{BB962C8B-B14F-4D97-AF65-F5344CB8AC3E}">
        <p14:creationId xmlns:p14="http://schemas.microsoft.com/office/powerpoint/2010/main" val="1780204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CA81CF8-1927-2746-B50E-22B40B820A74}"/>
              </a:ext>
            </a:extLst>
          </p:cNvPr>
          <p:cNvSpPr txBox="1"/>
          <p:nvPr/>
        </p:nvSpPr>
        <p:spPr>
          <a:xfrm>
            <a:off x="249031" y="3965302"/>
            <a:ext cx="2677049" cy="622573"/>
          </a:xfrm>
          <a:prstGeom prst="rect">
            <a:avLst/>
          </a:prstGeom>
          <a:noFill/>
        </p:spPr>
        <p:txBody>
          <a:bodyPr wrap="square" lIns="0" tIns="0" rIns="0" bIns="0" numCol="1" rtlCol="0" anchor="t" anchorCtr="0">
            <a:noAutofit/>
          </a:bodyPr>
          <a:lstStyle/>
          <a:p>
            <a:r>
              <a:rPr lang="it-IT" sz="900" u="sng" dirty="0">
                <a:solidFill>
                  <a:schemeClr val="bg1"/>
                </a:solidFill>
                <a:effectLst/>
                <a:latin typeface="Helvetica Neue" panose="02000503000000020004" pitchFamily="2" charset="0"/>
              </a:rPr>
              <a:t>ORGANIZING SECRETARIAT</a:t>
            </a:r>
          </a:p>
          <a:p>
            <a:endParaRPr lang="it-IT" sz="900" dirty="0">
              <a:solidFill>
                <a:schemeClr val="bg1"/>
              </a:solidFill>
              <a:effectLst/>
              <a:latin typeface="Helvetica Neue" panose="02000503000000020004" pitchFamily="2" charset="0"/>
            </a:endParaRPr>
          </a:p>
          <a:p>
            <a:r>
              <a:rPr lang="it-IT" sz="900" dirty="0" err="1">
                <a:solidFill>
                  <a:schemeClr val="bg1"/>
                </a:solidFill>
                <a:effectLst/>
                <a:latin typeface="Helvetica Neue" panose="02000503000000020004" pitchFamily="2" charset="0"/>
              </a:rPr>
              <a:t>Ph</a:t>
            </a:r>
            <a:r>
              <a:rPr lang="it-IT" sz="900" dirty="0">
                <a:solidFill>
                  <a:schemeClr val="bg1"/>
                </a:solidFill>
                <a:effectLst/>
                <a:latin typeface="Helvetica Neue" panose="02000503000000020004" pitchFamily="2" charset="0"/>
              </a:rPr>
              <a:t>. +39 </a:t>
            </a:r>
            <a:r>
              <a:rPr lang="it-IT" sz="900" b="1" dirty="0">
                <a:solidFill>
                  <a:schemeClr val="bg1"/>
                </a:solidFill>
                <a:effectLst/>
                <a:latin typeface="Helvetica Neue" panose="02000503000000020004" pitchFamily="2" charset="0"/>
              </a:rPr>
              <a:t>035 3230904</a:t>
            </a:r>
          </a:p>
          <a:p>
            <a:r>
              <a:rPr lang="it-IT" sz="900" dirty="0">
                <a:solidFill>
                  <a:schemeClr val="bg1"/>
                </a:solidFill>
                <a:effectLst/>
                <a:latin typeface="Helvetica Neue" panose="02000503000000020004" pitchFamily="2" charset="0"/>
              </a:rPr>
              <a:t>e-mail </a:t>
            </a:r>
            <a:r>
              <a:rPr lang="it-IT" sz="800" b="1" dirty="0">
                <a:solidFill>
                  <a:srgbClr val="5ABAF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info@industrialvalvesummit.com</a:t>
            </a:r>
            <a:endParaRPr lang="it-IT" sz="800" b="1" dirty="0">
              <a:solidFill>
                <a:srgbClr val="5ABAF3"/>
              </a:solidFill>
              <a:latin typeface="Arial" panose="020B0604020202020204" pitchFamily="34" charset="0"/>
              <a:cs typeface="Arial" panose="020B0604020202020204" pitchFamily="34" charset="0"/>
            </a:endParaRPr>
          </a:p>
        </p:txBody>
      </p:sp>
      <p:sp>
        <p:nvSpPr>
          <p:cNvPr id="11" name="Segnaposto testo 10">
            <a:extLst>
              <a:ext uri="{FF2B5EF4-FFF2-40B4-BE49-F238E27FC236}">
                <a16:creationId xmlns:a16="http://schemas.microsoft.com/office/drawing/2014/main" id="{F8C86833-44DB-FB4C-B90A-0DC045F4E05A}"/>
              </a:ext>
            </a:extLst>
          </p:cNvPr>
          <p:cNvSpPr>
            <a:spLocks noGrp="1"/>
          </p:cNvSpPr>
          <p:nvPr>
            <p:ph type="body" sz="quarter" idx="4294967295"/>
          </p:nvPr>
        </p:nvSpPr>
        <p:spPr>
          <a:xfrm>
            <a:off x="250826" y="4660718"/>
            <a:ext cx="2744924" cy="242298"/>
          </a:xfrm>
        </p:spPr>
        <p:txBody>
          <a:bodyPr lIns="0" tIns="0" rIns="0" bIns="0" anchor="b" anchorCtr="0"/>
          <a:lstStyle/>
          <a:p>
            <a:pPr marL="0" indent="0">
              <a:buNone/>
            </a:pPr>
            <a:r>
              <a:rPr lang="it-IT" sz="1200" b="1" dirty="0">
                <a:solidFill>
                  <a:schemeClr val="bg1"/>
                </a:solidFill>
                <a:hlinkClick r:id="rId4" tooltip="www.industrialvalvesummit.com">
                  <a:extLst>
                    <a:ext uri="{A12FA001-AC4F-418D-AE19-62706E023703}">
                      <ahyp:hlinkClr xmlns:ahyp="http://schemas.microsoft.com/office/drawing/2018/hyperlinkcolor" val="tx"/>
                    </a:ext>
                  </a:extLst>
                </a:hlinkClick>
              </a:rPr>
              <a:t>www.industrialvalvesummit.com</a:t>
            </a:r>
            <a:endParaRPr lang="it-IT" sz="1200" b="1" dirty="0">
              <a:solidFill>
                <a:schemeClr val="bg1"/>
              </a:solidFill>
              <a:hlinkClick r:id="rId4">
                <a:extLst>
                  <a:ext uri="{A12FA001-AC4F-418D-AE19-62706E023703}">
                    <ahyp:hlinkClr xmlns:ahyp="http://schemas.microsoft.com/office/drawing/2018/hyperlinkcolor" val="tx"/>
                  </a:ext>
                </a:extLst>
              </a:hlinkClick>
            </a:endParaRPr>
          </a:p>
        </p:txBody>
      </p:sp>
      <p:sp>
        <p:nvSpPr>
          <p:cNvPr id="2" name="CasellaDiTesto 1">
            <a:extLst>
              <a:ext uri="{FF2B5EF4-FFF2-40B4-BE49-F238E27FC236}">
                <a16:creationId xmlns:a16="http://schemas.microsoft.com/office/drawing/2014/main" id="{8A233F8D-4B63-D6E3-CF8D-44C1D137B070}"/>
              </a:ext>
            </a:extLst>
          </p:cNvPr>
          <p:cNvSpPr txBox="1"/>
          <p:nvPr/>
        </p:nvSpPr>
        <p:spPr>
          <a:xfrm>
            <a:off x="3218653" y="3965302"/>
            <a:ext cx="3962607" cy="622573"/>
          </a:xfrm>
          <a:prstGeom prst="rect">
            <a:avLst/>
          </a:prstGeom>
          <a:noFill/>
        </p:spPr>
        <p:txBody>
          <a:bodyPr wrap="square" lIns="0" tIns="0" rIns="0" bIns="0" numCol="1" rtlCol="0" anchor="t" anchorCtr="0">
            <a:noAutofit/>
          </a:bodyPr>
          <a:lstStyle/>
          <a:p>
            <a:r>
              <a:rPr lang="it-IT" sz="900" u="sng" dirty="0">
                <a:solidFill>
                  <a:schemeClr val="bg1"/>
                </a:solidFill>
                <a:effectLst/>
                <a:latin typeface="Helvetica Neue" panose="02000503000000020004" pitchFamily="2" charset="0"/>
              </a:rPr>
              <a:t>CONFERENCE ORGANIZERS</a:t>
            </a:r>
          </a:p>
          <a:p>
            <a:endParaRPr lang="it-IT" sz="900" dirty="0">
              <a:solidFill>
                <a:schemeClr val="bg1"/>
              </a:solidFill>
              <a:effectLst/>
              <a:latin typeface="Helvetica Neue" panose="02000503000000020004" pitchFamily="2" charset="0"/>
            </a:endParaRPr>
          </a:p>
          <a:p>
            <a:r>
              <a:rPr lang="it-IT" sz="900" dirty="0" err="1">
                <a:solidFill>
                  <a:schemeClr val="bg1"/>
                </a:solidFill>
                <a:effectLst/>
                <a:latin typeface="Helvetica Neue" panose="02000503000000020004" pitchFamily="2" charset="0"/>
              </a:rPr>
              <a:t>Ph</a:t>
            </a:r>
            <a:r>
              <a:rPr lang="it-IT" sz="900" dirty="0">
                <a:solidFill>
                  <a:schemeClr val="bg1"/>
                </a:solidFill>
                <a:effectLst/>
                <a:latin typeface="Helvetica Neue" panose="02000503000000020004" pitchFamily="2" charset="0"/>
              </a:rPr>
              <a:t>. +39 </a:t>
            </a:r>
            <a:r>
              <a:rPr lang="it-IT" sz="900" b="1" dirty="0">
                <a:solidFill>
                  <a:schemeClr val="bg1"/>
                </a:solidFill>
                <a:effectLst/>
                <a:latin typeface="Helvetica Neue" panose="02000503000000020004" pitchFamily="2" charset="0"/>
              </a:rPr>
              <a:t>3474908420</a:t>
            </a:r>
          </a:p>
          <a:p>
            <a:r>
              <a:rPr lang="it-IT" sz="900" dirty="0">
                <a:solidFill>
                  <a:schemeClr val="bg1"/>
                </a:solidFill>
                <a:effectLst/>
                <a:latin typeface="Helvetica Neue" panose="02000503000000020004" pitchFamily="2" charset="0"/>
              </a:rPr>
              <a:t>e-mail </a:t>
            </a:r>
            <a:r>
              <a:rPr lang="it-IT" sz="800" b="1" dirty="0">
                <a:solidFill>
                  <a:srgbClr val="5ABAF3"/>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segreteria@valvecampus.com</a:t>
            </a:r>
            <a:endParaRPr lang="it-IT" sz="800" b="1" dirty="0">
              <a:solidFill>
                <a:srgbClr val="5ABAF3"/>
              </a:solidFill>
              <a:latin typeface="Arial" panose="020B0604020202020204" pitchFamily="34" charset="0"/>
              <a:cs typeface="Arial" panose="020B0604020202020204" pitchFamily="34" charset="0"/>
            </a:endParaRPr>
          </a:p>
        </p:txBody>
      </p:sp>
      <p:sp>
        <p:nvSpPr>
          <p:cNvPr id="3" name="Segnaposto testo 10">
            <a:extLst>
              <a:ext uri="{FF2B5EF4-FFF2-40B4-BE49-F238E27FC236}">
                <a16:creationId xmlns:a16="http://schemas.microsoft.com/office/drawing/2014/main" id="{7A8CF7F8-04F7-A07B-DC2D-A3A30384A482}"/>
              </a:ext>
            </a:extLst>
          </p:cNvPr>
          <p:cNvSpPr txBox="1">
            <a:spLocks/>
          </p:cNvSpPr>
          <p:nvPr/>
        </p:nvSpPr>
        <p:spPr>
          <a:xfrm>
            <a:off x="3232014" y="4659313"/>
            <a:ext cx="2744924" cy="242298"/>
          </a:xfrm>
          <a:prstGeom prst="rect">
            <a:avLst/>
          </a:prstGeom>
        </p:spPr>
        <p:txBody>
          <a:bodyPr vert="horz" lIns="0" tIns="0" rIns="0" bIns="0" rtlCol="0" anchor="b"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it-IT" sz="1200" b="1" dirty="0">
                <a:solidFill>
                  <a:schemeClr val="bg1"/>
                </a:solidFill>
                <a:hlinkClick r:id="rId6" tooltip="www.industrialvalvesummit.com">
                  <a:extLst>
                    <a:ext uri="{A12FA001-AC4F-418D-AE19-62706E023703}">
                      <ahyp:hlinkClr xmlns:ahyp="http://schemas.microsoft.com/office/drawing/2018/hyperlinkcolor" val="tx"/>
                    </a:ext>
                  </a:extLst>
                </a:hlinkClick>
              </a:rPr>
              <a:t>www.valvecampus.com</a:t>
            </a:r>
            <a:endParaRPr lang="it-IT" sz="1200" b="1" dirty="0">
              <a:solidFill>
                <a:schemeClr val="bg1"/>
              </a:solidFill>
              <a:hlinkClick r:id="rId4">
                <a:extLst>
                  <a:ext uri="{A12FA001-AC4F-418D-AE19-62706E023703}">
                    <ahyp:hlinkClr xmlns:ahyp="http://schemas.microsoft.com/office/drawing/2018/hyperlinkcolor" val="tx"/>
                  </a:ext>
                </a:extLst>
              </a:hlinkClick>
            </a:endParaRPr>
          </a:p>
        </p:txBody>
      </p:sp>
      <p:sp>
        <p:nvSpPr>
          <p:cNvPr id="5" name="Segnaposto testo 7">
            <a:extLst>
              <a:ext uri="{FF2B5EF4-FFF2-40B4-BE49-F238E27FC236}">
                <a16:creationId xmlns:a16="http://schemas.microsoft.com/office/drawing/2014/main" id="{AF6F1220-1809-0FC9-106B-9E2CE8B029A5}"/>
              </a:ext>
            </a:extLst>
          </p:cNvPr>
          <p:cNvSpPr txBox="1">
            <a:spLocks/>
          </p:cNvSpPr>
          <p:nvPr/>
        </p:nvSpPr>
        <p:spPr>
          <a:xfrm>
            <a:off x="252567" y="1909675"/>
            <a:ext cx="3959071" cy="705620"/>
          </a:xfrm>
          <a:prstGeom prst="rect">
            <a:avLst/>
          </a:prstGeom>
        </p:spPr>
        <p:txBody>
          <a:bodyPr vert="horz" lIns="0" tIns="0" rIns="0" bIns="0" rtlCol="0" anchor="b"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it-IT" b="1" u="sng" dirty="0">
                <a:solidFill>
                  <a:schemeClr val="bg1"/>
                </a:solidFill>
              </a:rPr>
              <a:t>Thanks</a:t>
            </a:r>
          </a:p>
        </p:txBody>
      </p:sp>
    </p:spTree>
    <p:extLst>
      <p:ext uri="{BB962C8B-B14F-4D97-AF65-F5344CB8AC3E}">
        <p14:creationId xmlns:p14="http://schemas.microsoft.com/office/powerpoint/2010/main" val="2462792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BEEFAC-B87D-48F6-D21D-02E165BC31C0}"/>
              </a:ext>
            </a:extLst>
          </p:cNvPr>
          <p:cNvSpPr>
            <a:spLocks noGrp="1"/>
          </p:cNvSpPr>
          <p:nvPr>
            <p:ph type="title"/>
          </p:nvPr>
        </p:nvSpPr>
        <p:spPr>
          <a:xfrm>
            <a:off x="250825" y="1166814"/>
            <a:ext cx="5726113" cy="1225550"/>
          </a:xfrm>
        </p:spPr>
        <p:txBody>
          <a:bodyPr/>
          <a:lstStyle/>
          <a:p>
            <a:pPr>
              <a:lnSpc>
                <a:spcPct val="100000"/>
              </a:lnSpc>
            </a:pPr>
            <a:r>
              <a:rPr lang="it-IT" sz="3200" dirty="0" err="1"/>
              <a:t>Is</a:t>
            </a:r>
            <a:r>
              <a:rPr lang="it-IT" sz="3200" dirty="0"/>
              <a:t> ‘Smart LDAR’ </a:t>
            </a:r>
            <a:r>
              <a:rPr lang="it-IT" sz="3200" dirty="0" err="1"/>
              <a:t>correctly</a:t>
            </a:r>
            <a:r>
              <a:rPr lang="it-IT" sz="3200" dirty="0"/>
              <a:t> </a:t>
            </a:r>
            <a:r>
              <a:rPr lang="it-IT" sz="3200" dirty="0" err="1"/>
              <a:t>applied</a:t>
            </a:r>
            <a:r>
              <a:rPr lang="it-IT" sz="3200" dirty="0"/>
              <a:t> in Europe?</a:t>
            </a:r>
          </a:p>
        </p:txBody>
      </p:sp>
      <p:sp>
        <p:nvSpPr>
          <p:cNvPr id="3" name="Segnaposto testo 2">
            <a:extLst>
              <a:ext uri="{FF2B5EF4-FFF2-40B4-BE49-F238E27FC236}">
                <a16:creationId xmlns:a16="http://schemas.microsoft.com/office/drawing/2014/main" id="{802ABAE3-4ECC-B940-6E4B-A24D333AE2AA}"/>
              </a:ext>
            </a:extLst>
          </p:cNvPr>
          <p:cNvSpPr>
            <a:spLocks noGrp="1"/>
          </p:cNvSpPr>
          <p:nvPr>
            <p:ph type="body" idx="1"/>
          </p:nvPr>
        </p:nvSpPr>
        <p:spPr>
          <a:xfrm>
            <a:off x="250825" y="2520951"/>
            <a:ext cx="5726113" cy="684709"/>
          </a:xfrm>
        </p:spPr>
        <p:txBody>
          <a:bodyPr/>
          <a:lstStyle/>
          <a:p>
            <a:pPr algn="just">
              <a:lnSpc>
                <a:spcPct val="100000"/>
              </a:lnSpc>
            </a:pPr>
            <a:r>
              <a:rPr lang="en-US" sz="1600" b="1" kern="100" spc="0" dirty="0">
                <a:effectLst/>
                <a:ea typeface="Calibri" panose="020F0502020204030204" pitchFamily="34" charset="0"/>
                <a:cs typeface="Arial" panose="020B0604020202020204" pitchFamily="34" charset="0"/>
              </a:rPr>
              <a:t>Take a look at the differences between CWP and AWP LDAR following the EN 17628:2022, EN 15446:2008 and </a:t>
            </a:r>
            <a:r>
              <a:rPr lang="en-US" sz="1600" b="1" kern="100" spc="0" dirty="0" err="1">
                <a:effectLst/>
                <a:ea typeface="Calibri" panose="020F0502020204030204" pitchFamily="34" charset="0"/>
                <a:cs typeface="Arial" panose="020B0604020202020204" pitchFamily="34" charset="0"/>
              </a:rPr>
              <a:t>dutch</a:t>
            </a:r>
            <a:r>
              <a:rPr lang="en-US" sz="1600" b="1" kern="100" spc="0" dirty="0">
                <a:effectLst/>
                <a:ea typeface="Calibri" panose="020F0502020204030204" pitchFamily="34" charset="0"/>
                <a:cs typeface="Arial" panose="020B0604020202020204" pitchFamily="34" charset="0"/>
              </a:rPr>
              <a:t> </a:t>
            </a:r>
            <a:r>
              <a:rPr lang="en-US" sz="1600" kern="100" spc="0" dirty="0">
                <a:ea typeface="Calibri" panose="020F0502020204030204" pitchFamily="34" charset="0"/>
                <a:cs typeface="Arial" panose="020B0604020202020204" pitchFamily="34" charset="0"/>
              </a:rPr>
              <a:t>guideline </a:t>
            </a:r>
            <a:r>
              <a:rPr lang="en-US" sz="1600" b="1" kern="100" spc="0" dirty="0">
                <a:effectLst/>
                <a:ea typeface="Calibri" panose="020F0502020204030204" pitchFamily="34" charset="0"/>
                <a:cs typeface="Arial" panose="020B0604020202020204" pitchFamily="34" charset="0"/>
              </a:rPr>
              <a:t>NTA 8399:2015</a:t>
            </a:r>
            <a:endParaRPr lang="it-IT" sz="1600" kern="100" spc="0" dirty="0">
              <a:effectLst/>
              <a:ea typeface="Calibri" panose="020F0502020204030204" pitchFamily="34" charset="0"/>
              <a:cs typeface="Arial" panose="020B0604020202020204" pitchFamily="34" charset="0"/>
            </a:endParaRPr>
          </a:p>
        </p:txBody>
      </p:sp>
      <p:sp>
        <p:nvSpPr>
          <p:cNvPr id="4" name="Segnaposto piè di pagina 3">
            <a:extLst>
              <a:ext uri="{FF2B5EF4-FFF2-40B4-BE49-F238E27FC236}">
                <a16:creationId xmlns:a16="http://schemas.microsoft.com/office/drawing/2014/main" id="{5AADA74F-B2EE-695A-A3F5-C0368D738520}"/>
              </a:ext>
            </a:extLst>
          </p:cNvPr>
          <p:cNvSpPr>
            <a:spLocks noGrp="1"/>
          </p:cNvSpPr>
          <p:nvPr>
            <p:ph type="ftr" sz="quarter" idx="11"/>
          </p:nvPr>
        </p:nvSpPr>
        <p:spPr>
          <a:xfrm>
            <a:off x="250825" y="3333441"/>
            <a:ext cx="1066673" cy="273844"/>
          </a:xfrm>
        </p:spPr>
        <p:txBody>
          <a:bodyPr/>
          <a:lstStyle/>
          <a:p>
            <a:r>
              <a:rPr lang="it-IT" dirty="0"/>
              <a:t>Speaker: </a:t>
            </a:r>
          </a:p>
        </p:txBody>
      </p:sp>
      <p:sp>
        <p:nvSpPr>
          <p:cNvPr id="6" name="Segnaposto testo 4">
            <a:extLst>
              <a:ext uri="{FF2B5EF4-FFF2-40B4-BE49-F238E27FC236}">
                <a16:creationId xmlns:a16="http://schemas.microsoft.com/office/drawing/2014/main" id="{02101DC7-1DBB-4FF0-3502-EE3388345414}"/>
              </a:ext>
            </a:extLst>
          </p:cNvPr>
          <p:cNvSpPr>
            <a:spLocks noGrp="1"/>
          </p:cNvSpPr>
          <p:nvPr>
            <p:ph type="body" sz="quarter" idx="13"/>
          </p:nvPr>
        </p:nvSpPr>
        <p:spPr>
          <a:xfrm>
            <a:off x="1110204" y="3355926"/>
            <a:ext cx="4529455" cy="563563"/>
          </a:xfrm>
        </p:spPr>
        <p:txBody>
          <a:bodyPr/>
          <a:lstStyle/>
          <a:p>
            <a:r>
              <a:rPr lang="it-IT" sz="1400" dirty="0"/>
              <a:t>Paolo Corsini </a:t>
            </a:r>
            <a:r>
              <a:rPr lang="it-IT" dirty="0"/>
              <a:t>| </a:t>
            </a:r>
            <a:r>
              <a:rPr lang="it-IT" sz="1400" dirty="0" err="1"/>
              <a:t>Division</a:t>
            </a:r>
            <a:r>
              <a:rPr lang="it-IT" sz="1400" dirty="0"/>
              <a:t> Manager</a:t>
            </a:r>
            <a:endParaRPr lang="it-IT" dirty="0"/>
          </a:p>
        </p:txBody>
      </p:sp>
    </p:spTree>
    <p:extLst>
      <p:ext uri="{BB962C8B-B14F-4D97-AF65-F5344CB8AC3E}">
        <p14:creationId xmlns:p14="http://schemas.microsoft.com/office/powerpoint/2010/main" val="4024510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267314" y="1056213"/>
            <a:ext cx="8609371" cy="947329"/>
          </a:xfrm>
        </p:spPr>
        <p:txBody>
          <a:bodyPr/>
          <a:lstStyle/>
          <a:p>
            <a:pPr>
              <a:lnSpc>
                <a:spcPct val="107000"/>
              </a:lnSpc>
              <a:spcAft>
                <a:spcPts val="800"/>
              </a:spcAft>
            </a:pPr>
            <a:r>
              <a:rPr lang="en-US" sz="2800" kern="100" dirty="0">
                <a:effectLst/>
                <a:ea typeface="Calibri" panose="020F0502020204030204" pitchFamily="34" charset="0"/>
                <a:cs typeface="Arial" panose="020B0604020202020204" pitchFamily="34" charset="0"/>
              </a:rPr>
              <a:t>There are two standards governing what is commonly referred to as 'Smart LDAR’:</a:t>
            </a:r>
          </a:p>
        </p:txBody>
      </p:sp>
      <p:sp>
        <p:nvSpPr>
          <p:cNvPr id="3" name="Segnaposto contenuto 2">
            <a:extLst>
              <a:ext uri="{FF2B5EF4-FFF2-40B4-BE49-F238E27FC236}">
                <a16:creationId xmlns:a16="http://schemas.microsoft.com/office/drawing/2014/main" id="{A4E1E5D5-E5EE-5626-1704-E65327262579}"/>
              </a:ext>
            </a:extLst>
          </p:cNvPr>
          <p:cNvSpPr>
            <a:spLocks noGrp="1"/>
          </p:cNvSpPr>
          <p:nvPr>
            <p:ph idx="1"/>
          </p:nvPr>
        </p:nvSpPr>
        <p:spPr>
          <a:xfrm>
            <a:off x="479042" y="2007610"/>
            <a:ext cx="3067264" cy="670494"/>
          </a:xfrm>
        </p:spPr>
        <p:txBody>
          <a:bodyPr/>
          <a:lstStyle/>
          <a:p>
            <a:pPr marL="0" indent="0" algn="ctr">
              <a:lnSpc>
                <a:spcPct val="107000"/>
              </a:lnSpc>
              <a:spcAft>
                <a:spcPts val="800"/>
              </a:spcAft>
              <a:buNone/>
            </a:pPr>
            <a:r>
              <a:rPr lang="it-IT" sz="2400" kern="100" dirty="0">
                <a:effectLst/>
                <a:ea typeface="Calibri" panose="020F0502020204030204" pitchFamily="34" charset="0"/>
                <a:cs typeface="Arial" panose="020B0604020202020204" pitchFamily="34" charset="0"/>
              </a:rPr>
              <a:t>EN 15446:2008</a:t>
            </a:r>
          </a:p>
        </p:txBody>
      </p:sp>
      <p:sp>
        <p:nvSpPr>
          <p:cNvPr id="4" name="Segnaposto contenuto 3">
            <a:extLst>
              <a:ext uri="{FF2B5EF4-FFF2-40B4-BE49-F238E27FC236}">
                <a16:creationId xmlns:a16="http://schemas.microsoft.com/office/drawing/2014/main" id="{2E626B79-8234-2322-8553-5F4904D2FD9C}"/>
              </a:ext>
            </a:extLst>
          </p:cNvPr>
          <p:cNvSpPr>
            <a:spLocks noGrp="1"/>
          </p:cNvSpPr>
          <p:nvPr>
            <p:ph idx="14"/>
          </p:nvPr>
        </p:nvSpPr>
        <p:spPr>
          <a:xfrm>
            <a:off x="5284098" y="2006803"/>
            <a:ext cx="3169132" cy="670494"/>
          </a:xfrm>
        </p:spPr>
        <p:txBody>
          <a:bodyPr/>
          <a:lstStyle/>
          <a:p>
            <a:pPr marL="0" indent="0" algn="ctr">
              <a:lnSpc>
                <a:spcPct val="107000"/>
              </a:lnSpc>
              <a:spcAft>
                <a:spcPts val="800"/>
              </a:spcAft>
              <a:buNone/>
            </a:pPr>
            <a:r>
              <a:rPr lang="it-IT" sz="2400" kern="100" dirty="0">
                <a:effectLst/>
                <a:ea typeface="Calibri" panose="020F0502020204030204" pitchFamily="34" charset="0"/>
                <a:cs typeface="Arial" panose="020B0604020202020204" pitchFamily="34" charset="0"/>
              </a:rPr>
              <a:t>EN 17628:2022</a:t>
            </a:r>
          </a:p>
        </p:txBody>
      </p:sp>
      <p:sp>
        <p:nvSpPr>
          <p:cNvPr id="6" name="Segnaposto contenuto 5">
            <a:extLst>
              <a:ext uri="{FF2B5EF4-FFF2-40B4-BE49-F238E27FC236}">
                <a16:creationId xmlns:a16="http://schemas.microsoft.com/office/drawing/2014/main" id="{7D5B6607-3C74-748D-2E9B-6E3A3A86EE37}"/>
              </a:ext>
            </a:extLst>
          </p:cNvPr>
          <p:cNvSpPr>
            <a:spLocks noGrp="1"/>
          </p:cNvSpPr>
          <p:nvPr>
            <p:ph idx="17"/>
          </p:nvPr>
        </p:nvSpPr>
        <p:spPr>
          <a:xfrm>
            <a:off x="464296" y="2494721"/>
            <a:ext cx="3082010" cy="1789043"/>
          </a:xfrm>
          <a:solidFill>
            <a:srgbClr val="1D71B8">
              <a:alpha val="7749"/>
            </a:srgbClr>
          </a:solidFill>
        </p:spPr>
        <p:txBody>
          <a:bodyPr/>
          <a:lstStyle/>
          <a:p>
            <a:pPr marL="0" indent="0" algn="just">
              <a:lnSpc>
                <a:spcPct val="150000"/>
              </a:lnSpc>
              <a:buNone/>
            </a:pPr>
            <a:r>
              <a:rPr lang="en-US" sz="1400" dirty="0">
                <a:solidFill>
                  <a:schemeClr val="tx1"/>
                </a:solidFill>
                <a:effectLst/>
                <a:latin typeface="Arial" panose="020B0604020202020204" pitchFamily="34" charset="0"/>
                <a:ea typeface="Arial" panose="020B0604020202020204" pitchFamily="34" charset="0"/>
              </a:rPr>
              <a:t>‘Fugitive</a:t>
            </a:r>
            <a:r>
              <a:rPr lang="en-US" sz="1400" spc="-30" dirty="0">
                <a:solidFill>
                  <a:schemeClr val="tx1"/>
                </a:solidFill>
                <a:effectLst/>
                <a:latin typeface="Arial" panose="020B0604020202020204" pitchFamily="34" charset="0"/>
                <a:ea typeface="Arial" panose="020B0604020202020204" pitchFamily="34" charset="0"/>
              </a:rPr>
              <a:t> </a:t>
            </a:r>
            <a:r>
              <a:rPr lang="en-US" sz="1400" dirty="0">
                <a:solidFill>
                  <a:schemeClr val="tx1"/>
                </a:solidFill>
                <a:effectLst/>
                <a:latin typeface="Arial" panose="020B0604020202020204" pitchFamily="34" charset="0"/>
                <a:ea typeface="Arial" panose="020B0604020202020204" pitchFamily="34" charset="0"/>
              </a:rPr>
              <a:t>and</a:t>
            </a:r>
            <a:r>
              <a:rPr lang="en-US" sz="1400" spc="-40" dirty="0">
                <a:solidFill>
                  <a:schemeClr val="tx1"/>
                </a:solidFill>
                <a:effectLst/>
                <a:latin typeface="Arial" panose="020B0604020202020204" pitchFamily="34" charset="0"/>
                <a:ea typeface="Arial" panose="020B0604020202020204" pitchFamily="34" charset="0"/>
              </a:rPr>
              <a:t> </a:t>
            </a:r>
            <a:r>
              <a:rPr lang="en-US" sz="1400" dirty="0">
                <a:solidFill>
                  <a:schemeClr val="tx1"/>
                </a:solidFill>
                <a:effectLst/>
                <a:latin typeface="Arial" panose="020B0604020202020204" pitchFamily="34" charset="0"/>
                <a:ea typeface="Arial" panose="020B0604020202020204" pitchFamily="34" charset="0"/>
              </a:rPr>
              <a:t>diffuse</a:t>
            </a:r>
            <a:r>
              <a:rPr lang="en-US" sz="1400" spc="-25" dirty="0">
                <a:solidFill>
                  <a:schemeClr val="tx1"/>
                </a:solidFill>
                <a:effectLst/>
                <a:latin typeface="Arial" panose="020B0604020202020204" pitchFamily="34" charset="0"/>
                <a:ea typeface="Arial" panose="020B0604020202020204" pitchFamily="34" charset="0"/>
              </a:rPr>
              <a:t> </a:t>
            </a:r>
            <a:r>
              <a:rPr lang="en-US" sz="1400" dirty="0">
                <a:solidFill>
                  <a:schemeClr val="tx1"/>
                </a:solidFill>
                <a:effectLst/>
                <a:latin typeface="Arial" panose="020B0604020202020204" pitchFamily="34" charset="0"/>
                <a:ea typeface="Arial" panose="020B0604020202020204" pitchFamily="34" charset="0"/>
              </a:rPr>
              <a:t>emissions</a:t>
            </a:r>
            <a:r>
              <a:rPr lang="en-US" sz="1400" spc="-30" dirty="0">
                <a:solidFill>
                  <a:schemeClr val="tx1"/>
                </a:solidFill>
                <a:effectLst/>
                <a:latin typeface="Arial" panose="020B0604020202020204" pitchFamily="34" charset="0"/>
                <a:ea typeface="Arial" panose="020B0604020202020204" pitchFamily="34" charset="0"/>
              </a:rPr>
              <a:t> </a:t>
            </a:r>
            <a:r>
              <a:rPr lang="en-US" sz="1400" dirty="0">
                <a:solidFill>
                  <a:schemeClr val="tx1"/>
                </a:solidFill>
                <a:effectLst/>
                <a:latin typeface="Arial" panose="020B0604020202020204" pitchFamily="34" charset="0"/>
                <a:ea typeface="Arial" panose="020B0604020202020204" pitchFamily="34" charset="0"/>
              </a:rPr>
              <a:t>of</a:t>
            </a:r>
            <a:r>
              <a:rPr lang="en-US" sz="1400" spc="-25" dirty="0">
                <a:solidFill>
                  <a:schemeClr val="tx1"/>
                </a:solidFill>
                <a:effectLst/>
                <a:latin typeface="Arial" panose="020B0604020202020204" pitchFamily="34" charset="0"/>
                <a:ea typeface="Arial" panose="020B0604020202020204" pitchFamily="34" charset="0"/>
              </a:rPr>
              <a:t> </a:t>
            </a:r>
            <a:r>
              <a:rPr lang="en-US" sz="1400" dirty="0">
                <a:solidFill>
                  <a:schemeClr val="tx1"/>
                </a:solidFill>
                <a:effectLst/>
                <a:latin typeface="Arial" panose="020B0604020202020204" pitchFamily="34" charset="0"/>
                <a:ea typeface="Arial" panose="020B0604020202020204" pitchFamily="34" charset="0"/>
              </a:rPr>
              <a:t>common</a:t>
            </a:r>
            <a:r>
              <a:rPr lang="en-US" sz="1400" spc="-30" dirty="0">
                <a:solidFill>
                  <a:schemeClr val="tx1"/>
                </a:solidFill>
                <a:effectLst/>
                <a:latin typeface="Arial" panose="020B0604020202020204" pitchFamily="34" charset="0"/>
                <a:ea typeface="Arial" panose="020B0604020202020204" pitchFamily="34" charset="0"/>
              </a:rPr>
              <a:t> </a:t>
            </a:r>
            <a:r>
              <a:rPr lang="en-US" sz="1400" dirty="0">
                <a:solidFill>
                  <a:schemeClr val="tx1"/>
                </a:solidFill>
                <a:effectLst/>
                <a:latin typeface="Arial" panose="020B0604020202020204" pitchFamily="34" charset="0"/>
                <a:ea typeface="Arial" panose="020B0604020202020204" pitchFamily="34" charset="0"/>
              </a:rPr>
              <a:t>concern</a:t>
            </a:r>
            <a:r>
              <a:rPr lang="en-US" sz="1400" spc="-25" dirty="0">
                <a:solidFill>
                  <a:schemeClr val="tx1"/>
                </a:solidFill>
                <a:effectLst/>
                <a:latin typeface="Arial" panose="020B0604020202020204" pitchFamily="34" charset="0"/>
                <a:ea typeface="Arial" panose="020B0604020202020204" pitchFamily="34" charset="0"/>
              </a:rPr>
              <a:t> </a:t>
            </a:r>
            <a:r>
              <a:rPr lang="en-US" sz="1400" dirty="0">
                <a:solidFill>
                  <a:schemeClr val="tx1"/>
                </a:solidFill>
                <a:effectLst/>
                <a:latin typeface="Arial" panose="020B0604020202020204" pitchFamily="34" charset="0"/>
                <a:ea typeface="Arial" panose="020B0604020202020204" pitchFamily="34" charset="0"/>
              </a:rPr>
              <a:t>to</a:t>
            </a:r>
            <a:r>
              <a:rPr lang="en-US" sz="1400" spc="-30" dirty="0">
                <a:solidFill>
                  <a:schemeClr val="tx1"/>
                </a:solidFill>
                <a:effectLst/>
                <a:latin typeface="Arial" panose="020B0604020202020204" pitchFamily="34" charset="0"/>
                <a:ea typeface="Arial" panose="020B0604020202020204" pitchFamily="34" charset="0"/>
              </a:rPr>
              <a:t> </a:t>
            </a:r>
            <a:r>
              <a:rPr lang="en-US" sz="1400" dirty="0">
                <a:solidFill>
                  <a:schemeClr val="tx1"/>
                </a:solidFill>
                <a:effectLst/>
                <a:latin typeface="Arial" panose="020B0604020202020204" pitchFamily="34" charset="0"/>
                <a:ea typeface="Arial" panose="020B0604020202020204" pitchFamily="34" charset="0"/>
              </a:rPr>
              <a:t>industry</a:t>
            </a:r>
            <a:r>
              <a:rPr lang="en-US" sz="1400" spc="-25" dirty="0">
                <a:solidFill>
                  <a:schemeClr val="tx1"/>
                </a:solidFill>
                <a:effectLst/>
                <a:latin typeface="Arial" panose="020B0604020202020204" pitchFamily="34" charset="0"/>
                <a:ea typeface="Arial" panose="020B0604020202020204" pitchFamily="34" charset="0"/>
              </a:rPr>
              <a:t> </a:t>
            </a:r>
            <a:r>
              <a:rPr lang="en-US" sz="1400" dirty="0">
                <a:solidFill>
                  <a:schemeClr val="tx1"/>
                </a:solidFill>
                <a:effectLst/>
                <a:latin typeface="Arial" panose="020B0604020202020204" pitchFamily="34" charset="0"/>
                <a:ea typeface="Arial" panose="020B0604020202020204" pitchFamily="34" charset="0"/>
              </a:rPr>
              <a:t>sectors - Measurement of fugitive emission of </a:t>
            </a:r>
            <a:r>
              <a:rPr lang="en-US" sz="1400" dirty="0" err="1">
                <a:solidFill>
                  <a:schemeClr val="tx1"/>
                </a:solidFill>
                <a:effectLst/>
                <a:latin typeface="Arial" panose="020B0604020202020204" pitchFamily="34" charset="0"/>
                <a:ea typeface="Arial" panose="020B0604020202020204" pitchFamily="34" charset="0"/>
              </a:rPr>
              <a:t>vapours</a:t>
            </a:r>
            <a:r>
              <a:rPr lang="en-US" sz="1400" dirty="0">
                <a:solidFill>
                  <a:schemeClr val="tx1"/>
                </a:solidFill>
                <a:effectLst/>
                <a:latin typeface="Arial" panose="020B0604020202020204" pitchFamily="34" charset="0"/>
                <a:ea typeface="Arial" panose="020B0604020202020204" pitchFamily="34" charset="0"/>
              </a:rPr>
              <a:t> generating from equipment and piping leaks’</a:t>
            </a:r>
            <a:endParaRPr lang="it-IT" sz="1400" dirty="0">
              <a:solidFill>
                <a:schemeClr val="tx1"/>
              </a:solidFill>
              <a:effectLst/>
              <a:latin typeface="Arial" panose="020B0604020202020204" pitchFamily="34" charset="0"/>
              <a:ea typeface="Arial" panose="020B0604020202020204" pitchFamily="34" charset="0"/>
            </a:endParaRPr>
          </a:p>
        </p:txBody>
      </p:sp>
      <p:sp>
        <p:nvSpPr>
          <p:cNvPr id="7" name="Segnaposto contenuto 6">
            <a:extLst>
              <a:ext uri="{FF2B5EF4-FFF2-40B4-BE49-F238E27FC236}">
                <a16:creationId xmlns:a16="http://schemas.microsoft.com/office/drawing/2014/main" id="{4EA41548-9D21-FB44-6C4A-5E906255941E}"/>
              </a:ext>
            </a:extLst>
          </p:cNvPr>
          <p:cNvSpPr>
            <a:spLocks noGrp="1"/>
          </p:cNvSpPr>
          <p:nvPr>
            <p:ph idx="18"/>
          </p:nvPr>
        </p:nvSpPr>
        <p:spPr>
          <a:xfrm>
            <a:off x="5284098" y="2494722"/>
            <a:ext cx="3169132" cy="1789043"/>
          </a:xfrm>
          <a:solidFill>
            <a:srgbClr val="1D71B8">
              <a:alpha val="7749"/>
            </a:srgbClr>
          </a:solidFill>
        </p:spPr>
        <p:txBody>
          <a:bodyPr/>
          <a:lstStyle/>
          <a:p>
            <a:pPr marL="0" indent="0" algn="just">
              <a:lnSpc>
                <a:spcPct val="150000"/>
              </a:lnSpc>
              <a:buNone/>
            </a:pPr>
            <a:r>
              <a:rPr lang="en-US" sz="1400" dirty="0">
                <a:solidFill>
                  <a:schemeClr val="tx1"/>
                </a:solidFill>
                <a:effectLst/>
                <a:ea typeface="Arial" panose="020B0604020202020204" pitchFamily="34" charset="0"/>
                <a:cs typeface="Arial" panose="020B0604020202020204" pitchFamily="34" charset="0"/>
              </a:rPr>
              <a:t>‘F</a:t>
            </a:r>
            <a:r>
              <a:rPr lang="en-US" sz="1400" spc="-10" dirty="0">
                <a:solidFill>
                  <a:schemeClr val="tx1"/>
                </a:solidFill>
                <a:effectLst/>
                <a:ea typeface="Cambria" panose="02040503050406030204" pitchFamily="18" charset="0"/>
                <a:cs typeface="Arial" panose="020B0604020202020204" pitchFamily="34" charset="0"/>
              </a:rPr>
              <a:t>ugitive and diffuse emissions of common concern to industry </a:t>
            </a:r>
            <a:r>
              <a:rPr lang="en-US" sz="1400" dirty="0">
                <a:solidFill>
                  <a:schemeClr val="tx1"/>
                </a:solidFill>
                <a:effectLst/>
                <a:ea typeface="Cambria" panose="02040503050406030204" pitchFamily="18" charset="0"/>
                <a:cs typeface="Arial" panose="020B0604020202020204" pitchFamily="34" charset="0"/>
              </a:rPr>
              <a:t>sectors - Standard method to determine diffuse emissions of volatile organic compounds into the atmosphere’</a:t>
            </a:r>
            <a:endParaRPr lang="it-IT" sz="1400" dirty="0">
              <a:solidFill>
                <a:schemeClr val="tx1"/>
              </a:solidFill>
              <a:effectLst/>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818199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A09DF2-88ED-C382-F37D-22EE2E867C53}"/>
              </a:ext>
            </a:extLst>
          </p:cNvPr>
          <p:cNvSpPr>
            <a:spLocks noGrp="1"/>
          </p:cNvSpPr>
          <p:nvPr>
            <p:ph type="title"/>
          </p:nvPr>
        </p:nvSpPr>
        <p:spPr>
          <a:xfrm>
            <a:off x="250825" y="822876"/>
            <a:ext cx="8642350" cy="973137"/>
          </a:xfrm>
        </p:spPr>
        <p:txBody>
          <a:bodyPr/>
          <a:lstStyle/>
          <a:p>
            <a:r>
              <a:rPr lang="it-IT" sz="2800" dirty="0">
                <a:ea typeface="Verdana" panose="020B0604030504040204" pitchFamily="34" charset="0"/>
                <a:cs typeface="Arial" panose="020B0604020202020204" pitchFamily="34" charset="0"/>
              </a:rPr>
              <a:t>Topic-to-</a:t>
            </a:r>
            <a:r>
              <a:rPr lang="it-IT" sz="2800" dirty="0" err="1">
                <a:ea typeface="Verdana" panose="020B0604030504040204" pitchFamily="34" charset="0"/>
                <a:cs typeface="Arial" panose="020B0604020202020204" pitchFamily="34" charset="0"/>
              </a:rPr>
              <a:t>norm</a:t>
            </a:r>
            <a:r>
              <a:rPr lang="it-IT" sz="2800" dirty="0">
                <a:ea typeface="Verdana" panose="020B0604030504040204" pitchFamily="34" charset="0"/>
                <a:cs typeface="Arial" panose="020B0604020202020204" pitchFamily="34" charset="0"/>
              </a:rPr>
              <a:t> </a:t>
            </a:r>
            <a:r>
              <a:rPr lang="it-IT" sz="2800" dirty="0" err="1">
                <a:ea typeface="Verdana" panose="020B0604030504040204" pitchFamily="34" charset="0"/>
                <a:cs typeface="Arial" panose="020B0604020202020204" pitchFamily="34" charset="0"/>
              </a:rPr>
              <a:t>association</a:t>
            </a:r>
            <a:endParaRPr lang="it-IT" sz="2800" dirty="0">
              <a:cs typeface="Arial" panose="020B0604020202020204" pitchFamily="34" charset="0"/>
            </a:endParaRPr>
          </a:p>
        </p:txBody>
      </p:sp>
      <p:sp>
        <p:nvSpPr>
          <p:cNvPr id="9" name="Rettangolo con angoli arrotondati 8">
            <a:extLst>
              <a:ext uri="{FF2B5EF4-FFF2-40B4-BE49-F238E27FC236}">
                <a16:creationId xmlns:a16="http://schemas.microsoft.com/office/drawing/2014/main" id="{146641AD-AFA8-A402-58AA-82AD4C1AA2C3}"/>
              </a:ext>
            </a:extLst>
          </p:cNvPr>
          <p:cNvSpPr/>
          <p:nvPr/>
        </p:nvSpPr>
        <p:spPr>
          <a:xfrm>
            <a:off x="4888917" y="3012989"/>
            <a:ext cx="3336032" cy="1111750"/>
          </a:xfrm>
          <a:prstGeom prst="roundRect">
            <a:avLst/>
          </a:prstGeom>
          <a:solidFill>
            <a:srgbClr val="004F91"/>
          </a:solidFill>
          <a:effectLst>
            <a:outerShdw blurRad="57150" dist="19050" dir="5400000" algn="ctr" rotWithShape="0">
              <a:srgbClr val="000000">
                <a:alpha val="63000"/>
              </a:srgbClr>
            </a:outerShdw>
            <a:softEdge rad="0"/>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a:p>
        </p:txBody>
      </p:sp>
      <p:sp>
        <p:nvSpPr>
          <p:cNvPr id="10" name="Rettangolo con angoli arrotondati 9">
            <a:extLst>
              <a:ext uri="{FF2B5EF4-FFF2-40B4-BE49-F238E27FC236}">
                <a16:creationId xmlns:a16="http://schemas.microsoft.com/office/drawing/2014/main" id="{97331929-EDFD-9F24-B75B-A3394D87E608}"/>
              </a:ext>
            </a:extLst>
          </p:cNvPr>
          <p:cNvSpPr/>
          <p:nvPr/>
        </p:nvSpPr>
        <p:spPr>
          <a:xfrm>
            <a:off x="4907614" y="1798902"/>
            <a:ext cx="3333517" cy="1056780"/>
          </a:xfrm>
          <a:prstGeom prst="roundRect">
            <a:avLst/>
          </a:prstGeom>
          <a:solidFill>
            <a:srgbClr val="004F91"/>
          </a:solidFill>
          <a:effectLst>
            <a:outerShdw blurRad="57150" dist="19050" dir="5400000" algn="ctr" rotWithShape="0">
              <a:srgbClr val="000000">
                <a:alpha val="63000"/>
              </a:srgbClr>
            </a:outerShdw>
            <a:softEdge rad="0"/>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1AFCF0F4-01FA-E598-E1DC-EEEC7546E0E6}"/>
              </a:ext>
            </a:extLst>
          </p:cNvPr>
          <p:cNvSpPr txBox="1"/>
          <p:nvPr/>
        </p:nvSpPr>
        <p:spPr>
          <a:xfrm>
            <a:off x="5116955" y="2134977"/>
            <a:ext cx="3107994" cy="369332"/>
          </a:xfrm>
          <a:prstGeom prst="rect">
            <a:avLst/>
          </a:prstGeom>
          <a:noFill/>
        </p:spPr>
        <p:txBody>
          <a:bodyPr wrap="square">
            <a:spAutoFit/>
          </a:bodyPr>
          <a:lstStyle/>
          <a:p>
            <a:r>
              <a:rPr lang="it-IT" sz="1800" dirty="0">
                <a:solidFill>
                  <a:schemeClr val="bg1"/>
                </a:solidFill>
                <a:latin typeface="Arial" panose="020B0604020202020204" pitchFamily="34" charset="0"/>
                <a:ea typeface="Verdana" panose="020B0604030504040204" pitchFamily="34" charset="0"/>
                <a:cs typeface="Arial" panose="020B0604020202020204" pitchFamily="34" charset="0"/>
              </a:rPr>
              <a:t>Norm </a:t>
            </a:r>
            <a:r>
              <a:rPr lang="it-IT" sz="1800" b="1" dirty="0">
                <a:solidFill>
                  <a:schemeClr val="bg1"/>
                </a:solidFill>
                <a:latin typeface="Arial" panose="020B0604020202020204" pitchFamily="34" charset="0"/>
                <a:ea typeface="Verdana" panose="020B0604030504040204" pitchFamily="34" charset="0"/>
                <a:cs typeface="Arial" panose="020B0604020202020204" pitchFamily="34" charset="0"/>
              </a:rPr>
              <a:t>EN 15446:2008</a:t>
            </a:r>
            <a:endParaRPr lang="it-IT" sz="180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9EE9A924-B7C1-39C2-ED34-5E4C5162CCAD}"/>
              </a:ext>
            </a:extLst>
          </p:cNvPr>
          <p:cNvSpPr txBox="1"/>
          <p:nvPr/>
        </p:nvSpPr>
        <p:spPr>
          <a:xfrm>
            <a:off x="5108451" y="3127153"/>
            <a:ext cx="3265323" cy="800219"/>
          </a:xfrm>
          <a:prstGeom prst="rect">
            <a:avLst/>
          </a:prstGeom>
          <a:noFill/>
        </p:spPr>
        <p:txBody>
          <a:bodyPr wrap="square">
            <a:spAutoFit/>
          </a:bodyPr>
          <a:lstStyle/>
          <a:p>
            <a:r>
              <a:rPr lang="it-IT" sz="1800" dirty="0">
                <a:solidFill>
                  <a:schemeClr val="bg1"/>
                </a:solidFill>
                <a:latin typeface="Arial" panose="020B0604020202020204" pitchFamily="34" charset="0"/>
                <a:ea typeface="Verdana" panose="020B0604030504040204" pitchFamily="34" charset="0"/>
                <a:cs typeface="Arial" panose="020B0604020202020204" pitchFamily="34" charset="0"/>
              </a:rPr>
              <a:t>Norm </a:t>
            </a:r>
            <a:r>
              <a:rPr lang="it-IT" sz="1800" b="1" dirty="0">
                <a:solidFill>
                  <a:schemeClr val="bg1"/>
                </a:solidFill>
                <a:latin typeface="Arial" panose="020B0604020202020204" pitchFamily="34" charset="0"/>
                <a:ea typeface="Verdana" panose="020B0604030504040204" pitchFamily="34" charset="0"/>
                <a:cs typeface="Arial" panose="020B0604020202020204" pitchFamily="34" charset="0"/>
              </a:rPr>
              <a:t>EN 17628:2022</a:t>
            </a:r>
          </a:p>
          <a:p>
            <a:r>
              <a:rPr lang="it-IT" sz="1400" b="1" dirty="0" err="1">
                <a:solidFill>
                  <a:schemeClr val="bg1"/>
                </a:solidFill>
                <a:latin typeface="Arial" panose="020B0604020202020204" pitchFamily="34" charset="0"/>
                <a:ea typeface="Verdana" panose="020B0604030504040204" pitchFamily="34" charset="0"/>
                <a:cs typeface="Arial" panose="020B0604020202020204" pitchFamily="34" charset="0"/>
              </a:rPr>
              <a:t>Previously</a:t>
            </a:r>
            <a:r>
              <a:rPr lang="it-IT" sz="1400"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b="1" dirty="0" err="1">
                <a:solidFill>
                  <a:schemeClr val="bg1"/>
                </a:solidFill>
                <a:latin typeface="Arial" panose="020B0604020202020204" pitchFamily="34" charset="0"/>
                <a:ea typeface="Verdana" panose="020B0604030504040204" pitchFamily="34" charset="0"/>
                <a:cs typeface="Arial" panose="020B0604020202020204" pitchFamily="34" charset="0"/>
              </a:rPr>
              <a:t>was</a:t>
            </a:r>
            <a:r>
              <a:rPr lang="it-IT" sz="1400"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400" b="1" dirty="0" err="1">
                <a:solidFill>
                  <a:schemeClr val="bg1"/>
                </a:solidFill>
                <a:latin typeface="Arial" panose="020B0604020202020204" pitchFamily="34" charset="0"/>
                <a:ea typeface="Verdana" panose="020B0604030504040204" pitchFamily="34" charset="0"/>
                <a:cs typeface="Arial" panose="020B0604020202020204" pitchFamily="34" charset="0"/>
              </a:rPr>
              <a:t>Guideline</a:t>
            </a:r>
            <a:r>
              <a:rPr lang="it-IT" sz="1400" b="1" dirty="0">
                <a:solidFill>
                  <a:schemeClr val="bg1"/>
                </a:solidFill>
                <a:latin typeface="Arial" panose="020B0604020202020204" pitchFamily="34" charset="0"/>
                <a:ea typeface="Verdana" panose="020B0604030504040204" pitchFamily="34" charset="0"/>
                <a:cs typeface="Arial" panose="020B0604020202020204" pitchFamily="34" charset="0"/>
              </a:rPr>
              <a:t> NTA 8399:2015’</a:t>
            </a:r>
            <a:endParaRPr lang="it-IT" sz="1400" dirty="0">
              <a:latin typeface="Arial" panose="020B0604020202020204" pitchFamily="34" charset="0"/>
              <a:cs typeface="Arial" panose="020B0604020202020204" pitchFamily="34" charset="0"/>
            </a:endParaRPr>
          </a:p>
        </p:txBody>
      </p:sp>
      <p:sp>
        <p:nvSpPr>
          <p:cNvPr id="13" name="Rettangolo con angoli arrotondati 12">
            <a:extLst>
              <a:ext uri="{FF2B5EF4-FFF2-40B4-BE49-F238E27FC236}">
                <a16:creationId xmlns:a16="http://schemas.microsoft.com/office/drawing/2014/main" id="{02CB4D6D-8CE3-531B-9E9B-BD1FF7B1D056}"/>
              </a:ext>
            </a:extLst>
          </p:cNvPr>
          <p:cNvSpPr/>
          <p:nvPr/>
        </p:nvSpPr>
        <p:spPr>
          <a:xfrm>
            <a:off x="273326" y="1798902"/>
            <a:ext cx="2817744" cy="2325837"/>
          </a:xfrm>
          <a:prstGeom prst="roundRect">
            <a:avLst/>
          </a:prstGeom>
          <a:solidFill>
            <a:srgbClr val="004F91"/>
          </a:solidFill>
          <a:effectLst>
            <a:outerShdw blurRad="57150" dist="19050" dir="5400000" algn="ctr" rotWithShape="0">
              <a:srgbClr val="000000">
                <a:alpha val="63000"/>
              </a:srgbClr>
            </a:outerShdw>
            <a:softEdge rad="0"/>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9DE72B4F-E571-99F1-6338-DED5BAE1C710}"/>
              </a:ext>
            </a:extLst>
          </p:cNvPr>
          <p:cNvSpPr txBox="1"/>
          <p:nvPr/>
        </p:nvSpPr>
        <p:spPr>
          <a:xfrm>
            <a:off x="534521" y="2186312"/>
            <a:ext cx="3107994" cy="369332"/>
          </a:xfrm>
          <a:prstGeom prst="rect">
            <a:avLst/>
          </a:prstGeom>
          <a:noFill/>
        </p:spPr>
        <p:txBody>
          <a:bodyPr wrap="square">
            <a:spAutoFit/>
          </a:bodyPr>
          <a:lstStyle/>
          <a:p>
            <a:r>
              <a:rPr lang="it-IT" sz="1800" dirty="0" err="1">
                <a:solidFill>
                  <a:schemeClr val="bg1"/>
                </a:solidFill>
                <a:latin typeface="Arial" panose="020B0604020202020204" pitchFamily="34" charset="0"/>
                <a:ea typeface="Verdana" panose="020B0604030504040204" pitchFamily="34" charset="0"/>
                <a:cs typeface="Arial" panose="020B0604020202020204" pitchFamily="34" charset="0"/>
              </a:rPr>
              <a:t>Fugitive</a:t>
            </a:r>
            <a:r>
              <a:rPr lang="it-IT" sz="180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it-IT" sz="1800" dirty="0" err="1">
                <a:solidFill>
                  <a:schemeClr val="bg1"/>
                </a:solidFill>
                <a:latin typeface="Arial" panose="020B0604020202020204" pitchFamily="34" charset="0"/>
                <a:ea typeface="Verdana" panose="020B0604030504040204" pitchFamily="34" charset="0"/>
                <a:cs typeface="Arial" panose="020B0604020202020204" pitchFamily="34" charset="0"/>
              </a:rPr>
              <a:t>Emissions</a:t>
            </a:r>
            <a:endParaRPr lang="it-IT" sz="1800" dirty="0">
              <a:latin typeface="Arial" panose="020B0604020202020204" pitchFamily="34" charset="0"/>
              <a:cs typeface="Arial" panose="020B0604020202020204" pitchFamily="34" charset="0"/>
            </a:endParaRPr>
          </a:p>
        </p:txBody>
      </p:sp>
      <p:sp>
        <p:nvSpPr>
          <p:cNvPr id="15" name="CasellaDiTesto 14">
            <a:extLst>
              <a:ext uri="{FF2B5EF4-FFF2-40B4-BE49-F238E27FC236}">
                <a16:creationId xmlns:a16="http://schemas.microsoft.com/office/drawing/2014/main" id="{D17F407E-C243-1C1D-6568-82A33916DD43}"/>
              </a:ext>
            </a:extLst>
          </p:cNvPr>
          <p:cNvSpPr txBox="1"/>
          <p:nvPr/>
        </p:nvSpPr>
        <p:spPr>
          <a:xfrm>
            <a:off x="534521" y="3545896"/>
            <a:ext cx="3107994" cy="369332"/>
          </a:xfrm>
          <a:prstGeom prst="rect">
            <a:avLst/>
          </a:prstGeom>
          <a:noFill/>
        </p:spPr>
        <p:txBody>
          <a:bodyPr wrap="square">
            <a:spAutoFit/>
          </a:bodyPr>
          <a:lstStyle/>
          <a:p>
            <a:r>
              <a:rPr lang="it-IT" sz="1800" dirty="0">
                <a:solidFill>
                  <a:schemeClr val="bg1"/>
                </a:solidFill>
                <a:latin typeface="Arial" panose="020B0604020202020204" pitchFamily="34" charset="0"/>
                <a:ea typeface="Verdana" panose="020B0604030504040204" pitchFamily="34" charset="0"/>
                <a:cs typeface="Arial" panose="020B0604020202020204" pitchFamily="34" charset="0"/>
              </a:rPr>
              <a:t>Diffuse </a:t>
            </a:r>
            <a:r>
              <a:rPr lang="it-IT" sz="1800" dirty="0" err="1">
                <a:solidFill>
                  <a:schemeClr val="bg1"/>
                </a:solidFill>
                <a:latin typeface="Arial" panose="020B0604020202020204" pitchFamily="34" charset="0"/>
                <a:ea typeface="Verdana" panose="020B0604030504040204" pitchFamily="34" charset="0"/>
                <a:cs typeface="Arial" panose="020B0604020202020204" pitchFamily="34" charset="0"/>
              </a:rPr>
              <a:t>Emissions</a:t>
            </a:r>
            <a:endParaRPr lang="it-IT" sz="1800" dirty="0">
              <a:latin typeface="Arial" panose="020B0604020202020204" pitchFamily="34" charset="0"/>
              <a:cs typeface="Arial" panose="020B0604020202020204" pitchFamily="34" charset="0"/>
            </a:endParaRPr>
          </a:p>
        </p:txBody>
      </p:sp>
      <p:sp>
        <p:nvSpPr>
          <p:cNvPr id="16" name="CasellaDiTesto 15">
            <a:extLst>
              <a:ext uri="{FF2B5EF4-FFF2-40B4-BE49-F238E27FC236}">
                <a16:creationId xmlns:a16="http://schemas.microsoft.com/office/drawing/2014/main" id="{43953AB4-3F52-8AA9-A03C-9925FF980336}"/>
              </a:ext>
            </a:extLst>
          </p:cNvPr>
          <p:cNvSpPr txBox="1"/>
          <p:nvPr/>
        </p:nvSpPr>
        <p:spPr>
          <a:xfrm>
            <a:off x="770226" y="2643657"/>
            <a:ext cx="3107994" cy="369332"/>
          </a:xfrm>
          <a:prstGeom prst="rect">
            <a:avLst/>
          </a:prstGeom>
          <a:noFill/>
        </p:spPr>
        <p:txBody>
          <a:bodyPr wrap="square">
            <a:spAutoFit/>
          </a:bodyPr>
          <a:lstStyle/>
          <a:p>
            <a:pPr marL="285750" indent="-285750">
              <a:buFont typeface="Arial" panose="020B0604020202020204" pitchFamily="34" charset="0"/>
              <a:buChar char="•"/>
            </a:pPr>
            <a:r>
              <a:rPr lang="it-IT" sz="1800" dirty="0">
                <a:solidFill>
                  <a:schemeClr val="bg1"/>
                </a:solidFill>
                <a:latin typeface="Arial" panose="020B0604020202020204" pitchFamily="34" charset="0"/>
                <a:ea typeface="Verdana" panose="020B0604030504040204" pitchFamily="34" charset="0"/>
                <a:cs typeface="Arial" panose="020B0604020202020204" pitchFamily="34" charset="0"/>
              </a:rPr>
              <a:t>LDAR </a:t>
            </a:r>
            <a:endParaRPr lang="it-IT" sz="1800" dirty="0">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655CCE1B-32E6-83FA-E721-F6AED4594830}"/>
              </a:ext>
            </a:extLst>
          </p:cNvPr>
          <p:cNvSpPr txBox="1"/>
          <p:nvPr/>
        </p:nvSpPr>
        <p:spPr>
          <a:xfrm>
            <a:off x="770226" y="2976554"/>
            <a:ext cx="3107994" cy="369332"/>
          </a:xfrm>
          <a:prstGeom prst="rect">
            <a:avLst/>
          </a:prstGeom>
          <a:noFill/>
        </p:spPr>
        <p:txBody>
          <a:bodyPr wrap="square">
            <a:spAutoFit/>
          </a:bodyPr>
          <a:lstStyle/>
          <a:p>
            <a:pPr marL="285750" indent="-285750">
              <a:buFont typeface="Arial" panose="020B0604020202020204" pitchFamily="34" charset="0"/>
              <a:buChar char="•"/>
            </a:pPr>
            <a:r>
              <a:rPr lang="it-IT" sz="1800" dirty="0">
                <a:solidFill>
                  <a:schemeClr val="bg1"/>
                </a:solidFill>
                <a:latin typeface="Arial" panose="020B0604020202020204" pitchFamily="34" charset="0"/>
                <a:ea typeface="Verdana" panose="020B0604030504040204" pitchFamily="34" charset="0"/>
                <a:cs typeface="Arial" panose="020B0604020202020204" pitchFamily="34" charset="0"/>
              </a:rPr>
              <a:t>Smart LDAR</a:t>
            </a:r>
            <a:endParaRPr lang="it-IT" sz="1800" dirty="0">
              <a:latin typeface="Arial" panose="020B0604020202020204" pitchFamily="34" charset="0"/>
              <a:cs typeface="Arial" panose="020B0604020202020204" pitchFamily="34" charset="0"/>
            </a:endParaRPr>
          </a:p>
        </p:txBody>
      </p:sp>
      <p:cxnSp>
        <p:nvCxnSpPr>
          <p:cNvPr id="18" name="Connettore 2 17">
            <a:extLst>
              <a:ext uri="{FF2B5EF4-FFF2-40B4-BE49-F238E27FC236}">
                <a16:creationId xmlns:a16="http://schemas.microsoft.com/office/drawing/2014/main" id="{68F61C21-FD88-6E46-2AF9-8122F3170070}"/>
              </a:ext>
            </a:extLst>
          </p:cNvPr>
          <p:cNvCxnSpPr>
            <a:cxnSpLocks/>
            <a:endCxn id="10" idx="1"/>
          </p:cNvCxnSpPr>
          <p:nvPr/>
        </p:nvCxnSpPr>
        <p:spPr>
          <a:xfrm flipV="1">
            <a:off x="1863587" y="2327292"/>
            <a:ext cx="3044027" cy="528390"/>
          </a:xfrm>
          <a:prstGeom prst="straightConnector1">
            <a:avLst/>
          </a:prstGeom>
          <a:ln>
            <a:solidFill>
              <a:schemeClr val="accent1"/>
            </a:solidFill>
            <a:tailEnd type="triangle"/>
          </a:ln>
        </p:spPr>
        <p:style>
          <a:lnRef idx="3">
            <a:schemeClr val="accent4"/>
          </a:lnRef>
          <a:fillRef idx="0">
            <a:schemeClr val="accent4"/>
          </a:fillRef>
          <a:effectRef idx="2">
            <a:schemeClr val="accent4"/>
          </a:effectRef>
          <a:fontRef idx="minor">
            <a:schemeClr val="tx1"/>
          </a:fontRef>
        </p:style>
      </p:cxnSp>
      <p:cxnSp>
        <p:nvCxnSpPr>
          <p:cNvPr id="19" name="Connettore 2 18">
            <a:extLst>
              <a:ext uri="{FF2B5EF4-FFF2-40B4-BE49-F238E27FC236}">
                <a16:creationId xmlns:a16="http://schemas.microsoft.com/office/drawing/2014/main" id="{3369305B-7625-6887-8FFE-B3F62714A8C2}"/>
              </a:ext>
            </a:extLst>
          </p:cNvPr>
          <p:cNvCxnSpPr>
            <a:cxnSpLocks/>
            <a:endCxn id="10" idx="1"/>
          </p:cNvCxnSpPr>
          <p:nvPr/>
        </p:nvCxnSpPr>
        <p:spPr>
          <a:xfrm flipV="1">
            <a:off x="2540583" y="2327292"/>
            <a:ext cx="2367031" cy="781488"/>
          </a:xfrm>
          <a:prstGeom prst="straightConnector1">
            <a:avLst/>
          </a:prstGeom>
          <a:ln>
            <a:solidFill>
              <a:schemeClr val="accent1"/>
            </a:solidFill>
            <a:tailEnd type="triangle"/>
          </a:ln>
        </p:spPr>
        <p:style>
          <a:lnRef idx="3">
            <a:schemeClr val="accent4"/>
          </a:lnRef>
          <a:fillRef idx="0">
            <a:schemeClr val="accent4"/>
          </a:fillRef>
          <a:effectRef idx="2">
            <a:schemeClr val="accent4"/>
          </a:effectRef>
          <a:fontRef idx="minor">
            <a:schemeClr val="tx1"/>
          </a:fontRef>
        </p:style>
      </p:cxnSp>
      <p:cxnSp>
        <p:nvCxnSpPr>
          <p:cNvPr id="20" name="Connettore 2 19">
            <a:extLst>
              <a:ext uri="{FF2B5EF4-FFF2-40B4-BE49-F238E27FC236}">
                <a16:creationId xmlns:a16="http://schemas.microsoft.com/office/drawing/2014/main" id="{9233BAB9-B3BC-1AC8-4323-B852F740C92A}"/>
              </a:ext>
            </a:extLst>
          </p:cNvPr>
          <p:cNvCxnSpPr>
            <a:cxnSpLocks/>
          </p:cNvCxnSpPr>
          <p:nvPr/>
        </p:nvCxnSpPr>
        <p:spPr>
          <a:xfrm flipV="1">
            <a:off x="2468348" y="3450105"/>
            <a:ext cx="2439266" cy="288888"/>
          </a:xfrm>
          <a:prstGeom prst="straightConnector1">
            <a:avLst/>
          </a:prstGeom>
          <a:ln>
            <a:solidFill>
              <a:schemeClr val="accent1"/>
            </a:solidFill>
            <a:tailEnd type="triangle"/>
          </a:ln>
        </p:spPr>
        <p:style>
          <a:lnRef idx="3">
            <a:schemeClr val="accent4"/>
          </a:lnRef>
          <a:fillRef idx="0">
            <a:schemeClr val="accent4"/>
          </a:fillRef>
          <a:effectRef idx="2">
            <a:schemeClr val="accent4"/>
          </a:effectRef>
          <a:fontRef idx="minor">
            <a:schemeClr val="tx1"/>
          </a:fontRef>
        </p:style>
      </p:cxnSp>
      <p:cxnSp>
        <p:nvCxnSpPr>
          <p:cNvPr id="21" name="Connettore 2 20">
            <a:extLst>
              <a:ext uri="{FF2B5EF4-FFF2-40B4-BE49-F238E27FC236}">
                <a16:creationId xmlns:a16="http://schemas.microsoft.com/office/drawing/2014/main" id="{162E6F0E-8FE6-2B3B-4573-BBAB26987415}"/>
              </a:ext>
            </a:extLst>
          </p:cNvPr>
          <p:cNvCxnSpPr>
            <a:cxnSpLocks/>
          </p:cNvCxnSpPr>
          <p:nvPr/>
        </p:nvCxnSpPr>
        <p:spPr>
          <a:xfrm>
            <a:off x="2540583" y="3225248"/>
            <a:ext cx="2348334" cy="224857"/>
          </a:xfrm>
          <a:prstGeom prst="straightConnector1">
            <a:avLst/>
          </a:prstGeom>
          <a:ln>
            <a:solidFill>
              <a:schemeClr val="accent1"/>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96296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A09DF2-88ED-C382-F37D-22EE2E867C53}"/>
              </a:ext>
            </a:extLst>
          </p:cNvPr>
          <p:cNvSpPr>
            <a:spLocks noGrp="1"/>
          </p:cNvSpPr>
          <p:nvPr>
            <p:ph type="title"/>
          </p:nvPr>
        </p:nvSpPr>
        <p:spPr>
          <a:xfrm>
            <a:off x="250825" y="933398"/>
            <a:ext cx="8619849" cy="973137"/>
          </a:xfrm>
        </p:spPr>
        <p:txBody>
          <a:bodyPr/>
          <a:lstStyle/>
          <a:p>
            <a:r>
              <a:rPr lang="it-IT" sz="2800" dirty="0">
                <a:ea typeface="Verdana" panose="020B0604030504040204" pitchFamily="34" charset="0"/>
                <a:cs typeface="Arial" panose="020B0604020202020204" pitchFamily="34" charset="0"/>
              </a:rPr>
              <a:t>OGI Monitoring</a:t>
            </a:r>
            <a:endParaRPr lang="it-IT" sz="2800" dirty="0">
              <a:cs typeface="Arial" panose="020B0604020202020204" pitchFamily="34" charset="0"/>
            </a:endParaRPr>
          </a:p>
        </p:txBody>
      </p:sp>
      <p:sp>
        <p:nvSpPr>
          <p:cNvPr id="4" name="CasellaDiTesto 3">
            <a:extLst>
              <a:ext uri="{FF2B5EF4-FFF2-40B4-BE49-F238E27FC236}">
                <a16:creationId xmlns:a16="http://schemas.microsoft.com/office/drawing/2014/main" id="{3A084D67-C251-C3A3-E088-495973E1E746}"/>
              </a:ext>
            </a:extLst>
          </p:cNvPr>
          <p:cNvSpPr txBox="1"/>
          <p:nvPr/>
        </p:nvSpPr>
        <p:spPr>
          <a:xfrm>
            <a:off x="250825" y="1754008"/>
            <a:ext cx="8517834" cy="2492990"/>
          </a:xfrm>
          <a:prstGeom prst="rect">
            <a:avLst/>
          </a:prstGeom>
          <a:noFill/>
        </p:spPr>
        <p:txBody>
          <a:bodyPr wrap="square">
            <a:spAutoFit/>
          </a:bodyPr>
          <a:lstStyle/>
          <a:p>
            <a:pPr algn="just">
              <a:spcBef>
                <a:spcPts val="1200"/>
              </a:spcBef>
              <a:spcAft>
                <a:spcPts val="600"/>
              </a:spcAft>
            </a:pPr>
            <a:r>
              <a:rPr lang="en-US" sz="1400" b="0" i="0" u="none" strike="noStrike" baseline="0" dirty="0">
                <a:solidFill>
                  <a:srgbClr val="000000"/>
                </a:solidFill>
                <a:latin typeface="Arial" panose="020B0604020202020204" pitchFamily="34" charset="0"/>
                <a:cs typeface="Arial" panose="020B0604020202020204" pitchFamily="34" charset="0"/>
              </a:rPr>
              <a:t>OGI systems work in a sub-region of the infrared (IR) spectrum where molecules that comprise hydrocarbon emission plumes absorb and emit energy in the form of IR photons. The most widely used OGI camera is</a:t>
            </a:r>
            <a:r>
              <a:rPr lang="en-US" sz="1400" b="0" i="0" u="none" strike="noStrike" baseline="0" dirty="0">
                <a:solidFill>
                  <a:srgbClr val="0000FF"/>
                </a:solidFill>
                <a:latin typeface="Arial" panose="020B0604020202020204" pitchFamily="34" charset="0"/>
                <a:cs typeface="Arial" panose="020B0604020202020204" pitchFamily="34" charset="0"/>
              </a:rPr>
              <a:t> </a:t>
            </a:r>
            <a:r>
              <a:rPr lang="en-US" sz="1400" b="0" i="0" u="none" strike="noStrike" baseline="0" dirty="0">
                <a:solidFill>
                  <a:srgbClr val="000000"/>
                </a:solidFill>
                <a:latin typeface="Arial" panose="020B0604020202020204" pitchFamily="34" charset="0"/>
                <a:cs typeface="Arial" panose="020B0604020202020204" pitchFamily="34" charset="0"/>
              </a:rPr>
              <a:t>the FLIR GF320, which operates in the 3.2 to 3.4 </a:t>
            </a:r>
            <a:r>
              <a:rPr lang="en-US" sz="1400" b="0" i="0" u="none" strike="noStrike" baseline="0" dirty="0" err="1">
                <a:solidFill>
                  <a:srgbClr val="000000"/>
                </a:solidFill>
                <a:latin typeface="Arial" panose="020B0604020202020204" pitchFamily="34" charset="0"/>
                <a:cs typeface="Arial" panose="020B0604020202020204" pitchFamily="34" charset="0"/>
              </a:rPr>
              <a:t>μm</a:t>
            </a:r>
            <a:r>
              <a:rPr lang="en-US" sz="1400" b="0" i="0" u="none" strike="noStrike" baseline="0" dirty="0">
                <a:solidFill>
                  <a:srgbClr val="000000"/>
                </a:solidFill>
                <a:latin typeface="Arial" panose="020B0604020202020204" pitchFamily="34" charset="0"/>
                <a:cs typeface="Arial" panose="020B0604020202020204" pitchFamily="34" charset="0"/>
              </a:rPr>
              <a:t> region.</a:t>
            </a:r>
          </a:p>
          <a:p>
            <a:pPr algn="just">
              <a:spcBef>
                <a:spcPts val="1200"/>
              </a:spcBef>
              <a:spcAft>
                <a:spcPts val="600"/>
              </a:spcAft>
            </a:pPr>
            <a:r>
              <a:rPr lang="en-US" sz="1400" b="0" i="0" u="none" strike="noStrike" baseline="0" dirty="0">
                <a:solidFill>
                  <a:srgbClr val="000000"/>
                </a:solidFill>
                <a:latin typeface="Arial" panose="020B0604020202020204" pitchFamily="34" charset="0"/>
                <a:cs typeface="Arial" panose="020B0604020202020204" pitchFamily="34" charset="0"/>
              </a:rPr>
              <a:t>The OGI camera operator looks at a scene containing the LDAR component under inspection and observes the IR photons emitted from objects in the background, the component, and by the gas itself (if emitted). If a fugitive or vented gas emission is present above detection limit, the molecules in the plume can net absorb IR radiation (or net emit if the gas is hotter than the scene), producing a discernable contrast in the image that makes the normally invisible plume visible. </a:t>
            </a:r>
          </a:p>
          <a:p>
            <a:pPr algn="just">
              <a:spcBef>
                <a:spcPts val="1200"/>
              </a:spcBef>
              <a:spcAft>
                <a:spcPts val="600"/>
              </a:spcAft>
            </a:pPr>
            <a:r>
              <a:rPr lang="en-US" sz="1400" b="0" i="0" u="none" strike="noStrike" baseline="0" dirty="0">
                <a:solidFill>
                  <a:srgbClr val="000000"/>
                </a:solidFill>
                <a:latin typeface="Arial" panose="020B0604020202020204" pitchFamily="34" charset="0"/>
                <a:cs typeface="Arial" panose="020B0604020202020204" pitchFamily="34" charset="0"/>
              </a:rPr>
              <a:t>The emitted gas must have IR spectral features detectable by the OGI camera utilized to be observed. </a:t>
            </a:r>
            <a:endParaRPr lang="it-I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048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A09DF2-88ED-C382-F37D-22EE2E867C53}"/>
              </a:ext>
            </a:extLst>
          </p:cNvPr>
          <p:cNvSpPr>
            <a:spLocks noGrp="1"/>
          </p:cNvSpPr>
          <p:nvPr>
            <p:ph type="title"/>
          </p:nvPr>
        </p:nvSpPr>
        <p:spPr>
          <a:xfrm>
            <a:off x="273325" y="869763"/>
            <a:ext cx="8619849" cy="373625"/>
          </a:xfrm>
        </p:spPr>
        <p:txBody>
          <a:bodyPr/>
          <a:lstStyle/>
          <a:p>
            <a:r>
              <a:rPr lang="it-IT" sz="2800" dirty="0">
                <a:ea typeface="Verdana" panose="020B0604030504040204" pitchFamily="34" charset="0"/>
                <a:cs typeface="Arial" panose="020B0604020202020204" pitchFamily="34" charset="0"/>
              </a:rPr>
              <a:t>OGI Camera</a:t>
            </a:r>
            <a:endParaRPr lang="it-IT" sz="2800" dirty="0">
              <a:cs typeface="Arial" panose="020B0604020202020204" pitchFamily="34" charset="0"/>
            </a:endParaRPr>
          </a:p>
        </p:txBody>
      </p:sp>
      <p:pic>
        <p:nvPicPr>
          <p:cNvPr id="3" name="Immagine 2">
            <a:extLst>
              <a:ext uri="{FF2B5EF4-FFF2-40B4-BE49-F238E27FC236}">
                <a16:creationId xmlns:a16="http://schemas.microsoft.com/office/drawing/2014/main" id="{3F120228-D04C-0317-D753-EF6BBD19CB94}"/>
              </a:ext>
            </a:extLst>
          </p:cNvPr>
          <p:cNvPicPr>
            <a:picLocks noChangeAspect="1"/>
          </p:cNvPicPr>
          <p:nvPr/>
        </p:nvPicPr>
        <p:blipFill>
          <a:blip r:embed="rId2"/>
          <a:stretch>
            <a:fillRect/>
          </a:stretch>
        </p:blipFill>
        <p:spPr>
          <a:xfrm>
            <a:off x="4852916" y="1906535"/>
            <a:ext cx="4239409" cy="2731707"/>
          </a:xfrm>
          <a:prstGeom prst="rect">
            <a:avLst/>
          </a:prstGeom>
          <a:ln>
            <a:solidFill>
              <a:srgbClr val="FF0000"/>
            </a:solidFill>
          </a:ln>
        </p:spPr>
      </p:pic>
      <p:pic>
        <p:nvPicPr>
          <p:cNvPr id="4" name="Immagine 3">
            <a:extLst>
              <a:ext uri="{FF2B5EF4-FFF2-40B4-BE49-F238E27FC236}">
                <a16:creationId xmlns:a16="http://schemas.microsoft.com/office/drawing/2014/main" id="{55230EB9-B1B0-DCA5-9F43-EFEE540AC9B1}"/>
              </a:ext>
            </a:extLst>
          </p:cNvPr>
          <p:cNvPicPr>
            <a:picLocks noChangeAspect="1"/>
          </p:cNvPicPr>
          <p:nvPr/>
        </p:nvPicPr>
        <p:blipFill>
          <a:blip r:embed="rId3"/>
          <a:stretch>
            <a:fillRect/>
          </a:stretch>
        </p:blipFill>
        <p:spPr>
          <a:xfrm>
            <a:off x="6411519" y="-386272"/>
            <a:ext cx="2770269" cy="2885697"/>
          </a:xfrm>
          <a:prstGeom prst="rect">
            <a:avLst/>
          </a:prstGeom>
        </p:spPr>
      </p:pic>
      <p:sp>
        <p:nvSpPr>
          <p:cNvPr id="5" name="CasellaDiTesto 4">
            <a:extLst>
              <a:ext uri="{FF2B5EF4-FFF2-40B4-BE49-F238E27FC236}">
                <a16:creationId xmlns:a16="http://schemas.microsoft.com/office/drawing/2014/main" id="{072C2CCE-F630-78AA-493B-B7163CD6C615}"/>
              </a:ext>
            </a:extLst>
          </p:cNvPr>
          <p:cNvSpPr txBox="1"/>
          <p:nvPr/>
        </p:nvSpPr>
        <p:spPr>
          <a:xfrm>
            <a:off x="206362" y="1391427"/>
            <a:ext cx="4557091" cy="2862322"/>
          </a:xfrm>
          <a:prstGeom prst="rect">
            <a:avLst/>
          </a:prstGeom>
          <a:noFill/>
        </p:spPr>
        <p:txBody>
          <a:bodyPr wrap="square" numCol="1">
            <a:spAutoFit/>
          </a:bodyPr>
          <a:lstStyle/>
          <a:p>
            <a:pPr algn="just">
              <a:lnSpc>
                <a:spcPct val="150000"/>
              </a:lnSpc>
            </a:pPr>
            <a:r>
              <a:rPr lang="en-US" sz="1400" dirty="0">
                <a:effectLst/>
                <a:latin typeface="Arial" panose="020B0604020202020204" pitchFamily="34" charset="0"/>
                <a:ea typeface="Cambria" panose="02040503050406030204" pitchFamily="18" charset="0"/>
                <a:cs typeface="Arial" panose="020B0604020202020204" pitchFamily="34" charset="0"/>
              </a:rPr>
              <a:t>OGI uses</a:t>
            </a:r>
            <a:r>
              <a:rPr lang="en-US" sz="1400" spc="-4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an</a:t>
            </a:r>
            <a:r>
              <a:rPr lang="en-US" sz="1400" spc="-4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infrared</a:t>
            </a:r>
            <a:r>
              <a:rPr lang="en-US" sz="1400" spc="-3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thermal</a:t>
            </a:r>
            <a:r>
              <a:rPr lang="en-US" sz="1400" spc="-4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imaging</a:t>
            </a:r>
            <a:r>
              <a:rPr lang="en-US" sz="1400" spc="-4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camera,</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fitted</a:t>
            </a:r>
            <a:r>
              <a:rPr lang="en-US" sz="1400" spc="-3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with</a:t>
            </a:r>
            <a:r>
              <a:rPr lang="en-US" sz="1400" spc="-4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optical</a:t>
            </a:r>
            <a:r>
              <a:rPr lang="en-US" sz="1400" spc="-4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filter,</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which</a:t>
            </a:r>
            <a:r>
              <a:rPr lang="en-US" sz="1400" spc="-4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is</a:t>
            </a:r>
            <a:r>
              <a:rPr lang="en-US" sz="1400" spc="-4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sensitive</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to</a:t>
            </a:r>
            <a:r>
              <a:rPr lang="en-US" sz="1400" spc="-4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IR</a:t>
            </a:r>
            <a:r>
              <a:rPr lang="en-US" sz="1400" spc="-3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absorption by certain VOCs. The camera enables plumes of VOCs to be visualized, appearing as clouds of </a:t>
            </a:r>
            <a:r>
              <a:rPr lang="en-US" sz="1400" dirty="0" err="1">
                <a:effectLst/>
                <a:latin typeface="Arial" panose="020B0604020202020204" pitchFamily="34" charset="0"/>
                <a:ea typeface="Cambria" panose="02040503050406030204" pitchFamily="18" charset="0"/>
                <a:cs typeface="Arial" panose="020B0604020202020204" pitchFamily="34" charset="0"/>
              </a:rPr>
              <a:t>vapour</a:t>
            </a:r>
            <a:r>
              <a:rPr lang="en-US" sz="1400" dirty="0">
                <a:effectLst/>
                <a:latin typeface="Arial" panose="020B0604020202020204" pitchFamily="34" charset="0"/>
                <a:ea typeface="Cambria" panose="02040503050406030204" pitchFamily="18" charset="0"/>
                <a:cs typeface="Arial" panose="020B0604020202020204" pitchFamily="34" charset="0"/>
              </a:rPr>
              <a:t> on the</a:t>
            </a:r>
            <a:r>
              <a:rPr lang="en-US" sz="1400" spc="-1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camera.</a:t>
            </a:r>
            <a:r>
              <a:rPr lang="en-US" sz="1400" spc="-1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OGI</a:t>
            </a:r>
            <a:r>
              <a:rPr lang="en-US" sz="1400" spc="-1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is</a:t>
            </a:r>
            <a:r>
              <a:rPr lang="en-US" sz="1400" spc="-1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used</a:t>
            </a:r>
            <a:r>
              <a:rPr lang="en-US" sz="1400" spc="-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to</a:t>
            </a:r>
            <a:r>
              <a:rPr lang="en-US" sz="1400" spc="-1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visualize</a:t>
            </a:r>
            <a:r>
              <a:rPr lang="en-US" sz="1400" spc="-1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and</a:t>
            </a:r>
            <a:r>
              <a:rPr lang="en-US" sz="1400" spc="-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identify</a:t>
            </a:r>
            <a:r>
              <a:rPr lang="en-US" sz="1400" spc="-2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the</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location</a:t>
            </a:r>
            <a:r>
              <a:rPr lang="en-US" sz="1400" spc="-2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of</a:t>
            </a:r>
            <a:r>
              <a:rPr lang="en-US" sz="1400" spc="-1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some</a:t>
            </a:r>
            <a:r>
              <a:rPr lang="en-US" sz="1400" spc="-1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leaks/emissions.</a:t>
            </a:r>
          </a:p>
          <a:p>
            <a:pPr algn="just">
              <a:lnSpc>
                <a:spcPct val="150000"/>
              </a:lnSpc>
            </a:pPr>
            <a:r>
              <a:rPr lang="en-US" sz="1400" dirty="0">
                <a:effectLst/>
                <a:latin typeface="Arial" panose="020B0604020202020204" pitchFamily="34" charset="0"/>
                <a:ea typeface="Cambria" panose="02040503050406030204" pitchFamily="18" charset="0"/>
                <a:cs typeface="Arial" panose="020B0604020202020204" pitchFamily="34" charset="0"/>
              </a:rPr>
              <a:t>It does not directly allow quantification of emission rates of leaks/emissions</a:t>
            </a:r>
            <a:endParaRPr lang="it-IT" sz="1400" dirty="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endParaRPr>
          </a:p>
          <a:p>
            <a:pPr algn="just"/>
            <a:endParaRPr lang="it-IT" sz="12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6142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8CDC5BD3-A857-12F4-554F-EE705A928A9F}"/>
              </a:ext>
            </a:extLst>
          </p:cNvPr>
          <p:cNvSpPr txBox="1"/>
          <p:nvPr/>
        </p:nvSpPr>
        <p:spPr>
          <a:xfrm>
            <a:off x="541684" y="1616833"/>
            <a:ext cx="7523920" cy="2708434"/>
          </a:xfrm>
          <a:prstGeom prst="rect">
            <a:avLst/>
          </a:prstGeom>
          <a:noFill/>
        </p:spPr>
        <p:txBody>
          <a:bodyPr wrap="square">
            <a:spAutoFit/>
          </a:bodyPr>
          <a:lstStyle/>
          <a:p>
            <a:pPr marR="50165" algn="just">
              <a:spcBef>
                <a:spcPts val="1800"/>
              </a:spcBef>
              <a:spcAft>
                <a:spcPts val="0"/>
              </a:spcAft>
            </a:pPr>
            <a:r>
              <a:rPr lang="en-US" sz="1400" b="1" dirty="0">
                <a:solidFill>
                  <a:srgbClr val="276AA5"/>
                </a:solidFill>
                <a:effectLst/>
                <a:latin typeface="Arial" panose="020B0604020202020204" pitchFamily="34" charset="0"/>
                <a:ea typeface="Cambria" panose="02040503050406030204" pitchFamily="18" charset="0"/>
                <a:cs typeface="Arial" panose="020B0604020202020204" pitchFamily="34" charset="0"/>
              </a:rPr>
              <a:t>Detection</a:t>
            </a:r>
            <a:endParaRPr lang="en-US" sz="1400" b="1" dirty="0">
              <a:solidFill>
                <a:srgbClr val="276AA5"/>
              </a:solidFill>
              <a:latin typeface="Arial" panose="020B0604020202020204" pitchFamily="34" charset="0"/>
              <a:ea typeface="Cambria" panose="02040503050406030204" pitchFamily="18" charset="0"/>
              <a:cs typeface="Arial" panose="020B0604020202020204" pitchFamily="34" charset="0"/>
            </a:endParaRPr>
          </a:p>
          <a:p>
            <a:pPr marR="50165" algn="just">
              <a:spcBef>
                <a:spcPts val="1800"/>
              </a:spcBef>
              <a:spcAft>
                <a:spcPts val="0"/>
              </a:spcAft>
            </a:pPr>
            <a:r>
              <a:rPr lang="en-US" sz="1400" dirty="0">
                <a:effectLst/>
                <a:latin typeface="Arial" panose="020B0604020202020204" pitchFamily="34" charset="0"/>
                <a:ea typeface="Cambria" panose="02040503050406030204" pitchFamily="18" charset="0"/>
                <a:cs typeface="Arial" panose="020B0604020202020204" pitchFamily="34" charset="0"/>
              </a:rPr>
              <a:t>This method is</a:t>
            </a:r>
            <a:r>
              <a:rPr lang="en-US" sz="1400" spc="-1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used</a:t>
            </a:r>
            <a:r>
              <a:rPr lang="en-US" sz="1400" spc="-1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to</a:t>
            </a:r>
            <a:r>
              <a:rPr lang="en-US" sz="1400" spc="-1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detect</a:t>
            </a:r>
            <a:r>
              <a:rPr lang="en-US" sz="1400" spc="-1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and locate</a:t>
            </a:r>
            <a:r>
              <a:rPr lang="en-US" sz="1400" spc="-1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certain hydrocarbon leaks/emissions by viewing them on a video screen. Preventive maintenance of fluid circulation installations:</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pumps,</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valves,</a:t>
            </a:r>
            <a:r>
              <a:rPr lang="en-US" sz="1400" spc="-2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flanges,</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line</a:t>
            </a:r>
            <a:r>
              <a:rPr lang="en-US" sz="1400" spc="-2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ends,</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plugs,</a:t>
            </a:r>
            <a:r>
              <a:rPr lang="en-US" sz="1400" spc="-2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etc.</a:t>
            </a:r>
            <a:r>
              <a:rPr lang="en-US" sz="1400" spc="-1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It can be used to validate repairs made to the faulty component by providing the operator with a means of direct inspection of the effectiveness of said maintenance.</a:t>
            </a:r>
            <a:endParaRPr lang="it-IT" sz="1400" dirty="0">
              <a:effectLst/>
              <a:latin typeface="Arial" panose="020B0604020202020204" pitchFamily="34" charset="0"/>
              <a:ea typeface="Cambria" panose="02040503050406030204" pitchFamily="18" charset="0"/>
              <a:cs typeface="Arial" panose="020B0604020202020204" pitchFamily="34" charset="0"/>
            </a:endParaRPr>
          </a:p>
          <a:p>
            <a:pPr algn="just">
              <a:spcBef>
                <a:spcPts val="1800"/>
              </a:spcBef>
            </a:pPr>
            <a:r>
              <a:rPr lang="en-US" sz="1400" dirty="0">
                <a:effectLst/>
                <a:latin typeface="Arial" panose="020B0604020202020204" pitchFamily="34" charset="0"/>
                <a:ea typeface="Cambria" panose="02040503050406030204" pitchFamily="18" charset="0"/>
                <a:cs typeface="Arial" panose="020B0604020202020204" pitchFamily="34" charset="0"/>
              </a:rPr>
              <a:t>OGI can be used as part of a LDAR (leak detection and repair) </a:t>
            </a:r>
            <a:r>
              <a:rPr lang="en-US" sz="1400" dirty="0" err="1">
                <a:effectLst/>
                <a:latin typeface="Arial" panose="020B0604020202020204" pitchFamily="34" charset="0"/>
                <a:ea typeface="Cambria" panose="02040503050406030204" pitchFamily="18" charset="0"/>
                <a:cs typeface="Arial" panose="020B0604020202020204" pitchFamily="34" charset="0"/>
              </a:rPr>
              <a:t>programme</a:t>
            </a:r>
            <a:r>
              <a:rPr lang="en-US" sz="1400" dirty="0">
                <a:effectLst/>
                <a:latin typeface="Arial" panose="020B0604020202020204" pitchFamily="34" charset="0"/>
                <a:ea typeface="Cambria" panose="02040503050406030204" pitchFamily="18" charset="0"/>
                <a:cs typeface="Arial" panose="020B0604020202020204" pitchFamily="34" charset="0"/>
              </a:rPr>
              <a:t>, to visualize diffuse VOC emissions of storage tanks, to visualize diffuse VOC emissions that are released while loading operations, to visualize VOC emissions</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from</a:t>
            </a:r>
            <a:r>
              <a:rPr lang="en-US" sz="1400" spc="-3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sources</a:t>
            </a:r>
            <a:r>
              <a:rPr lang="en-US" sz="1400" spc="-2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not</a:t>
            </a:r>
            <a:r>
              <a:rPr lang="en-US" sz="1400" spc="-2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included</a:t>
            </a:r>
            <a:r>
              <a:rPr lang="en-US" sz="1400" spc="-2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in</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the</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SOW</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(Statement of work) of an LDAR program, or for a qualitative inspection after a turn-around</a:t>
            </a:r>
            <a:endParaRPr lang="it-IT" sz="1400" dirty="0">
              <a:latin typeface="Arial" panose="020B0604020202020204" pitchFamily="34" charset="0"/>
              <a:cs typeface="Arial" panose="020B0604020202020204" pitchFamily="34" charset="0"/>
            </a:endParaRPr>
          </a:p>
        </p:txBody>
      </p:sp>
      <p:sp>
        <p:nvSpPr>
          <p:cNvPr id="7" name="Titolo 1">
            <a:extLst>
              <a:ext uri="{FF2B5EF4-FFF2-40B4-BE49-F238E27FC236}">
                <a16:creationId xmlns:a16="http://schemas.microsoft.com/office/drawing/2014/main" id="{46E99864-7BFC-9367-33F9-6478888E923D}"/>
              </a:ext>
            </a:extLst>
          </p:cNvPr>
          <p:cNvSpPr>
            <a:spLocks noGrp="1"/>
          </p:cNvSpPr>
          <p:nvPr>
            <p:ph type="title"/>
          </p:nvPr>
        </p:nvSpPr>
        <p:spPr>
          <a:xfrm>
            <a:off x="262075" y="853474"/>
            <a:ext cx="8619849" cy="373625"/>
          </a:xfrm>
        </p:spPr>
        <p:txBody>
          <a:bodyPr/>
          <a:lstStyle/>
          <a:p>
            <a:r>
              <a:rPr lang="it-IT" sz="2800" dirty="0">
                <a:ea typeface="Verdana" panose="020B0604030504040204" pitchFamily="34" charset="0"/>
                <a:cs typeface="Arial" panose="020B0604020202020204" pitchFamily="34" charset="0"/>
              </a:rPr>
              <a:t>OGI Camera (source: </a:t>
            </a:r>
            <a:r>
              <a:rPr lang="it-IT" sz="2800" kern="100" dirty="0">
                <a:effectLst/>
                <a:ea typeface="Calibri" panose="020F0502020204030204" pitchFamily="34" charset="0"/>
                <a:cs typeface="Arial" panose="020B0604020202020204" pitchFamily="34" charset="0"/>
              </a:rPr>
              <a:t>EN 17628:2022)</a:t>
            </a:r>
            <a:br>
              <a:rPr lang="it-IT" sz="2800" kern="100" dirty="0">
                <a:effectLst/>
                <a:ea typeface="Calibri" panose="020F0502020204030204" pitchFamily="34" charset="0"/>
                <a:cs typeface="Arial" panose="020B0604020202020204" pitchFamily="34" charset="0"/>
              </a:rPr>
            </a:br>
            <a:endParaRPr lang="it-IT" sz="2800" dirty="0">
              <a:cs typeface="Arial" panose="020B0604020202020204" pitchFamily="34" charset="0"/>
            </a:endParaRPr>
          </a:p>
        </p:txBody>
      </p:sp>
    </p:spTree>
    <p:extLst>
      <p:ext uri="{BB962C8B-B14F-4D97-AF65-F5344CB8AC3E}">
        <p14:creationId xmlns:p14="http://schemas.microsoft.com/office/powerpoint/2010/main" val="2350834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8CDC5BD3-A857-12F4-554F-EE705A928A9F}"/>
              </a:ext>
            </a:extLst>
          </p:cNvPr>
          <p:cNvSpPr txBox="1"/>
          <p:nvPr/>
        </p:nvSpPr>
        <p:spPr>
          <a:xfrm>
            <a:off x="676759" y="1671503"/>
            <a:ext cx="7206712" cy="276999"/>
          </a:xfrm>
          <a:prstGeom prst="rect">
            <a:avLst/>
          </a:prstGeom>
          <a:noFill/>
        </p:spPr>
        <p:txBody>
          <a:bodyPr wrap="square">
            <a:spAutoFit/>
          </a:bodyPr>
          <a:lstStyle/>
          <a:p>
            <a:pPr marR="50165">
              <a:spcBef>
                <a:spcPts val="1800"/>
              </a:spcBef>
              <a:spcAft>
                <a:spcPts val="0"/>
              </a:spcAft>
            </a:pPr>
            <a:endParaRPr lang="it-IT" sz="1200" dirty="0">
              <a:latin typeface="Arial" panose="020B0604020202020204" pitchFamily="34" charset="0"/>
              <a:cs typeface="Arial" panose="020B0604020202020204" pitchFamily="34" charset="0"/>
            </a:endParaRPr>
          </a:p>
        </p:txBody>
      </p:sp>
      <p:sp>
        <p:nvSpPr>
          <p:cNvPr id="7" name="Titolo 1">
            <a:extLst>
              <a:ext uri="{FF2B5EF4-FFF2-40B4-BE49-F238E27FC236}">
                <a16:creationId xmlns:a16="http://schemas.microsoft.com/office/drawing/2014/main" id="{46E99864-7BFC-9367-33F9-6478888E923D}"/>
              </a:ext>
            </a:extLst>
          </p:cNvPr>
          <p:cNvSpPr>
            <a:spLocks noGrp="1"/>
          </p:cNvSpPr>
          <p:nvPr>
            <p:ph type="title"/>
          </p:nvPr>
        </p:nvSpPr>
        <p:spPr>
          <a:xfrm>
            <a:off x="262075" y="873353"/>
            <a:ext cx="8619849" cy="373625"/>
          </a:xfrm>
        </p:spPr>
        <p:txBody>
          <a:bodyPr/>
          <a:lstStyle/>
          <a:p>
            <a:r>
              <a:rPr lang="it-IT" sz="2800" dirty="0">
                <a:ea typeface="Verdana" panose="020B0604030504040204" pitchFamily="34" charset="0"/>
                <a:cs typeface="Arial" panose="020B0604020202020204" pitchFamily="34" charset="0"/>
              </a:rPr>
              <a:t>OGI Camera (source: </a:t>
            </a:r>
            <a:r>
              <a:rPr lang="it-IT" sz="2800" kern="100" dirty="0">
                <a:effectLst/>
                <a:ea typeface="Calibri" panose="020F0502020204030204" pitchFamily="34" charset="0"/>
                <a:cs typeface="Arial" panose="020B0604020202020204" pitchFamily="34" charset="0"/>
              </a:rPr>
              <a:t>EN 17628:2022)</a:t>
            </a:r>
            <a:br>
              <a:rPr lang="it-IT" sz="2800" kern="100" dirty="0">
                <a:effectLst/>
                <a:ea typeface="Calibri" panose="020F0502020204030204" pitchFamily="34" charset="0"/>
                <a:cs typeface="Arial" panose="020B0604020202020204" pitchFamily="34" charset="0"/>
              </a:rPr>
            </a:br>
            <a:endParaRPr lang="it-IT" sz="2800" dirty="0">
              <a:cs typeface="Arial" panose="020B0604020202020204" pitchFamily="34" charset="0"/>
            </a:endParaRPr>
          </a:p>
        </p:txBody>
      </p:sp>
      <p:sp>
        <p:nvSpPr>
          <p:cNvPr id="2" name="CasellaDiTesto 1">
            <a:extLst>
              <a:ext uri="{FF2B5EF4-FFF2-40B4-BE49-F238E27FC236}">
                <a16:creationId xmlns:a16="http://schemas.microsoft.com/office/drawing/2014/main" id="{FF241233-FE16-3F01-A3D3-7CD5B68F3FA7}"/>
              </a:ext>
            </a:extLst>
          </p:cNvPr>
          <p:cNvSpPr txBox="1"/>
          <p:nvPr/>
        </p:nvSpPr>
        <p:spPr>
          <a:xfrm>
            <a:off x="541683" y="1568181"/>
            <a:ext cx="7986091" cy="2277547"/>
          </a:xfrm>
          <a:prstGeom prst="rect">
            <a:avLst/>
          </a:prstGeom>
          <a:noFill/>
        </p:spPr>
        <p:txBody>
          <a:bodyPr wrap="square">
            <a:spAutoFit/>
          </a:bodyPr>
          <a:lstStyle/>
          <a:p>
            <a:pPr marL="40640" marR="50165">
              <a:spcBef>
                <a:spcPts val="1800"/>
              </a:spcBef>
              <a:spcAft>
                <a:spcPts val="0"/>
              </a:spcAft>
            </a:pPr>
            <a:r>
              <a:rPr lang="en-US" sz="1400" b="1" dirty="0">
                <a:solidFill>
                  <a:srgbClr val="276AA5"/>
                </a:solidFill>
                <a:latin typeface="Arial" panose="020B0604020202020204" pitchFamily="34" charset="0"/>
                <a:ea typeface="Cambria" panose="02040503050406030204" pitchFamily="18" charset="0"/>
                <a:cs typeface="Arial" panose="020B0604020202020204" pitchFamily="34" charset="0"/>
              </a:rPr>
              <a:t>Compound Determined</a:t>
            </a:r>
          </a:p>
          <a:p>
            <a:pPr marL="40640" marR="50165">
              <a:spcBef>
                <a:spcPts val="1800"/>
              </a:spcBef>
              <a:spcAft>
                <a:spcPts val="0"/>
              </a:spcAft>
            </a:pPr>
            <a:r>
              <a:rPr lang="en-US" sz="1400" dirty="0">
                <a:effectLst/>
                <a:latin typeface="Arial" panose="020B0604020202020204" pitchFamily="34" charset="0"/>
                <a:ea typeface="Cambria" panose="02040503050406030204" pitchFamily="18" charset="0"/>
                <a:cs typeface="Arial" panose="020B0604020202020204" pitchFamily="34" charset="0"/>
              </a:rPr>
              <a:t>Some</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VOCs</a:t>
            </a:r>
            <a:r>
              <a:rPr lang="en-US" sz="1400" spc="-2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under</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certain</a:t>
            </a:r>
            <a:r>
              <a:rPr lang="en-US" sz="1400" spc="-2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conditions</a:t>
            </a:r>
            <a:r>
              <a:rPr lang="en-US" sz="1400" spc="-2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(but</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the</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list</a:t>
            </a:r>
            <a:r>
              <a:rPr lang="en-US" sz="1400" spc="-2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of undetectable products and mixtures has yet to be </a:t>
            </a:r>
            <a:r>
              <a:rPr lang="en-US" sz="1400" spc="-10" dirty="0">
                <a:effectLst/>
                <a:latin typeface="Arial" panose="020B0604020202020204" pitchFamily="34" charset="0"/>
                <a:ea typeface="Cambria" panose="02040503050406030204" pitchFamily="18" charset="0"/>
                <a:cs typeface="Arial" panose="020B0604020202020204" pitchFamily="34" charset="0"/>
              </a:rPr>
              <a:t>produced).</a:t>
            </a:r>
            <a:endParaRPr lang="it-IT" sz="1400" dirty="0">
              <a:effectLst/>
              <a:latin typeface="Arial" panose="020B0604020202020204" pitchFamily="34" charset="0"/>
              <a:ea typeface="Cambria" panose="02040503050406030204" pitchFamily="18" charset="0"/>
              <a:cs typeface="Arial" panose="020B0604020202020204" pitchFamily="34" charset="0"/>
            </a:endParaRPr>
          </a:p>
          <a:p>
            <a:pPr>
              <a:spcBef>
                <a:spcPts val="1800"/>
              </a:spcBef>
            </a:pPr>
            <a:r>
              <a:rPr lang="en-US" sz="1400" dirty="0">
                <a:effectLst/>
                <a:latin typeface="Arial" panose="020B0604020202020204" pitchFamily="34" charset="0"/>
                <a:ea typeface="Cambria" panose="02040503050406030204" pitchFamily="18" charset="0"/>
                <a:cs typeface="Arial" panose="020B0604020202020204" pitchFamily="34" charset="0"/>
              </a:rPr>
              <a:t>The</a:t>
            </a:r>
            <a:r>
              <a:rPr lang="en-US" sz="1400" spc="-1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instrument</a:t>
            </a:r>
            <a:r>
              <a:rPr lang="en-US" sz="1400" spc="-1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does</a:t>
            </a:r>
            <a:r>
              <a:rPr lang="en-US" sz="1400" spc="-1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not</a:t>
            </a:r>
            <a:r>
              <a:rPr lang="en-US" sz="1400" spc="-1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respond</a:t>
            </a:r>
            <a:r>
              <a:rPr lang="en-US" sz="1400" spc="-1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in</a:t>
            </a:r>
            <a:r>
              <a:rPr lang="en-US" sz="1400" spc="-1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the</a:t>
            </a:r>
            <a:r>
              <a:rPr lang="en-US" sz="1400" spc="-2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same</a:t>
            </a:r>
            <a:r>
              <a:rPr lang="en-US" sz="1400" spc="-1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way</a:t>
            </a:r>
            <a:r>
              <a:rPr lang="en-US" sz="1400" spc="-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for</a:t>
            </a:r>
            <a:r>
              <a:rPr lang="en-US" sz="1400" spc="-1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every compound (depending on its optical absorption properties in</a:t>
            </a:r>
            <a:r>
              <a:rPr lang="en-US" sz="1400" spc="-1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the</a:t>
            </a:r>
            <a:r>
              <a:rPr lang="en-US" sz="1400" spc="-1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IR),</a:t>
            </a:r>
            <a:r>
              <a:rPr lang="en-US" sz="1400" spc="-1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and</a:t>
            </a:r>
            <a:r>
              <a:rPr lang="en-US" sz="1400" spc="-1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the</a:t>
            </a:r>
            <a:r>
              <a:rPr lang="en-US" sz="1400" spc="-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response</a:t>
            </a:r>
            <a:r>
              <a:rPr lang="en-US" sz="1400" spc="-1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factor</a:t>
            </a:r>
            <a:r>
              <a:rPr lang="en-US" sz="1400" spc="-1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can</a:t>
            </a:r>
            <a:r>
              <a:rPr lang="en-US" sz="1400" spc="-1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vary by</a:t>
            </a:r>
            <a:r>
              <a:rPr lang="en-US" sz="1400" spc="-1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a factor</a:t>
            </a:r>
            <a:r>
              <a:rPr lang="en-US" sz="1400" spc="-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of 10 or more from one compound to another. For example, the detection</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limit</a:t>
            </a:r>
            <a:r>
              <a:rPr lang="en-US" sz="1400" spc="-1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for</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light</a:t>
            </a:r>
            <a:r>
              <a:rPr lang="en-US" sz="1400" spc="-1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aromatics</a:t>
            </a:r>
            <a:r>
              <a:rPr lang="en-US" sz="1400" spc="-2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is</a:t>
            </a:r>
            <a:r>
              <a:rPr lang="en-US" sz="1400" spc="-2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higher</a:t>
            </a:r>
            <a:r>
              <a:rPr lang="en-US" sz="1400" spc="-2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than</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for</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alkanes. Mixtures are detected with a sensitivity proportional to the mass concentration of the individual components in the </a:t>
            </a:r>
            <a:r>
              <a:rPr lang="en-US" sz="1400" spc="-10" dirty="0">
                <a:effectLst/>
                <a:latin typeface="Arial" panose="020B0604020202020204" pitchFamily="34" charset="0"/>
                <a:ea typeface="Cambria" panose="02040503050406030204" pitchFamily="18" charset="0"/>
                <a:cs typeface="Arial" panose="020B0604020202020204" pitchFamily="34" charset="0"/>
              </a:rPr>
              <a:t>mixture.</a:t>
            </a:r>
            <a:endParaRPr lang="it-I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537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8CDC5BD3-A857-12F4-554F-EE705A928A9F}"/>
              </a:ext>
            </a:extLst>
          </p:cNvPr>
          <p:cNvSpPr txBox="1"/>
          <p:nvPr/>
        </p:nvSpPr>
        <p:spPr>
          <a:xfrm>
            <a:off x="202440" y="1619953"/>
            <a:ext cx="8305456" cy="2292935"/>
          </a:xfrm>
          <a:prstGeom prst="rect">
            <a:avLst/>
          </a:prstGeom>
          <a:noFill/>
        </p:spPr>
        <p:txBody>
          <a:bodyPr wrap="square">
            <a:spAutoFit/>
          </a:bodyPr>
          <a:lstStyle/>
          <a:p>
            <a:pPr marR="50165">
              <a:spcBef>
                <a:spcPts val="1800"/>
              </a:spcBef>
              <a:spcAft>
                <a:spcPts val="0"/>
              </a:spcAft>
            </a:pPr>
            <a:r>
              <a:rPr lang="en-US" sz="1400" b="1" dirty="0">
                <a:solidFill>
                  <a:srgbClr val="276AA5"/>
                </a:solidFill>
                <a:effectLst/>
                <a:latin typeface="Arial" panose="020B0604020202020204" pitchFamily="34" charset="0"/>
                <a:ea typeface="Cambria" panose="02040503050406030204" pitchFamily="18" charset="0"/>
                <a:cs typeface="Arial" panose="020B0604020202020204" pitchFamily="34" charset="0"/>
              </a:rPr>
              <a:t>Accuracy</a:t>
            </a:r>
            <a:r>
              <a:rPr lang="en-US" sz="1400" b="1" spc="-10" dirty="0">
                <a:solidFill>
                  <a:srgbClr val="276AA5"/>
                </a:solidFill>
                <a:effectLst/>
                <a:latin typeface="Arial" panose="020B0604020202020204" pitchFamily="34" charset="0"/>
                <a:ea typeface="Cambria" panose="02040503050406030204" pitchFamily="18" charset="0"/>
                <a:cs typeface="Arial" panose="020B0604020202020204" pitchFamily="34" charset="0"/>
              </a:rPr>
              <a:t> </a:t>
            </a:r>
            <a:r>
              <a:rPr lang="en-US" sz="1400" b="1" dirty="0">
                <a:solidFill>
                  <a:srgbClr val="276AA5"/>
                </a:solidFill>
                <a:effectLst/>
                <a:latin typeface="Arial" panose="020B0604020202020204" pitchFamily="34" charset="0"/>
                <a:ea typeface="Cambria" panose="02040503050406030204" pitchFamily="18" charset="0"/>
                <a:cs typeface="Arial" panose="020B0604020202020204" pitchFamily="34" charset="0"/>
              </a:rPr>
              <a:t>of</a:t>
            </a:r>
            <a:r>
              <a:rPr lang="en-US" sz="1400" b="1" spc="-15" dirty="0">
                <a:solidFill>
                  <a:srgbClr val="276AA5"/>
                </a:solidFill>
                <a:effectLst/>
                <a:latin typeface="Arial" panose="020B0604020202020204" pitchFamily="34" charset="0"/>
                <a:ea typeface="Cambria" panose="02040503050406030204" pitchFamily="18" charset="0"/>
                <a:cs typeface="Arial" panose="020B0604020202020204" pitchFamily="34" charset="0"/>
              </a:rPr>
              <a:t> </a:t>
            </a:r>
            <a:r>
              <a:rPr lang="en-US" sz="1400" b="1" dirty="0">
                <a:solidFill>
                  <a:srgbClr val="276AA5"/>
                </a:solidFill>
                <a:effectLst/>
                <a:latin typeface="Arial" panose="020B0604020202020204" pitchFamily="34" charset="0"/>
                <a:ea typeface="Cambria" panose="02040503050406030204" pitchFamily="18" charset="0"/>
                <a:cs typeface="Arial" panose="020B0604020202020204" pitchFamily="34" charset="0"/>
              </a:rPr>
              <a:t>the</a:t>
            </a:r>
            <a:r>
              <a:rPr lang="en-US" sz="1400" b="1" spc="-5" dirty="0">
                <a:solidFill>
                  <a:srgbClr val="276AA5"/>
                </a:solidFill>
                <a:effectLst/>
                <a:latin typeface="Arial" panose="020B0604020202020204" pitchFamily="34" charset="0"/>
                <a:ea typeface="Cambria" panose="02040503050406030204" pitchFamily="18" charset="0"/>
                <a:cs typeface="Arial" panose="020B0604020202020204" pitchFamily="34" charset="0"/>
              </a:rPr>
              <a:t> </a:t>
            </a:r>
            <a:r>
              <a:rPr lang="en-US" sz="1400" b="1" dirty="0">
                <a:solidFill>
                  <a:srgbClr val="276AA5"/>
                </a:solidFill>
                <a:effectLst/>
                <a:latin typeface="Arial" panose="020B0604020202020204" pitchFamily="34" charset="0"/>
                <a:ea typeface="Cambria" panose="02040503050406030204" pitchFamily="18" charset="0"/>
                <a:cs typeface="Arial" panose="020B0604020202020204" pitchFamily="34" charset="0"/>
              </a:rPr>
              <a:t>location of</a:t>
            </a:r>
            <a:r>
              <a:rPr lang="en-US" sz="1400" b="1" spc="-60" dirty="0">
                <a:solidFill>
                  <a:srgbClr val="276AA5"/>
                </a:solidFill>
                <a:effectLst/>
                <a:latin typeface="Arial" panose="020B0604020202020204" pitchFamily="34" charset="0"/>
                <a:ea typeface="Cambria" panose="02040503050406030204" pitchFamily="18" charset="0"/>
                <a:cs typeface="Arial" panose="020B0604020202020204" pitchFamily="34" charset="0"/>
              </a:rPr>
              <a:t> </a:t>
            </a:r>
            <a:r>
              <a:rPr lang="en-US" sz="1400" b="1" dirty="0">
                <a:solidFill>
                  <a:srgbClr val="276AA5"/>
                </a:solidFill>
                <a:effectLst/>
                <a:latin typeface="Arial" panose="020B0604020202020204" pitchFamily="34" charset="0"/>
                <a:ea typeface="Cambria" panose="02040503050406030204" pitchFamily="18" charset="0"/>
                <a:cs typeface="Arial" panose="020B0604020202020204" pitchFamily="34" charset="0"/>
              </a:rPr>
              <a:t>emission</a:t>
            </a:r>
            <a:r>
              <a:rPr lang="en-US" sz="1400" b="1" spc="-55" dirty="0">
                <a:solidFill>
                  <a:srgbClr val="276AA5"/>
                </a:solidFill>
                <a:effectLst/>
                <a:latin typeface="Arial" panose="020B0604020202020204" pitchFamily="34" charset="0"/>
                <a:ea typeface="Cambria" panose="02040503050406030204" pitchFamily="18" charset="0"/>
                <a:cs typeface="Arial" panose="020B0604020202020204" pitchFamily="34" charset="0"/>
              </a:rPr>
              <a:t> </a:t>
            </a:r>
            <a:r>
              <a:rPr lang="en-US" sz="1400" b="1" dirty="0">
                <a:solidFill>
                  <a:srgbClr val="276AA5"/>
                </a:solidFill>
                <a:effectLst/>
                <a:latin typeface="Arial" panose="020B0604020202020204" pitchFamily="34" charset="0"/>
                <a:ea typeface="Cambria" panose="02040503050406030204" pitchFamily="18" charset="0"/>
                <a:cs typeface="Arial" panose="020B0604020202020204" pitchFamily="34" charset="0"/>
              </a:rPr>
              <a:t>sources</a:t>
            </a:r>
            <a:r>
              <a:rPr lang="en-US" sz="1400" b="1" spc="-55" dirty="0">
                <a:solidFill>
                  <a:srgbClr val="276AA5"/>
                </a:solidFill>
                <a:effectLst/>
                <a:latin typeface="Arial" panose="020B0604020202020204" pitchFamily="34" charset="0"/>
                <a:ea typeface="Cambria" panose="02040503050406030204" pitchFamily="18" charset="0"/>
                <a:cs typeface="Arial" panose="020B0604020202020204" pitchFamily="34" charset="0"/>
              </a:rPr>
              <a:t> </a:t>
            </a:r>
            <a:r>
              <a:rPr lang="en-US" sz="1400" b="1" dirty="0">
                <a:solidFill>
                  <a:srgbClr val="276AA5"/>
                </a:solidFill>
                <a:effectLst/>
                <a:latin typeface="Arial" panose="020B0604020202020204" pitchFamily="34" charset="0"/>
                <a:ea typeface="Cambria" panose="02040503050406030204" pitchFamily="18" charset="0"/>
                <a:cs typeface="Arial" panose="020B0604020202020204" pitchFamily="34" charset="0"/>
              </a:rPr>
              <a:t>(ref. to scale)</a:t>
            </a:r>
          </a:p>
          <a:p>
            <a:pPr marR="50165">
              <a:spcBef>
                <a:spcPts val="1800"/>
              </a:spcBef>
              <a:spcAft>
                <a:spcPts val="0"/>
              </a:spcAft>
            </a:pPr>
            <a:r>
              <a:rPr lang="en-US" sz="1400" dirty="0">
                <a:effectLst/>
                <a:latin typeface="Arial" panose="020B0604020202020204" pitchFamily="34" charset="0"/>
                <a:ea typeface="Cambria" panose="02040503050406030204" pitchFamily="18" charset="0"/>
                <a:cs typeface="Arial" panose="020B0604020202020204" pitchFamily="34" charset="0"/>
              </a:rPr>
              <a:t>Optical gas imaging is able to locate precisely certain emission sources, however for small leaks (close to the detection limit) several viewing angles can be required to find</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an</a:t>
            </a:r>
            <a:r>
              <a:rPr lang="en-US" sz="1400" spc="-3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appropriate</a:t>
            </a:r>
            <a:r>
              <a:rPr lang="en-US" sz="1400" spc="-2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background</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against</a:t>
            </a:r>
            <a:r>
              <a:rPr lang="en-US" sz="1400" spc="-2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which</a:t>
            </a:r>
            <a:r>
              <a:rPr lang="en-US" sz="1400" spc="-2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to</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visualize the</a:t>
            </a:r>
            <a:r>
              <a:rPr lang="en-US" sz="1400" spc="-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source</a:t>
            </a:r>
          </a:p>
          <a:p>
            <a:pPr marR="50165">
              <a:spcBef>
                <a:spcPts val="1800"/>
              </a:spcBef>
              <a:spcAft>
                <a:spcPts val="0"/>
              </a:spcAft>
            </a:pPr>
            <a:r>
              <a:rPr lang="en-US" sz="1400" b="1" dirty="0">
                <a:solidFill>
                  <a:srgbClr val="296AA6"/>
                </a:solidFill>
                <a:effectLst/>
                <a:latin typeface="Arial" panose="020B0604020202020204" pitchFamily="34" charset="0"/>
                <a:ea typeface="Cambria" panose="02040503050406030204" pitchFamily="18" charset="0"/>
                <a:cs typeface="Arial" panose="020B0604020202020204" pitchFamily="34" charset="0"/>
              </a:rPr>
              <a:t>Detection</a:t>
            </a:r>
            <a:r>
              <a:rPr lang="en-US" sz="1400" b="1" spc="-60" dirty="0">
                <a:solidFill>
                  <a:srgbClr val="296AA6"/>
                </a:solidFill>
                <a:effectLst/>
                <a:latin typeface="Arial" panose="020B0604020202020204" pitchFamily="34" charset="0"/>
                <a:ea typeface="Cambria" panose="02040503050406030204" pitchFamily="18" charset="0"/>
                <a:cs typeface="Arial" panose="020B0604020202020204" pitchFamily="34" charset="0"/>
              </a:rPr>
              <a:t> </a:t>
            </a:r>
            <a:r>
              <a:rPr lang="en-US" sz="1400" b="1" dirty="0">
                <a:solidFill>
                  <a:srgbClr val="296AA6"/>
                </a:solidFill>
                <a:effectLst/>
                <a:latin typeface="Arial" panose="020B0604020202020204" pitchFamily="34" charset="0"/>
                <a:ea typeface="Cambria" panose="02040503050406030204" pitchFamily="18" charset="0"/>
                <a:cs typeface="Arial" panose="020B0604020202020204" pitchFamily="34" charset="0"/>
              </a:rPr>
              <a:t>limits</a:t>
            </a:r>
            <a:r>
              <a:rPr lang="en-US" sz="1400" b="1" spc="-55" dirty="0">
                <a:solidFill>
                  <a:srgbClr val="296AA6"/>
                </a:solidFill>
                <a:effectLst/>
                <a:latin typeface="Arial" panose="020B0604020202020204" pitchFamily="34" charset="0"/>
                <a:ea typeface="Cambria" panose="02040503050406030204" pitchFamily="18" charset="0"/>
                <a:cs typeface="Arial" panose="020B0604020202020204" pitchFamily="34" charset="0"/>
              </a:rPr>
              <a:t> </a:t>
            </a:r>
            <a:r>
              <a:rPr lang="en-US" sz="1400" b="1" dirty="0">
                <a:solidFill>
                  <a:srgbClr val="296AA6"/>
                </a:solidFill>
                <a:effectLst/>
                <a:latin typeface="Arial" panose="020B0604020202020204" pitchFamily="34" charset="0"/>
                <a:ea typeface="Cambria" panose="02040503050406030204" pitchFamily="18" charset="0"/>
                <a:cs typeface="Arial" panose="020B0604020202020204" pitchFamily="34" charset="0"/>
              </a:rPr>
              <a:t>(emission rate</a:t>
            </a:r>
            <a:r>
              <a:rPr lang="en-US" sz="1400" b="1" spc="-5" dirty="0">
                <a:solidFill>
                  <a:srgbClr val="296AA6"/>
                </a:solidFill>
                <a:effectLst/>
                <a:latin typeface="Arial" panose="020B0604020202020204" pitchFamily="34" charset="0"/>
                <a:ea typeface="Cambria" panose="02040503050406030204" pitchFamily="18" charset="0"/>
                <a:cs typeface="Arial" panose="020B0604020202020204" pitchFamily="34" charset="0"/>
              </a:rPr>
              <a:t> </a:t>
            </a:r>
            <a:r>
              <a:rPr lang="en-US" sz="1400" b="1" dirty="0">
                <a:solidFill>
                  <a:srgbClr val="296AA6"/>
                </a:solidFill>
                <a:effectLst/>
                <a:latin typeface="Arial" panose="020B0604020202020204" pitchFamily="34" charset="0"/>
                <a:ea typeface="Cambria" panose="02040503050406030204" pitchFamily="18" charset="0"/>
                <a:cs typeface="Arial" panose="020B0604020202020204" pitchFamily="34" charset="0"/>
              </a:rPr>
              <a:t>and/or </a:t>
            </a:r>
            <a:r>
              <a:rPr lang="en-US" sz="1400" b="1" spc="-10" dirty="0">
                <a:solidFill>
                  <a:srgbClr val="296AA6"/>
                </a:solidFill>
                <a:effectLst/>
                <a:latin typeface="Arial" panose="020B0604020202020204" pitchFamily="34" charset="0"/>
                <a:ea typeface="Cambria" panose="02040503050406030204" pitchFamily="18" charset="0"/>
                <a:cs typeface="Arial" panose="020B0604020202020204" pitchFamily="34" charset="0"/>
              </a:rPr>
              <a:t>concentration)</a:t>
            </a:r>
            <a:endParaRPr lang="en-US" sz="1400" b="1" dirty="0">
              <a:solidFill>
                <a:srgbClr val="296AA6"/>
              </a:solidFill>
              <a:effectLst/>
              <a:latin typeface="Arial" panose="020B0604020202020204" pitchFamily="34" charset="0"/>
              <a:ea typeface="Cambria" panose="02040503050406030204" pitchFamily="18" charset="0"/>
              <a:cs typeface="Arial" panose="020B0604020202020204" pitchFamily="34" charset="0"/>
            </a:endParaRPr>
          </a:p>
          <a:p>
            <a:pPr marR="50165">
              <a:spcBef>
                <a:spcPts val="1800"/>
              </a:spcBef>
              <a:spcAft>
                <a:spcPts val="0"/>
              </a:spcAft>
            </a:pPr>
            <a:r>
              <a:rPr lang="en-US" sz="1400" dirty="0">
                <a:effectLst/>
                <a:latin typeface="Arial" panose="020B0604020202020204" pitchFamily="34" charset="0"/>
                <a:ea typeface="Cambria" panose="02040503050406030204" pitchFamily="18" charset="0"/>
                <a:cs typeface="Arial" panose="020B0604020202020204" pitchFamily="34" charset="0"/>
              </a:rPr>
              <a:t>The detection limit of the OGI depends on the nature of the substance(s)</a:t>
            </a:r>
            <a:r>
              <a:rPr lang="en-US" sz="1400" spc="-3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to</a:t>
            </a:r>
            <a:r>
              <a:rPr lang="en-US" sz="1400" spc="-2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be</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detected.</a:t>
            </a:r>
            <a:r>
              <a:rPr lang="en-US" sz="1400" spc="-2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For</a:t>
            </a:r>
            <a:r>
              <a:rPr lang="en-US" sz="1400" spc="-4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aliphatic</a:t>
            </a:r>
            <a:r>
              <a:rPr lang="en-US" sz="1400" spc="-30"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hydrocarbons</a:t>
            </a:r>
            <a:r>
              <a:rPr lang="en-US" sz="1400" spc="-25" dirty="0">
                <a:effectLst/>
                <a:latin typeface="Arial" panose="020B0604020202020204" pitchFamily="34" charset="0"/>
                <a:ea typeface="Cambria" panose="02040503050406030204" pitchFamily="18" charset="0"/>
                <a:cs typeface="Arial" panose="020B0604020202020204" pitchFamily="34" charset="0"/>
              </a:rPr>
              <a:t> </a:t>
            </a:r>
            <a:r>
              <a:rPr lang="en-US" sz="1400" dirty="0">
                <a:effectLst/>
                <a:latin typeface="Arial" panose="020B0604020202020204" pitchFamily="34" charset="0"/>
                <a:ea typeface="Cambria" panose="02040503050406030204" pitchFamily="18" charset="0"/>
                <a:cs typeface="Arial" panose="020B0604020202020204" pitchFamily="34" charset="0"/>
              </a:rPr>
              <a:t>and benzene, the lower limit of detection of an emission is typically around 10 g/h</a:t>
            </a:r>
            <a:endParaRPr lang="it-IT" sz="1400" dirty="0">
              <a:latin typeface="Arial" panose="020B0604020202020204" pitchFamily="34" charset="0"/>
              <a:cs typeface="Arial" panose="020B0604020202020204" pitchFamily="34" charset="0"/>
            </a:endParaRPr>
          </a:p>
        </p:txBody>
      </p:sp>
      <p:sp>
        <p:nvSpPr>
          <p:cNvPr id="7" name="Titolo 1">
            <a:extLst>
              <a:ext uri="{FF2B5EF4-FFF2-40B4-BE49-F238E27FC236}">
                <a16:creationId xmlns:a16="http://schemas.microsoft.com/office/drawing/2014/main" id="{46E99864-7BFC-9367-33F9-6478888E923D}"/>
              </a:ext>
            </a:extLst>
          </p:cNvPr>
          <p:cNvSpPr>
            <a:spLocks noGrp="1"/>
          </p:cNvSpPr>
          <p:nvPr>
            <p:ph type="title"/>
          </p:nvPr>
        </p:nvSpPr>
        <p:spPr>
          <a:xfrm>
            <a:off x="262075" y="853474"/>
            <a:ext cx="8619849" cy="373625"/>
          </a:xfrm>
        </p:spPr>
        <p:txBody>
          <a:bodyPr/>
          <a:lstStyle/>
          <a:p>
            <a:r>
              <a:rPr lang="it-IT" sz="2800" dirty="0">
                <a:ea typeface="Verdana" panose="020B0604030504040204" pitchFamily="34" charset="0"/>
                <a:cs typeface="Arial" panose="020B0604020202020204" pitchFamily="34" charset="0"/>
              </a:rPr>
              <a:t>OGI Camera (source: </a:t>
            </a:r>
            <a:r>
              <a:rPr lang="it-IT" sz="2800" kern="100" dirty="0">
                <a:effectLst/>
                <a:ea typeface="Calibri" panose="020F0502020204030204" pitchFamily="34" charset="0"/>
                <a:cs typeface="Arial" panose="020B0604020202020204" pitchFamily="34" charset="0"/>
              </a:rPr>
              <a:t>EN 17628:2022)</a:t>
            </a:r>
            <a:br>
              <a:rPr lang="it-IT" sz="2800" kern="100" dirty="0">
                <a:effectLst/>
                <a:ea typeface="Calibri" panose="020F0502020204030204" pitchFamily="34" charset="0"/>
                <a:cs typeface="Arial" panose="020B0604020202020204" pitchFamily="34" charset="0"/>
              </a:rPr>
            </a:br>
            <a:endParaRPr lang="it-IT" sz="2800" dirty="0">
              <a:cs typeface="Arial" panose="020B0604020202020204" pitchFamily="34" charset="0"/>
            </a:endParaRPr>
          </a:p>
        </p:txBody>
      </p:sp>
    </p:spTree>
    <p:extLst>
      <p:ext uri="{BB962C8B-B14F-4D97-AF65-F5344CB8AC3E}">
        <p14:creationId xmlns:p14="http://schemas.microsoft.com/office/powerpoint/2010/main" val="2335150610"/>
      </p:ext>
    </p:extLst>
  </p:cSld>
  <p:clrMapOvr>
    <a:masterClrMapping/>
  </p:clrMapOvr>
</p:sld>
</file>

<file path=ppt/theme/theme1.xml><?xml version="1.0" encoding="utf-8"?>
<a:theme xmlns:a="http://schemas.openxmlformats.org/drawingml/2006/main" name="Tema di Office">
  <a:themeElements>
    <a:clrScheme name="Personalizzati 11">
      <a:dk1>
        <a:srgbClr val="000000"/>
      </a:dk1>
      <a:lt1>
        <a:srgbClr val="FFFFFF"/>
      </a:lt1>
      <a:dk2>
        <a:srgbClr val="44546A"/>
      </a:dk2>
      <a:lt2>
        <a:srgbClr val="E7E6E6"/>
      </a:lt2>
      <a:accent1>
        <a:srgbClr val="1D71B8"/>
      </a:accent1>
      <a:accent2>
        <a:srgbClr val="ED7D31"/>
      </a:accent2>
      <a:accent3>
        <a:srgbClr val="A5A5A5"/>
      </a:accent3>
      <a:accent4>
        <a:srgbClr val="FFC000"/>
      </a:accent4>
      <a:accent5>
        <a:srgbClr val="5B9BD5"/>
      </a:accent5>
      <a:accent6>
        <a:srgbClr val="00A79C"/>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589</TotalTime>
  <Words>1082</Words>
  <Application>Microsoft Office PowerPoint</Application>
  <PresentationFormat>Presentazione su schermo (16:9)</PresentationFormat>
  <Paragraphs>82</Paragraphs>
  <Slides>18</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18</vt:i4>
      </vt:variant>
    </vt:vector>
  </HeadingPairs>
  <TitlesOfParts>
    <vt:vector size="25" baseType="lpstr">
      <vt:lpstr>Arial</vt:lpstr>
      <vt:lpstr>Calibri</vt:lpstr>
      <vt:lpstr>Cambria</vt:lpstr>
      <vt:lpstr>DM Sans</vt:lpstr>
      <vt:lpstr>Helvetica Neue</vt:lpstr>
      <vt:lpstr>Verdana</vt:lpstr>
      <vt:lpstr>Tema di Office</vt:lpstr>
      <vt:lpstr>Presentazione standard di PowerPoint</vt:lpstr>
      <vt:lpstr>Is ‘Smart LDAR’ correctly applied in Europe?</vt:lpstr>
      <vt:lpstr>There are two standards governing what is commonly referred to as 'Smart LDAR’:</vt:lpstr>
      <vt:lpstr>Topic-to-norm association</vt:lpstr>
      <vt:lpstr>OGI Monitoring</vt:lpstr>
      <vt:lpstr>OGI Camera</vt:lpstr>
      <vt:lpstr>OGI Camera (source: EN 17628:2022) </vt:lpstr>
      <vt:lpstr>OGI Camera (source: EN 17628:2022) </vt:lpstr>
      <vt:lpstr>OGI Camera (source: EN 17628:2022) </vt:lpstr>
      <vt:lpstr>Smart LDAR</vt:lpstr>
      <vt:lpstr>Presentazione standard di PowerPoint</vt:lpstr>
      <vt:lpstr>Presentazione standard di PowerPoint</vt:lpstr>
      <vt:lpstr>Timing – Table 5 EN 17628:2022</vt:lpstr>
      <vt:lpstr>Smart LDAR examples</vt:lpstr>
      <vt:lpstr>Smart LDAR examples</vt:lpstr>
      <vt:lpstr>Smart LDAR examples</vt:lpstr>
      <vt:lpstr>Smart LDAR examples</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 Semperboni</dc:creator>
  <cp:lastModifiedBy>Veniero Facchetti</cp:lastModifiedBy>
  <cp:revision>144</cp:revision>
  <dcterms:created xsi:type="dcterms:W3CDTF">2023-01-25T08:25:49Z</dcterms:created>
  <dcterms:modified xsi:type="dcterms:W3CDTF">2024-05-07T09:58:37Z</dcterms:modified>
</cp:coreProperties>
</file>