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47"/>
  </p:notesMasterIdLst>
  <p:handoutMasterIdLst>
    <p:handoutMasterId r:id="rId48"/>
  </p:handoutMasterIdLst>
  <p:sldIdLst>
    <p:sldId id="327" r:id="rId2"/>
    <p:sldId id="324" r:id="rId3"/>
    <p:sldId id="332" r:id="rId4"/>
    <p:sldId id="328" r:id="rId5"/>
    <p:sldId id="333" r:id="rId6"/>
    <p:sldId id="314" r:id="rId7"/>
    <p:sldId id="335" r:id="rId8"/>
    <p:sldId id="331" r:id="rId9"/>
    <p:sldId id="336" r:id="rId10"/>
    <p:sldId id="337" r:id="rId11"/>
    <p:sldId id="266" r:id="rId12"/>
    <p:sldId id="338" r:id="rId13"/>
    <p:sldId id="341" r:id="rId14"/>
    <p:sldId id="342" r:id="rId15"/>
    <p:sldId id="343" r:id="rId16"/>
    <p:sldId id="340" r:id="rId17"/>
    <p:sldId id="344" r:id="rId18"/>
    <p:sldId id="345" r:id="rId19"/>
    <p:sldId id="346" r:id="rId20"/>
    <p:sldId id="347" r:id="rId21"/>
    <p:sldId id="349" r:id="rId22"/>
    <p:sldId id="350" r:id="rId23"/>
    <p:sldId id="352" r:id="rId24"/>
    <p:sldId id="351" r:id="rId25"/>
    <p:sldId id="357" r:id="rId26"/>
    <p:sldId id="354" r:id="rId27"/>
    <p:sldId id="353" r:id="rId28"/>
    <p:sldId id="355" r:id="rId29"/>
    <p:sldId id="356" r:id="rId30"/>
    <p:sldId id="339" r:id="rId31"/>
    <p:sldId id="348" r:id="rId32"/>
    <p:sldId id="358" r:id="rId33"/>
    <p:sldId id="359" r:id="rId34"/>
    <p:sldId id="360" r:id="rId35"/>
    <p:sldId id="361" r:id="rId36"/>
    <p:sldId id="365" r:id="rId37"/>
    <p:sldId id="363" r:id="rId38"/>
    <p:sldId id="364" r:id="rId39"/>
    <p:sldId id="362" r:id="rId40"/>
    <p:sldId id="366" r:id="rId41"/>
    <p:sldId id="367" r:id="rId42"/>
    <p:sldId id="368" r:id="rId43"/>
    <p:sldId id="369" r:id="rId44"/>
    <p:sldId id="315" r:id="rId45"/>
    <p:sldId id="370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EE1"/>
    <a:srgbClr val="328BD9"/>
    <a:srgbClr val="1D71B8"/>
    <a:srgbClr val="5ABAF3"/>
    <a:srgbClr val="316EA9"/>
    <a:srgbClr val="296AA6"/>
    <a:srgbClr val="0C1330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8FC70E-1FC8-4F66-914E-E9992A1356DD}" v="9" dt="2024-05-06T09:54:53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8041" autoAdjust="0"/>
    <p:restoredTop sz="93099" autoAdjust="0"/>
  </p:normalViewPr>
  <p:slideViewPr>
    <p:cSldViewPr snapToGrid="0">
      <p:cViewPr>
        <p:scale>
          <a:sx n="125" d="100"/>
          <a:sy n="125" d="100"/>
        </p:scale>
        <p:origin x="978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878FC70E-1FC8-4F66-914E-E9992A1356DD}"/>
    <pc:docChg chg="undo custSel addSld delSld modSld modMainMaster">
      <pc:chgData name="Veniero Facchetti" userId="f2c6c99af91c4974" providerId="LiveId" clId="{878FC70E-1FC8-4F66-914E-E9992A1356DD}" dt="2024-05-06T09:55:25.023" v="325" actId="732"/>
      <pc:docMkLst>
        <pc:docMk/>
      </pc:docMkLst>
      <pc:sldChg chg="modSp mod">
        <pc:chgData name="Veniero Facchetti" userId="f2c6c99af91c4974" providerId="LiveId" clId="{878FC70E-1FC8-4F66-914E-E9992A1356DD}" dt="2024-05-06T09:34:34.615" v="61" actId="1076"/>
        <pc:sldMkLst>
          <pc:docMk/>
          <pc:sldMk cId="1998601538" sldId="266"/>
        </pc:sldMkLst>
        <pc:spChg chg="mod">
          <ac:chgData name="Veniero Facchetti" userId="f2c6c99af91c4974" providerId="LiveId" clId="{878FC70E-1FC8-4F66-914E-E9992A1356DD}" dt="2024-05-06T09:34:30.142" v="59" actId="1076"/>
          <ac:spMkLst>
            <pc:docMk/>
            <pc:sldMk cId="1998601538" sldId="266"/>
            <ac:spMk id="2" creationId="{6025C297-FF96-75D4-CCEB-BB6738535BCE}"/>
          </ac:spMkLst>
        </pc:spChg>
        <pc:spChg chg="mod">
          <ac:chgData name="Veniero Facchetti" userId="f2c6c99af91c4974" providerId="LiveId" clId="{878FC70E-1FC8-4F66-914E-E9992A1356DD}" dt="2024-05-06T09:34:34.615" v="61" actId="1076"/>
          <ac:spMkLst>
            <pc:docMk/>
            <pc:sldMk cId="1998601538" sldId="266"/>
            <ac:spMk id="4" creationId="{D4ECCD70-F7AD-0280-E597-2CC2CE0B0448}"/>
          </ac:spMkLst>
        </pc:spChg>
        <pc:spChg chg="mod">
          <ac:chgData name="Veniero Facchetti" userId="f2c6c99af91c4974" providerId="LiveId" clId="{878FC70E-1FC8-4F66-914E-E9992A1356DD}" dt="2024-05-06T09:34:32.533" v="60" actId="1076"/>
          <ac:spMkLst>
            <pc:docMk/>
            <pc:sldMk cId="1998601538" sldId="266"/>
            <ac:spMk id="5" creationId="{42EE68ED-4DD4-E9B0-D4CC-D5C62D05E6AB}"/>
          </ac:spMkLst>
        </pc:spChg>
      </pc:sldChg>
      <pc:sldChg chg="delSp">
        <pc:chgData name="Veniero Facchetti" userId="f2c6c99af91c4974" providerId="LiveId" clId="{878FC70E-1FC8-4F66-914E-E9992A1356DD}" dt="2024-05-06T09:29:18.058" v="23" actId="478"/>
        <pc:sldMkLst>
          <pc:docMk/>
          <pc:sldMk cId="2155969868" sldId="314"/>
        </pc:sldMkLst>
        <pc:grpChg chg="del">
          <ac:chgData name="Veniero Facchetti" userId="f2c6c99af91c4974" providerId="LiveId" clId="{878FC70E-1FC8-4F66-914E-E9992A1356DD}" dt="2024-05-06T09:29:18.058" v="23" actId="478"/>
          <ac:grpSpMkLst>
            <pc:docMk/>
            <pc:sldMk cId="2155969868" sldId="314"/>
            <ac:grpSpMk id="3" creationId="{3337E08D-0E35-10F8-2655-58BA006E56C8}"/>
          </ac:grpSpMkLst>
        </pc:grpChg>
      </pc:sldChg>
      <pc:sldChg chg="delSp modSp mod">
        <pc:chgData name="Veniero Facchetti" userId="f2c6c99af91c4974" providerId="LiveId" clId="{878FC70E-1FC8-4F66-914E-E9992A1356DD}" dt="2024-05-06T09:54:38.163" v="322" actId="403"/>
        <pc:sldMkLst>
          <pc:docMk/>
          <pc:sldMk cId="750713549" sldId="315"/>
        </pc:sldMkLst>
        <pc:spChg chg="mod">
          <ac:chgData name="Veniero Facchetti" userId="f2c6c99af91c4974" providerId="LiveId" clId="{878FC70E-1FC8-4F66-914E-E9992A1356DD}" dt="2024-05-06T09:54:24.536" v="318" actId="404"/>
          <ac:spMkLst>
            <pc:docMk/>
            <pc:sldMk cId="750713549" sldId="315"/>
            <ac:spMk id="4" creationId="{949C2768-8D29-120D-B9B4-3A4162835CE1}"/>
          </ac:spMkLst>
        </pc:spChg>
        <pc:spChg chg="mod">
          <ac:chgData name="Veniero Facchetti" userId="f2c6c99af91c4974" providerId="LiveId" clId="{878FC70E-1FC8-4F66-914E-E9992A1356DD}" dt="2024-05-06T09:54:38.163" v="322" actId="403"/>
          <ac:spMkLst>
            <pc:docMk/>
            <pc:sldMk cId="750713549" sldId="315"/>
            <ac:spMk id="32" creationId="{1DC7C4E7-7C8F-39C5-87A7-47ECD122CC9B}"/>
          </ac:spMkLst>
        </pc:spChg>
        <pc:grpChg chg="del">
          <ac:chgData name="Veniero Facchetti" userId="f2c6c99af91c4974" providerId="LiveId" clId="{878FC70E-1FC8-4F66-914E-E9992A1356DD}" dt="2024-05-06T09:54:18.316" v="316" actId="478"/>
          <ac:grpSpMkLst>
            <pc:docMk/>
            <pc:sldMk cId="750713549" sldId="315"/>
            <ac:grpSpMk id="8" creationId="{8C7B7D89-104F-1312-E636-7BA9F55AF2B3}"/>
          </ac:grpSpMkLst>
        </pc:grpChg>
      </pc:sldChg>
      <pc:sldChg chg="delSp modSp del mod chgLayout">
        <pc:chgData name="Veniero Facchetti" userId="f2c6c99af91c4974" providerId="LiveId" clId="{878FC70E-1FC8-4F66-914E-E9992A1356DD}" dt="2024-05-06T09:55:04.944" v="324" actId="47"/>
        <pc:sldMkLst>
          <pc:docMk/>
          <pc:sldMk cId="2462792408" sldId="322"/>
        </pc:sldMkLst>
        <pc:spChg chg="mod ord">
          <ac:chgData name="Veniero Facchetti" userId="f2c6c99af91c4974" providerId="LiveId" clId="{878FC70E-1FC8-4F66-914E-E9992A1356DD}" dt="2024-05-06T09:23:16.131" v="7" actId="700"/>
          <ac:spMkLst>
            <pc:docMk/>
            <pc:sldMk cId="2462792408" sldId="322"/>
            <ac:spMk id="11" creationId="{F8C86833-44DB-FB4C-B90A-0DC045F4E05A}"/>
          </ac:spMkLst>
        </pc:spChg>
        <pc:grpChg chg="del">
          <ac:chgData name="Veniero Facchetti" userId="f2c6c99af91c4974" providerId="LiveId" clId="{878FC70E-1FC8-4F66-914E-E9992A1356DD}" dt="2024-05-06T09:22:45.955" v="6" actId="478"/>
          <ac:grpSpMkLst>
            <pc:docMk/>
            <pc:sldMk cId="2462792408" sldId="322"/>
            <ac:grpSpMk id="6" creationId="{0ABBBB21-9FB5-2737-6D97-7318E04F8838}"/>
          </ac:grpSpMkLst>
        </pc:grpChg>
      </pc:sldChg>
      <pc:sldChg chg="delSp">
        <pc:chgData name="Veniero Facchetti" userId="f2c6c99af91c4974" providerId="LiveId" clId="{878FC70E-1FC8-4F66-914E-E9992A1356DD}" dt="2024-05-06T09:21:57.915" v="5" actId="478"/>
        <pc:sldMkLst>
          <pc:docMk/>
          <pc:sldMk cId="4024510751" sldId="324"/>
        </pc:sldMkLst>
        <pc:grpChg chg="del">
          <ac:chgData name="Veniero Facchetti" userId="f2c6c99af91c4974" providerId="LiveId" clId="{878FC70E-1FC8-4F66-914E-E9992A1356DD}" dt="2024-05-06T09:21:57.915" v="5" actId="478"/>
          <ac:grpSpMkLst>
            <pc:docMk/>
            <pc:sldMk cId="4024510751" sldId="324"/>
            <ac:grpSpMk id="3" creationId="{9BFC42BE-C933-0D70-798B-22D8BF76B0BC}"/>
          </ac:grpSpMkLst>
        </pc:grpChg>
      </pc:sldChg>
      <pc:sldChg chg="delSp modSp mod">
        <pc:chgData name="Veniero Facchetti" userId="f2c6c99af91c4974" providerId="LiveId" clId="{878FC70E-1FC8-4F66-914E-E9992A1356DD}" dt="2024-05-06T09:21:53.241" v="4" actId="478"/>
        <pc:sldMkLst>
          <pc:docMk/>
          <pc:sldMk cId="2849688472" sldId="327"/>
        </pc:sldMkLst>
        <pc:spChg chg="mod">
          <ac:chgData name="Veniero Facchetti" userId="f2c6c99af91c4974" providerId="LiveId" clId="{878FC70E-1FC8-4F66-914E-E9992A1356DD}" dt="2024-05-06T09:21:48.820" v="3" actId="2710"/>
          <ac:spMkLst>
            <pc:docMk/>
            <pc:sldMk cId="2849688472" sldId="327"/>
            <ac:spMk id="2" creationId="{0F174D2F-A0F4-79C8-E119-E565BE5E0169}"/>
          </ac:spMkLst>
        </pc:spChg>
        <pc:grpChg chg="del">
          <ac:chgData name="Veniero Facchetti" userId="f2c6c99af91c4974" providerId="LiveId" clId="{878FC70E-1FC8-4F66-914E-E9992A1356DD}" dt="2024-05-06T09:21:53.241" v="4" actId="478"/>
          <ac:grpSpMkLst>
            <pc:docMk/>
            <pc:sldMk cId="2849688472" sldId="327"/>
            <ac:grpSpMk id="3" creationId="{54DAF880-9751-5773-B987-8E136D3628BE}"/>
          </ac:grpSpMkLst>
        </pc:grpChg>
      </pc:sldChg>
      <pc:sldChg chg="modSp mod">
        <pc:chgData name="Veniero Facchetti" userId="f2c6c99af91c4974" providerId="LiveId" clId="{878FC70E-1FC8-4F66-914E-E9992A1356DD}" dt="2024-05-06T09:30:23.182" v="34" actId="1076"/>
        <pc:sldMkLst>
          <pc:docMk/>
          <pc:sldMk cId="2502837398" sldId="328"/>
        </pc:sldMkLst>
        <pc:spChg chg="mod">
          <ac:chgData name="Veniero Facchetti" userId="f2c6c99af91c4974" providerId="LiveId" clId="{878FC70E-1FC8-4F66-914E-E9992A1356DD}" dt="2024-05-06T09:30:23.182" v="34" actId="1076"/>
          <ac:spMkLst>
            <pc:docMk/>
            <pc:sldMk cId="2502837398" sldId="328"/>
            <ac:spMk id="2" creationId="{10FE1573-9AB9-3CA8-3F44-C8484E20537C}"/>
          </ac:spMkLst>
        </pc:spChg>
        <pc:spChg chg="mod">
          <ac:chgData name="Veniero Facchetti" userId="f2c6c99af91c4974" providerId="LiveId" clId="{878FC70E-1FC8-4F66-914E-E9992A1356DD}" dt="2024-05-06T09:25:13.631" v="12" actId="255"/>
          <ac:spMkLst>
            <pc:docMk/>
            <pc:sldMk cId="2502837398" sldId="328"/>
            <ac:spMk id="3" creationId="{ED1A5B5F-B549-CCC3-DFA2-83CB6238651A}"/>
          </ac:spMkLst>
        </pc:spChg>
        <pc:spChg chg="mod">
          <ac:chgData name="Veniero Facchetti" userId="f2c6c99af91c4974" providerId="LiveId" clId="{878FC70E-1FC8-4F66-914E-E9992A1356DD}" dt="2024-05-06T09:25:22.005" v="14" actId="1076"/>
          <ac:spMkLst>
            <pc:docMk/>
            <pc:sldMk cId="2502837398" sldId="328"/>
            <ac:spMk id="4" creationId="{CABE24F9-BB6E-5DB2-7B02-304614BBBA95}"/>
          </ac:spMkLst>
        </pc:spChg>
      </pc:sldChg>
      <pc:sldChg chg="modSp mod">
        <pc:chgData name="Veniero Facchetti" userId="f2c6c99af91c4974" providerId="LiveId" clId="{878FC70E-1FC8-4F66-914E-E9992A1356DD}" dt="2024-05-06T09:30:08.318" v="31" actId="1076"/>
        <pc:sldMkLst>
          <pc:docMk/>
          <pc:sldMk cId="1765548421" sldId="331"/>
        </pc:sldMkLst>
        <pc:spChg chg="mod">
          <ac:chgData name="Veniero Facchetti" userId="f2c6c99af91c4974" providerId="LiveId" clId="{878FC70E-1FC8-4F66-914E-E9992A1356DD}" dt="2024-05-06T09:29:51.614" v="26" actId="255"/>
          <ac:spMkLst>
            <pc:docMk/>
            <pc:sldMk cId="1765548421" sldId="331"/>
            <ac:spMk id="19" creationId="{A1C451A8-61F5-83BB-5C0D-5B85DC4889B3}"/>
          </ac:spMkLst>
        </pc:spChg>
        <pc:spChg chg="mod">
          <ac:chgData name="Veniero Facchetti" userId="f2c6c99af91c4974" providerId="LiveId" clId="{878FC70E-1FC8-4F66-914E-E9992A1356DD}" dt="2024-05-06T09:30:08.318" v="31" actId="1076"/>
          <ac:spMkLst>
            <pc:docMk/>
            <pc:sldMk cId="1765548421" sldId="331"/>
            <ac:spMk id="26" creationId="{395FD86B-060C-2D17-8F93-43C9D2BBE065}"/>
          </ac:spMkLst>
        </pc:spChg>
        <pc:grpChg chg="mod">
          <ac:chgData name="Veniero Facchetti" userId="f2c6c99af91c4974" providerId="LiveId" clId="{878FC70E-1FC8-4F66-914E-E9992A1356DD}" dt="2024-05-06T09:30:02.589" v="29" actId="14100"/>
          <ac:grpSpMkLst>
            <pc:docMk/>
            <pc:sldMk cId="1765548421" sldId="331"/>
            <ac:grpSpMk id="23" creationId="{3FB24F72-08DE-4B26-CEC5-D34E9111B798}"/>
          </ac:grpSpMkLst>
        </pc:grpChg>
      </pc:sldChg>
      <pc:sldChg chg="modSp mod">
        <pc:chgData name="Veniero Facchetti" userId="f2c6c99af91c4974" providerId="LiveId" clId="{878FC70E-1FC8-4F66-914E-E9992A1356DD}" dt="2024-05-06T09:30:19.133" v="33" actId="1076"/>
        <pc:sldMkLst>
          <pc:docMk/>
          <pc:sldMk cId="3268916213" sldId="332"/>
        </pc:sldMkLst>
        <pc:spChg chg="mod">
          <ac:chgData name="Veniero Facchetti" userId="f2c6c99af91c4974" providerId="LiveId" clId="{878FC70E-1FC8-4F66-914E-E9992A1356DD}" dt="2024-05-06T09:30:19.133" v="33" actId="1076"/>
          <ac:spMkLst>
            <pc:docMk/>
            <pc:sldMk cId="3268916213" sldId="332"/>
            <ac:spMk id="2" creationId="{B4A09DF2-88ED-C382-F37D-22EE2E867C53}"/>
          </ac:spMkLst>
        </pc:spChg>
        <pc:spChg chg="mod">
          <ac:chgData name="Veniero Facchetti" userId="f2c6c99af91c4974" providerId="LiveId" clId="{878FC70E-1FC8-4F66-914E-E9992A1356DD}" dt="2024-05-06T09:23:56.806" v="9" actId="255"/>
          <ac:spMkLst>
            <pc:docMk/>
            <pc:sldMk cId="3268916213" sldId="332"/>
            <ac:spMk id="3" creationId="{E5615A9F-1EB3-14E0-94A3-9CC7B6A5579E}"/>
          </ac:spMkLst>
        </pc:spChg>
        <pc:spChg chg="mod">
          <ac:chgData name="Veniero Facchetti" userId="f2c6c99af91c4974" providerId="LiveId" clId="{878FC70E-1FC8-4F66-914E-E9992A1356DD}" dt="2024-05-06T09:24:01.636" v="10" actId="255"/>
          <ac:spMkLst>
            <pc:docMk/>
            <pc:sldMk cId="3268916213" sldId="332"/>
            <ac:spMk id="4" creationId="{B1D97684-EBE4-DD0F-79EB-0C2FC7CCB40D}"/>
          </ac:spMkLst>
        </pc:spChg>
      </pc:sldChg>
      <pc:sldChg chg="modSp mod">
        <pc:chgData name="Veniero Facchetti" userId="f2c6c99af91c4974" providerId="LiveId" clId="{878FC70E-1FC8-4F66-914E-E9992A1356DD}" dt="2024-05-06T09:30:14.429" v="32" actId="1076"/>
        <pc:sldMkLst>
          <pc:docMk/>
          <pc:sldMk cId="3204944912" sldId="333"/>
        </pc:sldMkLst>
        <pc:spChg chg="mod">
          <ac:chgData name="Veniero Facchetti" userId="f2c6c99af91c4974" providerId="LiveId" clId="{878FC70E-1FC8-4F66-914E-E9992A1356DD}" dt="2024-05-06T09:30:14.429" v="32" actId="1076"/>
          <ac:spMkLst>
            <pc:docMk/>
            <pc:sldMk cId="3204944912" sldId="333"/>
            <ac:spMk id="2" creationId="{FAEE317A-D244-8C17-A6FE-B1304D296D0A}"/>
          </ac:spMkLst>
        </pc:spChg>
        <pc:spChg chg="mod">
          <ac:chgData name="Veniero Facchetti" userId="f2c6c99af91c4974" providerId="LiveId" clId="{878FC70E-1FC8-4F66-914E-E9992A1356DD}" dt="2024-05-06T09:27:10.340" v="17" actId="255"/>
          <ac:spMkLst>
            <pc:docMk/>
            <pc:sldMk cId="3204944912" sldId="333"/>
            <ac:spMk id="3" creationId="{A4E1E5D5-E5EE-5626-1704-E65327262579}"/>
          </ac:spMkLst>
        </pc:spChg>
        <pc:spChg chg="mod">
          <ac:chgData name="Veniero Facchetti" userId="f2c6c99af91c4974" providerId="LiveId" clId="{878FC70E-1FC8-4F66-914E-E9992A1356DD}" dt="2024-05-06T09:28:52.788" v="18" actId="255"/>
          <ac:spMkLst>
            <pc:docMk/>
            <pc:sldMk cId="3204944912" sldId="333"/>
            <ac:spMk id="4" creationId="{2E626B79-8234-2322-8553-5F4904D2FD9C}"/>
          </ac:spMkLst>
        </pc:spChg>
        <pc:spChg chg="mod">
          <ac:chgData name="Veniero Facchetti" userId="f2c6c99af91c4974" providerId="LiveId" clId="{878FC70E-1FC8-4F66-914E-E9992A1356DD}" dt="2024-05-06T09:28:56.525" v="19" actId="255"/>
          <ac:spMkLst>
            <pc:docMk/>
            <pc:sldMk cId="3204944912" sldId="333"/>
            <ac:spMk id="5" creationId="{098C95CD-A744-FB1E-E629-FB5FC2681AEE}"/>
          </ac:spMkLst>
        </pc:spChg>
        <pc:spChg chg="mod">
          <ac:chgData name="Veniero Facchetti" userId="f2c6c99af91c4974" providerId="LiveId" clId="{878FC70E-1FC8-4F66-914E-E9992A1356DD}" dt="2024-05-06T09:29:04.146" v="20" actId="113"/>
          <ac:spMkLst>
            <pc:docMk/>
            <pc:sldMk cId="3204944912" sldId="333"/>
            <ac:spMk id="9" creationId="{0E9CE6D9-65F7-C98F-5071-1D561D943D8B}"/>
          </ac:spMkLst>
        </pc:spChg>
        <pc:spChg chg="mod">
          <ac:chgData name="Veniero Facchetti" userId="f2c6c99af91c4974" providerId="LiveId" clId="{878FC70E-1FC8-4F66-914E-E9992A1356DD}" dt="2024-05-06T09:29:08.175" v="21" actId="113"/>
          <ac:spMkLst>
            <pc:docMk/>
            <pc:sldMk cId="3204944912" sldId="333"/>
            <ac:spMk id="10" creationId="{87B13429-25DA-506B-5A0C-10470AD05E33}"/>
          </ac:spMkLst>
        </pc:spChg>
        <pc:spChg chg="mod">
          <ac:chgData name="Veniero Facchetti" userId="f2c6c99af91c4974" providerId="LiveId" clId="{878FC70E-1FC8-4F66-914E-E9992A1356DD}" dt="2024-05-06T09:29:12.022" v="22" actId="113"/>
          <ac:spMkLst>
            <pc:docMk/>
            <pc:sldMk cId="3204944912" sldId="333"/>
            <ac:spMk id="11" creationId="{1962FC69-E85C-F4D3-D514-3BB8EEC791B2}"/>
          </ac:spMkLst>
        </pc:spChg>
      </pc:sldChg>
      <pc:sldChg chg="delSp">
        <pc:chgData name="Veniero Facchetti" userId="f2c6c99af91c4974" providerId="LiveId" clId="{878FC70E-1FC8-4F66-914E-E9992A1356DD}" dt="2024-05-06T09:29:30.821" v="24" actId="478"/>
        <pc:sldMkLst>
          <pc:docMk/>
          <pc:sldMk cId="1130855151" sldId="335"/>
        </pc:sldMkLst>
        <pc:grpChg chg="del">
          <ac:chgData name="Veniero Facchetti" userId="f2c6c99af91c4974" providerId="LiveId" clId="{878FC70E-1FC8-4F66-914E-E9992A1356DD}" dt="2024-05-06T09:29:30.821" v="24" actId="478"/>
          <ac:grpSpMkLst>
            <pc:docMk/>
            <pc:sldMk cId="1130855151" sldId="335"/>
            <ac:grpSpMk id="9" creationId="{964CC3DA-A2D9-DC4E-0EFC-0F65ABDABAC9}"/>
          </ac:grpSpMkLst>
        </pc:grpChg>
      </pc:sldChg>
      <pc:sldChg chg="modSp mod">
        <pc:chgData name="Veniero Facchetti" userId="f2c6c99af91c4974" providerId="LiveId" clId="{878FC70E-1FC8-4F66-914E-E9992A1356DD}" dt="2024-05-06T09:30:57.526" v="39" actId="1076"/>
        <pc:sldMkLst>
          <pc:docMk/>
          <pc:sldMk cId="682679538" sldId="336"/>
        </pc:sldMkLst>
        <pc:spChg chg="mod">
          <ac:chgData name="Veniero Facchetti" userId="f2c6c99af91c4974" providerId="LiveId" clId="{878FC70E-1FC8-4F66-914E-E9992A1356DD}" dt="2024-05-06T09:30:40.285" v="36" actId="1076"/>
          <ac:spMkLst>
            <pc:docMk/>
            <pc:sldMk cId="682679538" sldId="336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30:48.599" v="37" actId="255"/>
          <ac:spMkLst>
            <pc:docMk/>
            <pc:sldMk cId="682679538" sldId="336"/>
            <ac:spMk id="4" creationId="{D0E11825-2A13-955F-496D-3FB061E2F289}"/>
          </ac:spMkLst>
        </pc:spChg>
        <pc:picChg chg="mod">
          <ac:chgData name="Veniero Facchetti" userId="f2c6c99af91c4974" providerId="LiveId" clId="{878FC70E-1FC8-4F66-914E-E9992A1356DD}" dt="2024-05-06T09:30:57.526" v="39" actId="1076"/>
          <ac:picMkLst>
            <pc:docMk/>
            <pc:sldMk cId="682679538" sldId="336"/>
            <ac:picMk id="3" creationId="{37E3C04D-57EA-8469-1C2F-9ED5B6AAFCFA}"/>
          </ac:picMkLst>
        </pc:picChg>
      </pc:sldChg>
      <pc:sldChg chg="modSp mod">
        <pc:chgData name="Veniero Facchetti" userId="f2c6c99af91c4974" providerId="LiveId" clId="{878FC70E-1FC8-4F66-914E-E9992A1356DD}" dt="2024-05-06T09:31:28.001" v="45" actId="123"/>
        <pc:sldMkLst>
          <pc:docMk/>
          <pc:sldMk cId="2402686717" sldId="337"/>
        </pc:sldMkLst>
        <pc:spChg chg="mod">
          <ac:chgData name="Veniero Facchetti" userId="f2c6c99af91c4974" providerId="LiveId" clId="{878FC70E-1FC8-4F66-914E-E9992A1356DD}" dt="2024-05-06T09:31:20.495" v="43" actId="255"/>
          <ac:spMkLst>
            <pc:docMk/>
            <pc:sldMk cId="2402686717" sldId="337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31:28.001" v="45" actId="123"/>
          <ac:spMkLst>
            <pc:docMk/>
            <pc:sldMk cId="2402686717" sldId="337"/>
            <ac:spMk id="4" creationId="{D0E11825-2A13-955F-496D-3FB061E2F289}"/>
          </ac:spMkLst>
        </pc:spChg>
      </pc:sldChg>
      <pc:sldChg chg="modSp mod">
        <pc:chgData name="Veniero Facchetti" userId="f2c6c99af91c4974" providerId="LiveId" clId="{878FC70E-1FC8-4F66-914E-E9992A1356DD}" dt="2024-05-06T09:34:39.621" v="62" actId="1076"/>
        <pc:sldMkLst>
          <pc:docMk/>
          <pc:sldMk cId="2578521154" sldId="338"/>
        </pc:sldMkLst>
        <pc:spChg chg="mod">
          <ac:chgData name="Veniero Facchetti" userId="f2c6c99af91c4974" providerId="LiveId" clId="{878FC70E-1FC8-4F66-914E-E9992A1356DD}" dt="2024-05-06T09:34:39.621" v="62" actId="1076"/>
          <ac:spMkLst>
            <pc:docMk/>
            <pc:sldMk cId="2578521154" sldId="338"/>
            <ac:spMk id="2" creationId="{6025C297-FF96-75D4-CCEB-BB6738535BCE}"/>
          </ac:spMkLst>
        </pc:spChg>
      </pc:sldChg>
      <pc:sldChg chg="delSp">
        <pc:chgData name="Veniero Facchetti" userId="f2c6c99af91c4974" providerId="LiveId" clId="{878FC70E-1FC8-4F66-914E-E9992A1356DD}" dt="2024-05-06T09:47:32.026" v="231" actId="478"/>
        <pc:sldMkLst>
          <pc:docMk/>
          <pc:sldMk cId="2435141570" sldId="339"/>
        </pc:sldMkLst>
        <pc:grpChg chg="del">
          <ac:chgData name="Veniero Facchetti" userId="f2c6c99af91c4974" providerId="LiveId" clId="{878FC70E-1FC8-4F66-914E-E9992A1356DD}" dt="2024-05-06T09:47:32.026" v="231" actId="478"/>
          <ac:grpSpMkLst>
            <pc:docMk/>
            <pc:sldMk cId="2435141570" sldId="339"/>
            <ac:grpSpMk id="4" creationId="{CEEEAB27-7FFE-96BF-0A3A-135A83F9164D}"/>
          </ac:grpSpMkLst>
        </pc:grpChg>
      </pc:sldChg>
      <pc:sldChg chg="delSp">
        <pc:chgData name="Veniero Facchetti" userId="f2c6c99af91c4974" providerId="LiveId" clId="{878FC70E-1FC8-4F66-914E-E9992A1356DD}" dt="2024-05-06T09:35:36.122" v="73" actId="478"/>
        <pc:sldMkLst>
          <pc:docMk/>
          <pc:sldMk cId="1777989042" sldId="340"/>
        </pc:sldMkLst>
        <pc:grpChg chg="del">
          <ac:chgData name="Veniero Facchetti" userId="f2c6c99af91c4974" providerId="LiveId" clId="{878FC70E-1FC8-4F66-914E-E9992A1356DD}" dt="2024-05-06T09:35:36.122" v="73" actId="478"/>
          <ac:grpSpMkLst>
            <pc:docMk/>
            <pc:sldMk cId="1777989042" sldId="340"/>
            <ac:grpSpMk id="3" creationId="{0EA6077C-42B3-12FC-2748-9040FE40C322}"/>
          </ac:grpSpMkLst>
        </pc:grpChg>
      </pc:sldChg>
      <pc:sldChg chg="modSp mod">
        <pc:chgData name="Veniero Facchetti" userId="f2c6c99af91c4974" providerId="LiveId" clId="{878FC70E-1FC8-4F66-914E-E9992A1356DD}" dt="2024-05-06T09:34:25.869" v="58" actId="1076"/>
        <pc:sldMkLst>
          <pc:docMk/>
          <pc:sldMk cId="1110691544" sldId="341"/>
        </pc:sldMkLst>
        <pc:spChg chg="mod">
          <ac:chgData name="Veniero Facchetti" userId="f2c6c99af91c4974" providerId="LiveId" clId="{878FC70E-1FC8-4F66-914E-E9992A1356DD}" dt="2024-05-06T09:34:25.869" v="58" actId="1076"/>
          <ac:spMkLst>
            <pc:docMk/>
            <pc:sldMk cId="1110691544" sldId="341"/>
            <ac:spMk id="2" creationId="{6025C297-FF96-75D4-CCEB-BB6738535BCE}"/>
          </ac:spMkLst>
        </pc:spChg>
        <pc:spChg chg="mod">
          <ac:chgData name="Veniero Facchetti" userId="f2c6c99af91c4974" providerId="LiveId" clId="{878FC70E-1FC8-4F66-914E-E9992A1356DD}" dt="2024-05-06T09:34:23.157" v="57" actId="1076"/>
          <ac:spMkLst>
            <pc:docMk/>
            <pc:sldMk cId="1110691544" sldId="341"/>
            <ac:spMk id="16" creationId="{829CA426-71B7-135D-206F-545322EE0314}"/>
          </ac:spMkLst>
        </pc:spChg>
        <pc:spChg chg="mod">
          <ac:chgData name="Veniero Facchetti" userId="f2c6c99af91c4974" providerId="LiveId" clId="{878FC70E-1FC8-4F66-914E-E9992A1356DD}" dt="2024-05-06T09:34:20.886" v="56" actId="1076"/>
          <ac:spMkLst>
            <pc:docMk/>
            <pc:sldMk cId="1110691544" sldId="341"/>
            <ac:spMk id="17" creationId="{0A886776-1941-3B14-1FDD-70B7C5AAE54E}"/>
          </ac:spMkLst>
        </pc:spChg>
        <pc:grpChg chg="mod">
          <ac:chgData name="Veniero Facchetti" userId="f2c6c99af91c4974" providerId="LiveId" clId="{878FC70E-1FC8-4F66-914E-E9992A1356DD}" dt="2024-05-06T09:34:18.846" v="55" actId="1076"/>
          <ac:grpSpMkLst>
            <pc:docMk/>
            <pc:sldMk cId="1110691544" sldId="341"/>
            <ac:grpSpMk id="14" creationId="{75472D55-3B51-986B-CBAB-9790A08A27AF}"/>
          </ac:grpSpMkLst>
        </pc:grpChg>
      </pc:sldChg>
      <pc:sldChg chg="modSp mod">
        <pc:chgData name="Veniero Facchetti" userId="f2c6c99af91c4974" providerId="LiveId" clId="{878FC70E-1FC8-4F66-914E-E9992A1356DD}" dt="2024-05-06T09:35:08.046" v="68" actId="1076"/>
        <pc:sldMkLst>
          <pc:docMk/>
          <pc:sldMk cId="2596123324" sldId="342"/>
        </pc:sldMkLst>
        <pc:spChg chg="mod">
          <ac:chgData name="Veniero Facchetti" userId="f2c6c99af91c4974" providerId="LiveId" clId="{878FC70E-1FC8-4F66-914E-E9992A1356DD}" dt="2024-05-06T09:35:08.046" v="68" actId="1076"/>
          <ac:spMkLst>
            <pc:docMk/>
            <pc:sldMk cId="2596123324" sldId="342"/>
            <ac:spMk id="2" creationId="{6025C297-FF96-75D4-CCEB-BB6738535BCE}"/>
          </ac:spMkLst>
        </pc:spChg>
      </pc:sldChg>
      <pc:sldChg chg="modSp mod">
        <pc:chgData name="Veniero Facchetti" userId="f2c6c99af91c4974" providerId="LiveId" clId="{878FC70E-1FC8-4F66-914E-E9992A1356DD}" dt="2024-05-06T09:35:27.854" v="72" actId="14100"/>
        <pc:sldMkLst>
          <pc:docMk/>
          <pc:sldMk cId="1622973734" sldId="343"/>
        </pc:sldMkLst>
        <pc:spChg chg="mod">
          <ac:chgData name="Veniero Facchetti" userId="f2c6c99af91c4974" providerId="LiveId" clId="{878FC70E-1FC8-4F66-914E-E9992A1356DD}" dt="2024-05-06T09:35:22.717" v="71" actId="1076"/>
          <ac:spMkLst>
            <pc:docMk/>
            <pc:sldMk cId="1622973734" sldId="343"/>
            <ac:spMk id="2" creationId="{82FFF732-AEAB-9AF0-71DA-61E645261CA4}"/>
          </ac:spMkLst>
        </pc:spChg>
        <pc:grpChg chg="mod">
          <ac:chgData name="Veniero Facchetti" userId="f2c6c99af91c4974" providerId="LiveId" clId="{878FC70E-1FC8-4F66-914E-E9992A1356DD}" dt="2024-05-06T09:35:27.854" v="72" actId="14100"/>
          <ac:grpSpMkLst>
            <pc:docMk/>
            <pc:sldMk cId="1622973734" sldId="343"/>
            <ac:grpSpMk id="19" creationId="{737E520D-1624-EC9D-4916-27C1ECD6FE2F}"/>
          </ac:grpSpMkLst>
        </pc:grpChg>
      </pc:sldChg>
      <pc:sldChg chg="modSp mod">
        <pc:chgData name="Veniero Facchetti" userId="f2c6c99af91c4974" providerId="LiveId" clId="{878FC70E-1FC8-4F66-914E-E9992A1356DD}" dt="2024-05-06T09:36:19.031" v="85" actId="14100"/>
        <pc:sldMkLst>
          <pc:docMk/>
          <pc:sldMk cId="7930576" sldId="344"/>
        </pc:sldMkLst>
        <pc:spChg chg="mod">
          <ac:chgData name="Veniero Facchetti" userId="f2c6c99af91c4974" providerId="LiveId" clId="{878FC70E-1FC8-4F66-914E-E9992A1356DD}" dt="2024-05-06T09:35:49.845" v="78" actId="1076"/>
          <ac:spMkLst>
            <pc:docMk/>
            <pc:sldMk cId="7930576" sldId="344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36:19.031" v="85" actId="14100"/>
          <ac:spMkLst>
            <pc:docMk/>
            <pc:sldMk cId="7930576" sldId="344"/>
            <ac:spMk id="4" creationId="{D0E11825-2A13-955F-496D-3FB061E2F289}"/>
          </ac:spMkLst>
        </pc:spChg>
        <pc:grpChg chg="mod">
          <ac:chgData name="Veniero Facchetti" userId="f2c6c99af91c4974" providerId="LiveId" clId="{878FC70E-1FC8-4F66-914E-E9992A1356DD}" dt="2024-05-06T09:35:58.686" v="80" actId="1076"/>
          <ac:grpSpMkLst>
            <pc:docMk/>
            <pc:sldMk cId="7930576" sldId="344"/>
            <ac:grpSpMk id="27" creationId="{137D4194-13A0-6278-01C1-BE347CE460F5}"/>
          </ac:grpSpMkLst>
        </pc:grpChg>
      </pc:sldChg>
      <pc:sldChg chg="modSp mod">
        <pc:chgData name="Veniero Facchetti" userId="f2c6c99af91c4974" providerId="LiveId" clId="{878FC70E-1FC8-4F66-914E-E9992A1356DD}" dt="2024-05-06T09:37:43.143" v="107" actId="14100"/>
        <pc:sldMkLst>
          <pc:docMk/>
          <pc:sldMk cId="3760452640" sldId="345"/>
        </pc:sldMkLst>
        <pc:spChg chg="mod">
          <ac:chgData name="Veniero Facchetti" userId="f2c6c99af91c4974" providerId="LiveId" clId="{878FC70E-1FC8-4F66-914E-E9992A1356DD}" dt="2024-05-06T09:36:38.054" v="89" actId="1076"/>
          <ac:spMkLst>
            <pc:docMk/>
            <pc:sldMk cId="3760452640" sldId="345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36:49.224" v="91" actId="403"/>
          <ac:spMkLst>
            <pc:docMk/>
            <pc:sldMk cId="3760452640" sldId="345"/>
            <ac:spMk id="4" creationId="{D0E11825-2A13-955F-496D-3FB061E2F289}"/>
          </ac:spMkLst>
        </pc:spChg>
        <pc:spChg chg="mod">
          <ac:chgData name="Veniero Facchetti" userId="f2c6c99af91c4974" providerId="LiveId" clId="{878FC70E-1FC8-4F66-914E-E9992A1356DD}" dt="2024-05-06T09:37:01.520" v="93" actId="14100"/>
          <ac:spMkLst>
            <pc:docMk/>
            <pc:sldMk cId="3760452640" sldId="345"/>
            <ac:spMk id="36" creationId="{932131FE-7AFB-157E-3E46-FE49DAEC39F0}"/>
          </ac:spMkLst>
        </pc:spChg>
        <pc:spChg chg="mod">
          <ac:chgData name="Veniero Facchetti" userId="f2c6c99af91c4974" providerId="LiveId" clId="{878FC70E-1FC8-4F66-914E-E9992A1356DD}" dt="2024-05-06T09:37:33.655" v="105" actId="20577"/>
          <ac:spMkLst>
            <pc:docMk/>
            <pc:sldMk cId="3760452640" sldId="345"/>
            <ac:spMk id="42" creationId="{19C8CB08-F1A9-41C6-8313-A77222739651}"/>
          </ac:spMkLst>
        </pc:spChg>
        <pc:spChg chg="mod">
          <ac:chgData name="Veniero Facchetti" userId="f2c6c99af91c4974" providerId="LiveId" clId="{878FC70E-1FC8-4F66-914E-E9992A1356DD}" dt="2024-05-06T09:37:26.266" v="103" actId="14100"/>
          <ac:spMkLst>
            <pc:docMk/>
            <pc:sldMk cId="3760452640" sldId="345"/>
            <ac:spMk id="50" creationId="{4762A381-1438-0938-74C7-3C4396FAE600}"/>
          </ac:spMkLst>
        </pc:spChg>
        <pc:spChg chg="mod">
          <ac:chgData name="Veniero Facchetti" userId="f2c6c99af91c4974" providerId="LiveId" clId="{878FC70E-1FC8-4F66-914E-E9992A1356DD}" dt="2024-05-06T09:37:18.920" v="101" actId="14100"/>
          <ac:spMkLst>
            <pc:docMk/>
            <pc:sldMk cId="3760452640" sldId="345"/>
            <ac:spMk id="54" creationId="{52819482-8356-C342-C674-2A2988CDCCC5}"/>
          </ac:spMkLst>
        </pc:spChg>
        <pc:spChg chg="mod">
          <ac:chgData name="Veniero Facchetti" userId="f2c6c99af91c4974" providerId="LiveId" clId="{878FC70E-1FC8-4F66-914E-E9992A1356DD}" dt="2024-05-06T09:37:43.143" v="107" actId="14100"/>
          <ac:spMkLst>
            <pc:docMk/>
            <pc:sldMk cId="3760452640" sldId="345"/>
            <ac:spMk id="60" creationId="{A7D526FC-BE36-5359-C39A-646830B25D23}"/>
          </ac:spMkLst>
        </pc:spChg>
        <pc:cxnChg chg="mod">
          <ac:chgData name="Veniero Facchetti" userId="f2c6c99af91c4974" providerId="LiveId" clId="{878FC70E-1FC8-4F66-914E-E9992A1356DD}" dt="2024-05-06T09:37:33.655" v="105" actId="20577"/>
          <ac:cxnSpMkLst>
            <pc:docMk/>
            <pc:sldMk cId="3760452640" sldId="345"/>
            <ac:cxnSpMk id="43" creationId="{B69734F2-EFA3-E398-3EA2-665879A020D0}"/>
          </ac:cxnSpMkLst>
        </pc:cxnChg>
        <pc:cxnChg chg="mod">
          <ac:chgData name="Veniero Facchetti" userId="f2c6c99af91c4974" providerId="LiveId" clId="{878FC70E-1FC8-4F66-914E-E9992A1356DD}" dt="2024-05-06T09:37:26.266" v="103" actId="14100"/>
          <ac:cxnSpMkLst>
            <pc:docMk/>
            <pc:sldMk cId="3760452640" sldId="345"/>
            <ac:cxnSpMk id="51" creationId="{263FD009-166A-603C-5210-1AA9688AD44B}"/>
          </ac:cxnSpMkLst>
        </pc:cxnChg>
        <pc:cxnChg chg="mod">
          <ac:chgData name="Veniero Facchetti" userId="f2c6c99af91c4974" providerId="LiveId" clId="{878FC70E-1FC8-4F66-914E-E9992A1356DD}" dt="2024-05-06T09:37:18.920" v="101" actId="14100"/>
          <ac:cxnSpMkLst>
            <pc:docMk/>
            <pc:sldMk cId="3760452640" sldId="345"/>
            <ac:cxnSpMk id="55" creationId="{F3E3ACE8-920D-A9C3-86B5-49F9E3646D2D}"/>
          </ac:cxnSpMkLst>
        </pc:cxnChg>
      </pc:sldChg>
      <pc:sldChg chg="modSp mod">
        <pc:chgData name="Veniero Facchetti" userId="f2c6c99af91c4974" providerId="LiveId" clId="{878FC70E-1FC8-4F66-914E-E9992A1356DD}" dt="2024-05-06T09:38:08.566" v="115" actId="14100"/>
        <pc:sldMkLst>
          <pc:docMk/>
          <pc:sldMk cId="1818604860" sldId="346"/>
        </pc:sldMkLst>
        <pc:spChg chg="mod">
          <ac:chgData name="Veniero Facchetti" userId="f2c6c99af91c4974" providerId="LiveId" clId="{878FC70E-1FC8-4F66-914E-E9992A1356DD}" dt="2024-05-06T09:37:54.445" v="111" actId="1076"/>
          <ac:spMkLst>
            <pc:docMk/>
            <pc:sldMk cId="1818604860" sldId="346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38:04.174" v="114" actId="14100"/>
          <ac:spMkLst>
            <pc:docMk/>
            <pc:sldMk cId="1818604860" sldId="346"/>
            <ac:spMk id="4" creationId="{D0E11825-2A13-955F-496D-3FB061E2F289}"/>
          </ac:spMkLst>
        </pc:spChg>
        <pc:grpChg chg="mod">
          <ac:chgData name="Veniero Facchetti" userId="f2c6c99af91c4974" providerId="LiveId" clId="{878FC70E-1FC8-4F66-914E-E9992A1356DD}" dt="2024-05-06T09:38:08.566" v="115" actId="14100"/>
          <ac:grpSpMkLst>
            <pc:docMk/>
            <pc:sldMk cId="1818604860" sldId="346"/>
            <ac:grpSpMk id="17" creationId="{93981676-385D-8C33-97FC-2601DAFEEA03}"/>
          </ac:grpSpMkLst>
        </pc:grpChg>
      </pc:sldChg>
      <pc:sldChg chg="modSp mod">
        <pc:chgData name="Veniero Facchetti" userId="f2c6c99af91c4974" providerId="LiveId" clId="{878FC70E-1FC8-4F66-914E-E9992A1356DD}" dt="2024-05-06T09:38:54.594" v="123" actId="123"/>
        <pc:sldMkLst>
          <pc:docMk/>
          <pc:sldMk cId="3811416974" sldId="347"/>
        </pc:sldMkLst>
        <pc:spChg chg="mod">
          <ac:chgData name="Veniero Facchetti" userId="f2c6c99af91c4974" providerId="LiveId" clId="{878FC70E-1FC8-4F66-914E-E9992A1356DD}" dt="2024-05-06T09:38:30.102" v="119" actId="1076"/>
          <ac:spMkLst>
            <pc:docMk/>
            <pc:sldMk cId="3811416974" sldId="347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38:54.594" v="123" actId="123"/>
          <ac:spMkLst>
            <pc:docMk/>
            <pc:sldMk cId="3811416974" sldId="347"/>
            <ac:spMk id="4" creationId="{D0E11825-2A13-955F-496D-3FB061E2F289}"/>
          </ac:spMkLst>
        </pc:spChg>
        <pc:grpChg chg="mod">
          <ac:chgData name="Veniero Facchetti" userId="f2c6c99af91c4974" providerId="LiveId" clId="{878FC70E-1FC8-4F66-914E-E9992A1356DD}" dt="2024-05-06T09:38:45.469" v="122" actId="14100"/>
          <ac:grpSpMkLst>
            <pc:docMk/>
            <pc:sldMk cId="3811416974" sldId="347"/>
            <ac:grpSpMk id="30" creationId="{46D6BEB9-FF6D-3660-E36D-872715FAE0E4}"/>
          </ac:grpSpMkLst>
        </pc:grpChg>
      </pc:sldChg>
      <pc:sldChg chg="modSp mod">
        <pc:chgData name="Veniero Facchetti" userId="f2c6c99af91c4974" providerId="LiveId" clId="{878FC70E-1FC8-4F66-914E-E9992A1356DD}" dt="2024-05-06T09:49:09.038" v="240" actId="1076"/>
        <pc:sldMkLst>
          <pc:docMk/>
          <pc:sldMk cId="4084811270" sldId="348"/>
        </pc:sldMkLst>
        <pc:spChg chg="mod">
          <ac:chgData name="Veniero Facchetti" userId="f2c6c99af91c4974" providerId="LiveId" clId="{878FC70E-1FC8-4F66-914E-E9992A1356DD}" dt="2024-05-06T09:49:04.472" v="239" actId="255"/>
          <ac:spMkLst>
            <pc:docMk/>
            <pc:sldMk cId="4084811270" sldId="348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9:09.038" v="240" actId="1076"/>
          <ac:spMkLst>
            <pc:docMk/>
            <pc:sldMk cId="4084811270" sldId="348"/>
            <ac:spMk id="4" creationId="{D0E11825-2A13-955F-496D-3FB061E2F289}"/>
          </ac:spMkLst>
        </pc:spChg>
      </pc:sldChg>
      <pc:sldChg chg="modSp mod">
        <pc:chgData name="Veniero Facchetti" userId="f2c6c99af91c4974" providerId="LiveId" clId="{878FC70E-1FC8-4F66-914E-E9992A1356DD}" dt="2024-05-06T09:39:25.878" v="132" actId="1076"/>
        <pc:sldMkLst>
          <pc:docMk/>
          <pc:sldMk cId="473408343" sldId="349"/>
        </pc:sldMkLst>
        <pc:spChg chg="mod">
          <ac:chgData name="Veniero Facchetti" userId="f2c6c99af91c4974" providerId="LiveId" clId="{878FC70E-1FC8-4F66-914E-E9992A1356DD}" dt="2024-05-06T09:39:08.887" v="127" actId="1076"/>
          <ac:spMkLst>
            <pc:docMk/>
            <pc:sldMk cId="473408343" sldId="349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39:20.510" v="130" actId="14100"/>
          <ac:spMkLst>
            <pc:docMk/>
            <pc:sldMk cId="473408343" sldId="349"/>
            <ac:spMk id="22" creationId="{4A5D61D6-2CC0-D4D6-FED0-F59D0CD4AC82}"/>
          </ac:spMkLst>
        </pc:spChg>
        <pc:grpChg chg="mod">
          <ac:chgData name="Veniero Facchetti" userId="f2c6c99af91c4974" providerId="LiveId" clId="{878FC70E-1FC8-4F66-914E-E9992A1356DD}" dt="2024-05-06T09:39:25.878" v="132" actId="1076"/>
          <ac:grpSpMkLst>
            <pc:docMk/>
            <pc:sldMk cId="473408343" sldId="349"/>
            <ac:grpSpMk id="21" creationId="{D8012D47-C0D7-FA38-E245-247D22B55CEB}"/>
          </ac:grpSpMkLst>
        </pc:grpChg>
      </pc:sldChg>
      <pc:sldChg chg="modSp mod">
        <pc:chgData name="Veniero Facchetti" userId="f2c6c99af91c4974" providerId="LiveId" clId="{878FC70E-1FC8-4F66-914E-E9992A1356DD}" dt="2024-05-06T09:39:56.942" v="140" actId="14100"/>
        <pc:sldMkLst>
          <pc:docMk/>
          <pc:sldMk cId="115094274" sldId="350"/>
        </pc:sldMkLst>
        <pc:spChg chg="mod">
          <ac:chgData name="Veniero Facchetti" userId="f2c6c99af91c4974" providerId="LiveId" clId="{878FC70E-1FC8-4F66-914E-E9992A1356DD}" dt="2024-05-06T09:39:46.630" v="136" actId="1076"/>
          <ac:spMkLst>
            <pc:docMk/>
            <pc:sldMk cId="115094274" sldId="350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39:56.942" v="140" actId="14100"/>
          <ac:spMkLst>
            <pc:docMk/>
            <pc:sldMk cId="115094274" sldId="350"/>
            <ac:spMk id="4" creationId="{D0E11825-2A13-955F-496D-3FB061E2F289}"/>
          </ac:spMkLst>
        </pc:spChg>
      </pc:sldChg>
      <pc:sldChg chg="modSp mod">
        <pc:chgData name="Veniero Facchetti" userId="f2c6c99af91c4974" providerId="LiveId" clId="{878FC70E-1FC8-4F66-914E-E9992A1356DD}" dt="2024-05-06T09:43:26.271" v="168" actId="14100"/>
        <pc:sldMkLst>
          <pc:docMk/>
          <pc:sldMk cId="3924273141" sldId="351"/>
        </pc:sldMkLst>
        <pc:spChg chg="mod">
          <ac:chgData name="Veniero Facchetti" userId="f2c6c99af91c4974" providerId="LiveId" clId="{878FC70E-1FC8-4F66-914E-E9992A1356DD}" dt="2024-05-06T09:43:17.519" v="164" actId="1076"/>
          <ac:spMkLst>
            <pc:docMk/>
            <pc:sldMk cId="3924273141" sldId="351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3:23.558" v="167" actId="14100"/>
          <ac:spMkLst>
            <pc:docMk/>
            <pc:sldMk cId="3924273141" sldId="351"/>
            <ac:spMk id="22" creationId="{4A5D61D6-2CC0-D4D6-FED0-F59D0CD4AC82}"/>
          </ac:spMkLst>
        </pc:spChg>
        <pc:grpChg chg="mod">
          <ac:chgData name="Veniero Facchetti" userId="f2c6c99af91c4974" providerId="LiveId" clId="{878FC70E-1FC8-4F66-914E-E9992A1356DD}" dt="2024-05-06T09:43:26.271" v="168" actId="14100"/>
          <ac:grpSpMkLst>
            <pc:docMk/>
            <pc:sldMk cId="3924273141" sldId="351"/>
            <ac:grpSpMk id="8" creationId="{4C9262B0-CEBD-6A95-AF10-6EEB9C58D40D}"/>
          </ac:grpSpMkLst>
        </pc:grpChg>
      </pc:sldChg>
      <pc:sldChg chg="modSp mod">
        <pc:chgData name="Veniero Facchetti" userId="f2c6c99af91c4974" providerId="LiveId" clId="{878FC70E-1FC8-4F66-914E-E9992A1356DD}" dt="2024-05-06T09:43:01.718" v="160" actId="1076"/>
        <pc:sldMkLst>
          <pc:docMk/>
          <pc:sldMk cId="4253904327" sldId="352"/>
        </pc:sldMkLst>
        <pc:spChg chg="mod">
          <ac:chgData name="Veniero Facchetti" userId="f2c6c99af91c4974" providerId="LiveId" clId="{878FC70E-1FC8-4F66-914E-E9992A1356DD}" dt="2024-05-06T09:42:53.286" v="158" actId="14100"/>
          <ac:spMkLst>
            <pc:docMk/>
            <pc:sldMk cId="4253904327" sldId="352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2:44.246" v="157" actId="1076"/>
          <ac:spMkLst>
            <pc:docMk/>
            <pc:sldMk cId="4253904327" sldId="352"/>
            <ac:spMk id="7" creationId="{1A9F5ADF-5369-EC1B-7AAD-2056469C5BC3}"/>
          </ac:spMkLst>
        </pc:spChg>
        <pc:spChg chg="mod">
          <ac:chgData name="Veniero Facchetti" userId="f2c6c99af91c4974" providerId="LiveId" clId="{878FC70E-1FC8-4F66-914E-E9992A1356DD}" dt="2024-05-06T09:43:01.718" v="160" actId="1076"/>
          <ac:spMkLst>
            <pc:docMk/>
            <pc:sldMk cId="4253904327" sldId="352"/>
            <ac:spMk id="8" creationId="{F3681AF2-F964-6BFC-F1DF-CA93A51022C4}"/>
          </ac:spMkLst>
        </pc:spChg>
        <pc:spChg chg="mod">
          <ac:chgData name="Veniero Facchetti" userId="f2c6c99af91c4974" providerId="LiveId" clId="{878FC70E-1FC8-4F66-914E-E9992A1356DD}" dt="2024-05-06T09:42:37.246" v="156" actId="1076"/>
          <ac:spMkLst>
            <pc:docMk/>
            <pc:sldMk cId="4253904327" sldId="352"/>
            <ac:spMk id="43" creationId="{153EAF0F-17F0-6342-AE6B-DCD381A62745}"/>
          </ac:spMkLst>
        </pc:spChg>
        <pc:grpChg chg="mod">
          <ac:chgData name="Veniero Facchetti" userId="f2c6c99af91c4974" providerId="LiveId" clId="{878FC70E-1FC8-4F66-914E-E9992A1356DD}" dt="2024-05-06T09:42:33.942" v="155" actId="14100"/>
          <ac:grpSpMkLst>
            <pc:docMk/>
            <pc:sldMk cId="4253904327" sldId="352"/>
            <ac:grpSpMk id="33" creationId="{C62CFAC5-FD46-078F-73A2-F38788677EEF}"/>
          </ac:grpSpMkLst>
        </pc:grpChg>
      </pc:sldChg>
      <pc:sldChg chg="modSp mod">
        <pc:chgData name="Veniero Facchetti" userId="f2c6c99af91c4974" providerId="LiveId" clId="{878FC70E-1FC8-4F66-914E-E9992A1356DD}" dt="2024-05-06T09:46:03.974" v="205" actId="1076"/>
        <pc:sldMkLst>
          <pc:docMk/>
          <pc:sldMk cId="3998449460" sldId="353"/>
        </pc:sldMkLst>
        <pc:spChg chg="mod">
          <ac:chgData name="Veniero Facchetti" userId="f2c6c99af91c4974" providerId="LiveId" clId="{878FC70E-1FC8-4F66-914E-E9992A1356DD}" dt="2024-05-06T09:45:39.230" v="194" actId="1076"/>
          <ac:spMkLst>
            <pc:docMk/>
            <pc:sldMk cId="3998449460" sldId="353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5:44.421" v="197" actId="14100"/>
          <ac:spMkLst>
            <pc:docMk/>
            <pc:sldMk cId="3998449460" sldId="353"/>
            <ac:spMk id="22" creationId="{4A5D61D6-2CC0-D4D6-FED0-F59D0CD4AC82}"/>
          </ac:spMkLst>
        </pc:spChg>
        <pc:spChg chg="mod">
          <ac:chgData name="Veniero Facchetti" userId="f2c6c99af91c4974" providerId="LiveId" clId="{878FC70E-1FC8-4F66-914E-E9992A1356DD}" dt="2024-05-06T09:45:50.551" v="200" actId="14100"/>
          <ac:spMkLst>
            <pc:docMk/>
            <pc:sldMk cId="3998449460" sldId="353"/>
            <ac:spMk id="33" creationId="{155B2323-6B0F-47ED-DCFD-13C7B5138065}"/>
          </ac:spMkLst>
        </pc:spChg>
        <pc:grpChg chg="mod">
          <ac:chgData name="Veniero Facchetti" userId="f2c6c99af91c4974" providerId="LiveId" clId="{878FC70E-1FC8-4F66-914E-E9992A1356DD}" dt="2024-05-06T09:46:03.974" v="205" actId="1076"/>
          <ac:grpSpMkLst>
            <pc:docMk/>
            <pc:sldMk cId="3998449460" sldId="353"/>
            <ac:grpSpMk id="3" creationId="{AC4AE0E2-5DFF-E75A-EE48-55ABC5582280}"/>
          </ac:grpSpMkLst>
        </pc:grpChg>
        <pc:grpChg chg="mod ord">
          <ac:chgData name="Veniero Facchetti" userId="f2c6c99af91c4974" providerId="LiveId" clId="{878FC70E-1FC8-4F66-914E-E9992A1356DD}" dt="2024-05-06T09:45:58.806" v="202" actId="14100"/>
          <ac:grpSpMkLst>
            <pc:docMk/>
            <pc:sldMk cId="3998449460" sldId="353"/>
            <ac:grpSpMk id="37" creationId="{982AD11B-D27A-C007-1983-A7605CF04796}"/>
          </ac:grpSpMkLst>
        </pc:grpChg>
      </pc:sldChg>
      <pc:sldChg chg="modSp mod">
        <pc:chgData name="Veniero Facchetti" userId="f2c6c99af91c4974" providerId="LiveId" clId="{878FC70E-1FC8-4F66-914E-E9992A1356DD}" dt="2024-05-06T09:45:25.766" v="191" actId="14100"/>
        <pc:sldMkLst>
          <pc:docMk/>
          <pc:sldMk cId="1199910956" sldId="354"/>
        </pc:sldMkLst>
        <pc:spChg chg="mod">
          <ac:chgData name="Veniero Facchetti" userId="f2c6c99af91c4974" providerId="LiveId" clId="{878FC70E-1FC8-4F66-914E-E9992A1356DD}" dt="2024-05-06T09:45:04.038" v="183" actId="14100"/>
          <ac:spMkLst>
            <pc:docMk/>
            <pc:sldMk cId="1199910956" sldId="354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5:11.829" v="186" actId="14100"/>
          <ac:spMkLst>
            <pc:docMk/>
            <pc:sldMk cId="1199910956" sldId="354"/>
            <ac:spMk id="22" creationId="{4A5D61D6-2CC0-D4D6-FED0-F59D0CD4AC82}"/>
          </ac:spMkLst>
        </pc:spChg>
        <pc:spChg chg="mod">
          <ac:chgData name="Veniero Facchetti" userId="f2c6c99af91c4974" providerId="LiveId" clId="{878FC70E-1FC8-4F66-914E-E9992A1356DD}" dt="2024-05-06T09:45:19.822" v="190" actId="14100"/>
          <ac:spMkLst>
            <pc:docMk/>
            <pc:sldMk cId="1199910956" sldId="354"/>
            <ac:spMk id="33" creationId="{155B2323-6B0F-47ED-DCFD-13C7B5138065}"/>
          </ac:spMkLst>
        </pc:spChg>
        <pc:grpChg chg="mod">
          <ac:chgData name="Veniero Facchetti" userId="f2c6c99af91c4974" providerId="LiveId" clId="{878FC70E-1FC8-4F66-914E-E9992A1356DD}" dt="2024-05-06T09:45:25.766" v="191" actId="14100"/>
          <ac:grpSpMkLst>
            <pc:docMk/>
            <pc:sldMk cId="1199910956" sldId="354"/>
            <ac:grpSpMk id="3" creationId="{AC4AE0E2-5DFF-E75A-EE48-55ABC5582280}"/>
          </ac:grpSpMkLst>
        </pc:grpChg>
      </pc:sldChg>
      <pc:sldChg chg="modSp mod">
        <pc:chgData name="Veniero Facchetti" userId="f2c6c99af91c4974" providerId="LiveId" clId="{878FC70E-1FC8-4F66-914E-E9992A1356DD}" dt="2024-05-06T09:46:52.579" v="221" actId="167"/>
        <pc:sldMkLst>
          <pc:docMk/>
          <pc:sldMk cId="1891795950" sldId="355"/>
        </pc:sldMkLst>
        <pc:spChg chg="mod">
          <ac:chgData name="Veniero Facchetti" userId="f2c6c99af91c4974" providerId="LiveId" clId="{878FC70E-1FC8-4F66-914E-E9992A1356DD}" dt="2024-05-06T09:46:12.381" v="208" actId="1076"/>
          <ac:spMkLst>
            <pc:docMk/>
            <pc:sldMk cId="1891795950" sldId="355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6:18.529" v="211" actId="403"/>
          <ac:spMkLst>
            <pc:docMk/>
            <pc:sldMk cId="1891795950" sldId="355"/>
            <ac:spMk id="22" creationId="{4A5D61D6-2CC0-D4D6-FED0-F59D0CD4AC82}"/>
          </ac:spMkLst>
        </pc:spChg>
        <pc:grpChg chg="mod ord">
          <ac:chgData name="Veniero Facchetti" userId="f2c6c99af91c4974" providerId="LiveId" clId="{878FC70E-1FC8-4F66-914E-E9992A1356DD}" dt="2024-05-06T09:46:52.579" v="221" actId="167"/>
          <ac:grpSpMkLst>
            <pc:docMk/>
            <pc:sldMk cId="1891795950" sldId="355"/>
            <ac:grpSpMk id="31" creationId="{774B5A09-C379-B56B-BFE5-C6FCE751C6A0}"/>
          </ac:grpSpMkLst>
        </pc:grpChg>
        <pc:picChg chg="ord">
          <ac:chgData name="Veniero Facchetti" userId="f2c6c99af91c4974" providerId="LiveId" clId="{878FC70E-1FC8-4F66-914E-E9992A1356DD}" dt="2024-05-06T09:46:46.564" v="220" actId="167"/>
          <ac:picMkLst>
            <pc:docMk/>
            <pc:sldMk cId="1891795950" sldId="355"/>
            <ac:picMk id="36" creationId="{66E4D050-9D58-0079-C807-3D323B043DC1}"/>
          </ac:picMkLst>
        </pc:picChg>
      </pc:sldChg>
      <pc:sldChg chg="modSp mod">
        <pc:chgData name="Veniero Facchetti" userId="f2c6c99af91c4974" providerId="LiveId" clId="{878FC70E-1FC8-4F66-914E-E9992A1356DD}" dt="2024-05-06T09:47:22.494" v="230" actId="1076"/>
        <pc:sldMkLst>
          <pc:docMk/>
          <pc:sldMk cId="75366373" sldId="356"/>
        </pc:sldMkLst>
        <pc:spChg chg="mod">
          <ac:chgData name="Veniero Facchetti" userId="f2c6c99af91c4974" providerId="LiveId" clId="{878FC70E-1FC8-4F66-914E-E9992A1356DD}" dt="2024-05-06T09:47:19.741" v="229" actId="1076"/>
          <ac:spMkLst>
            <pc:docMk/>
            <pc:sldMk cId="75366373" sldId="356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7:22.494" v="230" actId="1076"/>
          <ac:spMkLst>
            <pc:docMk/>
            <pc:sldMk cId="75366373" sldId="356"/>
            <ac:spMk id="22" creationId="{4A5D61D6-2CC0-D4D6-FED0-F59D0CD4AC82}"/>
          </ac:spMkLst>
        </pc:spChg>
        <pc:grpChg chg="mod">
          <ac:chgData name="Veniero Facchetti" userId="f2c6c99af91c4974" providerId="LiveId" clId="{878FC70E-1FC8-4F66-914E-E9992A1356DD}" dt="2024-05-06T09:47:05.598" v="224" actId="14100"/>
          <ac:grpSpMkLst>
            <pc:docMk/>
            <pc:sldMk cId="75366373" sldId="356"/>
            <ac:grpSpMk id="23" creationId="{C6A7365F-F784-DF87-0E46-A4ACC0E0029D}"/>
          </ac:grpSpMkLst>
        </pc:grpChg>
      </pc:sldChg>
      <pc:sldChg chg="modSp mod">
        <pc:chgData name="Veniero Facchetti" userId="f2c6c99af91c4974" providerId="LiveId" clId="{878FC70E-1FC8-4F66-914E-E9992A1356DD}" dt="2024-05-06T09:44:54.222" v="181" actId="1076"/>
        <pc:sldMkLst>
          <pc:docMk/>
          <pc:sldMk cId="1382791097" sldId="357"/>
        </pc:sldMkLst>
        <pc:spChg chg="mod">
          <ac:chgData name="Veniero Facchetti" userId="f2c6c99af91c4974" providerId="LiveId" clId="{878FC70E-1FC8-4F66-914E-E9992A1356DD}" dt="2024-05-06T09:44:54.222" v="181" actId="1076"/>
          <ac:spMkLst>
            <pc:docMk/>
            <pc:sldMk cId="1382791097" sldId="357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4:36.581" v="176" actId="1076"/>
          <ac:spMkLst>
            <pc:docMk/>
            <pc:sldMk cId="1382791097" sldId="357"/>
            <ac:spMk id="9" creationId="{900228BD-F155-1EB8-E882-71D462A26356}"/>
          </ac:spMkLst>
        </pc:spChg>
        <pc:spChg chg="mod">
          <ac:chgData name="Veniero Facchetti" userId="f2c6c99af91c4974" providerId="LiveId" clId="{878FC70E-1FC8-4F66-914E-E9992A1356DD}" dt="2024-05-06T09:44:38.811" v="177" actId="6549"/>
          <ac:spMkLst>
            <pc:docMk/>
            <pc:sldMk cId="1382791097" sldId="357"/>
            <ac:spMk id="22" creationId="{4A5D61D6-2CC0-D4D6-FED0-F59D0CD4AC82}"/>
          </ac:spMkLst>
        </pc:spChg>
        <pc:grpChg chg="mod">
          <ac:chgData name="Veniero Facchetti" userId="f2c6c99af91c4974" providerId="LiveId" clId="{878FC70E-1FC8-4F66-914E-E9992A1356DD}" dt="2024-05-06T09:44:26.630" v="172" actId="14100"/>
          <ac:grpSpMkLst>
            <pc:docMk/>
            <pc:sldMk cId="1382791097" sldId="357"/>
            <ac:grpSpMk id="8" creationId="{4C9262B0-CEBD-6A95-AF10-6EEB9C58D40D}"/>
          </ac:grpSpMkLst>
        </pc:grpChg>
        <pc:picChg chg="mod">
          <ac:chgData name="Veniero Facchetti" userId="f2c6c99af91c4974" providerId="LiveId" clId="{878FC70E-1FC8-4F66-914E-E9992A1356DD}" dt="2024-05-06T09:44:43.110" v="178" actId="14100"/>
          <ac:picMkLst>
            <pc:docMk/>
            <pc:sldMk cId="1382791097" sldId="357"/>
            <ac:picMk id="3" creationId="{CEDC3445-018B-2344-62EA-460EB3C8EFF8}"/>
          </ac:picMkLst>
        </pc:picChg>
      </pc:sldChg>
      <pc:sldChg chg="modSp mod">
        <pc:chgData name="Veniero Facchetti" userId="f2c6c99af91c4974" providerId="LiveId" clId="{878FC70E-1FC8-4F66-914E-E9992A1356DD}" dt="2024-05-06T09:49:34.550" v="250" actId="1076"/>
        <pc:sldMkLst>
          <pc:docMk/>
          <pc:sldMk cId="994420269" sldId="358"/>
        </pc:sldMkLst>
        <pc:spChg chg="mod">
          <ac:chgData name="Veniero Facchetti" userId="f2c6c99af91c4974" providerId="LiveId" clId="{878FC70E-1FC8-4F66-914E-E9992A1356DD}" dt="2024-05-06T09:49:17.854" v="244" actId="1076"/>
          <ac:spMkLst>
            <pc:docMk/>
            <pc:sldMk cId="994420269" sldId="358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49:24.198" v="247" actId="14100"/>
          <ac:spMkLst>
            <pc:docMk/>
            <pc:sldMk cId="994420269" sldId="358"/>
            <ac:spMk id="4" creationId="{D0E11825-2A13-955F-496D-3FB061E2F289}"/>
          </ac:spMkLst>
        </pc:spChg>
        <pc:grpChg chg="mod">
          <ac:chgData name="Veniero Facchetti" userId="f2c6c99af91c4974" providerId="LiveId" clId="{878FC70E-1FC8-4F66-914E-E9992A1356DD}" dt="2024-05-06T09:49:30.535" v="248" actId="14100"/>
          <ac:grpSpMkLst>
            <pc:docMk/>
            <pc:sldMk cId="994420269" sldId="358"/>
            <ac:grpSpMk id="57" creationId="{75AF69BF-4C31-3593-CCA3-047B3F826B6A}"/>
          </ac:grpSpMkLst>
        </pc:grpChg>
        <pc:grpChg chg="mod">
          <ac:chgData name="Veniero Facchetti" userId="f2c6c99af91c4974" providerId="LiveId" clId="{878FC70E-1FC8-4F66-914E-E9992A1356DD}" dt="2024-05-06T09:49:34.550" v="250" actId="1076"/>
          <ac:grpSpMkLst>
            <pc:docMk/>
            <pc:sldMk cId="994420269" sldId="358"/>
            <ac:grpSpMk id="66" creationId="{16E03842-D59C-021E-BB96-7E6E4060F962}"/>
          </ac:grpSpMkLst>
        </pc:grpChg>
      </pc:sldChg>
      <pc:sldChg chg="modSp mod">
        <pc:chgData name="Veniero Facchetti" userId="f2c6c99af91c4974" providerId="LiveId" clId="{878FC70E-1FC8-4F66-914E-E9992A1356DD}" dt="2024-05-06T09:49:49.670" v="254" actId="1076"/>
        <pc:sldMkLst>
          <pc:docMk/>
          <pc:sldMk cId="2578802634" sldId="359"/>
        </pc:sldMkLst>
        <pc:spChg chg="mod">
          <ac:chgData name="Veniero Facchetti" userId="f2c6c99af91c4974" providerId="LiveId" clId="{878FC70E-1FC8-4F66-914E-E9992A1356DD}" dt="2024-05-06T09:49:49.670" v="254" actId="1076"/>
          <ac:spMkLst>
            <pc:docMk/>
            <pc:sldMk cId="2578802634" sldId="359"/>
            <ac:spMk id="2" creationId="{82FFF732-AEAB-9AF0-71DA-61E645261CA4}"/>
          </ac:spMkLst>
        </pc:spChg>
      </pc:sldChg>
      <pc:sldChg chg="modSp mod">
        <pc:chgData name="Veniero Facchetti" userId="f2c6c99af91c4974" providerId="LiveId" clId="{878FC70E-1FC8-4F66-914E-E9992A1356DD}" dt="2024-05-06T09:50:04.878" v="258" actId="1076"/>
        <pc:sldMkLst>
          <pc:docMk/>
          <pc:sldMk cId="1685261339" sldId="360"/>
        </pc:sldMkLst>
        <pc:spChg chg="mod">
          <ac:chgData name="Veniero Facchetti" userId="f2c6c99af91c4974" providerId="LiveId" clId="{878FC70E-1FC8-4F66-914E-E9992A1356DD}" dt="2024-05-06T09:50:04.878" v="258" actId="1076"/>
          <ac:spMkLst>
            <pc:docMk/>
            <pc:sldMk cId="1685261339" sldId="360"/>
            <ac:spMk id="2" creationId="{82FFF732-AEAB-9AF0-71DA-61E645261CA4}"/>
          </ac:spMkLst>
        </pc:spChg>
      </pc:sldChg>
      <pc:sldChg chg="modSp mod">
        <pc:chgData name="Veniero Facchetti" userId="f2c6c99af91c4974" providerId="LiveId" clId="{878FC70E-1FC8-4F66-914E-E9992A1356DD}" dt="2024-05-06T09:51:12.245" v="269" actId="1076"/>
        <pc:sldMkLst>
          <pc:docMk/>
          <pc:sldMk cId="318044122" sldId="361"/>
        </pc:sldMkLst>
        <pc:spChg chg="mod">
          <ac:chgData name="Veniero Facchetti" userId="f2c6c99af91c4974" providerId="LiveId" clId="{878FC70E-1FC8-4F66-914E-E9992A1356DD}" dt="2024-05-06T09:51:12.245" v="269" actId="1076"/>
          <ac:spMkLst>
            <pc:docMk/>
            <pc:sldMk cId="318044122" sldId="361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50:28.079" v="262" actId="1076"/>
          <ac:spMkLst>
            <pc:docMk/>
            <pc:sldMk cId="318044122" sldId="361"/>
            <ac:spMk id="5" creationId="{7E33509F-1904-3358-9F96-E5AB4FEE07E7}"/>
          </ac:spMkLst>
        </pc:spChg>
        <pc:spChg chg="mod">
          <ac:chgData name="Veniero Facchetti" userId="f2c6c99af91c4974" providerId="LiveId" clId="{878FC70E-1FC8-4F66-914E-E9992A1356DD}" dt="2024-05-06T09:50:28.079" v="262" actId="1076"/>
          <ac:spMkLst>
            <pc:docMk/>
            <pc:sldMk cId="318044122" sldId="361"/>
            <ac:spMk id="24" creationId="{EB566FAD-B282-5D4F-5D28-EEF76643F951}"/>
          </ac:spMkLst>
        </pc:spChg>
        <pc:spChg chg="mod">
          <ac:chgData name="Veniero Facchetti" userId="f2c6c99af91c4974" providerId="LiveId" clId="{878FC70E-1FC8-4F66-914E-E9992A1356DD}" dt="2024-05-06T09:50:28.079" v="262" actId="1076"/>
          <ac:spMkLst>
            <pc:docMk/>
            <pc:sldMk cId="318044122" sldId="361"/>
            <ac:spMk id="25" creationId="{17A2B553-B0F9-F9D8-050A-0190AD6BFEA2}"/>
          </ac:spMkLst>
        </pc:spChg>
        <pc:spChg chg="mod">
          <ac:chgData name="Veniero Facchetti" userId="f2c6c99af91c4974" providerId="LiveId" clId="{878FC70E-1FC8-4F66-914E-E9992A1356DD}" dt="2024-05-06T09:50:30.518" v="263" actId="1076"/>
          <ac:spMkLst>
            <pc:docMk/>
            <pc:sldMk cId="318044122" sldId="361"/>
            <ac:spMk id="67" creationId="{C0C6A57F-E206-FCB5-17C7-1B054BBCB2DF}"/>
          </ac:spMkLst>
        </pc:spChg>
        <pc:grpChg chg="mod">
          <ac:chgData name="Veniero Facchetti" userId="f2c6c99af91c4974" providerId="LiveId" clId="{878FC70E-1FC8-4F66-914E-E9992A1356DD}" dt="2024-05-06T09:50:28.079" v="262" actId="1076"/>
          <ac:grpSpMkLst>
            <pc:docMk/>
            <pc:sldMk cId="318044122" sldId="361"/>
            <ac:grpSpMk id="175" creationId="{1365AFA1-17A4-A33B-8220-42B9606BBD3E}"/>
          </ac:grpSpMkLst>
        </pc:grpChg>
      </pc:sldChg>
      <pc:sldChg chg="modSp mod">
        <pc:chgData name="Veniero Facchetti" userId="f2c6c99af91c4974" providerId="LiveId" clId="{878FC70E-1FC8-4F66-914E-E9992A1356DD}" dt="2024-05-06T09:52:41.494" v="289" actId="1076"/>
        <pc:sldMkLst>
          <pc:docMk/>
          <pc:sldMk cId="542437567" sldId="362"/>
        </pc:sldMkLst>
        <pc:spChg chg="mod">
          <ac:chgData name="Veniero Facchetti" userId="f2c6c99af91c4974" providerId="LiveId" clId="{878FC70E-1FC8-4F66-914E-E9992A1356DD}" dt="2024-05-06T09:52:41.494" v="289" actId="1076"/>
          <ac:spMkLst>
            <pc:docMk/>
            <pc:sldMk cId="542437567" sldId="362"/>
            <ac:spMk id="2" creationId="{82FFF732-AEAB-9AF0-71DA-61E645261CA4}"/>
          </ac:spMkLst>
        </pc:spChg>
      </pc:sldChg>
      <pc:sldChg chg="modSp mod">
        <pc:chgData name="Veniero Facchetti" userId="f2c6c99af91c4974" providerId="LiveId" clId="{878FC70E-1FC8-4F66-914E-E9992A1356DD}" dt="2024-05-06T09:51:59.238" v="278" actId="1076"/>
        <pc:sldMkLst>
          <pc:docMk/>
          <pc:sldMk cId="3138276671" sldId="363"/>
        </pc:sldMkLst>
        <pc:spChg chg="mod">
          <ac:chgData name="Veniero Facchetti" userId="f2c6c99af91c4974" providerId="LiveId" clId="{878FC70E-1FC8-4F66-914E-E9992A1356DD}" dt="2024-05-06T09:51:59.238" v="278" actId="1076"/>
          <ac:spMkLst>
            <pc:docMk/>
            <pc:sldMk cId="3138276671" sldId="363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51:40.471" v="276" actId="1076"/>
          <ac:spMkLst>
            <pc:docMk/>
            <pc:sldMk cId="3138276671" sldId="363"/>
            <ac:spMk id="5" creationId="{7E33509F-1904-3358-9F96-E5AB4FEE07E7}"/>
          </ac:spMkLst>
        </pc:spChg>
        <pc:spChg chg="mod">
          <ac:chgData name="Veniero Facchetti" userId="f2c6c99af91c4974" providerId="LiveId" clId="{878FC70E-1FC8-4F66-914E-E9992A1356DD}" dt="2024-05-06T09:51:40.471" v="276" actId="1076"/>
          <ac:spMkLst>
            <pc:docMk/>
            <pc:sldMk cId="3138276671" sldId="363"/>
            <ac:spMk id="24" creationId="{EB566FAD-B282-5D4F-5D28-EEF76643F951}"/>
          </ac:spMkLst>
        </pc:spChg>
        <pc:spChg chg="mod">
          <ac:chgData name="Veniero Facchetti" userId="f2c6c99af91c4974" providerId="LiveId" clId="{878FC70E-1FC8-4F66-914E-E9992A1356DD}" dt="2024-05-06T09:51:40.471" v="276" actId="1076"/>
          <ac:spMkLst>
            <pc:docMk/>
            <pc:sldMk cId="3138276671" sldId="363"/>
            <ac:spMk id="25" creationId="{17A2B553-B0F9-F9D8-050A-0190AD6BFEA2}"/>
          </ac:spMkLst>
        </pc:spChg>
        <pc:spChg chg="mod">
          <ac:chgData name="Veniero Facchetti" userId="f2c6c99af91c4974" providerId="LiveId" clId="{878FC70E-1FC8-4F66-914E-E9992A1356DD}" dt="2024-05-06T09:51:40.471" v="276" actId="1076"/>
          <ac:spMkLst>
            <pc:docMk/>
            <pc:sldMk cId="3138276671" sldId="363"/>
            <ac:spMk id="67" creationId="{C0C6A57F-E206-FCB5-17C7-1B054BBCB2DF}"/>
          </ac:spMkLst>
        </pc:spChg>
        <pc:grpChg chg="mod">
          <ac:chgData name="Veniero Facchetti" userId="f2c6c99af91c4974" providerId="LiveId" clId="{878FC70E-1FC8-4F66-914E-E9992A1356DD}" dt="2024-05-06T09:51:40.471" v="276" actId="1076"/>
          <ac:grpSpMkLst>
            <pc:docMk/>
            <pc:sldMk cId="3138276671" sldId="363"/>
            <ac:grpSpMk id="175" creationId="{1365AFA1-17A4-A33B-8220-42B9606BBD3E}"/>
          </ac:grpSpMkLst>
        </pc:grpChg>
      </pc:sldChg>
      <pc:sldChg chg="modSp mod">
        <pc:chgData name="Veniero Facchetti" userId="f2c6c99af91c4974" providerId="LiveId" clId="{878FC70E-1FC8-4F66-914E-E9992A1356DD}" dt="2024-05-06T09:52:31.101" v="285" actId="1076"/>
        <pc:sldMkLst>
          <pc:docMk/>
          <pc:sldMk cId="2874517459" sldId="364"/>
        </pc:sldMkLst>
        <pc:spChg chg="mod">
          <ac:chgData name="Veniero Facchetti" userId="f2c6c99af91c4974" providerId="LiveId" clId="{878FC70E-1FC8-4F66-914E-E9992A1356DD}" dt="2024-05-06T09:52:31.101" v="285" actId="1076"/>
          <ac:spMkLst>
            <pc:docMk/>
            <pc:sldMk cId="2874517459" sldId="364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52:11.881" v="282" actId="1076"/>
          <ac:spMkLst>
            <pc:docMk/>
            <pc:sldMk cId="2874517459" sldId="364"/>
            <ac:spMk id="5" creationId="{7E33509F-1904-3358-9F96-E5AB4FEE07E7}"/>
          </ac:spMkLst>
        </pc:spChg>
        <pc:spChg chg="mod">
          <ac:chgData name="Veniero Facchetti" userId="f2c6c99af91c4974" providerId="LiveId" clId="{878FC70E-1FC8-4F66-914E-E9992A1356DD}" dt="2024-05-06T09:52:11.881" v="282" actId="1076"/>
          <ac:spMkLst>
            <pc:docMk/>
            <pc:sldMk cId="2874517459" sldId="364"/>
            <ac:spMk id="24" creationId="{EB566FAD-B282-5D4F-5D28-EEF76643F951}"/>
          </ac:spMkLst>
        </pc:spChg>
        <pc:spChg chg="mod">
          <ac:chgData name="Veniero Facchetti" userId="f2c6c99af91c4974" providerId="LiveId" clId="{878FC70E-1FC8-4F66-914E-E9992A1356DD}" dt="2024-05-06T09:52:11.881" v="282" actId="1076"/>
          <ac:spMkLst>
            <pc:docMk/>
            <pc:sldMk cId="2874517459" sldId="364"/>
            <ac:spMk id="25" creationId="{17A2B553-B0F9-F9D8-050A-0190AD6BFEA2}"/>
          </ac:spMkLst>
        </pc:spChg>
        <pc:spChg chg="mod">
          <ac:chgData name="Veniero Facchetti" userId="f2c6c99af91c4974" providerId="LiveId" clId="{878FC70E-1FC8-4F66-914E-E9992A1356DD}" dt="2024-05-06T09:52:11.881" v="282" actId="1076"/>
          <ac:spMkLst>
            <pc:docMk/>
            <pc:sldMk cId="2874517459" sldId="364"/>
            <ac:spMk id="67" creationId="{C0C6A57F-E206-FCB5-17C7-1B054BBCB2DF}"/>
          </ac:spMkLst>
        </pc:spChg>
        <pc:grpChg chg="mod">
          <ac:chgData name="Veniero Facchetti" userId="f2c6c99af91c4974" providerId="LiveId" clId="{878FC70E-1FC8-4F66-914E-E9992A1356DD}" dt="2024-05-06T09:52:11.881" v="282" actId="1076"/>
          <ac:grpSpMkLst>
            <pc:docMk/>
            <pc:sldMk cId="2874517459" sldId="364"/>
            <ac:grpSpMk id="175" creationId="{1365AFA1-17A4-A33B-8220-42B9606BBD3E}"/>
          </ac:grpSpMkLst>
        </pc:grpChg>
      </pc:sldChg>
      <pc:sldChg chg="modSp mod">
        <pc:chgData name="Veniero Facchetti" userId="f2c6c99af91c4974" providerId="LiveId" clId="{878FC70E-1FC8-4F66-914E-E9992A1356DD}" dt="2024-05-06T09:51:51.498" v="277" actId="1076"/>
        <pc:sldMkLst>
          <pc:docMk/>
          <pc:sldMk cId="2316180531" sldId="365"/>
        </pc:sldMkLst>
        <pc:spChg chg="mod">
          <ac:chgData name="Veniero Facchetti" userId="f2c6c99af91c4974" providerId="LiveId" clId="{878FC70E-1FC8-4F66-914E-E9992A1356DD}" dt="2024-05-06T09:51:51.498" v="277" actId="1076"/>
          <ac:spMkLst>
            <pc:docMk/>
            <pc:sldMk cId="2316180531" sldId="365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50:55.360" v="267" actId="1076"/>
          <ac:spMkLst>
            <pc:docMk/>
            <pc:sldMk cId="2316180531" sldId="365"/>
            <ac:spMk id="5" creationId="{7E33509F-1904-3358-9F96-E5AB4FEE07E7}"/>
          </ac:spMkLst>
        </pc:spChg>
        <pc:spChg chg="mod">
          <ac:chgData name="Veniero Facchetti" userId="f2c6c99af91c4974" providerId="LiveId" clId="{878FC70E-1FC8-4F66-914E-E9992A1356DD}" dt="2024-05-06T09:50:55.360" v="267" actId="1076"/>
          <ac:spMkLst>
            <pc:docMk/>
            <pc:sldMk cId="2316180531" sldId="365"/>
            <ac:spMk id="24" creationId="{EB566FAD-B282-5D4F-5D28-EEF76643F951}"/>
          </ac:spMkLst>
        </pc:spChg>
        <pc:spChg chg="mod">
          <ac:chgData name="Veniero Facchetti" userId="f2c6c99af91c4974" providerId="LiveId" clId="{878FC70E-1FC8-4F66-914E-E9992A1356DD}" dt="2024-05-06T09:50:55.360" v="267" actId="1076"/>
          <ac:spMkLst>
            <pc:docMk/>
            <pc:sldMk cId="2316180531" sldId="365"/>
            <ac:spMk id="25" creationId="{17A2B553-B0F9-F9D8-050A-0190AD6BFEA2}"/>
          </ac:spMkLst>
        </pc:spChg>
        <pc:spChg chg="mod">
          <ac:chgData name="Veniero Facchetti" userId="f2c6c99af91c4974" providerId="LiveId" clId="{878FC70E-1FC8-4F66-914E-E9992A1356DD}" dt="2024-05-06T09:50:55.360" v="267" actId="1076"/>
          <ac:spMkLst>
            <pc:docMk/>
            <pc:sldMk cId="2316180531" sldId="365"/>
            <ac:spMk id="67" creationId="{C0C6A57F-E206-FCB5-17C7-1B054BBCB2DF}"/>
          </ac:spMkLst>
        </pc:spChg>
        <pc:grpChg chg="mod">
          <ac:chgData name="Veniero Facchetti" userId="f2c6c99af91c4974" providerId="LiveId" clId="{878FC70E-1FC8-4F66-914E-E9992A1356DD}" dt="2024-05-06T09:50:55.360" v="267" actId="1076"/>
          <ac:grpSpMkLst>
            <pc:docMk/>
            <pc:sldMk cId="2316180531" sldId="365"/>
            <ac:grpSpMk id="175" creationId="{1365AFA1-17A4-A33B-8220-42B9606BBD3E}"/>
          </ac:grpSpMkLst>
        </pc:grpChg>
      </pc:sldChg>
      <pc:sldChg chg="modSp mod">
        <pc:chgData name="Veniero Facchetti" userId="f2c6c99af91c4974" providerId="LiveId" clId="{878FC70E-1FC8-4F66-914E-E9992A1356DD}" dt="2024-05-06T09:52:56.246" v="294" actId="1076"/>
        <pc:sldMkLst>
          <pc:docMk/>
          <pc:sldMk cId="656661625" sldId="366"/>
        </pc:sldMkLst>
        <pc:spChg chg="mod">
          <ac:chgData name="Veniero Facchetti" userId="f2c6c99af91c4974" providerId="LiveId" clId="{878FC70E-1FC8-4F66-914E-E9992A1356DD}" dt="2024-05-06T09:52:56.246" v="294" actId="1076"/>
          <ac:spMkLst>
            <pc:docMk/>
            <pc:sldMk cId="656661625" sldId="366"/>
            <ac:spMk id="2" creationId="{82FFF732-AEAB-9AF0-71DA-61E645261CA4}"/>
          </ac:spMkLst>
        </pc:spChg>
      </pc:sldChg>
      <pc:sldChg chg="modSp mod">
        <pc:chgData name="Veniero Facchetti" userId="f2c6c99af91c4974" providerId="LiveId" clId="{878FC70E-1FC8-4F66-914E-E9992A1356DD}" dt="2024-05-06T09:53:09.334" v="298" actId="1076"/>
        <pc:sldMkLst>
          <pc:docMk/>
          <pc:sldMk cId="3648242274" sldId="367"/>
        </pc:sldMkLst>
        <pc:spChg chg="mod">
          <ac:chgData name="Veniero Facchetti" userId="f2c6c99af91c4974" providerId="LiveId" clId="{878FC70E-1FC8-4F66-914E-E9992A1356DD}" dt="2024-05-06T09:53:09.334" v="298" actId="1076"/>
          <ac:spMkLst>
            <pc:docMk/>
            <pc:sldMk cId="3648242274" sldId="367"/>
            <ac:spMk id="2" creationId="{82FFF732-AEAB-9AF0-71DA-61E645261CA4}"/>
          </ac:spMkLst>
        </pc:spChg>
      </pc:sldChg>
      <pc:sldChg chg="modSp mod">
        <pc:chgData name="Veniero Facchetti" userId="f2c6c99af91c4974" providerId="LiveId" clId="{878FC70E-1FC8-4F66-914E-E9992A1356DD}" dt="2024-05-06T09:53:23.230" v="302" actId="1076"/>
        <pc:sldMkLst>
          <pc:docMk/>
          <pc:sldMk cId="4239841719" sldId="368"/>
        </pc:sldMkLst>
        <pc:spChg chg="mod">
          <ac:chgData name="Veniero Facchetti" userId="f2c6c99af91c4974" providerId="LiveId" clId="{878FC70E-1FC8-4F66-914E-E9992A1356DD}" dt="2024-05-06T09:53:23.230" v="302" actId="1076"/>
          <ac:spMkLst>
            <pc:docMk/>
            <pc:sldMk cId="4239841719" sldId="368"/>
            <ac:spMk id="2" creationId="{82FFF732-AEAB-9AF0-71DA-61E645261CA4}"/>
          </ac:spMkLst>
        </pc:spChg>
      </pc:sldChg>
      <pc:sldChg chg="modSp mod">
        <pc:chgData name="Veniero Facchetti" userId="f2c6c99af91c4974" providerId="LiveId" clId="{878FC70E-1FC8-4F66-914E-E9992A1356DD}" dt="2024-05-06T09:54:07.246" v="315" actId="14100"/>
        <pc:sldMkLst>
          <pc:docMk/>
          <pc:sldMk cId="2174449728" sldId="369"/>
        </pc:sldMkLst>
        <pc:spChg chg="mod">
          <ac:chgData name="Veniero Facchetti" userId="f2c6c99af91c4974" providerId="LiveId" clId="{878FC70E-1FC8-4F66-914E-E9992A1356DD}" dt="2024-05-06T09:53:35.846" v="307" actId="14100"/>
          <ac:spMkLst>
            <pc:docMk/>
            <pc:sldMk cId="2174449728" sldId="369"/>
            <ac:spMk id="2" creationId="{82FFF732-AEAB-9AF0-71DA-61E645261CA4}"/>
          </ac:spMkLst>
        </pc:spChg>
        <pc:spChg chg="mod">
          <ac:chgData name="Veniero Facchetti" userId="f2c6c99af91c4974" providerId="LiveId" clId="{878FC70E-1FC8-4F66-914E-E9992A1356DD}" dt="2024-05-06T09:54:01.622" v="314" actId="1076"/>
          <ac:spMkLst>
            <pc:docMk/>
            <pc:sldMk cId="2174449728" sldId="369"/>
            <ac:spMk id="31" creationId="{3AF42A1E-E441-5C5A-C872-9BFCABC277D3}"/>
          </ac:spMkLst>
        </pc:spChg>
        <pc:spChg chg="mod">
          <ac:chgData name="Veniero Facchetti" userId="f2c6c99af91c4974" providerId="LiveId" clId="{878FC70E-1FC8-4F66-914E-E9992A1356DD}" dt="2024-05-06T09:53:47.526" v="310" actId="1076"/>
          <ac:spMkLst>
            <pc:docMk/>
            <pc:sldMk cId="2174449728" sldId="369"/>
            <ac:spMk id="32" creationId="{312758B4-D237-75A2-B49E-BDF03C3E05AF}"/>
          </ac:spMkLst>
        </pc:spChg>
        <pc:spChg chg="mod">
          <ac:chgData name="Veniero Facchetti" userId="f2c6c99af91c4974" providerId="LiveId" clId="{878FC70E-1FC8-4F66-914E-E9992A1356DD}" dt="2024-05-06T09:53:59.230" v="313" actId="1076"/>
          <ac:spMkLst>
            <pc:docMk/>
            <pc:sldMk cId="2174449728" sldId="369"/>
            <ac:spMk id="34" creationId="{C5015328-6232-E059-0FCA-480CDD6D2E5A}"/>
          </ac:spMkLst>
        </pc:spChg>
        <pc:grpChg chg="mod">
          <ac:chgData name="Veniero Facchetti" userId="f2c6c99af91c4974" providerId="LiveId" clId="{878FC70E-1FC8-4F66-914E-E9992A1356DD}" dt="2024-05-06T09:53:56.486" v="312" actId="1076"/>
          <ac:grpSpMkLst>
            <pc:docMk/>
            <pc:sldMk cId="2174449728" sldId="369"/>
            <ac:grpSpMk id="25" creationId="{DE5B6F13-9BF0-8286-D344-CB4ECA161F47}"/>
          </ac:grpSpMkLst>
        </pc:grpChg>
        <pc:picChg chg="mod">
          <ac:chgData name="Veniero Facchetti" userId="f2c6c99af91c4974" providerId="LiveId" clId="{878FC70E-1FC8-4F66-914E-E9992A1356DD}" dt="2024-05-06T09:53:44.278" v="309" actId="1076"/>
          <ac:picMkLst>
            <pc:docMk/>
            <pc:sldMk cId="2174449728" sldId="369"/>
            <ac:picMk id="5" creationId="{BCA59628-5AF0-E759-19B6-AA7B8589B29A}"/>
          </ac:picMkLst>
        </pc:picChg>
        <pc:picChg chg="mod">
          <ac:chgData name="Veniero Facchetti" userId="f2c6c99af91c4974" providerId="LiveId" clId="{878FC70E-1FC8-4F66-914E-E9992A1356DD}" dt="2024-05-06T09:54:07.246" v="315" actId="14100"/>
          <ac:picMkLst>
            <pc:docMk/>
            <pc:sldMk cId="2174449728" sldId="369"/>
            <ac:picMk id="35" creationId="{A340151C-A00E-AFE1-0F9F-74CF9A6144F6}"/>
          </ac:picMkLst>
        </pc:picChg>
      </pc:sldChg>
      <pc:sldChg chg="add">
        <pc:chgData name="Veniero Facchetti" userId="f2c6c99af91c4974" providerId="LiveId" clId="{878FC70E-1FC8-4F66-914E-E9992A1356DD}" dt="2024-05-06T09:54:53.023" v="323"/>
        <pc:sldMkLst>
          <pc:docMk/>
          <pc:sldMk cId="3400860527" sldId="370"/>
        </pc:sldMkLst>
      </pc:sldChg>
      <pc:sldMasterChg chg="modSldLayout">
        <pc:chgData name="Veniero Facchetti" userId="f2c6c99af91c4974" providerId="LiveId" clId="{878FC70E-1FC8-4F66-914E-E9992A1356DD}" dt="2024-05-06T09:55:25.023" v="325" actId="732"/>
        <pc:sldMasterMkLst>
          <pc:docMk/>
          <pc:sldMasterMk cId="1449198067" sldId="2147483677"/>
        </pc:sldMasterMkLst>
        <pc:sldLayoutChg chg="modSp mod">
          <pc:chgData name="Veniero Facchetti" userId="f2c6c99af91c4974" providerId="LiveId" clId="{878FC70E-1FC8-4F66-914E-E9992A1356DD}" dt="2024-05-06T09:55:25.023" v="325" actId="732"/>
          <pc:sldLayoutMkLst>
            <pc:docMk/>
            <pc:sldMasterMk cId="1449198067" sldId="2147483677"/>
            <pc:sldLayoutMk cId="26039424" sldId="2147483698"/>
          </pc:sldLayoutMkLst>
          <pc:picChg chg="mod modCrop">
            <ac:chgData name="Veniero Facchetti" userId="f2c6c99af91c4974" providerId="LiveId" clId="{878FC70E-1FC8-4F66-914E-E9992A1356DD}" dt="2024-05-06T09:55:25.023" v="325" actId="732"/>
            <ac:picMkLst>
              <pc:docMk/>
              <pc:sldMasterMk cId="1449198067" sldId="2147483677"/>
              <pc:sldLayoutMk cId="26039424" sldId="2147483698"/>
              <ac:picMk id="3" creationId="{EAB831CC-E29C-6CD1-4336-2FF507F75F5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06/05/2024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06/05/2024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45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r="7943" b="19167"/>
          <a:stretch/>
        </p:blipFill>
        <p:spPr>
          <a:xfrm rot="16200000">
            <a:off x="2876552" y="-1123950"/>
            <a:ext cx="5143500" cy="73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3280" r="-399" b="6471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0437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92" r:id="rId9"/>
    <p:sldLayoutId id="2147483683" r:id="rId10"/>
    <p:sldLayoutId id="214748369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7.emf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7.emf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8.pn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6.jpeg"/><Relationship Id="rId9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7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7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 err="1"/>
              <a:t>Combined</a:t>
            </a:r>
            <a:r>
              <a:rPr lang="it-IT" sz="3200" dirty="0"/>
              <a:t> </a:t>
            </a:r>
            <a:r>
              <a:rPr lang="it-IT" sz="3200" dirty="0" err="1"/>
              <a:t>multistage</a:t>
            </a:r>
            <a:r>
              <a:rPr lang="it-IT" sz="3200" dirty="0"/>
              <a:t> trims for </a:t>
            </a:r>
            <a:r>
              <a:rPr lang="it-IT" sz="3200" dirty="0" err="1"/>
              <a:t>managing</a:t>
            </a:r>
            <a:r>
              <a:rPr lang="it-IT" sz="3200" dirty="0"/>
              <a:t> of </a:t>
            </a:r>
            <a:r>
              <a:rPr lang="it-IT" sz="3200" dirty="0" err="1"/>
              <a:t>very</a:t>
            </a:r>
            <a:r>
              <a:rPr lang="it-IT" sz="3200" dirty="0"/>
              <a:t> severe </a:t>
            </a:r>
            <a:r>
              <a:rPr lang="it-IT" sz="3200" dirty="0" err="1"/>
              <a:t>cavitation</a:t>
            </a:r>
            <a:r>
              <a:rPr lang="it-IT" sz="3200" dirty="0"/>
              <a:t> </a:t>
            </a:r>
            <a:r>
              <a:rPr lang="it-IT" sz="3200" dirty="0" err="1"/>
              <a:t>applications</a:t>
            </a:r>
            <a:endParaRPr lang="it-IT" sz="320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48839"/>
            <a:ext cx="3701986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Physics</a:t>
            </a:r>
            <a:r>
              <a:rPr lang="it-IT" sz="2800" dirty="0"/>
              <a:t> </a:t>
            </a:r>
            <a:r>
              <a:rPr lang="it-IT" sz="2800" dirty="0" err="1"/>
              <a:t>behind</a:t>
            </a:r>
            <a:endParaRPr lang="it-I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50825" y="1821976"/>
            <a:ext cx="3284433" cy="276589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400" dirty="0" err="1"/>
              <a:t>Cavitation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a </a:t>
            </a:r>
            <a:r>
              <a:rPr lang="it-IT" sz="1400" dirty="0" err="1"/>
              <a:t>phenomenon</a:t>
            </a:r>
            <a:r>
              <a:rPr lang="it-IT" sz="1400" dirty="0"/>
              <a:t> </a:t>
            </a:r>
            <a:r>
              <a:rPr lang="it-IT" sz="1400" dirty="0" err="1"/>
              <a:t>correleted</a:t>
            </a:r>
            <a:r>
              <a:rPr lang="it-IT" sz="1400" dirty="0"/>
              <a:t> with the </a:t>
            </a:r>
            <a:r>
              <a:rPr lang="it-IT" sz="1400" dirty="0" err="1"/>
              <a:t>fluid</a:t>
            </a:r>
            <a:r>
              <a:rPr lang="it-IT" sz="1400" dirty="0"/>
              <a:t> vapor pressure</a:t>
            </a:r>
          </a:p>
          <a:p>
            <a:pPr marL="0" indent="0" algn="just">
              <a:buNone/>
            </a:pPr>
            <a:r>
              <a:rPr lang="it-IT" sz="1400" dirty="0" err="1"/>
              <a:t>When</a:t>
            </a:r>
            <a:r>
              <a:rPr lang="it-IT" sz="1400" dirty="0"/>
              <a:t> the </a:t>
            </a:r>
            <a:r>
              <a:rPr lang="it-IT" sz="1400" dirty="0" err="1"/>
              <a:t>local</a:t>
            </a:r>
            <a:r>
              <a:rPr lang="it-IT" sz="1400" dirty="0"/>
              <a:t> pressure </a:t>
            </a:r>
            <a:r>
              <a:rPr lang="it-IT" sz="1400" dirty="0" err="1"/>
              <a:t>goes</a:t>
            </a:r>
            <a:r>
              <a:rPr lang="it-IT" sz="1400" dirty="0"/>
              <a:t> </a:t>
            </a:r>
            <a:r>
              <a:rPr lang="it-IT" sz="1400" dirty="0" err="1"/>
              <a:t>below</a:t>
            </a:r>
            <a:r>
              <a:rPr lang="it-IT" sz="1400" dirty="0"/>
              <a:t> the </a:t>
            </a:r>
            <a:r>
              <a:rPr lang="it-IT" sz="1400" dirty="0" err="1"/>
              <a:t>P_vap</a:t>
            </a:r>
            <a:r>
              <a:rPr lang="it-IT" sz="1400" dirty="0"/>
              <a:t>, </a:t>
            </a:r>
            <a:r>
              <a:rPr lang="it-IT" sz="1400" dirty="0" err="1"/>
              <a:t>gases</a:t>
            </a:r>
            <a:r>
              <a:rPr lang="it-IT" sz="1400" dirty="0"/>
              <a:t> are </a:t>
            </a:r>
            <a:r>
              <a:rPr lang="it-IT" sz="1400" dirty="0" err="1"/>
              <a:t>released</a:t>
            </a:r>
            <a:r>
              <a:rPr lang="it-IT" sz="1400" dirty="0"/>
              <a:t> from the </a:t>
            </a:r>
            <a:r>
              <a:rPr lang="it-IT" sz="1400" dirty="0" err="1"/>
              <a:t>liquid</a:t>
            </a:r>
            <a:r>
              <a:rPr lang="it-IT" sz="1400" dirty="0"/>
              <a:t> </a:t>
            </a:r>
            <a:r>
              <a:rPr lang="it-IT" sz="1400" dirty="0" err="1"/>
              <a:t>phase</a:t>
            </a:r>
            <a:r>
              <a:rPr lang="it-IT" sz="1400" dirty="0"/>
              <a:t> </a:t>
            </a:r>
          </a:p>
          <a:p>
            <a:pPr marL="0" indent="0" algn="just">
              <a:buNone/>
            </a:pPr>
            <a:r>
              <a:rPr lang="it-IT" sz="1400" dirty="0"/>
              <a:t>The gas </a:t>
            </a:r>
            <a:r>
              <a:rPr lang="it-IT" sz="1400" dirty="0" err="1"/>
              <a:t>bubbles</a:t>
            </a:r>
            <a:r>
              <a:rPr lang="it-IT" sz="1400" dirty="0"/>
              <a:t> </a:t>
            </a:r>
            <a:r>
              <a:rPr lang="it-IT" sz="1400" dirty="0" err="1"/>
              <a:t>then</a:t>
            </a:r>
            <a:r>
              <a:rPr lang="it-IT" sz="1400" dirty="0"/>
              <a:t> </a:t>
            </a:r>
            <a:r>
              <a:rPr lang="it-IT" sz="1400" dirty="0" err="1"/>
              <a:t>collapse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the pressure </a:t>
            </a:r>
            <a:r>
              <a:rPr lang="it-IT" sz="1400" dirty="0" err="1"/>
              <a:t>increase</a:t>
            </a:r>
            <a:r>
              <a:rPr lang="it-IT" sz="1400" dirty="0"/>
              <a:t>  </a:t>
            </a:r>
          </a:p>
          <a:p>
            <a:pPr marL="0" indent="0" algn="just">
              <a:buNone/>
            </a:pPr>
            <a:r>
              <a:rPr lang="it-IT" sz="1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DB374-CE27-18F7-A257-B18B948CD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119" y="987875"/>
            <a:ext cx="5357917" cy="360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ADD215-5BCB-A2C4-8018-BA10D7E820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6" name="Picture 5" descr="logo KOSO parcol 2019 in HD">
              <a:extLst>
                <a:ext uri="{FF2B5EF4-FFF2-40B4-BE49-F238E27FC236}">
                  <a16:creationId xmlns:a16="http://schemas.microsoft.com/office/drawing/2014/main" id="{88E1B31B-D945-5F35-247B-C1A189432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AF3CDD-BE07-E86D-A38A-330998DFDBB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D2406B8-1957-52D6-08D0-430833F9FD7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1" name="Freeform 29">
                  <a:extLst>
                    <a:ext uri="{FF2B5EF4-FFF2-40B4-BE49-F238E27FC236}">
                      <a16:creationId xmlns:a16="http://schemas.microsoft.com/office/drawing/2014/main" id="{894DB8E7-C620-0A9C-6D8A-A67E71ECB0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5C5BEB5-8708-7823-2687-59AAB934608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0" name="Freeform 31">
                  <a:extLst>
                    <a:ext uri="{FF2B5EF4-FFF2-40B4-BE49-F238E27FC236}">
                      <a16:creationId xmlns:a16="http://schemas.microsoft.com/office/drawing/2014/main" id="{48EC407E-F8E4-B475-3029-0E77BFEEC0D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02686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214AF-EFF3-8658-3D0A-F5FF63846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89" y="1251649"/>
            <a:ext cx="5637242" cy="334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5C297-FF96-75D4-CCEB-BB6738535BCE}"/>
              </a:ext>
            </a:extLst>
          </p:cNvPr>
          <p:cNvSpPr txBox="1">
            <a:spLocks/>
          </p:cNvSpPr>
          <p:nvPr/>
        </p:nvSpPr>
        <p:spPr>
          <a:xfrm>
            <a:off x="250825" y="833786"/>
            <a:ext cx="6374376" cy="49139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IEC 60534 </a:t>
            </a:r>
            <a:r>
              <a:rPr lang="it-IT" sz="2800" dirty="0" err="1"/>
              <a:t>approach</a:t>
            </a:r>
            <a:r>
              <a:rPr lang="it-IT" sz="2800" dirty="0"/>
              <a:t> to </a:t>
            </a:r>
            <a:r>
              <a:rPr lang="it-IT" sz="2800" dirty="0" err="1"/>
              <a:t>cavitation</a:t>
            </a:r>
            <a:br>
              <a:rPr lang="it-IT" sz="2800" dirty="0"/>
            </a:br>
            <a:endParaRPr lang="it-IT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ECCD70-F7AD-0280-E597-2CC2CE0B0448}"/>
                  </a:ext>
                </a:extLst>
              </p:cNvPr>
              <p:cNvSpPr txBox="1"/>
              <p:nvPr/>
            </p:nvSpPr>
            <p:spPr>
              <a:xfrm>
                <a:off x="7108926" y="763039"/>
                <a:ext cx="1315937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ECCD70-F7AD-0280-E597-2CC2CE0B0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926" y="763039"/>
                <a:ext cx="1315937" cy="567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42EE68ED-4DD4-E9B0-D4CC-D5C62D05E6AB}"/>
              </a:ext>
            </a:extLst>
          </p:cNvPr>
          <p:cNvSpPr/>
          <p:nvPr/>
        </p:nvSpPr>
        <p:spPr>
          <a:xfrm>
            <a:off x="5976938" y="8042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79CB9A5-8F20-805D-5013-11BF01158050}"/>
              </a:ext>
            </a:extLst>
          </p:cNvPr>
          <p:cNvSpPr txBox="1">
            <a:spLocks/>
          </p:cNvSpPr>
          <p:nvPr/>
        </p:nvSpPr>
        <p:spPr>
          <a:xfrm>
            <a:off x="278432" y="1640206"/>
            <a:ext cx="2192029" cy="21946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The IEC </a:t>
            </a:r>
            <a:r>
              <a:rPr lang="it-IT" sz="1400" dirty="0" err="1"/>
              <a:t>criterion</a:t>
            </a:r>
            <a:r>
              <a:rPr lang="it-IT" sz="1400" dirty="0"/>
              <a:t> </a:t>
            </a:r>
            <a:r>
              <a:rPr lang="it-IT" sz="1400" dirty="0" err="1"/>
              <a:t>need</a:t>
            </a:r>
            <a:r>
              <a:rPr lang="it-IT" sz="1400" dirty="0"/>
              <a:t> to determine </a:t>
            </a:r>
            <a:r>
              <a:rPr lang="it-IT" sz="1400" dirty="0" err="1"/>
              <a:t>all</a:t>
            </a:r>
            <a:r>
              <a:rPr lang="it-IT" sz="1400" dirty="0"/>
              <a:t> the </a:t>
            </a:r>
            <a:r>
              <a:rPr lang="it-IT" sz="1400" dirty="0" err="1"/>
              <a:t>required</a:t>
            </a:r>
            <a:r>
              <a:rPr lang="it-IT" sz="1400" dirty="0"/>
              <a:t> </a:t>
            </a:r>
            <a:r>
              <a:rPr lang="it-IT" sz="1400" dirty="0" err="1"/>
              <a:t>parameters</a:t>
            </a:r>
            <a:r>
              <a:rPr lang="it-IT" sz="1400" dirty="0"/>
              <a:t> (</a:t>
            </a:r>
            <a:r>
              <a:rPr lang="it-IT" sz="1400" dirty="0" err="1"/>
              <a:t>Xfz</a:t>
            </a:r>
            <a:r>
              <a:rPr lang="it-IT" sz="1400" dirty="0"/>
              <a:t>, Kc, </a:t>
            </a:r>
            <a:r>
              <a:rPr lang="it-IT" sz="1400" dirty="0" err="1"/>
              <a:t>Fl</a:t>
            </a:r>
            <a:r>
              <a:rPr lang="it-IT" sz="1400" dirty="0"/>
              <a:t>)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 err="1"/>
              <a:t>It’s</a:t>
            </a:r>
            <a:r>
              <a:rPr lang="it-IT" sz="1400" dirty="0"/>
              <a:t> precise, </a:t>
            </a:r>
            <a:r>
              <a:rPr lang="it-IT" sz="1400" dirty="0" err="1"/>
              <a:t>but</a:t>
            </a:r>
            <a:r>
              <a:rPr lang="it-IT" sz="1400" dirty="0"/>
              <a:t> focus </a:t>
            </a:r>
            <a:r>
              <a:rPr lang="it-IT" sz="1400" dirty="0" err="1"/>
              <a:t>only</a:t>
            </a:r>
            <a:r>
              <a:rPr lang="it-IT" sz="1400" dirty="0"/>
              <a:t> on </a:t>
            </a:r>
            <a:r>
              <a:rPr lang="it-IT" sz="1400" dirty="0" err="1"/>
              <a:t>cavitation</a:t>
            </a:r>
            <a:r>
              <a:rPr lang="it-IT" sz="1400" dirty="0"/>
              <a:t> (</a:t>
            </a:r>
            <a:r>
              <a:rPr lang="it-IT" sz="1400" dirty="0" err="1"/>
              <a:t>also</a:t>
            </a:r>
            <a:r>
              <a:rPr lang="it-IT" sz="1400" dirty="0"/>
              <a:t> on </a:t>
            </a:r>
            <a:r>
              <a:rPr lang="it-IT" sz="1400" dirty="0" err="1"/>
              <a:t>caviation</a:t>
            </a:r>
            <a:r>
              <a:rPr lang="it-IT" sz="1400" dirty="0"/>
              <a:t> </a:t>
            </a:r>
            <a:r>
              <a:rPr lang="it-IT" sz="1400" dirty="0" err="1"/>
              <a:t>noise</a:t>
            </a:r>
            <a:r>
              <a:rPr lang="it-IT" sz="1400" dirty="0"/>
              <a:t>…)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ADBEA6-3CFC-A865-CEC9-EC2BE4B176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8" name="Picture 7" descr="logo KOSO parcol 2019 in HD">
              <a:extLst>
                <a:ext uri="{FF2B5EF4-FFF2-40B4-BE49-F238E27FC236}">
                  <a16:creationId xmlns:a16="http://schemas.microsoft.com/office/drawing/2014/main" id="{2C3362A3-9CEC-11D7-DCF1-A20920AEC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023A3B-4610-1110-DF31-13F081FA77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DB67CE2-DFD2-6DBD-D9EF-C09673A7AD0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3" name="Freeform 29">
                  <a:extLst>
                    <a:ext uri="{FF2B5EF4-FFF2-40B4-BE49-F238E27FC236}">
                      <a16:creationId xmlns:a16="http://schemas.microsoft.com/office/drawing/2014/main" id="{513E32CA-A0D1-5606-D1D2-A8F2071DEE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4D519E5-BDF3-1116-747B-45BA029EDFD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2" name="Freeform 31">
                  <a:extLst>
                    <a:ext uri="{FF2B5EF4-FFF2-40B4-BE49-F238E27FC236}">
                      <a16:creationId xmlns:a16="http://schemas.microsoft.com/office/drawing/2014/main" id="{0C1B8780-F0BD-2E7E-0655-16E468436F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9860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C297-FF96-75D4-CCEB-BB6738535BCE}"/>
              </a:ext>
            </a:extLst>
          </p:cNvPr>
          <p:cNvSpPr txBox="1">
            <a:spLocks/>
          </p:cNvSpPr>
          <p:nvPr/>
        </p:nvSpPr>
        <p:spPr>
          <a:xfrm>
            <a:off x="250825" y="850472"/>
            <a:ext cx="5726113" cy="49139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ISA </a:t>
            </a:r>
            <a:r>
              <a:rPr lang="it-IT" sz="2800" dirty="0" err="1"/>
              <a:t>approach</a:t>
            </a:r>
            <a:r>
              <a:rPr lang="it-IT" sz="2800" dirty="0"/>
              <a:t> to flow speed</a:t>
            </a:r>
            <a:br>
              <a:rPr lang="it-IT" sz="2800" dirty="0"/>
            </a:br>
            <a:endParaRPr lang="it-IT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873D3-D317-25A5-705F-FDEBBF79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" y="1426192"/>
            <a:ext cx="5747240" cy="3168000"/>
          </a:xfrm>
          <a:prstGeom prst="rect">
            <a:avLst/>
          </a:pr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F49AD853-17DB-06F6-56B9-9B26FEC74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12" b="3902"/>
          <a:stretch/>
        </p:blipFill>
        <p:spPr bwMode="auto">
          <a:xfrm>
            <a:off x="5950298" y="645960"/>
            <a:ext cx="2978361" cy="399600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518BE5-32F4-5F49-20AB-DCAFCDA410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4" name="Picture 3" descr="logo KOSO parcol 2019 in HD">
              <a:extLst>
                <a:ext uri="{FF2B5EF4-FFF2-40B4-BE49-F238E27FC236}">
                  <a16:creationId xmlns:a16="http://schemas.microsoft.com/office/drawing/2014/main" id="{5FB735C9-D6A9-3700-9D09-3912A0E3D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656969-A4C8-B590-1445-9843952FBB8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9AE9B3A-0646-6BED-8D5F-A96476CBF89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1" name="Freeform 29">
                  <a:extLst>
                    <a:ext uri="{FF2B5EF4-FFF2-40B4-BE49-F238E27FC236}">
                      <a16:creationId xmlns:a16="http://schemas.microsoft.com/office/drawing/2014/main" id="{455EC309-231D-1023-4820-A14C9DC6046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6E125BA-E0EA-AA6B-D1B8-4817358250C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0" name="Freeform 31">
                  <a:extLst>
                    <a:ext uri="{FF2B5EF4-FFF2-40B4-BE49-F238E27FC236}">
                      <a16:creationId xmlns:a16="http://schemas.microsoft.com/office/drawing/2014/main" id="{C9C70D7E-C23D-DEB8-76E9-DADBDA58A9D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78521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C297-FF96-75D4-CCEB-BB6738535BCE}"/>
              </a:ext>
            </a:extLst>
          </p:cNvPr>
          <p:cNvSpPr txBox="1">
            <a:spLocks/>
          </p:cNvSpPr>
          <p:nvPr/>
        </p:nvSpPr>
        <p:spPr>
          <a:xfrm>
            <a:off x="185426" y="857135"/>
            <a:ext cx="5726113" cy="49139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ISA </a:t>
            </a:r>
            <a:r>
              <a:rPr lang="it-IT" sz="2800" dirty="0" err="1"/>
              <a:t>approach</a:t>
            </a:r>
            <a:r>
              <a:rPr lang="it-IT" sz="2800" dirty="0"/>
              <a:t> to flow speed</a:t>
            </a:r>
            <a:br>
              <a:rPr lang="it-IT" sz="2800" dirty="0"/>
            </a:br>
            <a:endParaRPr lang="it-IT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472D55-3B51-986B-CBAB-9790A08A27AF}"/>
              </a:ext>
            </a:extLst>
          </p:cNvPr>
          <p:cNvGrpSpPr/>
          <p:nvPr/>
        </p:nvGrpSpPr>
        <p:grpSpPr>
          <a:xfrm>
            <a:off x="4099833" y="1873593"/>
            <a:ext cx="4666909" cy="2714282"/>
            <a:chOff x="4029111" y="1595616"/>
            <a:chExt cx="4666909" cy="27142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8FCDFC-9A1F-2A49-AAFC-B98E170A5CC3}"/>
                </a:ext>
              </a:extLst>
            </p:cNvPr>
            <p:cNvGrpSpPr/>
            <p:nvPr/>
          </p:nvGrpSpPr>
          <p:grpSpPr>
            <a:xfrm>
              <a:off x="4029111" y="1595616"/>
              <a:ext cx="4666909" cy="2714282"/>
              <a:chOff x="4029111" y="1595616"/>
              <a:chExt cx="4666909" cy="271428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D951C59-29AF-AA6B-FBF2-A43E446B3FC5}"/>
                  </a:ext>
                </a:extLst>
              </p:cNvPr>
              <p:cNvGrpSpPr/>
              <p:nvPr/>
            </p:nvGrpSpPr>
            <p:grpSpPr>
              <a:xfrm>
                <a:off x="4029111" y="1645898"/>
                <a:ext cx="4666909" cy="2664000"/>
                <a:chOff x="4029111" y="1645898"/>
                <a:chExt cx="4666909" cy="26640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0C1F7CB3-388C-F855-05C4-F26AA95571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029111" y="1645898"/>
                  <a:ext cx="4666909" cy="2664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4FC407E-7767-C5CE-1C3C-D40B9402F556}"/>
                    </a:ext>
                  </a:extLst>
                </p:cNvPr>
                <p:cNvSpPr/>
                <p:nvPr/>
              </p:nvSpPr>
              <p:spPr>
                <a:xfrm>
                  <a:off x="4050375" y="1660074"/>
                  <a:ext cx="1790442" cy="1474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3D4F95-3321-91EE-7788-6D906849887C}"/>
                  </a:ext>
                </a:extLst>
              </p:cNvPr>
              <p:cNvSpPr txBox="1"/>
              <p:nvPr/>
            </p:nvSpPr>
            <p:spPr>
              <a:xfrm>
                <a:off x="5495241" y="1595616"/>
                <a:ext cx="4235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50" dirty="0"/>
                  <a:t>&lt;&lt;…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41449E-9BD9-D637-8780-7B5EBC86FD02}"/>
                </a:ext>
              </a:extLst>
            </p:cNvPr>
            <p:cNvSpPr txBox="1"/>
            <p:nvPr/>
          </p:nvSpPr>
          <p:spPr>
            <a:xfrm>
              <a:off x="6703814" y="4048288"/>
              <a:ext cx="4122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…&gt;&gt;</a:t>
              </a:r>
            </a:p>
          </p:txBody>
        </p:sp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9E849E-3B51-615F-1327-420D232BC79B}"/>
              </a:ext>
            </a:extLst>
          </p:cNvPr>
          <p:cNvSpPr txBox="1">
            <a:spLocks/>
          </p:cNvSpPr>
          <p:nvPr/>
        </p:nvSpPr>
        <p:spPr>
          <a:xfrm>
            <a:off x="278432" y="1640206"/>
            <a:ext cx="2192029" cy="21946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The ISA </a:t>
            </a:r>
            <a:r>
              <a:rPr lang="it-IT" sz="1400" dirty="0" err="1"/>
              <a:t>criterion</a:t>
            </a:r>
            <a:r>
              <a:rPr lang="it-IT" sz="1400" dirty="0"/>
              <a:t> </a:t>
            </a:r>
            <a:r>
              <a:rPr lang="it-IT" sz="1400" dirty="0" err="1"/>
              <a:t>trays</a:t>
            </a:r>
            <a:r>
              <a:rPr lang="it-IT" sz="1400" dirty="0"/>
              <a:t> to </a:t>
            </a:r>
            <a:r>
              <a:rPr lang="it-IT" sz="1400" dirty="0" err="1"/>
              <a:t>answer</a:t>
            </a:r>
            <a:r>
              <a:rPr lang="it-IT" sz="1400" dirty="0"/>
              <a:t> with a single </a:t>
            </a:r>
            <a:r>
              <a:rPr lang="it-IT" sz="1400" dirty="0" err="1"/>
              <a:t>parameter</a:t>
            </a:r>
            <a:r>
              <a:rPr lang="it-IT" sz="1400" dirty="0"/>
              <a:t> (K.E.) a </a:t>
            </a:r>
            <a:r>
              <a:rPr lang="it-IT" sz="1400" dirty="0" err="1"/>
              <a:t>variety</a:t>
            </a:r>
            <a:r>
              <a:rPr lang="it-IT" sz="1400" dirty="0"/>
              <a:t> of </a:t>
            </a:r>
            <a:r>
              <a:rPr lang="it-IT" sz="1400" dirty="0" err="1"/>
              <a:t>problems</a:t>
            </a:r>
            <a:r>
              <a:rPr lang="it-IT" sz="1400" dirty="0"/>
              <a:t> (</a:t>
            </a:r>
            <a:r>
              <a:rPr lang="it-IT" sz="1400" dirty="0" err="1"/>
              <a:t>see</a:t>
            </a:r>
            <a:r>
              <a:rPr lang="it-IT" sz="1400" dirty="0"/>
              <a:t> </a:t>
            </a:r>
            <a:r>
              <a:rPr lang="it-IT" sz="1400" dirty="0" err="1"/>
              <a:t>extraction</a:t>
            </a:r>
            <a:r>
              <a:rPr lang="it-IT" sz="1400" dirty="0"/>
              <a:t> </a:t>
            </a:r>
            <a:r>
              <a:rPr lang="it-IT" sz="1400" dirty="0" err="1"/>
              <a:t>beside</a:t>
            </a:r>
            <a:r>
              <a:rPr lang="it-IT" sz="1400" dirty="0"/>
              <a:t>)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 err="1"/>
              <a:t>It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useful</a:t>
            </a:r>
            <a:r>
              <a:rPr lang="it-IT" sz="1400" dirty="0"/>
              <a:t> and of </a:t>
            </a:r>
            <a:r>
              <a:rPr lang="it-IT" sz="1400" dirty="0" err="1"/>
              <a:t>simple</a:t>
            </a:r>
            <a:r>
              <a:rPr lang="it-IT" sz="1400" dirty="0"/>
              <a:t> </a:t>
            </a:r>
            <a:r>
              <a:rPr lang="it-IT" sz="1400" dirty="0" err="1"/>
              <a:t>application</a:t>
            </a:r>
            <a:r>
              <a:rPr lang="it-IT" sz="1400" dirty="0"/>
              <a:t>, </a:t>
            </a:r>
            <a:r>
              <a:rPr lang="it-IT" sz="1400" dirty="0" err="1"/>
              <a:t>but</a:t>
            </a:r>
            <a:r>
              <a:rPr lang="it-IT" sz="1400" dirty="0"/>
              <a:t>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be so accurate 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829CA426-71B7-135D-206F-545322EE0314}"/>
              </a:ext>
            </a:extLst>
          </p:cNvPr>
          <p:cNvSpPr txBox="1">
            <a:spLocks/>
          </p:cNvSpPr>
          <p:nvPr/>
        </p:nvSpPr>
        <p:spPr>
          <a:xfrm>
            <a:off x="4306009" y="1492667"/>
            <a:ext cx="4014431" cy="336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600" b="1" dirty="0" err="1">
                <a:solidFill>
                  <a:srgbClr val="1D71B8"/>
                </a:solidFill>
              </a:rPr>
              <a:t>Extraction</a:t>
            </a:r>
            <a:r>
              <a:rPr lang="it-IT" sz="1600" b="1" dirty="0">
                <a:solidFill>
                  <a:srgbClr val="1D71B8"/>
                </a:solidFill>
              </a:rPr>
              <a:t> from ISA Control Valve book </a:t>
            </a: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0A886776-1941-3B14-1FDD-70B7C5AAE54E}"/>
              </a:ext>
            </a:extLst>
          </p:cNvPr>
          <p:cNvSpPr/>
          <p:nvPr/>
        </p:nvSpPr>
        <p:spPr>
          <a:xfrm>
            <a:off x="3446276" y="1521356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343CD4-7057-05DD-4CAB-017438480B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21" name="Picture 20" descr="logo KOSO parcol 2019 in HD">
              <a:extLst>
                <a:ext uri="{FF2B5EF4-FFF2-40B4-BE49-F238E27FC236}">
                  <a16:creationId xmlns:a16="http://schemas.microsoft.com/office/drawing/2014/main" id="{D3F5593B-8A4D-594E-BBB8-D54A86808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0A5C750-0E7C-5316-BE78-8A44CEB7BF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4D3752E-C5B1-1EF4-59DF-1A708F9F0A9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21B1BB37-5908-5135-8CDC-63484DAB41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D88B00B-DED5-D572-F52F-A9742E26130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25" name="Freeform 31">
                  <a:extLst>
                    <a:ext uri="{FF2B5EF4-FFF2-40B4-BE49-F238E27FC236}">
                      <a16:creationId xmlns:a16="http://schemas.microsoft.com/office/drawing/2014/main" id="{3A16A26B-B626-F3D6-7422-3961C681F43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10691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C297-FF96-75D4-CCEB-BB6738535BCE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5726113" cy="49139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Other</a:t>
            </a:r>
            <a:r>
              <a:rPr lang="it-IT" sz="2800" dirty="0"/>
              <a:t> </a:t>
            </a:r>
            <a:r>
              <a:rPr lang="it-IT" sz="2800" dirty="0" err="1"/>
              <a:t>approaches</a:t>
            </a:r>
            <a:r>
              <a:rPr lang="it-IT" sz="2800" dirty="0"/>
              <a:t> to </a:t>
            </a:r>
            <a:r>
              <a:rPr lang="it-IT" sz="2800" dirty="0" err="1"/>
              <a:t>erosion</a:t>
            </a:r>
            <a:br>
              <a:rPr lang="it-IT" sz="2800" dirty="0"/>
            </a:br>
            <a:endParaRPr lang="it-IT" sz="480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9E849E-3B51-615F-1327-420D232BC79B}"/>
              </a:ext>
            </a:extLst>
          </p:cNvPr>
          <p:cNvSpPr txBox="1">
            <a:spLocks/>
          </p:cNvSpPr>
          <p:nvPr/>
        </p:nvSpPr>
        <p:spPr>
          <a:xfrm>
            <a:off x="278432" y="1526793"/>
            <a:ext cx="2641977" cy="207247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 err="1"/>
              <a:t>When</a:t>
            </a:r>
            <a:r>
              <a:rPr lang="it-IT" sz="1400" dirty="0"/>
              <a:t> </a:t>
            </a:r>
            <a:r>
              <a:rPr lang="it-IT" sz="1400" dirty="0" err="1"/>
              <a:t>solids</a:t>
            </a:r>
            <a:r>
              <a:rPr lang="it-IT" sz="1400" dirty="0"/>
              <a:t> are </a:t>
            </a:r>
            <a:r>
              <a:rPr lang="it-IT" sz="1400" dirty="0" err="1"/>
              <a:t>entrained</a:t>
            </a:r>
            <a:r>
              <a:rPr lang="it-IT" sz="1400" dirty="0"/>
              <a:t> </a:t>
            </a:r>
            <a:r>
              <a:rPr lang="it-IT" sz="1400" dirty="0" err="1"/>
              <a:t>into</a:t>
            </a:r>
            <a:r>
              <a:rPr lang="it-IT" sz="1400" dirty="0"/>
              <a:t> the flow, </a:t>
            </a:r>
            <a:r>
              <a:rPr lang="it-IT" sz="1400" dirty="0" err="1"/>
              <a:t>erosion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much</a:t>
            </a:r>
            <a:r>
              <a:rPr lang="it-IT" sz="1400" dirty="0"/>
              <a:t> </a:t>
            </a:r>
            <a:r>
              <a:rPr lang="it-IT" sz="1400" dirty="0" err="1"/>
              <a:t>faster</a:t>
            </a:r>
            <a:r>
              <a:rPr lang="it-IT" sz="1400" dirty="0"/>
              <a:t> </a:t>
            </a:r>
            <a:r>
              <a:rPr lang="it-IT" sz="1400" dirty="0" err="1"/>
              <a:t>then</a:t>
            </a:r>
            <a:r>
              <a:rPr lang="it-IT" sz="1400" dirty="0"/>
              <a:t> by </a:t>
            </a:r>
            <a:r>
              <a:rPr lang="it-IT" sz="1400" dirty="0" err="1"/>
              <a:t>clean</a:t>
            </a:r>
            <a:r>
              <a:rPr lang="it-IT" sz="1400" dirty="0"/>
              <a:t> </a:t>
            </a:r>
            <a:r>
              <a:rPr lang="it-IT" sz="1400" dirty="0" err="1"/>
              <a:t>fluid</a:t>
            </a:r>
            <a:r>
              <a:rPr lang="it-IT" sz="1400" dirty="0"/>
              <a:t> </a:t>
            </a:r>
          </a:p>
          <a:p>
            <a:pPr marL="0" indent="0">
              <a:buNone/>
            </a:pP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formulations</a:t>
            </a:r>
            <a:r>
              <a:rPr lang="it-IT" sz="1400" dirty="0"/>
              <a:t> can be </a:t>
            </a:r>
            <a:r>
              <a:rPr lang="it-IT" sz="1400" dirty="0" err="1"/>
              <a:t>found</a:t>
            </a:r>
            <a:r>
              <a:rPr lang="it-IT" sz="1400" dirty="0"/>
              <a:t> in literature (Reye, </a:t>
            </a:r>
            <a:r>
              <a:rPr lang="it-IT" sz="1400" dirty="0" err="1"/>
              <a:t>Petry</a:t>
            </a:r>
            <a:r>
              <a:rPr lang="it-IT" sz="1400" dirty="0"/>
              <a:t>, etc..)</a:t>
            </a:r>
          </a:p>
          <a:p>
            <a:pPr marL="0" indent="0">
              <a:buNone/>
            </a:pPr>
            <a:r>
              <a:rPr lang="it-IT" sz="1400" dirty="0" err="1"/>
              <a:t>Erosion</a:t>
            </a:r>
            <a:r>
              <a:rPr lang="it-IT" sz="1400" dirty="0"/>
              <a:t> </a:t>
            </a:r>
            <a:r>
              <a:rPr lang="it-IT" sz="1400" dirty="0" err="1"/>
              <a:t>mechanisms</a:t>
            </a:r>
            <a:r>
              <a:rPr lang="it-IT" sz="1400" dirty="0"/>
              <a:t> are </a:t>
            </a: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mainly</a:t>
            </a:r>
            <a:r>
              <a:rPr lang="it-IT" sz="1400" dirty="0"/>
              <a:t> </a:t>
            </a:r>
            <a:r>
              <a:rPr lang="it-IT" sz="1400" dirty="0" err="1"/>
              <a:t>based</a:t>
            </a:r>
            <a:r>
              <a:rPr lang="it-IT" sz="1400" dirty="0"/>
              <a:t> on the angle of </a:t>
            </a:r>
            <a:r>
              <a:rPr lang="it-IT" sz="1400" dirty="0" err="1"/>
              <a:t>attack</a:t>
            </a:r>
            <a:endParaRPr lang="it-IT" sz="1400" dirty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829CA426-71B7-135D-206F-545322EE0314}"/>
              </a:ext>
            </a:extLst>
          </p:cNvPr>
          <p:cNvSpPr txBox="1">
            <a:spLocks/>
          </p:cNvSpPr>
          <p:nvPr/>
        </p:nvSpPr>
        <p:spPr>
          <a:xfrm>
            <a:off x="4260293" y="1314739"/>
            <a:ext cx="4014431" cy="336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600" b="1" dirty="0" err="1">
                <a:solidFill>
                  <a:srgbClr val="1D71B8"/>
                </a:solidFill>
              </a:rPr>
              <a:t>Abrasion</a:t>
            </a: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62A253-6440-A962-6A7D-32BC786E87ED}"/>
              </a:ext>
            </a:extLst>
          </p:cNvPr>
          <p:cNvSpPr txBox="1">
            <a:spLocks/>
          </p:cNvSpPr>
          <p:nvPr/>
        </p:nvSpPr>
        <p:spPr>
          <a:xfrm>
            <a:off x="4260293" y="2602896"/>
            <a:ext cx="4014431" cy="336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600" b="1" dirty="0">
                <a:solidFill>
                  <a:srgbClr val="1D71B8"/>
                </a:solidFill>
              </a:rPr>
              <a:t>Direct impact</a:t>
            </a:r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63BF9D7E-F91E-4D95-9EF8-A5690219439A}"/>
              </a:ext>
            </a:extLst>
          </p:cNvPr>
          <p:cNvSpPr/>
          <p:nvPr/>
        </p:nvSpPr>
        <p:spPr>
          <a:xfrm>
            <a:off x="3395330" y="1355597"/>
            <a:ext cx="731520" cy="336525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DB576C11-FD9F-F924-42E9-5E7633FACA03}"/>
              </a:ext>
            </a:extLst>
          </p:cNvPr>
          <p:cNvSpPr/>
          <p:nvPr/>
        </p:nvSpPr>
        <p:spPr>
          <a:xfrm>
            <a:off x="3586717" y="2636876"/>
            <a:ext cx="517633" cy="170829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2865A60-E4FA-28B7-D576-934E1AA7A0B9}"/>
              </a:ext>
            </a:extLst>
          </p:cNvPr>
          <p:cNvSpPr txBox="1">
            <a:spLocks/>
          </p:cNvSpPr>
          <p:nvPr/>
        </p:nvSpPr>
        <p:spPr>
          <a:xfrm>
            <a:off x="4260292" y="4181425"/>
            <a:ext cx="3692861" cy="452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600" b="1" dirty="0" err="1">
                <a:solidFill>
                  <a:srgbClr val="1D71B8"/>
                </a:solidFill>
              </a:rPr>
              <a:t>Parcol</a:t>
            </a:r>
            <a:r>
              <a:rPr lang="it-IT" sz="1600" b="1" dirty="0">
                <a:solidFill>
                  <a:srgbClr val="1D71B8"/>
                </a:solidFill>
              </a:rPr>
              <a:t> </a:t>
            </a:r>
            <a:r>
              <a:rPr lang="it-IT" sz="1600" b="1" dirty="0" err="1">
                <a:solidFill>
                  <a:srgbClr val="1D71B8"/>
                </a:solidFill>
              </a:rPr>
              <a:t>has</a:t>
            </a:r>
            <a:r>
              <a:rPr lang="it-IT" sz="1600" b="1" dirty="0">
                <a:solidFill>
                  <a:srgbClr val="1D71B8"/>
                </a:solidFill>
              </a:rPr>
              <a:t> </a:t>
            </a:r>
            <a:r>
              <a:rPr lang="it-IT" sz="1600" b="1" dirty="0" err="1">
                <a:solidFill>
                  <a:srgbClr val="1D71B8"/>
                </a:solidFill>
              </a:rPr>
              <a:t>his</a:t>
            </a:r>
            <a:r>
              <a:rPr lang="it-IT" sz="1600" b="1" dirty="0">
                <a:solidFill>
                  <a:srgbClr val="1D71B8"/>
                </a:solidFill>
              </a:rPr>
              <a:t> </a:t>
            </a:r>
            <a:r>
              <a:rPr lang="it-IT" sz="1600" b="1" dirty="0" err="1">
                <a:solidFill>
                  <a:srgbClr val="1D71B8"/>
                </a:solidFill>
              </a:rPr>
              <a:t>own</a:t>
            </a:r>
            <a:r>
              <a:rPr lang="it-IT" sz="1600" b="1" dirty="0">
                <a:solidFill>
                  <a:srgbClr val="1D71B8"/>
                </a:solidFill>
              </a:rPr>
              <a:t> </a:t>
            </a:r>
            <a:r>
              <a:rPr lang="it-IT" sz="1600" b="1" dirty="0" err="1">
                <a:solidFill>
                  <a:srgbClr val="1D71B8"/>
                </a:solidFill>
              </a:rPr>
              <a:t>formulation</a:t>
            </a:r>
            <a:r>
              <a:rPr lang="it-IT" sz="1600" b="1" dirty="0">
                <a:solidFill>
                  <a:srgbClr val="1D71B8"/>
                </a:solidFill>
              </a:rPr>
              <a:t> for </a:t>
            </a:r>
            <a:r>
              <a:rPr lang="it-IT" sz="1600" b="1" dirty="0" err="1">
                <a:solidFill>
                  <a:srgbClr val="1D71B8"/>
                </a:solidFill>
              </a:rPr>
              <a:t>erosion</a:t>
            </a:r>
            <a:r>
              <a:rPr lang="it-IT" sz="1600" b="1" dirty="0">
                <a:solidFill>
                  <a:srgbClr val="1D71B8"/>
                </a:solidFill>
              </a:rPr>
              <a:t> index (I.E.)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9DDF99-91D6-8386-FCF4-7E447E6DAE7C}"/>
              </a:ext>
            </a:extLst>
          </p:cNvPr>
          <p:cNvCxnSpPr>
            <a:cxnSpLocks/>
          </p:cNvCxnSpPr>
          <p:nvPr/>
        </p:nvCxnSpPr>
        <p:spPr>
          <a:xfrm>
            <a:off x="6251939" y="4527269"/>
            <a:ext cx="45365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7DB9D5-ECFA-04B4-0929-0F3D4E339BAB}"/>
                  </a:ext>
                </a:extLst>
              </p:cNvPr>
              <p:cNvSpPr txBox="1"/>
              <p:nvPr/>
            </p:nvSpPr>
            <p:spPr>
              <a:xfrm>
                <a:off x="6839037" y="4425433"/>
                <a:ext cx="145225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𝐻𝐵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7DB9D5-ECFA-04B4-0929-0F3D4E339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037" y="4425433"/>
                <a:ext cx="1452256" cy="215444"/>
              </a:xfrm>
              <a:prstGeom prst="rect">
                <a:avLst/>
              </a:prstGeom>
              <a:blipFill>
                <a:blip r:embed="rId2"/>
                <a:stretch>
                  <a:fillRect l="-2521" r="-840" b="-3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D5AFB91-9C47-286C-2B00-4A85D9D26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550"/>
          <a:stretch/>
        </p:blipFill>
        <p:spPr>
          <a:xfrm>
            <a:off x="4260292" y="2862374"/>
            <a:ext cx="1819275" cy="8731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E41D5A1-5E68-75F9-7909-C4147E9E3B99}"/>
              </a:ext>
            </a:extLst>
          </p:cNvPr>
          <p:cNvGrpSpPr/>
          <p:nvPr/>
        </p:nvGrpSpPr>
        <p:grpSpPr>
          <a:xfrm>
            <a:off x="4104350" y="1617584"/>
            <a:ext cx="1952625" cy="540440"/>
            <a:chOff x="4104350" y="1617584"/>
            <a:chExt cx="1952625" cy="5404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18E8412-A5E8-5F0C-1ECA-A265DF13D2B7}"/>
                </a:ext>
              </a:extLst>
            </p:cNvPr>
            <p:cNvGrpSpPr/>
            <p:nvPr/>
          </p:nvGrpSpPr>
          <p:grpSpPr>
            <a:xfrm>
              <a:off x="4104350" y="1636427"/>
              <a:ext cx="1952625" cy="521597"/>
              <a:chOff x="4104350" y="1636427"/>
              <a:chExt cx="1952625" cy="52159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BC19B77-513F-ED64-2F48-BB97A8EDF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8471"/>
              <a:stretch/>
            </p:blipFill>
            <p:spPr>
              <a:xfrm>
                <a:off x="4104350" y="1636427"/>
                <a:ext cx="1952625" cy="521597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3A3C2E3-3279-7D39-E751-599B6A426F63}"/>
                  </a:ext>
                </a:extLst>
              </p:cNvPr>
              <p:cNvSpPr/>
              <p:nvPr/>
            </p:nvSpPr>
            <p:spPr>
              <a:xfrm>
                <a:off x="4253204" y="1712803"/>
                <a:ext cx="752971" cy="1977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CCE528-EA83-3380-5BC8-694AC2E615BC}"/>
                </a:ext>
              </a:extLst>
            </p:cNvPr>
            <p:cNvSpPr txBox="1"/>
            <p:nvPr/>
          </p:nvSpPr>
          <p:spPr>
            <a:xfrm>
              <a:off x="4224851" y="1617584"/>
              <a:ext cx="886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/>
                <a:t>Small angle of impact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1F8AD53-9953-2D70-92CE-7F73DBA62F73}"/>
              </a:ext>
            </a:extLst>
          </p:cNvPr>
          <p:cNvSpPr txBox="1"/>
          <p:nvPr/>
        </p:nvSpPr>
        <p:spPr>
          <a:xfrm>
            <a:off x="4470825" y="3735572"/>
            <a:ext cx="17966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Plastic </a:t>
            </a:r>
            <a:r>
              <a:rPr lang="it-IT" sz="900" dirty="0" err="1"/>
              <a:t>deformation</a:t>
            </a:r>
            <a:r>
              <a:rPr lang="it-IT" sz="900" dirty="0"/>
              <a:t> / fusion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0C57DC-D226-495A-6F2A-7B9C135DFAAC}"/>
              </a:ext>
            </a:extLst>
          </p:cNvPr>
          <p:cNvGrpSpPr/>
          <p:nvPr/>
        </p:nvGrpSpPr>
        <p:grpSpPr>
          <a:xfrm>
            <a:off x="429338" y="3735572"/>
            <a:ext cx="2027645" cy="853290"/>
            <a:chOff x="429338" y="3735572"/>
            <a:chExt cx="2027645" cy="85329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184440-73CB-6AFA-F419-487203E4CBB0}"/>
                </a:ext>
              </a:extLst>
            </p:cNvPr>
            <p:cNvSpPr/>
            <p:nvPr/>
          </p:nvSpPr>
          <p:spPr>
            <a:xfrm>
              <a:off x="429338" y="3735572"/>
              <a:ext cx="2013097" cy="8532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89AC7C8-7D24-BEF3-58C6-F81BAD1A9347}"/>
                </a:ext>
              </a:extLst>
            </p:cNvPr>
            <p:cNvGrpSpPr/>
            <p:nvPr/>
          </p:nvGrpSpPr>
          <p:grpSpPr>
            <a:xfrm>
              <a:off x="429338" y="3850770"/>
              <a:ext cx="2027645" cy="661310"/>
              <a:chOff x="410755" y="3168168"/>
              <a:chExt cx="2027645" cy="661310"/>
            </a:xfrm>
          </p:grpSpPr>
          <p:sp>
            <p:nvSpPr>
              <p:cNvPr id="39" name="Left Brace 38">
                <a:extLst>
                  <a:ext uri="{FF2B5EF4-FFF2-40B4-BE49-F238E27FC236}">
                    <a16:creationId xmlns:a16="http://schemas.microsoft.com/office/drawing/2014/main" id="{F1D0D1FB-5481-5D87-EF56-9A54D3A619C7}"/>
                  </a:ext>
                </a:extLst>
              </p:cNvPr>
              <p:cNvSpPr/>
              <p:nvPr/>
            </p:nvSpPr>
            <p:spPr>
              <a:xfrm>
                <a:off x="1200173" y="3179591"/>
                <a:ext cx="155448" cy="648000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FD06B2-FC4E-8F1F-880F-F4055E6C203B}"/>
                  </a:ext>
                </a:extLst>
              </p:cNvPr>
              <p:cNvSpPr txBox="1"/>
              <p:nvPr/>
            </p:nvSpPr>
            <p:spPr>
              <a:xfrm>
                <a:off x="1321778" y="3168168"/>
                <a:ext cx="111662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∆P &gt; 1000 bar</a:t>
                </a:r>
                <a:endParaRPr lang="it-IT" sz="1100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91F597-919E-6AFD-9108-8AA14CD9EE67}"/>
                  </a:ext>
                </a:extLst>
              </p:cNvPr>
              <p:cNvSpPr txBox="1"/>
              <p:nvPr/>
            </p:nvSpPr>
            <p:spPr>
              <a:xfrm>
                <a:off x="1321778" y="3567868"/>
                <a:ext cx="10599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 &gt; 450 m/s</a:t>
                </a:r>
                <a:endParaRPr lang="it-IT" sz="11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A8A8F67-DE59-E470-2E05-9194F4B8D49F}"/>
                  </a:ext>
                </a:extLst>
              </p:cNvPr>
              <p:cNvSpPr txBox="1"/>
              <p:nvPr/>
            </p:nvSpPr>
            <p:spPr>
              <a:xfrm>
                <a:off x="410755" y="3378399"/>
                <a:ext cx="14461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Water Jet</a:t>
                </a:r>
                <a:endParaRPr lang="it-IT" sz="1100" dirty="0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3F579F1-000A-0088-7A4B-1932197C4B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49" name="Picture 48" descr="logo KOSO parcol 2019 in HD">
              <a:extLst>
                <a:ext uri="{FF2B5EF4-FFF2-40B4-BE49-F238E27FC236}">
                  <a16:creationId xmlns:a16="http://schemas.microsoft.com/office/drawing/2014/main" id="{60F66662-2A7D-E91F-745F-55A563EF2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3358265-62A9-2156-5855-46791E87411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9A9F2C0-120B-6DE7-7F35-A9481F5F836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DE62A593-1166-A0DC-9150-0C4327ACC06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6B493D9-F5B7-4D86-8AB6-2E7755AD3AD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53" name="Freeform 31">
                  <a:extLst>
                    <a:ext uri="{FF2B5EF4-FFF2-40B4-BE49-F238E27FC236}">
                      <a16:creationId xmlns:a16="http://schemas.microsoft.com/office/drawing/2014/main" id="{5479853B-4B27-2A78-2FA6-CDD8A504062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96123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4756353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Best practice </a:t>
            </a:r>
            <a:r>
              <a:rPr lang="it-IT" sz="2800" dirty="0" err="1"/>
              <a:t>solution</a:t>
            </a:r>
            <a:endParaRPr lang="it-I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7568" y="1600378"/>
            <a:ext cx="3284433" cy="30283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The best way to </a:t>
            </a:r>
            <a:r>
              <a:rPr lang="it-IT" sz="1400" dirty="0" err="1"/>
              <a:t>manage</a:t>
            </a:r>
            <a:r>
              <a:rPr lang="it-IT" sz="1400" dirty="0"/>
              <a:t> </a:t>
            </a:r>
            <a:r>
              <a:rPr lang="it-IT" sz="1400" dirty="0" err="1"/>
              <a:t>all</a:t>
            </a:r>
            <a:r>
              <a:rPr lang="it-IT" sz="1400" dirty="0"/>
              <a:t> the </a:t>
            </a:r>
            <a:r>
              <a:rPr lang="it-IT" sz="1400" dirty="0" err="1"/>
              <a:t>problems</a:t>
            </a:r>
            <a:r>
              <a:rPr lang="it-IT" sz="1400" dirty="0"/>
              <a:t> </a:t>
            </a:r>
            <a:r>
              <a:rPr lang="it-IT" sz="1400" dirty="0" err="1"/>
              <a:t>above</a:t>
            </a:r>
            <a:r>
              <a:rPr lang="it-IT" sz="1400" dirty="0"/>
              <a:t> </a:t>
            </a:r>
            <a:r>
              <a:rPr lang="it-IT" sz="1400" dirty="0" err="1"/>
              <a:t>mentioned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the use of Multi-Stage trims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 err="1"/>
              <a:t>Subdiving</a:t>
            </a:r>
            <a:r>
              <a:rPr lang="it-IT" sz="1400" dirty="0"/>
              <a:t> the </a:t>
            </a:r>
            <a:r>
              <a:rPr lang="it-IT" sz="1400" dirty="0" err="1"/>
              <a:t>total</a:t>
            </a:r>
            <a:r>
              <a:rPr lang="it-IT" sz="1400" dirty="0"/>
              <a:t> pressure drop in </a:t>
            </a:r>
            <a:r>
              <a:rPr lang="it-IT" sz="1400" dirty="0" err="1"/>
              <a:t>smallest</a:t>
            </a:r>
            <a:r>
              <a:rPr lang="it-IT" sz="1400" dirty="0"/>
              <a:t> </a:t>
            </a:r>
            <a:r>
              <a:rPr lang="it-IT" sz="1400" dirty="0" err="1"/>
              <a:t>ones</a:t>
            </a:r>
            <a:r>
              <a:rPr lang="it-IT" sz="1400" dirty="0"/>
              <a:t> </a:t>
            </a:r>
            <a:r>
              <a:rPr lang="it-IT" sz="1400" dirty="0" err="1"/>
              <a:t>allows</a:t>
            </a:r>
            <a:r>
              <a:rPr lang="it-IT" sz="1400" dirty="0"/>
              <a:t> to reduce the speed and the </a:t>
            </a:r>
            <a:r>
              <a:rPr lang="it-IT" sz="1400" dirty="0" err="1"/>
              <a:t>cavitation</a:t>
            </a:r>
            <a:r>
              <a:rPr lang="it-IT" sz="1400" dirty="0"/>
              <a:t> </a:t>
            </a:r>
            <a:r>
              <a:rPr lang="it-IT" sz="1400" dirty="0" err="1"/>
              <a:t>potetial</a:t>
            </a: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The </a:t>
            </a:r>
            <a:r>
              <a:rPr lang="it-IT" sz="1400" dirty="0" err="1"/>
              <a:t>number</a:t>
            </a:r>
            <a:r>
              <a:rPr lang="it-IT" sz="1400" dirty="0"/>
              <a:t> of stages </a:t>
            </a:r>
            <a:r>
              <a:rPr lang="it-IT" sz="1400" dirty="0" err="1"/>
              <a:t>depends</a:t>
            </a:r>
            <a:r>
              <a:rPr lang="it-IT" sz="1400" dirty="0"/>
              <a:t> on the </a:t>
            </a:r>
            <a:r>
              <a:rPr lang="it-IT" sz="1400" dirty="0" err="1"/>
              <a:t>established</a:t>
            </a:r>
            <a:r>
              <a:rPr lang="it-IT" sz="1400" dirty="0"/>
              <a:t> </a:t>
            </a:r>
            <a:r>
              <a:rPr lang="it-IT" sz="1400" dirty="0" err="1"/>
              <a:t>criteria</a:t>
            </a:r>
            <a:r>
              <a:rPr lang="it-IT" sz="1400" dirty="0"/>
              <a:t> (IEC, ISA, </a:t>
            </a:r>
            <a:r>
              <a:rPr lang="it-IT" sz="1400" dirty="0" err="1"/>
              <a:t>etc</a:t>
            </a:r>
            <a:r>
              <a:rPr lang="it-IT" sz="1400" dirty="0"/>
              <a:t>…) </a:t>
            </a: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7E520D-1624-EC9D-4916-27C1ECD6FE2F}"/>
              </a:ext>
            </a:extLst>
          </p:cNvPr>
          <p:cNvGrpSpPr>
            <a:grpSpLocks noChangeAspect="1"/>
          </p:cNvGrpSpPr>
          <p:nvPr/>
        </p:nvGrpSpPr>
        <p:grpSpPr>
          <a:xfrm>
            <a:off x="4282800" y="1318259"/>
            <a:ext cx="4477874" cy="3185871"/>
            <a:chOff x="2944751" y="575846"/>
            <a:chExt cx="8220075" cy="584835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898953-55CC-95EC-CEB1-D42EC51126C0}"/>
                </a:ext>
              </a:extLst>
            </p:cNvPr>
            <p:cNvGrpSpPr/>
            <p:nvPr/>
          </p:nvGrpSpPr>
          <p:grpSpPr>
            <a:xfrm>
              <a:off x="2944751" y="575846"/>
              <a:ext cx="8220075" cy="5848350"/>
              <a:chOff x="2944751" y="575846"/>
              <a:chExt cx="8220075" cy="584835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8580C7E-0436-D774-0B25-B4C902701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44751" y="575846"/>
                <a:ext cx="8220075" cy="584835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919287F-9AA4-F49C-1928-13D61F4EA2D7}"/>
                  </a:ext>
                </a:extLst>
              </p:cNvPr>
              <p:cNvSpPr/>
              <p:nvPr/>
            </p:nvSpPr>
            <p:spPr>
              <a:xfrm>
                <a:off x="3107184" y="2441359"/>
                <a:ext cx="337352" cy="230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610D5A-0311-87ED-5CA3-DE32AD36B930}"/>
                </a:ext>
              </a:extLst>
            </p:cNvPr>
            <p:cNvGrpSpPr/>
            <p:nvPr/>
          </p:nvGrpSpPr>
          <p:grpSpPr>
            <a:xfrm>
              <a:off x="3062795" y="5086905"/>
              <a:ext cx="8066519" cy="452123"/>
              <a:chOff x="3062795" y="5166804"/>
              <a:chExt cx="8066519" cy="452123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9BEB96C-8C5E-6CCA-50A5-ED83E03A00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2795" y="5179346"/>
                <a:ext cx="8066519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096B7E-8895-F17F-2C57-B3EBB3B4675E}"/>
                  </a:ext>
                </a:extLst>
              </p:cNvPr>
              <p:cNvSpPr txBox="1"/>
              <p:nvPr/>
            </p:nvSpPr>
            <p:spPr>
              <a:xfrm>
                <a:off x="3444535" y="5166804"/>
                <a:ext cx="1029810" cy="45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 err="1">
                    <a:solidFill>
                      <a:srgbClr val="0070C0"/>
                    </a:solidFill>
                  </a:rPr>
                  <a:t>P_vap</a:t>
                </a:r>
                <a:endParaRPr lang="it-IT" sz="11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61FC08-0C0B-C4AC-837D-A4A0689997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27" name="Picture 26" descr="logo KOSO parcol 2019 in HD">
              <a:extLst>
                <a:ext uri="{FF2B5EF4-FFF2-40B4-BE49-F238E27FC236}">
                  <a16:creationId xmlns:a16="http://schemas.microsoft.com/office/drawing/2014/main" id="{75DAEDE1-CC82-CCCA-EF13-A81411FBB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DDB0EA-F175-B334-2082-D2BC75F3B2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2F2E230-CB7B-1693-4239-694C1C7E656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8589100A-DAB9-2237-054A-B33974B719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707B1F9-04AD-DCB8-BD05-0CD03B29525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31" name="Freeform 31">
                  <a:extLst>
                    <a:ext uri="{FF2B5EF4-FFF2-40B4-BE49-F238E27FC236}">
                      <a16:creationId xmlns:a16="http://schemas.microsoft.com/office/drawing/2014/main" id="{6679D31B-844F-8BA6-7E76-7DB2F27F7CE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2297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1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8EE4A1-03A9-318C-5CAD-19E2972F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38226"/>
            <a:ext cx="5726113" cy="3549649"/>
          </a:xfrm>
        </p:spPr>
        <p:txBody>
          <a:bodyPr anchor="ctr" anchorCtr="0"/>
          <a:lstStyle/>
          <a:p>
            <a:pPr>
              <a:lnSpc>
                <a:spcPts val="2300"/>
              </a:lnSpc>
            </a:pPr>
            <a:r>
              <a:rPr lang="en-US" sz="1600" b="1" dirty="0">
                <a:solidFill>
                  <a:schemeClr val="bg1"/>
                </a:solidFill>
              </a:rPr>
              <a:t>1) Risks associated with high Pressure Drop / High Speed: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Examples, Criteria and International standard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2) Case Studies and Previous Experiences: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Analysis and Experiments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3) Current Project: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Modeling of Tandem Plug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58F5C1D3-2F3E-FB25-290E-D922E22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A1CBBDE-F2A7-9904-CD3C-06D1D3EF9A5A}"/>
              </a:ext>
            </a:extLst>
          </p:cNvPr>
          <p:cNvSpPr/>
          <p:nvPr/>
        </p:nvSpPr>
        <p:spPr>
          <a:xfrm>
            <a:off x="171007" y="3231166"/>
            <a:ext cx="3032993" cy="689182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227A64-F3A8-2893-2EF8-4C908B225BF1}"/>
              </a:ext>
            </a:extLst>
          </p:cNvPr>
          <p:cNvSpPr/>
          <p:nvPr/>
        </p:nvSpPr>
        <p:spPr>
          <a:xfrm>
            <a:off x="171007" y="1445514"/>
            <a:ext cx="5805931" cy="689182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8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47568" y="815061"/>
            <a:ext cx="5346274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OTC </a:t>
            </a:r>
            <a:r>
              <a:rPr lang="it-IT" sz="2800" dirty="0" err="1"/>
              <a:t>application</a:t>
            </a:r>
            <a:endParaRPr lang="it-I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7567" y="1359378"/>
            <a:ext cx="4202511" cy="326224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>
                <a:cs typeface="Arial" panose="020B0604020202020204" pitchFamily="34" charset="0"/>
              </a:rPr>
              <a:t>Service </a:t>
            </a:r>
            <a:r>
              <a:rPr lang="it-IT" sz="1400" dirty="0" err="1">
                <a:cs typeface="Arial" panose="020B0604020202020204" pitchFamily="34" charset="0"/>
              </a:rPr>
              <a:t>conditions</a:t>
            </a:r>
            <a:r>
              <a:rPr lang="it-IT" sz="1400" dirty="0">
                <a:cs typeface="Arial" panose="020B0604020202020204" pitchFamily="34" charset="0"/>
              </a:rPr>
              <a:t>: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∆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P_max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= 258.5 bar</a:t>
            </a:r>
          </a:p>
          <a:p>
            <a:r>
              <a:rPr lang="it-IT" sz="1400" dirty="0" err="1">
                <a:cs typeface="Arial" panose="020B0604020202020204" pitchFamily="34" charset="0"/>
              </a:rPr>
              <a:t>X</a:t>
            </a:r>
            <a:r>
              <a:rPr lang="it-IT" sz="1400" baseline="-25000" dirty="0" err="1">
                <a:cs typeface="Arial" panose="020B0604020202020204" pitchFamily="34" charset="0"/>
              </a:rPr>
              <a:t>F</a:t>
            </a:r>
            <a:r>
              <a:rPr lang="it-IT" sz="1400" dirty="0" err="1">
                <a:cs typeface="Arial" panose="020B0604020202020204" pitchFamily="34" charset="0"/>
              </a:rPr>
              <a:t>_max</a:t>
            </a:r>
            <a:r>
              <a:rPr lang="it-IT" sz="1400" dirty="0">
                <a:cs typeface="Arial" panose="020B0604020202020204" pitchFamily="34" charset="0"/>
              </a:rPr>
              <a:t> = 0.9988</a:t>
            </a:r>
          </a:p>
          <a:p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Cv_max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= 24.9</a:t>
            </a:r>
          </a:p>
          <a:p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Cv_min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= 0.262</a:t>
            </a:r>
          </a:p>
          <a:p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Rangeability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= 95</a:t>
            </a:r>
            <a:endParaRPr lang="it-IT" sz="1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400" dirty="0">
                <a:cs typeface="Arial" panose="020B0604020202020204" pitchFamily="34" charset="0"/>
              </a:rPr>
              <a:t>Intermediate </a:t>
            </a:r>
            <a:r>
              <a:rPr lang="it-IT" sz="1400" dirty="0" err="1">
                <a:cs typeface="Arial" panose="020B0604020202020204" pitchFamily="34" charset="0"/>
              </a:rPr>
              <a:t>cases</a:t>
            </a:r>
            <a:r>
              <a:rPr lang="it-IT" sz="1400" dirty="0">
                <a:cs typeface="Arial" panose="020B0604020202020204" pitchFamily="34" charset="0"/>
              </a:rPr>
              <a:t> with: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∆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P_ref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= 100 bar </a:t>
            </a:r>
          </a:p>
          <a:p>
            <a:r>
              <a:rPr lang="it-IT" sz="1400" dirty="0" err="1">
                <a:cs typeface="Arial" panose="020B0604020202020204" pitchFamily="34" charset="0"/>
              </a:rPr>
              <a:t>X</a:t>
            </a:r>
            <a:r>
              <a:rPr lang="it-IT" sz="1400" baseline="-25000" dirty="0" err="1">
                <a:cs typeface="Arial" panose="020B0604020202020204" pitchFamily="34" charset="0"/>
              </a:rPr>
              <a:t>F</a:t>
            </a:r>
            <a:r>
              <a:rPr lang="it-IT" sz="1400" dirty="0" err="1">
                <a:cs typeface="Arial" panose="020B0604020202020204" pitchFamily="34" charset="0"/>
              </a:rPr>
              <a:t>_ref</a:t>
            </a:r>
            <a:r>
              <a:rPr lang="it-IT" sz="1400" dirty="0">
                <a:cs typeface="Arial" panose="020B0604020202020204" pitchFamily="34" charset="0"/>
              </a:rPr>
              <a:t> = 0.65</a:t>
            </a:r>
          </a:p>
          <a:p>
            <a:pPr marL="0" indent="0">
              <a:buNone/>
            </a:pPr>
            <a:r>
              <a:rPr lang="it-IT" sz="1400" b="1" dirty="0" err="1">
                <a:cs typeface="Arial" panose="020B0604020202020204" pitchFamily="34" charset="0"/>
              </a:rPr>
              <a:t>During</a:t>
            </a:r>
            <a:r>
              <a:rPr lang="it-IT" sz="1400" b="1" dirty="0">
                <a:cs typeface="Arial" panose="020B0604020202020204" pitchFamily="34" charset="0"/>
              </a:rPr>
              <a:t> start-up, the </a:t>
            </a:r>
            <a:r>
              <a:rPr lang="it-IT" sz="1400" b="1" dirty="0" err="1">
                <a:cs typeface="Arial" panose="020B0604020202020204" pitchFamily="34" charset="0"/>
              </a:rPr>
              <a:t>conditions</a:t>
            </a:r>
            <a:r>
              <a:rPr lang="it-IT" sz="1400" b="1" dirty="0">
                <a:cs typeface="Arial" panose="020B0604020202020204" pitchFamily="34" charset="0"/>
              </a:rPr>
              <a:t> are </a:t>
            </a:r>
            <a:r>
              <a:rPr lang="it-IT" sz="1400" b="1" dirty="0" err="1">
                <a:cs typeface="Arial" panose="020B0604020202020204" pitchFamily="34" charset="0"/>
              </a:rPr>
              <a:t>extreme</a:t>
            </a:r>
            <a:r>
              <a:rPr lang="it-IT" sz="1400" b="1" dirty="0"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r>
              <a:rPr lang="it-IT" sz="1400" dirty="0" err="1">
                <a:cs typeface="Arial" panose="020B0604020202020204" pitchFamily="34" charset="0"/>
              </a:rPr>
              <a:t>Frequent</a:t>
            </a:r>
            <a:r>
              <a:rPr lang="it-IT" sz="1400" dirty="0">
                <a:cs typeface="Arial" panose="020B0604020202020204" pitchFamily="34" charset="0"/>
              </a:rPr>
              <a:t> start-up and </a:t>
            </a:r>
            <a:r>
              <a:rPr lang="it-IT" sz="1400" dirty="0" err="1">
                <a:cs typeface="Arial" panose="020B0604020202020204" pitchFamily="34" charset="0"/>
              </a:rPr>
              <a:t>shut</a:t>
            </a:r>
            <a:r>
              <a:rPr lang="it-IT" sz="1400" dirty="0">
                <a:cs typeface="Arial" panose="020B0604020202020204" pitchFamily="34" charset="0"/>
              </a:rPr>
              <a:t> down</a:t>
            </a:r>
          </a:p>
          <a:p>
            <a:pPr marL="0" indent="0">
              <a:buNone/>
            </a:pPr>
            <a:r>
              <a:rPr lang="it-IT" sz="1400" dirty="0"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7D4194-13A0-6278-01C1-BE347CE460F5}"/>
              </a:ext>
            </a:extLst>
          </p:cNvPr>
          <p:cNvGrpSpPr/>
          <p:nvPr/>
        </p:nvGrpSpPr>
        <p:grpSpPr>
          <a:xfrm>
            <a:off x="4269735" y="1306010"/>
            <a:ext cx="4382135" cy="2698506"/>
            <a:chOff x="4099389" y="1371989"/>
            <a:chExt cx="4793786" cy="2952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0569C7-73F1-682B-3780-281B4664C5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99389" y="1371989"/>
              <a:ext cx="4793786" cy="2952000"/>
              <a:chOff x="4927048" y="697075"/>
              <a:chExt cx="7115175" cy="43815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00A2023-1632-83CA-994D-0821C1A90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27048" y="697075"/>
                <a:ext cx="7115175" cy="43815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54C77C-0058-C287-83AE-D4D4CFB25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2114"/>
              <a:stretch/>
            </p:blipFill>
            <p:spPr>
              <a:xfrm>
                <a:off x="9576335" y="1934957"/>
                <a:ext cx="1228726" cy="3130813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DD0734-1A06-308E-C8D6-241EDBFA9EEA}"/>
                </a:ext>
              </a:extLst>
            </p:cNvPr>
            <p:cNvSpPr/>
            <p:nvPr/>
          </p:nvSpPr>
          <p:spPr>
            <a:xfrm>
              <a:off x="6436240" y="1891862"/>
              <a:ext cx="792000" cy="243204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715D9D-4F6E-77F9-F9D0-B08EB2180A14}"/>
                </a:ext>
              </a:extLst>
            </p:cNvPr>
            <p:cNvSpPr/>
            <p:nvPr/>
          </p:nvSpPr>
          <p:spPr>
            <a:xfrm>
              <a:off x="7262033" y="1888319"/>
              <a:ext cx="792000" cy="2432048"/>
            </a:xfrm>
            <a:prstGeom prst="rect">
              <a:avLst/>
            </a:prstGeom>
            <a:noFill/>
            <a:ln w="28575">
              <a:solidFill>
                <a:srgbClr val="328B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40CE94-4B6A-0791-8203-D5B600036FA0}"/>
              </a:ext>
            </a:extLst>
          </p:cNvPr>
          <p:cNvGrpSpPr/>
          <p:nvPr/>
        </p:nvGrpSpPr>
        <p:grpSpPr>
          <a:xfrm>
            <a:off x="6439578" y="4038922"/>
            <a:ext cx="792000" cy="753555"/>
            <a:chOff x="6439578" y="4038922"/>
            <a:chExt cx="792000" cy="753555"/>
          </a:xfrm>
        </p:grpSpPr>
        <p:sp>
          <p:nvSpPr>
            <p:cNvPr id="26" name="Segnaposto testo 8">
              <a:extLst>
                <a:ext uri="{FF2B5EF4-FFF2-40B4-BE49-F238E27FC236}">
                  <a16:creationId xmlns:a16="http://schemas.microsoft.com/office/drawing/2014/main" id="{BDBF709C-E757-AF3B-D0E3-1E06F2B5BE4A}"/>
                </a:ext>
              </a:extLst>
            </p:cNvPr>
            <p:cNvSpPr txBox="1">
              <a:spLocks/>
            </p:cNvSpPr>
            <p:nvPr/>
          </p:nvSpPr>
          <p:spPr>
            <a:xfrm>
              <a:off x="6439578" y="4214627"/>
              <a:ext cx="792000" cy="577850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t-IT" sz="1000" b="1" dirty="0"/>
                <a:t>Case Min </a:t>
              </a:r>
            </a:p>
            <a:p>
              <a:pPr marL="0" indent="0" algn="ctr">
                <a:buNone/>
              </a:pPr>
              <a:r>
                <a:rPr lang="it-IT" sz="1000" b="1" dirty="0" err="1"/>
                <a:t>Start-UP</a:t>
              </a:r>
              <a:endParaRPr lang="it-IT" sz="1000" b="1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EDC5C21-BC19-AFE0-AB36-7AEEFC65C920}"/>
                </a:ext>
              </a:extLst>
            </p:cNvPr>
            <p:cNvCxnSpPr/>
            <p:nvPr/>
          </p:nvCxnSpPr>
          <p:spPr>
            <a:xfrm>
              <a:off x="6832240" y="4038922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714AE0-182A-F709-E7DB-9105E6E6BEA2}"/>
              </a:ext>
            </a:extLst>
          </p:cNvPr>
          <p:cNvGrpSpPr/>
          <p:nvPr/>
        </p:nvGrpSpPr>
        <p:grpSpPr>
          <a:xfrm>
            <a:off x="7242416" y="4038922"/>
            <a:ext cx="792000" cy="753555"/>
            <a:chOff x="6496282" y="4038922"/>
            <a:chExt cx="792000" cy="753555"/>
          </a:xfrm>
        </p:grpSpPr>
        <p:sp>
          <p:nvSpPr>
            <p:cNvPr id="32" name="Segnaposto testo 8">
              <a:extLst>
                <a:ext uri="{FF2B5EF4-FFF2-40B4-BE49-F238E27FC236}">
                  <a16:creationId xmlns:a16="http://schemas.microsoft.com/office/drawing/2014/main" id="{170B050C-B657-2D03-AD3F-A770DA86EC73}"/>
                </a:ext>
              </a:extLst>
            </p:cNvPr>
            <p:cNvSpPr txBox="1">
              <a:spLocks/>
            </p:cNvSpPr>
            <p:nvPr/>
          </p:nvSpPr>
          <p:spPr>
            <a:xfrm>
              <a:off x="6496282" y="4214627"/>
              <a:ext cx="792000" cy="577850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t-IT" sz="1000" b="1" dirty="0"/>
                <a:t>Case Max </a:t>
              </a:r>
            </a:p>
            <a:p>
              <a:pPr marL="0" indent="0" algn="ctr">
                <a:buNone/>
              </a:pPr>
              <a:r>
                <a:rPr lang="it-IT" sz="1000" b="1" dirty="0" err="1"/>
                <a:t>Run</a:t>
              </a:r>
              <a:endParaRPr lang="it-IT" sz="1000" b="1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A8A7495-0B47-97CB-BC50-18A252E17618}"/>
                </a:ext>
              </a:extLst>
            </p:cNvPr>
            <p:cNvCxnSpPr/>
            <p:nvPr/>
          </p:nvCxnSpPr>
          <p:spPr>
            <a:xfrm>
              <a:off x="6903125" y="4038922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30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39254"/>
            <a:ext cx="5265307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trim </a:t>
            </a:r>
            <a:r>
              <a:rPr lang="it-IT" sz="2800" dirty="0" err="1"/>
              <a:t>selection</a:t>
            </a:r>
            <a:endParaRPr lang="it-I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7414" y="1519156"/>
            <a:ext cx="3708808" cy="6463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/>
              <a:t>Standard </a:t>
            </a:r>
            <a:r>
              <a:rPr lang="it-IT" sz="1400" b="1" dirty="0" err="1"/>
              <a:t>Limiphon</a:t>
            </a:r>
            <a:r>
              <a:rPr lang="it-IT" sz="1400" b="1" dirty="0"/>
              <a:t> trim</a:t>
            </a:r>
          </a:p>
          <a:p>
            <a:pPr marL="0" indent="0">
              <a:buNone/>
            </a:pPr>
            <a:r>
              <a:rPr lang="it-IT" sz="1400" dirty="0"/>
              <a:t>(Multi-</a:t>
            </a:r>
            <a:r>
              <a:rPr lang="it-IT" sz="1400" dirty="0" err="1"/>
              <a:t>Path</a:t>
            </a:r>
            <a:r>
              <a:rPr lang="it-IT" sz="1400" dirty="0"/>
              <a:t>, Multi-Stages)</a:t>
            </a: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081C71-1DB4-3B50-888A-BAE6DE1DC7FA}"/>
              </a:ext>
            </a:extLst>
          </p:cNvPr>
          <p:cNvGrpSpPr>
            <a:grpSpLocks noChangeAspect="1"/>
          </p:cNvGrpSpPr>
          <p:nvPr/>
        </p:nvGrpSpPr>
        <p:grpSpPr>
          <a:xfrm>
            <a:off x="6749720" y="1609041"/>
            <a:ext cx="1887297" cy="2916000"/>
            <a:chOff x="4104167" y="829340"/>
            <a:chExt cx="2417742" cy="37355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F3FC09C-CE76-1211-BF0B-0D4BEAB7B54E}"/>
                </a:ext>
              </a:extLst>
            </p:cNvPr>
            <p:cNvGrpSpPr/>
            <p:nvPr/>
          </p:nvGrpSpPr>
          <p:grpSpPr>
            <a:xfrm>
              <a:off x="4104167" y="829340"/>
              <a:ext cx="2417742" cy="3735572"/>
              <a:chOff x="4104167" y="829340"/>
              <a:chExt cx="2417742" cy="373557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F375836-C127-9385-DC8F-2BC53D55EAB8}"/>
                  </a:ext>
                </a:extLst>
              </p:cNvPr>
              <p:cNvGrpSpPr/>
              <p:nvPr/>
            </p:nvGrpSpPr>
            <p:grpSpPr>
              <a:xfrm>
                <a:off x="4104167" y="829340"/>
                <a:ext cx="2383336" cy="3735572"/>
                <a:chOff x="4104167" y="829340"/>
                <a:chExt cx="2383336" cy="3735572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E01EF0A-7385-CD02-85A0-F17152B1D3CF}"/>
                    </a:ext>
                  </a:extLst>
                </p:cNvPr>
                <p:cNvGrpSpPr/>
                <p:nvPr/>
              </p:nvGrpSpPr>
              <p:grpSpPr>
                <a:xfrm>
                  <a:off x="4104167" y="829340"/>
                  <a:ext cx="2376245" cy="3735572"/>
                  <a:chOff x="4104167" y="829340"/>
                  <a:chExt cx="2376245" cy="3735572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077A6198-BD0D-5D2B-2E76-3266F870A3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1515"/>
                  <a:stretch/>
                </p:blipFill>
                <p:spPr>
                  <a:xfrm>
                    <a:off x="4115571" y="877619"/>
                    <a:ext cx="2364841" cy="3687293"/>
                  </a:xfrm>
                  <a:prstGeom prst="rect">
                    <a:avLst/>
                  </a:prstGeom>
                </p:spPr>
              </p:pic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B03DD187-EE01-6810-B0D7-89CB83C400A4}"/>
                      </a:ext>
                    </a:extLst>
                  </p:cNvPr>
                  <p:cNvSpPr/>
                  <p:nvPr/>
                </p:nvSpPr>
                <p:spPr>
                  <a:xfrm>
                    <a:off x="4104167" y="829340"/>
                    <a:ext cx="311889" cy="11263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CF9CE6F-3DA5-A8CC-F638-49623D5870B8}"/>
                    </a:ext>
                  </a:extLst>
                </p:cNvPr>
                <p:cNvSpPr/>
                <p:nvPr/>
              </p:nvSpPr>
              <p:spPr>
                <a:xfrm rot="16200000">
                  <a:off x="5983594" y="4061000"/>
                  <a:ext cx="170119" cy="8376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EA47584-C078-6F33-4200-07EBBAFEBAF2}"/>
                  </a:ext>
                </a:extLst>
              </p:cNvPr>
              <p:cNvSpPr/>
              <p:nvPr/>
            </p:nvSpPr>
            <p:spPr>
              <a:xfrm rot="16200000">
                <a:off x="6076849" y="2140868"/>
                <a:ext cx="170119" cy="72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80B2B68-5D62-7AEA-18A1-E802997C7B4E}"/>
                </a:ext>
              </a:extLst>
            </p:cNvPr>
            <p:cNvSpPr/>
            <p:nvPr/>
          </p:nvSpPr>
          <p:spPr>
            <a:xfrm rot="16200000">
              <a:off x="5795426" y="352516"/>
              <a:ext cx="170119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53C9054-9C5B-8C9E-895A-43FC5AE23CDC}"/>
              </a:ext>
            </a:extLst>
          </p:cNvPr>
          <p:cNvGrpSpPr/>
          <p:nvPr/>
        </p:nvGrpSpPr>
        <p:grpSpPr>
          <a:xfrm>
            <a:off x="710813" y="892151"/>
            <a:ext cx="8055928" cy="3748321"/>
            <a:chOff x="115400" y="913415"/>
            <a:chExt cx="8055928" cy="374832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6D08C8-BD2C-C97E-E530-27E9C9FE9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7"/>
            <a:stretch/>
          </p:blipFill>
          <p:spPr>
            <a:xfrm>
              <a:off x="4026359" y="1421246"/>
              <a:ext cx="1782655" cy="25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1AE3B2D-3E7E-3CF4-02E9-F6E95BDB18A7}"/>
                </a:ext>
              </a:extLst>
            </p:cNvPr>
            <p:cNvGrpSpPr/>
            <p:nvPr/>
          </p:nvGrpSpPr>
          <p:grpSpPr>
            <a:xfrm>
              <a:off x="1987767" y="1523130"/>
              <a:ext cx="2932952" cy="850746"/>
              <a:chOff x="1973590" y="1508954"/>
              <a:chExt cx="2932952" cy="85074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32131FE-7AFB-157E-3E46-FE49DAEC39F0}"/>
                  </a:ext>
                </a:extLst>
              </p:cNvPr>
              <p:cNvSpPr txBox="1"/>
              <p:nvPr/>
            </p:nvSpPr>
            <p:spPr>
              <a:xfrm>
                <a:off x="1973590" y="1508954"/>
                <a:ext cx="2332541" cy="600164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– PLUG</a:t>
                </a:r>
              </a:p>
              <a:p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F6NM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nitrided</a:t>
                </a:r>
                <a:endParaRPr lang="it-IT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Hardness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1000 HV (on the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surface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only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endParaRPr lang="it-IT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B88EDEE-1080-B384-3983-931BB53CE8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6131" y="2109118"/>
                <a:ext cx="600411" cy="250582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DE21710-F1AF-340E-C691-E236AD0D4250}"/>
                </a:ext>
              </a:extLst>
            </p:cNvPr>
            <p:cNvGrpSpPr/>
            <p:nvPr/>
          </p:nvGrpSpPr>
          <p:grpSpPr>
            <a:xfrm>
              <a:off x="115400" y="3841898"/>
              <a:ext cx="4988228" cy="819838"/>
              <a:chOff x="-408930" y="952536"/>
              <a:chExt cx="4988228" cy="819838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9C8CB08-F1A9-41C6-8313-A77222739651}"/>
                  </a:ext>
                </a:extLst>
              </p:cNvPr>
              <p:cNvSpPr txBox="1"/>
              <p:nvPr/>
            </p:nvSpPr>
            <p:spPr>
              <a:xfrm>
                <a:off x="-408930" y="1126043"/>
                <a:ext cx="4313010" cy="64633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– FLOW TO OPEN</a:t>
                </a:r>
              </a:p>
              <a:p>
                <a:pPr algn="just"/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Flow to open design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used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maximize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valve’s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Cv,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since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flow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path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area of the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limiphon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disc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stack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increases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increasing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the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diameter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the disc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stack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itself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69734F2-EFA3-E398-3EA2-665879A020D0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3904080" y="952536"/>
                <a:ext cx="675218" cy="496673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97B1E12-39A9-15A5-CEA5-5FEAE8258DA4}"/>
                </a:ext>
              </a:extLst>
            </p:cNvPr>
            <p:cNvGrpSpPr/>
            <p:nvPr/>
          </p:nvGrpSpPr>
          <p:grpSpPr>
            <a:xfrm>
              <a:off x="699987" y="3241734"/>
              <a:ext cx="3559999" cy="600164"/>
              <a:chOff x="1490340" y="2008015"/>
              <a:chExt cx="3559999" cy="600164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762A381-1438-0938-74C7-3C4396FAE600}"/>
                  </a:ext>
                </a:extLst>
              </p:cNvPr>
              <p:cNvSpPr txBox="1"/>
              <p:nvPr/>
            </p:nvSpPr>
            <p:spPr>
              <a:xfrm>
                <a:off x="1490340" y="2008015"/>
                <a:ext cx="2780799" cy="600164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– SEAT</a:t>
                </a:r>
              </a:p>
              <a:p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AISI 316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stellited</a:t>
                </a:r>
                <a:endParaRPr lang="it-IT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Hardness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44 HRC in the contact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surface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area</a:t>
                </a:r>
              </a:p>
              <a:p>
                <a:endParaRPr lang="it-IT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263FD009-166A-603C-5210-1AA9688AD44B}"/>
                  </a:ext>
                </a:extLst>
              </p:cNvPr>
              <p:cNvCxnSpPr>
                <a:cxnSpLocks/>
                <a:stCxn id="50" idx="3"/>
              </p:cNvCxnSpPr>
              <p:nvPr/>
            </p:nvCxnSpPr>
            <p:spPr>
              <a:xfrm>
                <a:off x="4271139" y="2308097"/>
                <a:ext cx="779200" cy="143269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A72940E-996E-0AAC-5BEF-63414FA23E91}"/>
                </a:ext>
              </a:extLst>
            </p:cNvPr>
            <p:cNvGrpSpPr/>
            <p:nvPr/>
          </p:nvGrpSpPr>
          <p:grpSpPr>
            <a:xfrm>
              <a:off x="524728" y="2373876"/>
              <a:ext cx="3735258" cy="657725"/>
              <a:chOff x="1324742" y="2008015"/>
              <a:chExt cx="3735258" cy="65772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2819482-8356-C342-C674-2A2988CDCCC5}"/>
                  </a:ext>
                </a:extLst>
              </p:cNvPr>
              <p:cNvSpPr txBox="1"/>
              <p:nvPr/>
            </p:nvSpPr>
            <p:spPr>
              <a:xfrm>
                <a:off x="1324742" y="2008015"/>
                <a:ext cx="2946398" cy="64633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 – LIMIPHON DISC STACK</a:t>
                </a:r>
              </a:p>
              <a:p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1.4913</a:t>
                </a:r>
              </a:p>
              <a:p>
                <a:pPr algn="just"/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Limiphon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disc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stack’s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expansion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ratio (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increasing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flow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passage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inlet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outlet)</a:t>
                </a:r>
                <a:endParaRPr lang="it-IT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F3E3ACE8-920D-A9C3-86B5-49F9E3646D2D}"/>
                  </a:ext>
                </a:extLst>
              </p:cNvPr>
              <p:cNvCxnSpPr>
                <a:cxnSpLocks/>
                <a:stCxn id="54" idx="3"/>
              </p:cNvCxnSpPr>
              <p:nvPr/>
            </p:nvCxnSpPr>
            <p:spPr>
              <a:xfrm>
                <a:off x="4271140" y="2331181"/>
                <a:ext cx="788860" cy="334559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F342080-4A15-12AB-D53C-EB44F95CBCE2}"/>
                </a:ext>
              </a:extLst>
            </p:cNvPr>
            <p:cNvGrpSpPr/>
            <p:nvPr/>
          </p:nvGrpSpPr>
          <p:grpSpPr>
            <a:xfrm>
              <a:off x="5214668" y="913415"/>
              <a:ext cx="2956660" cy="2077083"/>
              <a:chOff x="2917123" y="2343973"/>
              <a:chExt cx="2956660" cy="2077083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D526FC-BE36-5359-C39A-646830B25D23}"/>
                  </a:ext>
                </a:extLst>
              </p:cNvPr>
              <p:cNvSpPr txBox="1"/>
              <p:nvPr/>
            </p:nvSpPr>
            <p:spPr>
              <a:xfrm>
                <a:off x="3540726" y="2343973"/>
                <a:ext cx="2333057" cy="50783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 – CAGE</a:t>
                </a:r>
              </a:p>
              <a:p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F6NM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nitrided</a:t>
                </a:r>
                <a:endParaRPr lang="it-IT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Hardness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1000 HV (on the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surface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only</a:t>
                </a:r>
                <a:r>
                  <a:rPr lang="it-IT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13629E40-3C99-C5AA-D428-ED89B1CE39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17123" y="2851804"/>
                <a:ext cx="627169" cy="1569252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60452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47414" y="903038"/>
            <a:ext cx="5726113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first field feedback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7413" y="1717629"/>
            <a:ext cx="4361099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Trim </a:t>
            </a:r>
            <a:r>
              <a:rPr lang="it-IT" sz="1400" dirty="0" err="1"/>
              <a:t>got</a:t>
            </a:r>
            <a:r>
              <a:rPr lang="it-IT" sz="1400" dirty="0"/>
              <a:t> </a:t>
            </a:r>
            <a:r>
              <a:rPr lang="it-IT" sz="1400" dirty="0" err="1"/>
              <a:t>damaged</a:t>
            </a:r>
            <a:r>
              <a:rPr lang="it-IT" sz="1400" dirty="0"/>
              <a:t> in </a:t>
            </a:r>
            <a:r>
              <a:rPr lang="it-IT" sz="1400" dirty="0">
                <a:highlight>
                  <a:srgbClr val="FF0000"/>
                </a:highlight>
              </a:rPr>
              <a:t>3 </a:t>
            </a:r>
            <a:r>
              <a:rPr lang="it-IT" sz="1400" dirty="0" err="1">
                <a:highlight>
                  <a:srgbClr val="FF0000"/>
                </a:highlight>
              </a:rPr>
              <a:t>months</a:t>
            </a: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1400" dirty="0"/>
              <a:t>The </a:t>
            </a:r>
            <a:r>
              <a:rPr lang="it-IT" sz="1400" dirty="0" err="1"/>
              <a:t>damage</a:t>
            </a:r>
            <a:r>
              <a:rPr lang="it-IT" sz="1400" dirty="0"/>
              <a:t> extension </a:t>
            </a:r>
            <a:r>
              <a:rPr lang="it-IT" sz="1400" dirty="0" err="1"/>
              <a:t>was</a:t>
            </a:r>
            <a:r>
              <a:rPr lang="it-IT" sz="1400" dirty="0"/>
              <a:t> so strong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was</a:t>
            </a:r>
            <a:r>
              <a:rPr lang="it-IT" sz="1400" dirty="0"/>
              <a:t> </a:t>
            </a:r>
            <a:r>
              <a:rPr lang="it-IT" sz="1400" dirty="0" err="1"/>
              <a:t>impossible</a:t>
            </a:r>
            <a:r>
              <a:rPr lang="it-IT" sz="1400" dirty="0"/>
              <a:t> to control the minimum flow </a:t>
            </a:r>
            <a:r>
              <a:rPr lang="it-IT" sz="1400" dirty="0" err="1"/>
              <a:t>required</a:t>
            </a: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Plug </a:t>
            </a:r>
            <a:r>
              <a:rPr lang="it-IT" sz="1400" dirty="0" err="1"/>
              <a:t>tip</a:t>
            </a:r>
            <a:r>
              <a:rPr lang="it-IT" sz="1400" dirty="0"/>
              <a:t> and </a:t>
            </a:r>
            <a:r>
              <a:rPr lang="it-IT" sz="1400" dirty="0" err="1"/>
              <a:t>cage</a:t>
            </a:r>
            <a:r>
              <a:rPr lang="it-IT" sz="1400" dirty="0"/>
              <a:t> </a:t>
            </a:r>
            <a:r>
              <a:rPr lang="it-IT" sz="1400" dirty="0" err="1"/>
              <a:t>holes</a:t>
            </a:r>
            <a:r>
              <a:rPr lang="it-IT" sz="1400" dirty="0"/>
              <a:t> (</a:t>
            </a:r>
            <a:r>
              <a:rPr lang="it-IT" sz="1400" dirty="0" err="1"/>
              <a:t>closer</a:t>
            </a:r>
            <a:r>
              <a:rPr lang="it-IT" sz="1400" dirty="0"/>
              <a:t> to the </a:t>
            </a:r>
            <a:r>
              <a:rPr lang="it-IT" sz="1400" dirty="0" err="1"/>
              <a:t>seat</a:t>
            </a:r>
            <a:r>
              <a:rPr lang="it-IT" sz="1400" dirty="0"/>
              <a:t> - </a:t>
            </a:r>
            <a:r>
              <a:rPr lang="it-IT" sz="1400" dirty="0" err="1"/>
              <a:t>firstly</a:t>
            </a:r>
            <a:r>
              <a:rPr lang="it-IT" sz="1400" dirty="0"/>
              <a:t> </a:t>
            </a:r>
            <a:r>
              <a:rPr lang="it-IT" sz="1400" dirty="0" err="1"/>
              <a:t>opened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lower</a:t>
            </a:r>
            <a:r>
              <a:rPr lang="it-IT" sz="1400" dirty="0"/>
              <a:t> travels) </a:t>
            </a:r>
            <a:r>
              <a:rPr lang="it-IT" sz="1400" dirty="0" err="1"/>
              <a:t>where</a:t>
            </a:r>
            <a:r>
              <a:rPr lang="it-IT" sz="1400" dirty="0"/>
              <a:t> </a:t>
            </a:r>
            <a:r>
              <a:rPr lang="it-IT" sz="1400" dirty="0" err="1"/>
              <a:t>strongly</a:t>
            </a:r>
            <a:r>
              <a:rPr lang="it-IT" sz="1400" dirty="0"/>
              <a:t> </a:t>
            </a:r>
            <a:r>
              <a:rPr lang="it-IT" sz="1400" dirty="0" err="1"/>
              <a:t>eroded</a:t>
            </a: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After </a:t>
            </a:r>
            <a:r>
              <a:rPr lang="it-IT" sz="1400" dirty="0" err="1"/>
              <a:t>laboratory</a:t>
            </a:r>
            <a:r>
              <a:rPr lang="it-IT" sz="1400" dirty="0"/>
              <a:t> </a:t>
            </a:r>
            <a:r>
              <a:rPr lang="it-IT" sz="1400" dirty="0" err="1"/>
              <a:t>analysis</a:t>
            </a:r>
            <a:r>
              <a:rPr lang="it-IT" sz="1400" dirty="0"/>
              <a:t>, the cause </a:t>
            </a:r>
            <a:r>
              <a:rPr lang="it-IT" sz="1400" dirty="0" err="1"/>
              <a:t>was</a:t>
            </a:r>
            <a:r>
              <a:rPr lang="it-IT" sz="1400" dirty="0"/>
              <a:t> </a:t>
            </a:r>
            <a:r>
              <a:rPr lang="it-IT" sz="1400" dirty="0" err="1"/>
              <a:t>mainly</a:t>
            </a:r>
            <a:r>
              <a:rPr lang="it-IT" sz="1400" dirty="0"/>
              <a:t> </a:t>
            </a:r>
            <a:r>
              <a:rPr lang="it-IT" sz="1400" dirty="0" err="1"/>
              <a:t>identified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</a:t>
            </a:r>
            <a:r>
              <a:rPr lang="it-IT" sz="1400" dirty="0" err="1"/>
              <a:t>cavitation</a:t>
            </a:r>
            <a:r>
              <a:rPr lang="it-IT" sz="1400" dirty="0"/>
              <a:t> and </a:t>
            </a:r>
            <a:r>
              <a:rPr lang="it-IT" sz="1400" dirty="0" err="1"/>
              <a:t>secondarily</a:t>
            </a:r>
            <a:r>
              <a:rPr lang="it-IT" sz="1400" dirty="0"/>
              <a:t> by hard </a:t>
            </a:r>
            <a:r>
              <a:rPr lang="it-IT" sz="1400" dirty="0" err="1"/>
              <a:t>particles</a:t>
            </a:r>
            <a:r>
              <a:rPr lang="it-IT" sz="1400" dirty="0"/>
              <a:t> </a:t>
            </a:r>
            <a:r>
              <a:rPr lang="it-IT" sz="1400" dirty="0" err="1"/>
              <a:t>found</a:t>
            </a:r>
            <a:r>
              <a:rPr lang="it-IT" sz="1400" dirty="0"/>
              <a:t> in the metal </a:t>
            </a:r>
            <a:r>
              <a:rPr lang="it-IT" sz="1400" dirty="0" err="1"/>
              <a:t>surface</a:t>
            </a:r>
            <a:r>
              <a:rPr lang="it-IT" sz="1400" dirty="0"/>
              <a:t> (impact </a:t>
            </a:r>
            <a:r>
              <a:rPr lang="it-IT" sz="1400" dirty="0" err="1"/>
              <a:t>erosion</a:t>
            </a:r>
            <a:r>
              <a:rPr lang="it-IT" sz="1400" dirty="0"/>
              <a:t>)</a:t>
            </a: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981676-385D-8C33-97FC-2601DAFEEA03}"/>
              </a:ext>
            </a:extLst>
          </p:cNvPr>
          <p:cNvGrpSpPr>
            <a:grpSpLocks noChangeAspect="1"/>
          </p:cNvGrpSpPr>
          <p:nvPr/>
        </p:nvGrpSpPr>
        <p:grpSpPr>
          <a:xfrm>
            <a:off x="4233267" y="1501139"/>
            <a:ext cx="4659907" cy="2912467"/>
            <a:chOff x="2371271" y="1324293"/>
            <a:chExt cx="7737514" cy="48359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6B52E7-E11A-CB1E-D54D-261C0CAC8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62"/>
            <a:stretch/>
          </p:blipFill>
          <p:spPr>
            <a:xfrm>
              <a:off x="2371271" y="1324293"/>
              <a:ext cx="4894915" cy="2196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DF29E5-2149-3C2F-B0FF-6A4D2AD05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9413" y="1360293"/>
              <a:ext cx="2969372" cy="216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4C10B1-B102-C469-52BA-F947A3C14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03"/>
            <a:stretch/>
          </p:blipFill>
          <p:spPr>
            <a:xfrm>
              <a:off x="2887693" y="3748277"/>
              <a:ext cx="2898561" cy="2412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E27945-515E-B8F1-2144-1364D081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939" b="12717"/>
            <a:stretch/>
          </p:blipFill>
          <p:spPr>
            <a:xfrm>
              <a:off x="5987300" y="3748277"/>
              <a:ext cx="2957762" cy="22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60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r>
              <a:rPr lang="it-IT" sz="3200" dirty="0" err="1"/>
              <a:t>Combined</a:t>
            </a:r>
            <a:r>
              <a:rPr lang="it-IT" sz="3200" dirty="0"/>
              <a:t> </a:t>
            </a:r>
            <a:r>
              <a:rPr lang="it-IT" sz="3200" dirty="0" err="1"/>
              <a:t>multistage</a:t>
            </a:r>
            <a:r>
              <a:rPr lang="it-IT" sz="3200" dirty="0"/>
              <a:t> trims for </a:t>
            </a:r>
            <a:r>
              <a:rPr lang="it-IT" sz="3200" dirty="0" err="1"/>
              <a:t>managing</a:t>
            </a:r>
            <a:r>
              <a:rPr lang="it-IT" sz="3200" dirty="0"/>
              <a:t> of </a:t>
            </a:r>
            <a:r>
              <a:rPr lang="it-IT" sz="3200" dirty="0" err="1"/>
              <a:t>very</a:t>
            </a:r>
            <a:r>
              <a:rPr lang="it-IT" sz="3200" dirty="0"/>
              <a:t> severe </a:t>
            </a:r>
            <a:r>
              <a:rPr lang="it-IT" sz="3200" dirty="0" err="1"/>
              <a:t>cavitation</a:t>
            </a:r>
            <a:r>
              <a:rPr lang="it-IT" sz="3200" dirty="0"/>
              <a:t> </a:t>
            </a:r>
            <a:r>
              <a:rPr lang="it-IT" sz="3200" dirty="0" err="1"/>
              <a:t>applications</a:t>
            </a:r>
            <a:endParaRPr lang="it-IT" sz="32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Filippo Carlo Bossi | Senior Design </a:t>
            </a:r>
            <a:r>
              <a:rPr lang="it-IT" dirty="0" err="1"/>
              <a:t>Engineer</a:t>
            </a:r>
            <a:r>
              <a:rPr lang="it-IT" dirty="0"/>
              <a:t>, </a:t>
            </a:r>
            <a:r>
              <a:rPr lang="it-IT" dirty="0" err="1"/>
              <a:t>Ph.D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4" y="842963"/>
            <a:ext cx="6374377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first design </a:t>
            </a:r>
            <a:r>
              <a:rPr lang="it-IT" sz="2800" dirty="0" err="1"/>
              <a:t>analysis</a:t>
            </a:r>
            <a:endParaRPr lang="it-I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1926428" y="1469085"/>
            <a:ext cx="4580379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400" dirty="0" err="1"/>
              <a:t>Since</a:t>
            </a:r>
            <a:r>
              <a:rPr lang="it-IT" sz="1400" dirty="0"/>
              <a:t> the </a:t>
            </a:r>
            <a:r>
              <a:rPr lang="it-IT" sz="1400" dirty="0" err="1"/>
              <a:t>highest</a:t>
            </a:r>
            <a:r>
              <a:rPr lang="it-IT" sz="1400" dirty="0"/>
              <a:t> </a:t>
            </a:r>
            <a:r>
              <a:rPr lang="it-IT" sz="1400" dirty="0" err="1"/>
              <a:t>damaged</a:t>
            </a:r>
            <a:r>
              <a:rPr lang="it-IT" sz="1400" dirty="0"/>
              <a:t> parts </a:t>
            </a:r>
            <a:r>
              <a:rPr lang="it-IT" sz="1400" dirty="0" err="1"/>
              <a:t>where</a:t>
            </a:r>
            <a:r>
              <a:rPr lang="it-IT" sz="1400" dirty="0"/>
              <a:t> </a:t>
            </a:r>
            <a:r>
              <a:rPr lang="it-IT" sz="1400" dirty="0" err="1"/>
              <a:t>found</a:t>
            </a:r>
            <a:r>
              <a:rPr lang="it-IT" sz="1400" dirty="0"/>
              <a:t> to be </a:t>
            </a:r>
            <a:r>
              <a:rPr lang="it-IT" sz="1400" dirty="0" err="1"/>
              <a:t>at</a:t>
            </a:r>
            <a:r>
              <a:rPr lang="it-IT" sz="1400" dirty="0"/>
              <a:t> the first openings, the design </a:t>
            </a:r>
            <a:r>
              <a:rPr lang="it-IT" sz="1400" dirty="0" err="1"/>
              <a:t>analysis</a:t>
            </a:r>
            <a:r>
              <a:rPr lang="it-IT" sz="1400" dirty="0"/>
              <a:t> </a:t>
            </a:r>
            <a:r>
              <a:rPr lang="it-IT" sz="1400" dirty="0" err="1"/>
              <a:t>was</a:t>
            </a:r>
            <a:r>
              <a:rPr lang="it-IT" sz="1400" dirty="0"/>
              <a:t> </a:t>
            </a:r>
            <a:r>
              <a:rPr lang="it-IT" sz="1400" dirty="0" err="1"/>
              <a:t>firstly</a:t>
            </a:r>
            <a:r>
              <a:rPr lang="it-IT" sz="1400" dirty="0"/>
              <a:t> </a:t>
            </a:r>
            <a:r>
              <a:rPr lang="it-IT" sz="1400" dirty="0" err="1"/>
              <a:t>focused</a:t>
            </a:r>
            <a:r>
              <a:rPr lang="it-IT" sz="1400" dirty="0"/>
              <a:t> on the clearance flow </a:t>
            </a:r>
            <a:r>
              <a:rPr lang="it-IT" sz="1400" dirty="0" err="1"/>
              <a:t>between</a:t>
            </a:r>
            <a:r>
              <a:rPr lang="it-IT" sz="1400" dirty="0"/>
              <a:t> plug and </a:t>
            </a:r>
            <a:r>
              <a:rPr lang="it-IT" sz="1400" dirty="0" err="1"/>
              <a:t>cage</a:t>
            </a:r>
            <a:endParaRPr lang="it-IT" sz="1400" dirty="0"/>
          </a:p>
          <a:p>
            <a:pPr marL="0" indent="0" algn="just">
              <a:buNone/>
            </a:pPr>
            <a:endParaRPr lang="it-IT" sz="1400" dirty="0">
              <a:highlight>
                <a:srgbClr val="FF0000"/>
              </a:highlight>
            </a:endParaRPr>
          </a:p>
          <a:p>
            <a:pPr marL="0" indent="0" algn="just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D6BEB9-FF6D-3660-E36D-872715FAE0E4}"/>
              </a:ext>
            </a:extLst>
          </p:cNvPr>
          <p:cNvGrpSpPr/>
          <p:nvPr/>
        </p:nvGrpSpPr>
        <p:grpSpPr>
          <a:xfrm>
            <a:off x="1926428" y="2174188"/>
            <a:ext cx="6498435" cy="2428251"/>
            <a:chOff x="1926428" y="2046440"/>
            <a:chExt cx="6840314" cy="2556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9EC155-F56E-4670-D92D-9C93D4EFE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6428" y="2046440"/>
              <a:ext cx="4580379" cy="2556000"/>
            </a:xfrm>
            <a:prstGeom prst="rect">
              <a:avLst/>
            </a:prstGeom>
            <a:noFill/>
          </p:spPr>
        </p:pic>
        <p:sp>
          <p:nvSpPr>
            <p:cNvPr id="24" name="Segnaposto contenuto 2">
              <a:extLst>
                <a:ext uri="{FF2B5EF4-FFF2-40B4-BE49-F238E27FC236}">
                  <a16:creationId xmlns:a16="http://schemas.microsoft.com/office/drawing/2014/main" id="{957F2822-F73C-1BDA-2CC6-8346FA8D9AB1}"/>
                </a:ext>
              </a:extLst>
            </p:cNvPr>
            <p:cNvSpPr txBox="1">
              <a:spLocks/>
            </p:cNvSpPr>
            <p:nvPr/>
          </p:nvSpPr>
          <p:spPr>
            <a:xfrm>
              <a:off x="4586174" y="4226609"/>
              <a:ext cx="1275491" cy="27533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00"/>
                </a:lnSpc>
                <a:buFont typeface="Arial" panose="020B0604020202020204" pitchFamily="34" charset="0"/>
                <a:buNone/>
              </a:pPr>
              <a:r>
                <a:rPr lang="it-IT" sz="1050" b="1" dirty="0">
                  <a:solidFill>
                    <a:srgbClr val="1D71B8"/>
                  </a:solidFill>
                </a:rPr>
                <a:t>Valve close</a:t>
              </a:r>
            </a:p>
          </p:txBody>
        </p:sp>
        <p:sp>
          <p:nvSpPr>
            <p:cNvPr id="25" name="Segnaposto contenuto 2">
              <a:extLst>
                <a:ext uri="{FF2B5EF4-FFF2-40B4-BE49-F238E27FC236}">
                  <a16:creationId xmlns:a16="http://schemas.microsoft.com/office/drawing/2014/main" id="{6B6FBF79-0227-B84D-EBE4-D82E9B8E1286}"/>
                </a:ext>
              </a:extLst>
            </p:cNvPr>
            <p:cNvSpPr txBox="1">
              <a:spLocks/>
            </p:cNvSpPr>
            <p:nvPr/>
          </p:nvSpPr>
          <p:spPr>
            <a:xfrm>
              <a:off x="6010519" y="3800264"/>
              <a:ext cx="2538055" cy="27533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00"/>
                </a:lnSpc>
                <a:buFont typeface="Arial" panose="020B0604020202020204" pitchFamily="34" charset="0"/>
                <a:buNone/>
              </a:pPr>
              <a:r>
                <a:rPr lang="it-IT" sz="1050" b="1" dirty="0">
                  <a:solidFill>
                    <a:srgbClr val="1D71B8"/>
                  </a:solidFill>
                </a:rPr>
                <a:t>Valve working in the clearance flow </a:t>
              </a:r>
            </a:p>
          </p:txBody>
        </p:sp>
        <p:sp>
          <p:nvSpPr>
            <p:cNvPr id="26" name="Segnaposto contenuto 2">
              <a:extLst>
                <a:ext uri="{FF2B5EF4-FFF2-40B4-BE49-F238E27FC236}">
                  <a16:creationId xmlns:a16="http://schemas.microsoft.com/office/drawing/2014/main" id="{4A5D4C4B-CF28-F736-8207-FE4BE337C308}"/>
                </a:ext>
              </a:extLst>
            </p:cNvPr>
            <p:cNvSpPr txBox="1">
              <a:spLocks/>
            </p:cNvSpPr>
            <p:nvPr/>
          </p:nvSpPr>
          <p:spPr>
            <a:xfrm>
              <a:off x="7291943" y="3324440"/>
              <a:ext cx="1474799" cy="27533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00"/>
                </a:lnSpc>
                <a:buFont typeface="Arial" panose="020B0604020202020204" pitchFamily="34" charset="0"/>
                <a:buNone/>
              </a:pPr>
              <a:r>
                <a:rPr lang="it-IT" sz="1050" b="1" dirty="0">
                  <a:solidFill>
                    <a:srgbClr val="1D71B8"/>
                  </a:solidFill>
                </a:rPr>
                <a:t>First </a:t>
              </a:r>
              <a:r>
                <a:rPr lang="it-IT" sz="1050" b="1" dirty="0" err="1">
                  <a:solidFill>
                    <a:srgbClr val="1D71B8"/>
                  </a:solidFill>
                </a:rPr>
                <a:t>row</a:t>
              </a:r>
              <a:r>
                <a:rPr lang="it-IT" sz="1050" b="1" dirty="0">
                  <a:solidFill>
                    <a:srgbClr val="1D71B8"/>
                  </a:solidFill>
                </a:rPr>
                <a:t> </a:t>
              </a:r>
              <a:r>
                <a:rPr lang="it-IT" sz="1050" b="1" dirty="0" err="1">
                  <a:solidFill>
                    <a:srgbClr val="1D71B8"/>
                  </a:solidFill>
                </a:rPr>
                <a:t>fully</a:t>
              </a:r>
              <a:r>
                <a:rPr lang="it-IT" sz="1050" b="1" dirty="0">
                  <a:solidFill>
                    <a:srgbClr val="1D71B8"/>
                  </a:solidFill>
                </a:rPr>
                <a:t> open</a:t>
              </a:r>
            </a:p>
          </p:txBody>
        </p:sp>
        <p:sp>
          <p:nvSpPr>
            <p:cNvPr id="27" name="Arrow: Left 26">
              <a:extLst>
                <a:ext uri="{FF2B5EF4-FFF2-40B4-BE49-F238E27FC236}">
                  <a16:creationId xmlns:a16="http://schemas.microsoft.com/office/drawing/2014/main" id="{61441C3D-8856-85CC-21C0-C495140CF2A2}"/>
                </a:ext>
              </a:extLst>
            </p:cNvPr>
            <p:cNvSpPr/>
            <p:nvPr/>
          </p:nvSpPr>
          <p:spPr>
            <a:xfrm>
              <a:off x="6625201" y="3311775"/>
              <a:ext cx="540000" cy="288000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Arrow: Left 27">
              <a:extLst>
                <a:ext uri="{FF2B5EF4-FFF2-40B4-BE49-F238E27FC236}">
                  <a16:creationId xmlns:a16="http://schemas.microsoft.com/office/drawing/2014/main" id="{1106EDE8-67BA-CB8B-7A7C-4DCE4731E6AA}"/>
                </a:ext>
              </a:extLst>
            </p:cNvPr>
            <p:cNvSpPr/>
            <p:nvPr/>
          </p:nvSpPr>
          <p:spPr>
            <a:xfrm>
              <a:off x="5331573" y="3792778"/>
              <a:ext cx="540000" cy="288000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F10448AF-6117-7BC5-48EA-1BB17EDF9B86}"/>
                </a:ext>
              </a:extLst>
            </p:cNvPr>
            <p:cNvSpPr/>
            <p:nvPr/>
          </p:nvSpPr>
          <p:spPr>
            <a:xfrm>
              <a:off x="3946617" y="4213944"/>
              <a:ext cx="540000" cy="288000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11416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29923"/>
            <a:ext cx="6477636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first design </a:t>
            </a:r>
            <a:r>
              <a:rPr lang="it-IT" sz="2800" dirty="0" err="1"/>
              <a:t>analysis</a:t>
            </a:r>
            <a:endParaRPr lang="it-IT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012D47-C0D7-FA38-E245-247D22B55CEB}"/>
              </a:ext>
            </a:extLst>
          </p:cNvPr>
          <p:cNvGrpSpPr/>
          <p:nvPr/>
        </p:nvGrpSpPr>
        <p:grpSpPr>
          <a:xfrm>
            <a:off x="6453793" y="741664"/>
            <a:ext cx="2622059" cy="3852181"/>
            <a:chOff x="5929769" y="751459"/>
            <a:chExt cx="2622059" cy="38521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4DA515-07C9-148D-E160-D95ED0C21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9619" y="751459"/>
              <a:ext cx="2375274" cy="1476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B6860F-404A-5A11-B79D-ADDA66069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9769" y="2875640"/>
              <a:ext cx="2622059" cy="1728000"/>
            </a:xfrm>
            <a:prstGeom prst="rect">
              <a:avLst/>
            </a:prstGeom>
          </p:spPr>
        </p:pic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23F57FB7-B0A6-82B7-BF8A-344646AB8C7D}"/>
                </a:ext>
              </a:extLst>
            </p:cNvPr>
            <p:cNvSpPr/>
            <p:nvPr/>
          </p:nvSpPr>
          <p:spPr>
            <a:xfrm>
              <a:off x="7096513" y="2301750"/>
              <a:ext cx="216000" cy="54000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A5D61D6-2CC0-D4D6-FED0-F59D0CD4AC82}"/>
              </a:ext>
            </a:extLst>
          </p:cNvPr>
          <p:cNvSpPr txBox="1">
            <a:spLocks/>
          </p:cNvSpPr>
          <p:nvPr/>
        </p:nvSpPr>
        <p:spPr>
          <a:xfrm>
            <a:off x="250825" y="1447675"/>
            <a:ext cx="6477636" cy="295416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/>
              <a:t>Design Upgrade:</a:t>
            </a:r>
          </a:p>
          <a:p>
            <a:r>
              <a:rPr lang="it-IT" sz="1400" dirty="0" err="1"/>
              <a:t>Elimination</a:t>
            </a:r>
            <a:r>
              <a:rPr lang="it-IT" sz="1400" dirty="0"/>
              <a:t> of </a:t>
            </a:r>
            <a:r>
              <a:rPr lang="it-IT" sz="1400" dirty="0" err="1"/>
              <a:t>cage</a:t>
            </a:r>
            <a:r>
              <a:rPr lang="it-IT" sz="1400" dirty="0"/>
              <a:t> -&gt; single </a:t>
            </a:r>
            <a:r>
              <a:rPr lang="it-IT" sz="1400" dirty="0" err="1"/>
              <a:t>piece</a:t>
            </a:r>
            <a:r>
              <a:rPr lang="it-IT" sz="1400" dirty="0"/>
              <a:t> additive manufacturing </a:t>
            </a:r>
            <a:r>
              <a:rPr lang="it-IT" sz="1400" dirty="0" err="1"/>
              <a:t>limiphon</a:t>
            </a:r>
            <a:r>
              <a:rPr lang="it-IT" sz="1400" dirty="0"/>
              <a:t> </a:t>
            </a:r>
            <a:r>
              <a:rPr lang="it-IT" sz="1400" dirty="0" err="1"/>
              <a:t>stack</a:t>
            </a:r>
            <a:endParaRPr lang="it-IT" sz="1400" dirty="0"/>
          </a:p>
          <a:p>
            <a:r>
              <a:rPr lang="it-IT" sz="1400" dirty="0" err="1"/>
              <a:t>Adding</a:t>
            </a:r>
            <a:r>
              <a:rPr lang="it-IT" sz="1400" dirty="0"/>
              <a:t> more CCF to </a:t>
            </a:r>
            <a:r>
              <a:rPr lang="it-IT" sz="1400" dirty="0" err="1"/>
              <a:t>increase</a:t>
            </a:r>
            <a:r>
              <a:rPr lang="it-IT" sz="1400" dirty="0"/>
              <a:t> pressure </a:t>
            </a:r>
            <a:r>
              <a:rPr lang="it-IT" sz="1400" dirty="0" err="1"/>
              <a:t>loss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 err="1"/>
              <a:t>Change</a:t>
            </a:r>
            <a:r>
              <a:rPr lang="it-IT" sz="1400" b="1" dirty="0"/>
              <a:t> of </a:t>
            </a:r>
            <a:r>
              <a:rPr lang="it-IT" sz="1400" b="1" dirty="0" err="1"/>
              <a:t>materials</a:t>
            </a:r>
            <a:r>
              <a:rPr lang="it-IT" sz="1400" b="1" dirty="0"/>
              <a:t>:</a:t>
            </a:r>
          </a:p>
          <a:p>
            <a:r>
              <a:rPr lang="it-IT" sz="1400" dirty="0"/>
              <a:t>from </a:t>
            </a:r>
            <a:r>
              <a:rPr lang="it-IT" sz="1400" dirty="0">
                <a:solidFill>
                  <a:schemeClr val="tx1"/>
                </a:solidFill>
              </a:rPr>
              <a:t>F6NM </a:t>
            </a:r>
            <a:r>
              <a:rPr lang="it-IT" sz="1400" dirty="0" err="1">
                <a:solidFill>
                  <a:schemeClr val="tx1"/>
                </a:solidFill>
              </a:rPr>
              <a:t>nitrided</a:t>
            </a:r>
            <a:r>
              <a:rPr lang="it-IT" sz="1400" dirty="0">
                <a:solidFill>
                  <a:schemeClr val="tx1"/>
                </a:solidFill>
              </a:rPr>
              <a:t> to INCONEL 718 44 HRC for DISK STACK</a:t>
            </a:r>
          </a:p>
          <a:p>
            <a:r>
              <a:rPr lang="it-IT" sz="1400" dirty="0"/>
              <a:t>from </a:t>
            </a:r>
            <a:r>
              <a:rPr lang="it-IT" sz="1400" dirty="0">
                <a:solidFill>
                  <a:schemeClr val="tx1"/>
                </a:solidFill>
              </a:rPr>
              <a:t>F6NM </a:t>
            </a:r>
            <a:r>
              <a:rPr lang="it-IT" sz="1400" dirty="0" err="1">
                <a:solidFill>
                  <a:schemeClr val="tx1"/>
                </a:solidFill>
              </a:rPr>
              <a:t>nitrided</a:t>
            </a:r>
            <a:r>
              <a:rPr lang="it-IT" sz="1400" dirty="0">
                <a:solidFill>
                  <a:schemeClr val="tx1"/>
                </a:solidFill>
              </a:rPr>
              <a:t> to full TCC for PLUG</a:t>
            </a:r>
          </a:p>
          <a:p>
            <a:endParaRPr lang="it-IT" sz="1400" dirty="0"/>
          </a:p>
          <a:p>
            <a:pPr marL="0" indent="0">
              <a:buNone/>
            </a:pPr>
            <a:r>
              <a:rPr lang="it-IT" sz="1400" dirty="0"/>
              <a:t>INCONEL </a:t>
            </a:r>
            <a:r>
              <a:rPr lang="it-IT" sz="1400" dirty="0" err="1"/>
              <a:t>has</a:t>
            </a:r>
            <a:r>
              <a:rPr lang="it-IT" sz="1400" dirty="0"/>
              <a:t> high Yield </a:t>
            </a:r>
            <a:r>
              <a:rPr lang="it-IT" sz="1400" dirty="0" err="1"/>
              <a:t>Strength</a:t>
            </a:r>
            <a:r>
              <a:rPr lang="it-IT" sz="1400" dirty="0"/>
              <a:t> and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very</a:t>
            </a:r>
            <a:r>
              <a:rPr lang="it-IT" sz="1400" dirty="0"/>
              <a:t> </a:t>
            </a:r>
            <a:r>
              <a:rPr lang="it-IT" sz="1400" dirty="0" err="1"/>
              <a:t>though</a:t>
            </a:r>
            <a:r>
              <a:rPr lang="it-IT" sz="1400" dirty="0"/>
              <a:t> and Age </a:t>
            </a:r>
            <a:r>
              <a:rPr lang="it-IT" sz="1400" dirty="0" err="1"/>
              <a:t>hardening</a:t>
            </a:r>
            <a:r>
              <a:rPr lang="it-IT" sz="1400" dirty="0"/>
              <a:t> </a:t>
            </a:r>
            <a:r>
              <a:rPr lang="it-IT" sz="1400" dirty="0" err="1"/>
              <a:t>allow</a:t>
            </a:r>
            <a:r>
              <a:rPr lang="it-IT" sz="1400" dirty="0"/>
              <a:t> the </a:t>
            </a:r>
            <a:r>
              <a:rPr lang="it-IT" sz="1400" dirty="0" err="1"/>
              <a:t>same</a:t>
            </a:r>
            <a:r>
              <a:rPr lang="it-IT" sz="1400" dirty="0"/>
              <a:t> </a:t>
            </a:r>
            <a:r>
              <a:rPr lang="it-IT" sz="1400" dirty="0" err="1"/>
              <a:t>properties</a:t>
            </a:r>
            <a:r>
              <a:rPr lang="it-IT" sz="1400" dirty="0"/>
              <a:t> for the </a:t>
            </a:r>
            <a:r>
              <a:rPr lang="it-IT" sz="1400" dirty="0" err="1"/>
              <a:t>whole</a:t>
            </a:r>
            <a:r>
              <a:rPr lang="it-IT" sz="1400" dirty="0"/>
              <a:t> </a:t>
            </a:r>
            <a:r>
              <a:rPr lang="it-IT" sz="1400" dirty="0" err="1"/>
              <a:t>thickness</a:t>
            </a:r>
            <a:r>
              <a:rPr lang="it-IT" sz="1400" dirty="0"/>
              <a:t> </a:t>
            </a:r>
          </a:p>
          <a:p>
            <a:pPr marL="0" indent="0">
              <a:buNone/>
            </a:pPr>
            <a:r>
              <a:rPr lang="it-IT" sz="1400" dirty="0"/>
              <a:t>TCC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known</a:t>
            </a:r>
            <a:r>
              <a:rPr lang="it-IT" sz="1400" dirty="0"/>
              <a:t> to be </a:t>
            </a:r>
            <a:r>
              <a:rPr lang="it-IT" sz="1400" dirty="0" err="1"/>
              <a:t>very</a:t>
            </a:r>
            <a:r>
              <a:rPr lang="it-IT" sz="1400" dirty="0"/>
              <a:t> hard and </a:t>
            </a:r>
            <a:r>
              <a:rPr lang="it-IT" sz="1400" dirty="0" err="1"/>
              <a:t>very</a:t>
            </a:r>
            <a:r>
              <a:rPr lang="it-IT" sz="1400" dirty="0"/>
              <a:t> high </a:t>
            </a:r>
            <a:r>
              <a:rPr lang="it-IT" sz="1400" dirty="0" err="1"/>
              <a:t>rupture</a:t>
            </a:r>
            <a:r>
              <a:rPr lang="it-IT" sz="1400" dirty="0"/>
              <a:t> (</a:t>
            </a:r>
            <a:r>
              <a:rPr lang="it-IT" sz="1400" dirty="0" err="1"/>
              <a:t>unfortunately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fragile…) 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408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47414" y="842963"/>
            <a:ext cx="8174039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second field feedback and design </a:t>
            </a:r>
            <a:r>
              <a:rPr lang="it-IT" sz="2800" dirty="0" err="1"/>
              <a:t>analysis</a:t>
            </a:r>
            <a:endParaRPr lang="it-I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7414" y="1645205"/>
            <a:ext cx="5040866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Trim </a:t>
            </a:r>
            <a:r>
              <a:rPr lang="it-IT" sz="1400" dirty="0" err="1"/>
              <a:t>got</a:t>
            </a:r>
            <a:r>
              <a:rPr lang="it-IT" sz="1400" dirty="0"/>
              <a:t> </a:t>
            </a:r>
            <a:r>
              <a:rPr lang="it-IT" sz="1400" dirty="0" err="1"/>
              <a:t>damaged</a:t>
            </a:r>
            <a:r>
              <a:rPr lang="it-IT" sz="1400" dirty="0"/>
              <a:t> in </a:t>
            </a:r>
            <a:r>
              <a:rPr lang="it-IT" sz="1400" dirty="0">
                <a:highlight>
                  <a:srgbClr val="FF0000"/>
                </a:highlight>
              </a:rPr>
              <a:t>1 </a:t>
            </a:r>
            <a:r>
              <a:rPr lang="it-IT" sz="1400" dirty="0" err="1">
                <a:highlight>
                  <a:srgbClr val="FF0000"/>
                </a:highlight>
              </a:rPr>
              <a:t>month</a:t>
            </a: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1400" dirty="0"/>
              <a:t>TCC plug </a:t>
            </a:r>
            <a:r>
              <a:rPr lang="it-IT" sz="1400" dirty="0" err="1"/>
              <a:t>lost</a:t>
            </a:r>
            <a:r>
              <a:rPr lang="it-IT" sz="1400" dirty="0"/>
              <a:t> </a:t>
            </a:r>
            <a:r>
              <a:rPr lang="it-IT" sz="1400" dirty="0" err="1"/>
              <a:t>almost</a:t>
            </a:r>
            <a:r>
              <a:rPr lang="it-IT" sz="1400" dirty="0"/>
              <a:t> 1 mm on the </a:t>
            </a:r>
            <a:r>
              <a:rPr lang="it-IT" sz="1400" dirty="0" err="1"/>
              <a:t>external</a:t>
            </a:r>
            <a:r>
              <a:rPr lang="it-IT" sz="1400" dirty="0"/>
              <a:t> </a:t>
            </a:r>
            <a:r>
              <a:rPr lang="it-IT" sz="1400" dirty="0" err="1"/>
              <a:t>diameter</a:t>
            </a:r>
            <a:r>
              <a:rPr lang="it-IT" sz="1400" dirty="0"/>
              <a:t> 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No </a:t>
            </a:r>
            <a:r>
              <a:rPr lang="it-IT" sz="1400" dirty="0" err="1"/>
              <a:t>significant</a:t>
            </a:r>
            <a:r>
              <a:rPr lang="it-IT" sz="1400" dirty="0"/>
              <a:t> </a:t>
            </a:r>
            <a:r>
              <a:rPr lang="it-IT" sz="1400" dirty="0" err="1"/>
              <a:t>damages</a:t>
            </a:r>
            <a:r>
              <a:rPr lang="it-IT" sz="1400" dirty="0"/>
              <a:t> on the </a:t>
            </a:r>
            <a:r>
              <a:rPr lang="it-IT" sz="1400" dirty="0" err="1"/>
              <a:t>limiphon</a:t>
            </a:r>
            <a:r>
              <a:rPr lang="it-IT" sz="1400" dirty="0"/>
              <a:t> </a:t>
            </a:r>
            <a:r>
              <a:rPr lang="it-IT" sz="1400" dirty="0" err="1"/>
              <a:t>stack</a:t>
            </a:r>
            <a:r>
              <a:rPr lang="it-IT" sz="1400" dirty="0"/>
              <a:t> (scratches)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B27A41-222B-8332-2B06-97D677223C32}"/>
              </a:ext>
            </a:extLst>
          </p:cNvPr>
          <p:cNvGrpSpPr/>
          <p:nvPr/>
        </p:nvGrpSpPr>
        <p:grpSpPr>
          <a:xfrm>
            <a:off x="333147" y="3187847"/>
            <a:ext cx="3227374" cy="1224808"/>
            <a:chOff x="0" y="3187847"/>
            <a:chExt cx="3227374" cy="1224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8A3321-E406-E331-956E-A3D1843A7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816" t="4748" b="12277"/>
            <a:stretch/>
          </p:blipFill>
          <p:spPr>
            <a:xfrm>
              <a:off x="0" y="3204828"/>
              <a:ext cx="1689309" cy="11803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E7C93D-89E9-D15B-D7A9-3FB35E2F1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2589" b="8323"/>
            <a:stretch/>
          </p:blipFill>
          <p:spPr>
            <a:xfrm>
              <a:off x="1568466" y="3187847"/>
              <a:ext cx="1658908" cy="1224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094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4" y="982517"/>
            <a:ext cx="8653622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second field feedback and design </a:t>
            </a:r>
            <a:r>
              <a:rPr lang="it-IT" sz="2800" dirty="0" err="1"/>
              <a:t>analysis</a:t>
            </a:r>
            <a:endParaRPr lang="it-IT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B27A41-222B-8332-2B06-97D677223C32}"/>
              </a:ext>
            </a:extLst>
          </p:cNvPr>
          <p:cNvGrpSpPr/>
          <p:nvPr/>
        </p:nvGrpSpPr>
        <p:grpSpPr>
          <a:xfrm>
            <a:off x="333146" y="3187847"/>
            <a:ext cx="3227374" cy="1224808"/>
            <a:chOff x="0" y="3187847"/>
            <a:chExt cx="3227374" cy="1224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8A3321-E406-E331-956E-A3D1843A7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816" t="4748" b="12277"/>
            <a:stretch/>
          </p:blipFill>
          <p:spPr>
            <a:xfrm>
              <a:off x="0" y="3204828"/>
              <a:ext cx="1689309" cy="11803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E7C93D-89E9-D15B-D7A9-3FB35E2F1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2589" b="8323"/>
            <a:stretch/>
          </p:blipFill>
          <p:spPr>
            <a:xfrm>
              <a:off x="1568466" y="3187847"/>
              <a:ext cx="1658908" cy="12248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2CFAC5-FD46-078F-73A2-F38788677EEF}"/>
              </a:ext>
            </a:extLst>
          </p:cNvPr>
          <p:cNvGrpSpPr>
            <a:grpSpLocks noChangeAspect="1"/>
          </p:cNvGrpSpPr>
          <p:nvPr/>
        </p:nvGrpSpPr>
        <p:grpSpPr>
          <a:xfrm>
            <a:off x="6190162" y="1627187"/>
            <a:ext cx="2727596" cy="2918381"/>
            <a:chOff x="5570380" y="261900"/>
            <a:chExt cx="5868952" cy="627946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7E5918E-EA14-C0D3-214B-3CDA1680F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058" b="2622"/>
            <a:stretch/>
          </p:blipFill>
          <p:spPr>
            <a:xfrm>
              <a:off x="5570380" y="261900"/>
              <a:ext cx="3566037" cy="28800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5515E4-6720-79CD-B210-0E45AAD1E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375" t="32215" b="6669"/>
            <a:stretch/>
          </p:blipFill>
          <p:spPr>
            <a:xfrm>
              <a:off x="7571983" y="261900"/>
              <a:ext cx="3732311" cy="21240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3A68AE-51C7-DBA0-75FB-4EB0669A9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171"/>
            <a:stretch/>
          </p:blipFill>
          <p:spPr>
            <a:xfrm>
              <a:off x="5884707" y="3949366"/>
              <a:ext cx="3374551" cy="2592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0A6FD90-8E25-1D18-5B1B-F914E4CAD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8379"/>
            <a:stretch/>
          </p:blipFill>
          <p:spPr>
            <a:xfrm>
              <a:off x="8252574" y="3949366"/>
              <a:ext cx="3186758" cy="1944000"/>
            </a:xfrm>
            <a:prstGeom prst="rect">
              <a:avLst/>
            </a:prstGeom>
          </p:spPr>
        </p:pic>
      </p:grp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153EAF0F-17F0-6342-AE6B-DCD381A62745}"/>
              </a:ext>
            </a:extLst>
          </p:cNvPr>
          <p:cNvSpPr txBox="1">
            <a:spLocks/>
          </p:cNvSpPr>
          <p:nvPr/>
        </p:nvSpPr>
        <p:spPr>
          <a:xfrm>
            <a:off x="4763331" y="2139950"/>
            <a:ext cx="2355045" cy="148598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>
                <a:cs typeface="Arial" panose="020B0604020202020204" pitchFamily="34" charset="0"/>
              </a:rPr>
              <a:t>After CFD </a:t>
            </a:r>
            <a:r>
              <a:rPr lang="it-IT" sz="1400" dirty="0" err="1">
                <a:cs typeface="Arial" panose="020B0604020202020204" pitchFamily="34" charset="0"/>
              </a:rPr>
              <a:t>analysis</a:t>
            </a:r>
            <a:r>
              <a:rPr lang="it-IT" sz="1400" dirty="0">
                <a:cs typeface="Arial" panose="020B0604020202020204" pitchFamily="34" charset="0"/>
              </a:rPr>
              <a:t>: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∆P = 255 bar</a:t>
            </a:r>
          </a:p>
          <a:p>
            <a:r>
              <a:rPr lang="it-IT" sz="1400" dirty="0">
                <a:cs typeface="Arial" panose="020B0604020202020204" pitchFamily="34" charset="0"/>
              </a:rPr>
              <a:t>The pressure minima </a:t>
            </a:r>
            <a:r>
              <a:rPr lang="it-IT" sz="1400" dirty="0" err="1">
                <a:cs typeface="Arial" panose="020B0604020202020204" pitchFamily="34" charset="0"/>
              </a:rPr>
              <a:t>were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found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at</a:t>
            </a:r>
            <a:r>
              <a:rPr lang="it-IT" sz="1400" dirty="0">
                <a:cs typeface="Arial" panose="020B0604020202020204" pitchFamily="34" charset="0"/>
              </a:rPr>
              <a:t> the CCF</a:t>
            </a:r>
          </a:p>
          <a:p>
            <a:r>
              <a:rPr lang="it-IT" sz="1400" dirty="0">
                <a:cs typeface="Arial" panose="020B0604020202020204" pitchFamily="34" charset="0"/>
              </a:rPr>
              <a:t>The </a:t>
            </a:r>
            <a:r>
              <a:rPr lang="it-IT" sz="1400" dirty="0" err="1">
                <a:cs typeface="Arial" panose="020B0604020202020204" pitchFamily="34" charset="0"/>
              </a:rPr>
              <a:t>peak</a:t>
            </a:r>
            <a:r>
              <a:rPr lang="it-IT" sz="1400" dirty="0">
                <a:cs typeface="Arial" panose="020B0604020202020204" pitchFamily="34" charset="0"/>
              </a:rPr>
              <a:t> clearance speed to be 155 m/s!</a:t>
            </a:r>
          </a:p>
          <a:p>
            <a:pPr marL="0" indent="0">
              <a:buNone/>
            </a:pPr>
            <a:endParaRPr lang="it-IT" sz="1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400" dirty="0">
              <a:cs typeface="Arial" panose="020B0604020202020204" pitchFamily="34" charset="0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1A9F5ADF-5369-EC1B-7AAD-2056469C5BC3}"/>
              </a:ext>
            </a:extLst>
          </p:cNvPr>
          <p:cNvSpPr txBox="1">
            <a:spLocks/>
          </p:cNvSpPr>
          <p:nvPr/>
        </p:nvSpPr>
        <p:spPr>
          <a:xfrm>
            <a:off x="7642267" y="1938890"/>
            <a:ext cx="1275491" cy="550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050" b="1" dirty="0">
                <a:solidFill>
                  <a:srgbClr val="1D71B8"/>
                </a:solidFill>
              </a:rPr>
              <a:t>With </a:t>
            </a:r>
            <a:r>
              <a:rPr lang="it-IT" sz="1050" b="1" dirty="0" err="1">
                <a:solidFill>
                  <a:srgbClr val="1D71B8"/>
                </a:solidFill>
              </a:rPr>
              <a:t>cavitation</a:t>
            </a:r>
            <a:r>
              <a:rPr lang="it-IT" sz="1050" b="1" dirty="0">
                <a:solidFill>
                  <a:srgbClr val="1D71B8"/>
                </a:solidFill>
              </a:rPr>
              <a:t> </a:t>
            </a:r>
            <a:r>
              <a:rPr lang="it-IT" sz="1050" b="1" dirty="0" err="1">
                <a:solidFill>
                  <a:srgbClr val="1D71B8"/>
                </a:solidFill>
              </a:rPr>
              <a:t>modeling</a:t>
            </a:r>
            <a:r>
              <a:rPr lang="it-IT" sz="1050" b="1" dirty="0">
                <a:solidFill>
                  <a:srgbClr val="1D71B8"/>
                </a:solidFill>
              </a:rPr>
              <a:t> </a:t>
            </a:r>
            <a:r>
              <a:rPr lang="it-IT" sz="1050" b="1" dirty="0" err="1">
                <a:solidFill>
                  <a:srgbClr val="1D71B8"/>
                </a:solidFill>
              </a:rPr>
              <a:t>activated</a:t>
            </a:r>
            <a:endParaRPr lang="it-IT" sz="1050" b="1" dirty="0">
              <a:solidFill>
                <a:srgbClr val="1D71B8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3681AF2-F964-6BFC-F1DF-CA93A51022C4}"/>
              </a:ext>
            </a:extLst>
          </p:cNvPr>
          <p:cNvSpPr txBox="1">
            <a:spLocks/>
          </p:cNvSpPr>
          <p:nvPr/>
        </p:nvSpPr>
        <p:spPr>
          <a:xfrm>
            <a:off x="226242" y="1851414"/>
            <a:ext cx="5068804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Trim </a:t>
            </a:r>
            <a:r>
              <a:rPr lang="it-IT" sz="1400" dirty="0" err="1"/>
              <a:t>got</a:t>
            </a:r>
            <a:r>
              <a:rPr lang="it-IT" sz="1400" dirty="0"/>
              <a:t> </a:t>
            </a:r>
            <a:r>
              <a:rPr lang="it-IT" sz="1400" dirty="0" err="1"/>
              <a:t>damaged</a:t>
            </a:r>
            <a:r>
              <a:rPr lang="it-IT" sz="1400" dirty="0"/>
              <a:t> in </a:t>
            </a:r>
            <a:r>
              <a:rPr lang="it-IT" sz="1400" dirty="0">
                <a:highlight>
                  <a:srgbClr val="FF0000"/>
                </a:highlight>
              </a:rPr>
              <a:t>1 </a:t>
            </a:r>
            <a:r>
              <a:rPr lang="it-IT" sz="1400" dirty="0" err="1">
                <a:highlight>
                  <a:srgbClr val="FF0000"/>
                </a:highlight>
              </a:rPr>
              <a:t>month</a:t>
            </a: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1400" dirty="0"/>
              <a:t>TCC plug </a:t>
            </a:r>
            <a:r>
              <a:rPr lang="it-IT" sz="1400" dirty="0" err="1"/>
              <a:t>lost</a:t>
            </a:r>
            <a:r>
              <a:rPr lang="it-IT" sz="1400" dirty="0"/>
              <a:t> </a:t>
            </a:r>
            <a:r>
              <a:rPr lang="it-IT" sz="1400" dirty="0" err="1"/>
              <a:t>almost</a:t>
            </a:r>
            <a:r>
              <a:rPr lang="it-IT" sz="1400" dirty="0"/>
              <a:t> 1 mm on the </a:t>
            </a:r>
            <a:r>
              <a:rPr lang="it-IT" sz="1400" dirty="0" err="1"/>
              <a:t>external</a:t>
            </a:r>
            <a:r>
              <a:rPr lang="it-IT" sz="1400" dirty="0"/>
              <a:t> </a:t>
            </a:r>
            <a:r>
              <a:rPr lang="it-IT" sz="1400" dirty="0" err="1"/>
              <a:t>diameter</a:t>
            </a:r>
            <a:r>
              <a:rPr lang="it-IT" sz="1400" dirty="0"/>
              <a:t> </a:t>
            </a:r>
          </a:p>
          <a:p>
            <a:pPr marL="0" indent="0">
              <a:buNone/>
            </a:pPr>
            <a:r>
              <a:rPr lang="it-IT" sz="1400" dirty="0"/>
              <a:t>No </a:t>
            </a:r>
            <a:r>
              <a:rPr lang="it-IT" sz="1400" dirty="0" err="1"/>
              <a:t>significant</a:t>
            </a:r>
            <a:r>
              <a:rPr lang="it-IT" sz="1400" dirty="0"/>
              <a:t> </a:t>
            </a:r>
            <a:r>
              <a:rPr lang="it-IT" sz="1400" dirty="0" err="1"/>
              <a:t>damages</a:t>
            </a:r>
            <a:r>
              <a:rPr lang="it-IT" sz="1400" dirty="0"/>
              <a:t> on the </a:t>
            </a:r>
            <a:r>
              <a:rPr lang="it-IT" sz="1400" dirty="0" err="1"/>
              <a:t>limiphon</a:t>
            </a:r>
            <a:r>
              <a:rPr lang="it-IT" sz="1400" dirty="0"/>
              <a:t> </a:t>
            </a:r>
            <a:r>
              <a:rPr lang="it-IT" sz="1400" dirty="0" err="1"/>
              <a:t>stack</a:t>
            </a:r>
            <a:r>
              <a:rPr lang="it-IT" sz="1400" dirty="0"/>
              <a:t> (scratches)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25390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59521"/>
            <a:ext cx="8653621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second design </a:t>
            </a:r>
            <a:r>
              <a:rPr lang="it-IT" sz="2800" dirty="0" err="1"/>
              <a:t>analysis</a:t>
            </a:r>
            <a:endParaRPr lang="it-IT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A5D61D6-2CC0-D4D6-FED0-F59D0CD4AC82}"/>
              </a:ext>
            </a:extLst>
          </p:cNvPr>
          <p:cNvSpPr txBox="1">
            <a:spLocks/>
          </p:cNvSpPr>
          <p:nvPr/>
        </p:nvSpPr>
        <p:spPr>
          <a:xfrm>
            <a:off x="250825" y="1447675"/>
            <a:ext cx="4380204" cy="295416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/>
              <a:t>Design Upgrade:</a:t>
            </a:r>
          </a:p>
          <a:p>
            <a:r>
              <a:rPr lang="it-IT" sz="1400" dirty="0" err="1"/>
              <a:t>Elimination</a:t>
            </a:r>
            <a:r>
              <a:rPr lang="it-IT" sz="1400" dirty="0"/>
              <a:t> of the CCF</a:t>
            </a:r>
          </a:p>
          <a:p>
            <a:pPr marL="0" indent="0">
              <a:buNone/>
            </a:pPr>
            <a:r>
              <a:rPr lang="it-IT" sz="1400" b="1" dirty="0" err="1"/>
              <a:t>Change</a:t>
            </a:r>
            <a:r>
              <a:rPr lang="it-IT" sz="1400" b="1" dirty="0"/>
              <a:t> of </a:t>
            </a:r>
            <a:r>
              <a:rPr lang="it-IT" sz="1400" b="1" dirty="0" err="1"/>
              <a:t>materials</a:t>
            </a:r>
            <a:r>
              <a:rPr lang="it-IT" sz="1400" b="1" dirty="0"/>
              <a:t>:</a:t>
            </a:r>
          </a:p>
          <a:p>
            <a:r>
              <a:rPr lang="it-IT" sz="1400" dirty="0"/>
              <a:t>from </a:t>
            </a:r>
            <a:r>
              <a:rPr lang="it-IT" sz="1400" dirty="0">
                <a:solidFill>
                  <a:schemeClr val="tx1"/>
                </a:solidFill>
              </a:rPr>
              <a:t>full TCC to INCONEL 718 44 HRC for PLUG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9262B0-CEBD-6A95-AF10-6EEB9C58D40D}"/>
              </a:ext>
            </a:extLst>
          </p:cNvPr>
          <p:cNvGrpSpPr/>
          <p:nvPr/>
        </p:nvGrpSpPr>
        <p:grpSpPr>
          <a:xfrm>
            <a:off x="5699760" y="1447675"/>
            <a:ext cx="3148785" cy="3156639"/>
            <a:chOff x="3962470" y="1021947"/>
            <a:chExt cx="3886615" cy="35823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012D47-C0D7-FA38-E245-247D22B55CEB}"/>
                </a:ext>
              </a:extLst>
            </p:cNvPr>
            <p:cNvGrpSpPr/>
            <p:nvPr/>
          </p:nvGrpSpPr>
          <p:grpSpPr>
            <a:xfrm>
              <a:off x="3962470" y="1021947"/>
              <a:ext cx="1693417" cy="1760290"/>
              <a:chOff x="5906219" y="1102236"/>
              <a:chExt cx="1693417" cy="176029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EB6860F-404A-5A11-B79D-ADDA66069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6219" y="1102236"/>
                <a:ext cx="1693417" cy="1116000"/>
              </a:xfrm>
              <a:prstGeom prst="rect">
                <a:avLst/>
              </a:prstGeom>
            </p:spPr>
          </p:pic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23F57FB7-B0A6-82B7-BF8A-344646AB8C7D}"/>
                  </a:ext>
                </a:extLst>
              </p:cNvPr>
              <p:cNvSpPr/>
              <p:nvPr/>
            </p:nvSpPr>
            <p:spPr>
              <a:xfrm>
                <a:off x="6644928" y="2322526"/>
                <a:ext cx="216000" cy="5400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492EB5-BE2F-241C-7447-A8937C1F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0899" y="2866774"/>
              <a:ext cx="1422638" cy="173754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798E5A-CBC7-D717-1A83-7FEED2B240EC}"/>
                </a:ext>
              </a:extLst>
            </p:cNvPr>
            <p:cNvGrpSpPr/>
            <p:nvPr/>
          </p:nvGrpSpPr>
          <p:grpSpPr>
            <a:xfrm>
              <a:off x="5584151" y="3148683"/>
              <a:ext cx="995745" cy="1255028"/>
              <a:chOff x="5581095" y="3661131"/>
              <a:chExt cx="2186866" cy="275630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8EEA96-E41B-AA13-8E4C-30307ADAFCCD}"/>
                  </a:ext>
                </a:extLst>
              </p:cNvPr>
              <p:cNvSpPr txBox="1"/>
              <p:nvPr/>
            </p:nvSpPr>
            <p:spPr>
              <a:xfrm>
                <a:off x="5581095" y="3661131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07 - stem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E70184-32B4-76B3-DA70-146775B4C551}"/>
                  </a:ext>
                </a:extLst>
              </p:cNvPr>
              <p:cNvSpPr txBox="1"/>
              <p:nvPr/>
            </p:nvSpPr>
            <p:spPr>
              <a:xfrm>
                <a:off x="5581095" y="3964451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11 - </a:t>
                </a:r>
                <a:r>
                  <a:rPr lang="it-IT" sz="800" dirty="0" err="1"/>
                  <a:t>adapter</a:t>
                </a:r>
                <a:endParaRPr lang="it-IT" sz="80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620479-1AC4-54C5-8AF5-7BAB2E56B8C9}"/>
                  </a:ext>
                </a:extLst>
              </p:cNvPr>
              <p:cNvSpPr txBox="1"/>
              <p:nvPr/>
            </p:nvSpPr>
            <p:spPr>
              <a:xfrm>
                <a:off x="5581095" y="4267774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12 - pin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C4001C-E14C-EC72-D647-F0E58CE3332F}"/>
                  </a:ext>
                </a:extLst>
              </p:cNvPr>
              <p:cNvSpPr txBox="1"/>
              <p:nvPr/>
            </p:nvSpPr>
            <p:spPr>
              <a:xfrm>
                <a:off x="5604408" y="4592378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11a - </a:t>
                </a:r>
                <a:r>
                  <a:rPr lang="it-IT" sz="800" dirty="0" err="1"/>
                  <a:t>adapter</a:t>
                </a:r>
                <a:endParaRPr lang="it-IT" sz="8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CC0FB7-2BF0-6E2B-7B8E-3F7889670DD5}"/>
                  </a:ext>
                </a:extLst>
              </p:cNvPr>
              <p:cNvSpPr txBox="1"/>
              <p:nvPr/>
            </p:nvSpPr>
            <p:spPr>
              <a:xfrm>
                <a:off x="5627718" y="4949099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05 - plug 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C2926C0-3176-46E8-1B19-E58B62DD5880}"/>
                  </a:ext>
                </a:extLst>
              </p:cNvPr>
              <p:cNvSpPr txBox="1"/>
              <p:nvPr/>
            </p:nvSpPr>
            <p:spPr>
              <a:xfrm>
                <a:off x="5627718" y="5273705"/>
                <a:ext cx="2140243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50 - </a:t>
                </a:r>
                <a:r>
                  <a:rPr lang="it-IT" sz="800" dirty="0" err="1"/>
                  <a:t>limiphon</a:t>
                </a:r>
                <a:r>
                  <a:rPr lang="it-IT" sz="800" dirty="0"/>
                  <a:t> pack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A221C9-4031-DA9F-473D-CFC1C103D286}"/>
                  </a:ext>
                </a:extLst>
              </p:cNvPr>
              <p:cNvSpPr txBox="1"/>
              <p:nvPr/>
            </p:nvSpPr>
            <p:spPr>
              <a:xfrm>
                <a:off x="5627718" y="5602113"/>
                <a:ext cx="2140243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06 - </a:t>
                </a:r>
                <a:r>
                  <a:rPr lang="it-IT" sz="800" dirty="0" err="1"/>
                  <a:t>seat</a:t>
                </a:r>
                <a:r>
                  <a:rPr lang="it-IT" sz="800" dirty="0"/>
                  <a:t>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EC53D0-49E9-EA65-104D-6C5751D4AEEC}"/>
                  </a:ext>
                </a:extLst>
              </p:cNvPr>
              <p:cNvSpPr txBox="1"/>
              <p:nvPr/>
            </p:nvSpPr>
            <p:spPr>
              <a:xfrm>
                <a:off x="5627718" y="5944273"/>
                <a:ext cx="2140243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14 - </a:t>
                </a:r>
                <a:r>
                  <a:rPr lang="it-IT" sz="800" dirty="0" err="1"/>
                  <a:t>gasket</a:t>
                </a:r>
                <a:endParaRPr lang="it-IT" sz="800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D0DEF1-E74D-6DC8-AB1D-92772D1CB8BD}"/>
                </a:ext>
              </a:extLst>
            </p:cNvPr>
            <p:cNvSpPr txBox="1"/>
            <p:nvPr/>
          </p:nvSpPr>
          <p:spPr>
            <a:xfrm>
              <a:off x="7008784" y="3650125"/>
              <a:ext cx="840301" cy="33855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/>
                <a:t>Ugraded</a:t>
              </a:r>
              <a:r>
                <a:rPr lang="it-IT" sz="800" dirty="0"/>
                <a:t> to INCONEL 718</a:t>
              </a: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6D56B1E2-30D4-646B-CFF4-D1A42785F31F}"/>
                </a:ext>
              </a:extLst>
            </p:cNvPr>
            <p:cNvSpPr/>
            <p:nvPr/>
          </p:nvSpPr>
          <p:spPr>
            <a:xfrm rot="16200000">
              <a:off x="6445793" y="3565545"/>
              <a:ext cx="252000" cy="54000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24273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75110"/>
            <a:ext cx="8642350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second design </a:t>
            </a:r>
            <a:r>
              <a:rPr lang="it-IT" sz="2800" dirty="0" err="1"/>
              <a:t>analysis</a:t>
            </a:r>
            <a:endParaRPr lang="it-IT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A5D61D6-2CC0-D4D6-FED0-F59D0CD4AC82}"/>
              </a:ext>
            </a:extLst>
          </p:cNvPr>
          <p:cNvSpPr txBox="1">
            <a:spLocks/>
          </p:cNvSpPr>
          <p:nvPr/>
        </p:nvSpPr>
        <p:spPr>
          <a:xfrm>
            <a:off x="250825" y="1447675"/>
            <a:ext cx="3874608" cy="295416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/>
              <a:t>Design Upgrade:</a:t>
            </a:r>
          </a:p>
          <a:p>
            <a:r>
              <a:rPr lang="it-IT" sz="1400" dirty="0" err="1"/>
              <a:t>Elimination</a:t>
            </a:r>
            <a:r>
              <a:rPr lang="it-IT" sz="1400" dirty="0"/>
              <a:t> of the CCF</a:t>
            </a:r>
          </a:p>
          <a:p>
            <a:pPr marL="0" indent="0">
              <a:buNone/>
            </a:pPr>
            <a:r>
              <a:rPr lang="it-IT" sz="1400" b="1" dirty="0" err="1"/>
              <a:t>Change</a:t>
            </a:r>
            <a:r>
              <a:rPr lang="it-IT" sz="1400" b="1" dirty="0"/>
              <a:t> of </a:t>
            </a:r>
            <a:r>
              <a:rPr lang="it-IT" sz="1400" b="1" dirty="0" err="1"/>
              <a:t>materials</a:t>
            </a:r>
            <a:r>
              <a:rPr lang="it-IT" sz="1400" b="1" dirty="0"/>
              <a:t>:</a:t>
            </a:r>
          </a:p>
          <a:p>
            <a:r>
              <a:rPr lang="it-IT" sz="1400" dirty="0"/>
              <a:t>from </a:t>
            </a:r>
            <a:r>
              <a:rPr lang="it-IT" sz="1400" dirty="0">
                <a:solidFill>
                  <a:schemeClr val="tx1"/>
                </a:solidFill>
              </a:rPr>
              <a:t>full TCC to INCONEL 718 44 HRC for PLUG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>
                <a:highlight>
                  <a:srgbClr val="00FF00"/>
                </a:highlight>
              </a:rPr>
              <a:t>The </a:t>
            </a:r>
            <a:r>
              <a:rPr lang="it-IT" sz="1400" dirty="0" err="1">
                <a:highlight>
                  <a:srgbClr val="00FF00"/>
                </a:highlight>
              </a:rPr>
              <a:t>final</a:t>
            </a:r>
            <a:r>
              <a:rPr lang="it-IT" sz="1400" dirty="0">
                <a:highlight>
                  <a:srgbClr val="00FF00"/>
                </a:highlight>
              </a:rPr>
              <a:t> </a:t>
            </a:r>
            <a:r>
              <a:rPr lang="it-IT" sz="1400" dirty="0" err="1">
                <a:highlight>
                  <a:srgbClr val="00FF00"/>
                </a:highlight>
              </a:rPr>
              <a:t>solution</a:t>
            </a:r>
            <a:r>
              <a:rPr lang="it-IT" sz="1400" dirty="0">
                <a:highlight>
                  <a:srgbClr val="00FF00"/>
                </a:highlight>
              </a:rPr>
              <a:t> last more </a:t>
            </a:r>
            <a:r>
              <a:rPr lang="it-IT" sz="1400" dirty="0" err="1">
                <a:highlight>
                  <a:srgbClr val="00FF00"/>
                </a:highlight>
              </a:rPr>
              <a:t>than</a:t>
            </a:r>
            <a:r>
              <a:rPr lang="it-IT" sz="1400" dirty="0">
                <a:highlight>
                  <a:srgbClr val="00FF00"/>
                </a:highlight>
              </a:rPr>
              <a:t> 1.5 </a:t>
            </a:r>
            <a:r>
              <a:rPr lang="it-IT" sz="1400" dirty="0" err="1">
                <a:highlight>
                  <a:srgbClr val="00FF00"/>
                </a:highlight>
              </a:rPr>
              <a:t>year</a:t>
            </a:r>
            <a:r>
              <a:rPr lang="it-IT" sz="1400" dirty="0">
                <a:highlight>
                  <a:srgbClr val="00FF00"/>
                </a:highlight>
              </a:rPr>
              <a:t> </a:t>
            </a:r>
          </a:p>
        </p:txBody>
      </p:sp>
      <p:pic>
        <p:nvPicPr>
          <p:cNvPr id="3" name="Picture 2" descr="A metal cylinder on a wood surface&#10;&#10;Description automatically generated">
            <a:extLst>
              <a:ext uri="{FF2B5EF4-FFF2-40B4-BE49-F238E27FC236}">
                <a16:creationId xmlns:a16="http://schemas.microsoft.com/office/drawing/2014/main" id="{CEDC3445-018B-2344-62EA-460EB3C8E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t="32997" r="1966" b="26343"/>
          <a:stretch/>
        </p:blipFill>
        <p:spPr>
          <a:xfrm>
            <a:off x="1134012" y="3390891"/>
            <a:ext cx="1017607" cy="11720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C9262B0-CEBD-6A95-AF10-6EEB9C58D40D}"/>
              </a:ext>
            </a:extLst>
          </p:cNvPr>
          <p:cNvGrpSpPr/>
          <p:nvPr/>
        </p:nvGrpSpPr>
        <p:grpSpPr>
          <a:xfrm>
            <a:off x="5414813" y="1516380"/>
            <a:ext cx="3433732" cy="3087934"/>
            <a:chOff x="3962470" y="1021947"/>
            <a:chExt cx="3886615" cy="35823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012D47-C0D7-FA38-E245-247D22B55CEB}"/>
                </a:ext>
              </a:extLst>
            </p:cNvPr>
            <p:cNvGrpSpPr/>
            <p:nvPr/>
          </p:nvGrpSpPr>
          <p:grpSpPr>
            <a:xfrm>
              <a:off x="3962470" y="1021947"/>
              <a:ext cx="1693417" cy="1760290"/>
              <a:chOff x="5906219" y="1102236"/>
              <a:chExt cx="1693417" cy="176029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EB6860F-404A-5A11-B79D-ADDA66069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6219" y="1102236"/>
                <a:ext cx="1693417" cy="1116000"/>
              </a:xfrm>
              <a:prstGeom prst="rect">
                <a:avLst/>
              </a:prstGeom>
            </p:spPr>
          </p:pic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23F57FB7-B0A6-82B7-BF8A-344646AB8C7D}"/>
                  </a:ext>
                </a:extLst>
              </p:cNvPr>
              <p:cNvSpPr/>
              <p:nvPr/>
            </p:nvSpPr>
            <p:spPr>
              <a:xfrm>
                <a:off x="6644928" y="2322526"/>
                <a:ext cx="216000" cy="5400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492EB5-BE2F-241C-7447-A8937C1F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0899" y="2866774"/>
              <a:ext cx="1422638" cy="173754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798E5A-CBC7-D717-1A83-7FEED2B240EC}"/>
                </a:ext>
              </a:extLst>
            </p:cNvPr>
            <p:cNvGrpSpPr/>
            <p:nvPr/>
          </p:nvGrpSpPr>
          <p:grpSpPr>
            <a:xfrm>
              <a:off x="5584151" y="3148683"/>
              <a:ext cx="995745" cy="1255028"/>
              <a:chOff x="5581095" y="3661131"/>
              <a:chExt cx="2186866" cy="275630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8EEA96-E41B-AA13-8E4C-30307ADAFCCD}"/>
                  </a:ext>
                </a:extLst>
              </p:cNvPr>
              <p:cNvSpPr txBox="1"/>
              <p:nvPr/>
            </p:nvSpPr>
            <p:spPr>
              <a:xfrm>
                <a:off x="5581095" y="3661131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07 - stem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E70184-32B4-76B3-DA70-146775B4C551}"/>
                  </a:ext>
                </a:extLst>
              </p:cNvPr>
              <p:cNvSpPr txBox="1"/>
              <p:nvPr/>
            </p:nvSpPr>
            <p:spPr>
              <a:xfrm>
                <a:off x="5581095" y="3964451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11 - </a:t>
                </a:r>
                <a:r>
                  <a:rPr lang="it-IT" sz="800" dirty="0" err="1"/>
                  <a:t>adapter</a:t>
                </a:r>
                <a:endParaRPr lang="it-IT" sz="80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620479-1AC4-54C5-8AF5-7BAB2E56B8C9}"/>
                  </a:ext>
                </a:extLst>
              </p:cNvPr>
              <p:cNvSpPr txBox="1"/>
              <p:nvPr/>
            </p:nvSpPr>
            <p:spPr>
              <a:xfrm>
                <a:off x="5581095" y="4267774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12 - pin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C4001C-E14C-EC72-D647-F0E58CE3332F}"/>
                  </a:ext>
                </a:extLst>
              </p:cNvPr>
              <p:cNvSpPr txBox="1"/>
              <p:nvPr/>
            </p:nvSpPr>
            <p:spPr>
              <a:xfrm>
                <a:off x="5604408" y="4592378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11a - </a:t>
                </a:r>
                <a:r>
                  <a:rPr lang="it-IT" sz="800" dirty="0" err="1"/>
                  <a:t>adapter</a:t>
                </a:r>
                <a:endParaRPr lang="it-IT" sz="8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CC0FB7-2BF0-6E2B-7B8E-3F7889670DD5}"/>
                  </a:ext>
                </a:extLst>
              </p:cNvPr>
              <p:cNvSpPr txBox="1"/>
              <p:nvPr/>
            </p:nvSpPr>
            <p:spPr>
              <a:xfrm>
                <a:off x="5627718" y="4949099"/>
                <a:ext cx="1964924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05 - plug 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C2926C0-3176-46E8-1B19-E58B62DD5880}"/>
                  </a:ext>
                </a:extLst>
              </p:cNvPr>
              <p:cNvSpPr txBox="1"/>
              <p:nvPr/>
            </p:nvSpPr>
            <p:spPr>
              <a:xfrm>
                <a:off x="5627718" y="5273705"/>
                <a:ext cx="2140243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50 - </a:t>
                </a:r>
                <a:r>
                  <a:rPr lang="it-IT" sz="800" dirty="0" err="1"/>
                  <a:t>limiphon</a:t>
                </a:r>
                <a:r>
                  <a:rPr lang="it-IT" sz="800" dirty="0"/>
                  <a:t> pack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A221C9-4031-DA9F-473D-CFC1C103D286}"/>
                  </a:ext>
                </a:extLst>
              </p:cNvPr>
              <p:cNvSpPr txBox="1"/>
              <p:nvPr/>
            </p:nvSpPr>
            <p:spPr>
              <a:xfrm>
                <a:off x="5627718" y="5602113"/>
                <a:ext cx="2140243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06 - </a:t>
                </a:r>
                <a:r>
                  <a:rPr lang="it-IT" sz="800" dirty="0" err="1"/>
                  <a:t>seat</a:t>
                </a:r>
                <a:r>
                  <a:rPr lang="it-IT" sz="800" dirty="0"/>
                  <a:t>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EC53D0-49E9-EA65-104D-6C5751D4AEEC}"/>
                  </a:ext>
                </a:extLst>
              </p:cNvPr>
              <p:cNvSpPr txBox="1"/>
              <p:nvPr/>
            </p:nvSpPr>
            <p:spPr>
              <a:xfrm>
                <a:off x="5627718" y="5944273"/>
                <a:ext cx="2140243" cy="47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14 - </a:t>
                </a:r>
                <a:r>
                  <a:rPr lang="it-IT" sz="800" dirty="0" err="1"/>
                  <a:t>gasket</a:t>
                </a:r>
                <a:endParaRPr lang="it-IT" sz="800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D0DEF1-E74D-6DC8-AB1D-92772D1CB8BD}"/>
                </a:ext>
              </a:extLst>
            </p:cNvPr>
            <p:cNvSpPr txBox="1"/>
            <p:nvPr/>
          </p:nvSpPr>
          <p:spPr>
            <a:xfrm>
              <a:off x="7008784" y="3650125"/>
              <a:ext cx="840301" cy="33855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/>
                <a:t>Ugraded</a:t>
              </a:r>
              <a:r>
                <a:rPr lang="it-IT" sz="800" dirty="0"/>
                <a:t> to INCONEL 718</a:t>
              </a: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6D56B1E2-30D4-646B-CFF4-D1A42785F31F}"/>
                </a:ext>
              </a:extLst>
            </p:cNvPr>
            <p:cNvSpPr/>
            <p:nvPr/>
          </p:nvSpPr>
          <p:spPr>
            <a:xfrm rot="16200000">
              <a:off x="6445793" y="3565545"/>
              <a:ext cx="252000" cy="54000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900228BD-F155-1EB8-E882-71D462A26356}"/>
              </a:ext>
            </a:extLst>
          </p:cNvPr>
          <p:cNvSpPr/>
          <p:nvPr/>
        </p:nvSpPr>
        <p:spPr>
          <a:xfrm rot="5400000">
            <a:off x="2641153" y="3546409"/>
            <a:ext cx="396000" cy="1080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791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3" y="875585"/>
            <a:ext cx="8642351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</a:t>
            </a:r>
          </a:p>
          <a:p>
            <a:r>
              <a:rPr lang="it-IT" sz="2800" dirty="0" err="1"/>
              <a:t>experimental</a:t>
            </a:r>
            <a:r>
              <a:rPr lang="it-IT" sz="2800" dirty="0"/>
              <a:t> </a:t>
            </a:r>
            <a:r>
              <a:rPr lang="it-IT" sz="2800" dirty="0" err="1"/>
              <a:t>investigation</a:t>
            </a:r>
            <a:endParaRPr lang="it-IT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A5D61D6-2CC0-D4D6-FED0-F59D0CD4AC82}"/>
              </a:ext>
            </a:extLst>
          </p:cNvPr>
          <p:cNvSpPr txBox="1">
            <a:spLocks/>
          </p:cNvSpPr>
          <p:nvPr/>
        </p:nvSpPr>
        <p:spPr>
          <a:xfrm>
            <a:off x="211354" y="1687169"/>
            <a:ext cx="4227286" cy="11647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Desing</a:t>
            </a:r>
            <a:r>
              <a:rPr lang="it-IT" sz="1400" b="1" dirty="0"/>
              <a:t> </a:t>
            </a:r>
            <a:r>
              <a:rPr lang="it-IT" sz="1400" b="1" dirty="0" err="1"/>
              <a:t>changes</a:t>
            </a:r>
            <a:r>
              <a:rPr lang="it-IT" sz="1400" b="1" dirty="0"/>
              <a:t>:</a:t>
            </a:r>
          </a:p>
          <a:p>
            <a:r>
              <a:rPr lang="it-IT" sz="1400" dirty="0" err="1"/>
              <a:t>Adding</a:t>
            </a:r>
            <a:r>
              <a:rPr lang="it-IT" sz="1400" dirty="0"/>
              <a:t> of </a:t>
            </a:r>
            <a:r>
              <a:rPr lang="it-IT" sz="1400" dirty="0" err="1"/>
              <a:t>equalizing</a:t>
            </a:r>
            <a:r>
              <a:rPr lang="it-IT" sz="1400" dirty="0"/>
              <a:t> </a:t>
            </a:r>
            <a:r>
              <a:rPr lang="it-IT" sz="1400" dirty="0" err="1"/>
              <a:t>channels</a:t>
            </a:r>
            <a:r>
              <a:rPr lang="it-IT" sz="1400" dirty="0"/>
              <a:t> -&gt; </a:t>
            </a:r>
            <a:r>
              <a:rPr lang="it-IT" sz="1400" dirty="0" err="1"/>
              <a:t>smoother</a:t>
            </a:r>
            <a:r>
              <a:rPr lang="it-IT" sz="1400" dirty="0"/>
              <a:t> </a:t>
            </a:r>
            <a:r>
              <a:rPr lang="it-IT" sz="1400" dirty="0" err="1"/>
              <a:t>velocity</a:t>
            </a:r>
            <a:r>
              <a:rPr lang="it-IT" sz="1400" dirty="0"/>
              <a:t> </a:t>
            </a:r>
            <a:r>
              <a:rPr lang="it-IT" sz="1400" dirty="0" err="1"/>
              <a:t>profile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labyrinth</a:t>
            </a:r>
            <a:r>
              <a:rPr lang="it-IT" sz="1400" dirty="0"/>
              <a:t> </a:t>
            </a:r>
            <a:r>
              <a:rPr lang="it-IT" sz="1400" dirty="0" err="1"/>
              <a:t>entrance</a:t>
            </a:r>
            <a:endParaRPr lang="it-IT" sz="1400" dirty="0"/>
          </a:p>
          <a:p>
            <a:r>
              <a:rPr lang="it-IT" sz="1400" dirty="0" err="1"/>
              <a:t>Reducing</a:t>
            </a:r>
            <a:r>
              <a:rPr lang="it-IT" sz="1400" dirty="0"/>
              <a:t> the </a:t>
            </a:r>
            <a:r>
              <a:rPr lang="it-IT" sz="1400" dirty="0" err="1"/>
              <a:t>labyrinth</a:t>
            </a:r>
            <a:r>
              <a:rPr lang="it-IT" sz="1400" dirty="0"/>
              <a:t> </a:t>
            </a:r>
            <a:r>
              <a:rPr lang="it-IT" sz="1400" dirty="0" err="1"/>
              <a:t>section</a:t>
            </a:r>
            <a:r>
              <a:rPr lang="it-IT" sz="1400" dirty="0"/>
              <a:t> to </a:t>
            </a:r>
            <a:r>
              <a:rPr lang="it-IT" sz="1400" dirty="0" err="1"/>
              <a:t>Øe</a:t>
            </a:r>
            <a:r>
              <a:rPr lang="it-IT" sz="1400" dirty="0"/>
              <a:t> = 0.8 mm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4AE0E2-5DFF-E75A-EE48-55ABC5582280}"/>
              </a:ext>
            </a:extLst>
          </p:cNvPr>
          <p:cNvGrpSpPr>
            <a:grpSpLocks noChangeAspect="1"/>
          </p:cNvGrpSpPr>
          <p:nvPr/>
        </p:nvGrpSpPr>
        <p:grpSpPr>
          <a:xfrm>
            <a:off x="4950087" y="1440180"/>
            <a:ext cx="4128629" cy="3021896"/>
            <a:chOff x="1278621" y="122133"/>
            <a:chExt cx="8901680" cy="6515485"/>
          </a:xfrm>
        </p:grpSpPr>
        <p:pic>
          <p:nvPicPr>
            <p:cNvPr id="4" name="Picture 3" descr="A comparison of a light bulb&#10;&#10;Description automatically generated">
              <a:extLst>
                <a:ext uri="{FF2B5EF4-FFF2-40B4-BE49-F238E27FC236}">
                  <a16:creationId xmlns:a16="http://schemas.microsoft.com/office/drawing/2014/main" id="{121EA10E-D91E-875B-4CD2-291DC54B7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3" r="60163"/>
            <a:stretch/>
          </p:blipFill>
          <p:spPr>
            <a:xfrm>
              <a:off x="6702639" y="3087032"/>
              <a:ext cx="3477662" cy="355058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614916-6B17-A7A7-CDF0-7EF30C81FD9F}"/>
                </a:ext>
              </a:extLst>
            </p:cNvPr>
            <p:cNvGrpSpPr/>
            <p:nvPr/>
          </p:nvGrpSpPr>
          <p:grpSpPr>
            <a:xfrm>
              <a:off x="1278621" y="122133"/>
              <a:ext cx="8901680" cy="5183480"/>
              <a:chOff x="1278621" y="122133"/>
              <a:chExt cx="8901680" cy="5183480"/>
            </a:xfrm>
          </p:grpSpPr>
          <p:pic>
            <p:nvPicPr>
              <p:cNvPr id="6" name="Picture 5" descr="A white bottle with a black background&#10;&#10;Description automatically generated">
                <a:extLst>
                  <a:ext uri="{FF2B5EF4-FFF2-40B4-BE49-F238E27FC236}">
                    <a16:creationId xmlns:a16="http://schemas.microsoft.com/office/drawing/2014/main" id="{0EBB3E68-A7B9-62D4-D40A-ABBAA2BBC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78"/>
              <a:stretch/>
            </p:blipFill>
            <p:spPr>
              <a:xfrm>
                <a:off x="1278621" y="122133"/>
                <a:ext cx="8901680" cy="28440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BBC456-0922-EA25-5C03-3421700BC5B0}"/>
                  </a:ext>
                </a:extLst>
              </p:cNvPr>
              <p:cNvSpPr txBox="1"/>
              <p:nvPr/>
            </p:nvSpPr>
            <p:spPr>
              <a:xfrm>
                <a:off x="4313360" y="3355474"/>
                <a:ext cx="2077409" cy="102929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err="1"/>
                  <a:t>Equalizing</a:t>
                </a:r>
                <a:r>
                  <a:rPr lang="it-IT" sz="1400" dirty="0"/>
                  <a:t> </a:t>
                </a:r>
                <a:r>
                  <a:rPr lang="it-IT" sz="1400" dirty="0" err="1"/>
                  <a:t>channels</a:t>
                </a:r>
                <a:endParaRPr lang="it-IT" sz="1400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9FE6C5-BB79-73BC-A8C8-FB682136E732}"/>
                  </a:ext>
                </a:extLst>
              </p:cNvPr>
              <p:cNvGrpSpPr/>
              <p:nvPr/>
            </p:nvGrpSpPr>
            <p:grpSpPr>
              <a:xfrm>
                <a:off x="3045047" y="1664728"/>
                <a:ext cx="2307018" cy="1690747"/>
                <a:chOff x="3045047" y="1664728"/>
                <a:chExt cx="2307018" cy="1690747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DACDFF0-93DB-37D5-5D91-332EE3998867}"/>
                    </a:ext>
                  </a:extLst>
                </p:cNvPr>
                <p:cNvSpPr/>
                <p:nvPr/>
              </p:nvSpPr>
              <p:spPr>
                <a:xfrm>
                  <a:off x="3045047" y="1664728"/>
                  <a:ext cx="180000" cy="104400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40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EFD6AC5-6DAC-A789-A1F0-C8A8A00316AD}"/>
                    </a:ext>
                  </a:extLst>
                </p:cNvPr>
                <p:cNvSpPr/>
                <p:nvPr/>
              </p:nvSpPr>
              <p:spPr>
                <a:xfrm>
                  <a:off x="3902613" y="1664728"/>
                  <a:ext cx="180000" cy="104400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400"/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D5E9632-7154-F398-AD09-698FE42A718C}"/>
                    </a:ext>
                  </a:extLst>
                </p:cNvPr>
                <p:cNvCxnSpPr>
                  <a:cxnSpLocks/>
                  <a:stCxn id="7" idx="0"/>
                  <a:endCxn id="26" idx="2"/>
                </p:cNvCxnSpPr>
                <p:nvPr/>
              </p:nvCxnSpPr>
              <p:spPr>
                <a:xfrm flipH="1" flipV="1">
                  <a:off x="3992614" y="2708729"/>
                  <a:ext cx="1359450" cy="646746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0B3019BD-560C-4182-B63D-3D36E9157D06}"/>
                    </a:ext>
                  </a:extLst>
                </p:cNvPr>
                <p:cNvCxnSpPr>
                  <a:cxnSpLocks/>
                  <a:stCxn id="7" idx="0"/>
                  <a:endCxn id="25" idx="2"/>
                </p:cNvCxnSpPr>
                <p:nvPr/>
              </p:nvCxnSpPr>
              <p:spPr>
                <a:xfrm flipH="1" flipV="1">
                  <a:off x="3135047" y="2708729"/>
                  <a:ext cx="2217018" cy="646746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347AAAC-1F85-3455-B73C-9C8C42050173}"/>
                  </a:ext>
                </a:extLst>
              </p:cNvPr>
              <p:cNvGrpSpPr/>
              <p:nvPr/>
            </p:nvGrpSpPr>
            <p:grpSpPr>
              <a:xfrm>
                <a:off x="6390770" y="3870124"/>
                <a:ext cx="2438957" cy="1435489"/>
                <a:chOff x="6390770" y="3870124"/>
                <a:chExt cx="2438957" cy="1435489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FB716A5F-F221-E9F5-5FC2-43B1FD6B3FC3}"/>
                    </a:ext>
                  </a:extLst>
                </p:cNvPr>
                <p:cNvSpPr/>
                <p:nvPr/>
              </p:nvSpPr>
              <p:spPr>
                <a:xfrm>
                  <a:off x="7992361" y="4468247"/>
                  <a:ext cx="756000" cy="756000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40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47F2E78-F5A6-FF4E-1042-1D80E5F1BB40}"/>
                    </a:ext>
                  </a:extLst>
                </p:cNvPr>
                <p:cNvSpPr/>
                <p:nvPr/>
              </p:nvSpPr>
              <p:spPr>
                <a:xfrm>
                  <a:off x="7893727" y="4369613"/>
                  <a:ext cx="936000" cy="936000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400"/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BFDAF171-6137-4E43-55BB-42187FFCC86D}"/>
                    </a:ext>
                  </a:extLst>
                </p:cNvPr>
                <p:cNvCxnSpPr>
                  <a:cxnSpLocks/>
                  <a:stCxn id="7" idx="3"/>
                  <a:endCxn id="23" idx="2"/>
                </p:cNvCxnSpPr>
                <p:nvPr/>
              </p:nvCxnSpPr>
              <p:spPr>
                <a:xfrm>
                  <a:off x="6390770" y="3870124"/>
                  <a:ext cx="1502957" cy="967489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2DD8DFB-9E1A-6A9D-D0C4-97850EC82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27"/>
          <a:stretch/>
        </p:blipFill>
        <p:spPr>
          <a:xfrm>
            <a:off x="1968740" y="2761962"/>
            <a:ext cx="3629745" cy="1656000"/>
          </a:xfrm>
          <a:prstGeom prst="rect">
            <a:avLst/>
          </a:prstGeom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55B2323-6B0F-47ED-DCFD-13C7B5138065}"/>
              </a:ext>
            </a:extLst>
          </p:cNvPr>
          <p:cNvSpPr txBox="1">
            <a:spLocks/>
          </p:cNvSpPr>
          <p:nvPr/>
        </p:nvSpPr>
        <p:spPr>
          <a:xfrm>
            <a:off x="250824" y="2931976"/>
            <a:ext cx="2141856" cy="9382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>
                <a:cs typeface="Arial" panose="020B0604020202020204" pitchFamily="34" charset="0"/>
              </a:rPr>
              <a:t>After CFD </a:t>
            </a:r>
            <a:r>
              <a:rPr lang="it-IT" sz="1400" dirty="0" err="1">
                <a:cs typeface="Arial" panose="020B0604020202020204" pitchFamily="34" charset="0"/>
              </a:rPr>
              <a:t>analysis</a:t>
            </a:r>
            <a:r>
              <a:rPr lang="it-IT" sz="1400" dirty="0">
                <a:cs typeface="Arial" panose="020B0604020202020204" pitchFamily="34" charset="0"/>
              </a:rPr>
              <a:t>: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∆P = 280 bar</a:t>
            </a:r>
          </a:p>
          <a:p>
            <a:pPr marL="0" indent="0">
              <a:buNone/>
            </a:pPr>
            <a:endParaRPr lang="it-IT" sz="1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10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82AD11B-D27A-C007-1983-A7605CF04796}"/>
              </a:ext>
            </a:extLst>
          </p:cNvPr>
          <p:cNvGrpSpPr>
            <a:grpSpLocks noChangeAspect="1"/>
          </p:cNvGrpSpPr>
          <p:nvPr/>
        </p:nvGrpSpPr>
        <p:grpSpPr>
          <a:xfrm>
            <a:off x="2264901" y="2761962"/>
            <a:ext cx="3457416" cy="1821330"/>
            <a:chOff x="5439049" y="3228663"/>
            <a:chExt cx="6423820" cy="3384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CE43B2C-0039-DC75-6315-21DCCDC8DD11}"/>
                </a:ext>
              </a:extLst>
            </p:cNvPr>
            <p:cNvGrpSpPr/>
            <p:nvPr/>
          </p:nvGrpSpPr>
          <p:grpSpPr>
            <a:xfrm>
              <a:off x="5439049" y="3228663"/>
              <a:ext cx="4446624" cy="3384000"/>
              <a:chOff x="5439049" y="3228663"/>
              <a:chExt cx="4446624" cy="33840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6265EF1-0164-1807-891B-27254768EA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5929"/>
              <a:stretch/>
            </p:blipFill>
            <p:spPr>
              <a:xfrm>
                <a:off x="5439049" y="3228663"/>
                <a:ext cx="4446624" cy="3384000"/>
              </a:xfrm>
              <a:prstGeom prst="rect">
                <a:avLst/>
              </a:prstGeom>
            </p:spPr>
          </p:pic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1164043-1472-56D2-1323-3C21DC7F4111}"/>
                  </a:ext>
                </a:extLst>
              </p:cNvPr>
              <p:cNvGrpSpPr/>
              <p:nvPr/>
            </p:nvGrpSpPr>
            <p:grpSpPr>
              <a:xfrm>
                <a:off x="5610684" y="5009443"/>
                <a:ext cx="2861449" cy="630525"/>
                <a:chOff x="5610684" y="5009443"/>
                <a:chExt cx="2861449" cy="630525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B9F4F90-C086-962A-85CD-35B1EFDFC645}"/>
                    </a:ext>
                  </a:extLst>
                </p:cNvPr>
                <p:cNvSpPr/>
                <p:nvPr/>
              </p:nvSpPr>
              <p:spPr>
                <a:xfrm>
                  <a:off x="5610684" y="5243968"/>
                  <a:ext cx="1008000" cy="39600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132B8730-E171-05BC-563D-4568CA527F7B}"/>
                    </a:ext>
                  </a:extLst>
                </p:cNvPr>
                <p:cNvCxnSpPr>
                  <a:cxnSpLocks/>
                  <a:stCxn id="42" idx="3"/>
                </p:cNvCxnSpPr>
                <p:nvPr/>
              </p:nvCxnSpPr>
              <p:spPr>
                <a:xfrm flipV="1">
                  <a:off x="6618684" y="5009443"/>
                  <a:ext cx="1853449" cy="432525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9" name="Picture 38" descr="Chart&#10;&#10;Description automatically generated">
              <a:extLst>
                <a:ext uri="{FF2B5EF4-FFF2-40B4-BE49-F238E27FC236}">
                  <a16:creationId xmlns:a16="http://schemas.microsoft.com/office/drawing/2014/main" id="{4A4A66F4-641B-C4A4-51A3-8562D4E2A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21" b="26157"/>
            <a:stretch/>
          </p:blipFill>
          <p:spPr>
            <a:xfrm>
              <a:off x="8596421" y="4002663"/>
              <a:ext cx="3266448" cy="1836000"/>
            </a:xfrm>
            <a:prstGeom prst="rect">
              <a:avLst/>
            </a:prstGeom>
          </p:spPr>
        </p:pic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4" y="877034"/>
            <a:ext cx="5122162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</a:t>
            </a:r>
          </a:p>
          <a:p>
            <a:r>
              <a:rPr lang="it-IT" sz="2800" dirty="0" err="1"/>
              <a:t>experimental</a:t>
            </a:r>
            <a:r>
              <a:rPr lang="it-IT" sz="2800" dirty="0"/>
              <a:t> </a:t>
            </a:r>
            <a:r>
              <a:rPr lang="it-IT" sz="2800" dirty="0" err="1"/>
              <a:t>investigation</a:t>
            </a:r>
            <a:endParaRPr lang="it-IT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A5D61D6-2CC0-D4D6-FED0-F59D0CD4AC82}"/>
              </a:ext>
            </a:extLst>
          </p:cNvPr>
          <p:cNvSpPr txBox="1">
            <a:spLocks/>
          </p:cNvSpPr>
          <p:nvPr/>
        </p:nvSpPr>
        <p:spPr>
          <a:xfrm>
            <a:off x="211353" y="1687169"/>
            <a:ext cx="4397159" cy="11647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Desing</a:t>
            </a:r>
            <a:r>
              <a:rPr lang="it-IT" sz="1400" b="1" dirty="0"/>
              <a:t> </a:t>
            </a:r>
            <a:r>
              <a:rPr lang="it-IT" sz="1400" b="1" dirty="0" err="1"/>
              <a:t>changes</a:t>
            </a:r>
            <a:r>
              <a:rPr lang="it-IT" sz="1400" b="1" dirty="0"/>
              <a:t>:</a:t>
            </a:r>
          </a:p>
          <a:p>
            <a:r>
              <a:rPr lang="it-IT" sz="1400" dirty="0" err="1"/>
              <a:t>Adding</a:t>
            </a:r>
            <a:r>
              <a:rPr lang="it-IT" sz="1400" dirty="0"/>
              <a:t> of </a:t>
            </a:r>
            <a:r>
              <a:rPr lang="it-IT" sz="1400" dirty="0" err="1"/>
              <a:t>equalizing</a:t>
            </a:r>
            <a:r>
              <a:rPr lang="it-IT" sz="1400" dirty="0"/>
              <a:t> </a:t>
            </a:r>
            <a:r>
              <a:rPr lang="it-IT" sz="1400" dirty="0" err="1"/>
              <a:t>channels</a:t>
            </a:r>
            <a:r>
              <a:rPr lang="it-IT" sz="1400" dirty="0"/>
              <a:t> -&gt; </a:t>
            </a:r>
            <a:r>
              <a:rPr lang="it-IT" sz="1400" dirty="0" err="1"/>
              <a:t>smoother</a:t>
            </a:r>
            <a:r>
              <a:rPr lang="it-IT" sz="1400" dirty="0"/>
              <a:t> </a:t>
            </a:r>
            <a:r>
              <a:rPr lang="it-IT" sz="1400" dirty="0" err="1"/>
              <a:t>velocity</a:t>
            </a:r>
            <a:r>
              <a:rPr lang="it-IT" sz="1400" dirty="0"/>
              <a:t> </a:t>
            </a:r>
            <a:r>
              <a:rPr lang="it-IT" sz="1400" dirty="0" err="1"/>
              <a:t>profile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labyrinth</a:t>
            </a:r>
            <a:r>
              <a:rPr lang="it-IT" sz="1400" dirty="0"/>
              <a:t> </a:t>
            </a:r>
            <a:r>
              <a:rPr lang="it-IT" sz="1400" dirty="0" err="1"/>
              <a:t>entrance</a:t>
            </a:r>
            <a:endParaRPr lang="it-IT" sz="1400" dirty="0"/>
          </a:p>
          <a:p>
            <a:r>
              <a:rPr lang="it-IT" sz="1400" dirty="0" err="1"/>
              <a:t>Reducing</a:t>
            </a:r>
            <a:r>
              <a:rPr lang="it-IT" sz="1400" dirty="0"/>
              <a:t> the </a:t>
            </a:r>
            <a:r>
              <a:rPr lang="it-IT" sz="1400" dirty="0" err="1"/>
              <a:t>labyrinth</a:t>
            </a:r>
            <a:r>
              <a:rPr lang="it-IT" sz="1400" dirty="0"/>
              <a:t> </a:t>
            </a:r>
            <a:r>
              <a:rPr lang="it-IT" sz="1400" dirty="0" err="1"/>
              <a:t>section</a:t>
            </a:r>
            <a:r>
              <a:rPr lang="it-IT" sz="1400" dirty="0"/>
              <a:t> to </a:t>
            </a:r>
            <a:r>
              <a:rPr lang="it-IT" sz="1400" dirty="0" err="1"/>
              <a:t>Øe</a:t>
            </a:r>
            <a:r>
              <a:rPr lang="it-IT" sz="1400" dirty="0"/>
              <a:t> = 0.8 mm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4AE0E2-5DFF-E75A-EE48-55ABC5582280}"/>
              </a:ext>
            </a:extLst>
          </p:cNvPr>
          <p:cNvGrpSpPr>
            <a:grpSpLocks noChangeAspect="1"/>
          </p:cNvGrpSpPr>
          <p:nvPr/>
        </p:nvGrpSpPr>
        <p:grpSpPr>
          <a:xfrm>
            <a:off x="5008004" y="1684407"/>
            <a:ext cx="3900534" cy="2854945"/>
            <a:chOff x="1278621" y="122133"/>
            <a:chExt cx="8901680" cy="6515485"/>
          </a:xfrm>
        </p:grpSpPr>
        <p:pic>
          <p:nvPicPr>
            <p:cNvPr id="4" name="Picture 3" descr="A comparison of a light bulb&#10;&#10;Description automatically generated">
              <a:extLst>
                <a:ext uri="{FF2B5EF4-FFF2-40B4-BE49-F238E27FC236}">
                  <a16:creationId xmlns:a16="http://schemas.microsoft.com/office/drawing/2014/main" id="{121EA10E-D91E-875B-4CD2-291DC54B7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3" r="60163"/>
            <a:stretch/>
          </p:blipFill>
          <p:spPr>
            <a:xfrm>
              <a:off x="6702639" y="3087032"/>
              <a:ext cx="3477662" cy="355058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614916-6B17-A7A7-CDF0-7EF30C81FD9F}"/>
                </a:ext>
              </a:extLst>
            </p:cNvPr>
            <p:cNvGrpSpPr/>
            <p:nvPr/>
          </p:nvGrpSpPr>
          <p:grpSpPr>
            <a:xfrm>
              <a:off x="1278621" y="122133"/>
              <a:ext cx="8901680" cy="5183480"/>
              <a:chOff x="1278621" y="122133"/>
              <a:chExt cx="8901680" cy="5183480"/>
            </a:xfrm>
          </p:grpSpPr>
          <p:pic>
            <p:nvPicPr>
              <p:cNvPr id="6" name="Picture 5" descr="A white bottle with a black background&#10;&#10;Description automatically generated">
                <a:extLst>
                  <a:ext uri="{FF2B5EF4-FFF2-40B4-BE49-F238E27FC236}">
                    <a16:creationId xmlns:a16="http://schemas.microsoft.com/office/drawing/2014/main" id="{0EBB3E68-A7B9-62D4-D40A-ABBAA2BBC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78"/>
              <a:stretch/>
            </p:blipFill>
            <p:spPr>
              <a:xfrm>
                <a:off x="1278621" y="122133"/>
                <a:ext cx="8901680" cy="28440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BBC456-0922-EA25-5C03-3421700BC5B0}"/>
                  </a:ext>
                </a:extLst>
              </p:cNvPr>
              <p:cNvSpPr txBox="1"/>
              <p:nvPr/>
            </p:nvSpPr>
            <p:spPr>
              <a:xfrm>
                <a:off x="4313360" y="3355474"/>
                <a:ext cx="2077409" cy="102929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err="1"/>
                  <a:t>Equalizing</a:t>
                </a:r>
                <a:r>
                  <a:rPr lang="it-IT" sz="1400" dirty="0"/>
                  <a:t> </a:t>
                </a:r>
                <a:r>
                  <a:rPr lang="it-IT" sz="1400" dirty="0" err="1"/>
                  <a:t>channels</a:t>
                </a:r>
                <a:endParaRPr lang="it-IT" sz="1400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9FE6C5-BB79-73BC-A8C8-FB682136E732}"/>
                  </a:ext>
                </a:extLst>
              </p:cNvPr>
              <p:cNvGrpSpPr/>
              <p:nvPr/>
            </p:nvGrpSpPr>
            <p:grpSpPr>
              <a:xfrm>
                <a:off x="3045047" y="1664728"/>
                <a:ext cx="2307018" cy="1690747"/>
                <a:chOff x="3045047" y="1664728"/>
                <a:chExt cx="2307018" cy="1690747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DACDFF0-93DB-37D5-5D91-332EE3998867}"/>
                    </a:ext>
                  </a:extLst>
                </p:cNvPr>
                <p:cNvSpPr/>
                <p:nvPr/>
              </p:nvSpPr>
              <p:spPr>
                <a:xfrm>
                  <a:off x="3045047" y="1664728"/>
                  <a:ext cx="180000" cy="104400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40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EFD6AC5-6DAC-A789-A1F0-C8A8A00316AD}"/>
                    </a:ext>
                  </a:extLst>
                </p:cNvPr>
                <p:cNvSpPr/>
                <p:nvPr/>
              </p:nvSpPr>
              <p:spPr>
                <a:xfrm>
                  <a:off x="3902613" y="1664728"/>
                  <a:ext cx="180000" cy="104400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400"/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D5E9632-7154-F398-AD09-698FE42A718C}"/>
                    </a:ext>
                  </a:extLst>
                </p:cNvPr>
                <p:cNvCxnSpPr>
                  <a:cxnSpLocks/>
                  <a:stCxn id="7" idx="0"/>
                  <a:endCxn id="26" idx="2"/>
                </p:cNvCxnSpPr>
                <p:nvPr/>
              </p:nvCxnSpPr>
              <p:spPr>
                <a:xfrm flipH="1" flipV="1">
                  <a:off x="3992614" y="2708729"/>
                  <a:ext cx="1359450" cy="646746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0B3019BD-560C-4182-B63D-3D36E9157D06}"/>
                    </a:ext>
                  </a:extLst>
                </p:cNvPr>
                <p:cNvCxnSpPr>
                  <a:cxnSpLocks/>
                  <a:stCxn id="7" idx="0"/>
                  <a:endCxn id="25" idx="2"/>
                </p:cNvCxnSpPr>
                <p:nvPr/>
              </p:nvCxnSpPr>
              <p:spPr>
                <a:xfrm flipH="1" flipV="1">
                  <a:off x="3135047" y="2708729"/>
                  <a:ext cx="2217018" cy="646746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347AAAC-1F85-3455-B73C-9C8C42050173}"/>
                  </a:ext>
                </a:extLst>
              </p:cNvPr>
              <p:cNvGrpSpPr/>
              <p:nvPr/>
            </p:nvGrpSpPr>
            <p:grpSpPr>
              <a:xfrm>
                <a:off x="6390770" y="3870124"/>
                <a:ext cx="2438957" cy="1435489"/>
                <a:chOff x="6390770" y="3870124"/>
                <a:chExt cx="2438957" cy="1435489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FB716A5F-F221-E9F5-5FC2-43B1FD6B3FC3}"/>
                    </a:ext>
                  </a:extLst>
                </p:cNvPr>
                <p:cNvSpPr/>
                <p:nvPr/>
              </p:nvSpPr>
              <p:spPr>
                <a:xfrm>
                  <a:off x="7992361" y="4468247"/>
                  <a:ext cx="756000" cy="756000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40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47F2E78-F5A6-FF4E-1042-1D80E5F1BB40}"/>
                    </a:ext>
                  </a:extLst>
                </p:cNvPr>
                <p:cNvSpPr/>
                <p:nvPr/>
              </p:nvSpPr>
              <p:spPr>
                <a:xfrm>
                  <a:off x="7893727" y="4369613"/>
                  <a:ext cx="936000" cy="936000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400"/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BFDAF171-6137-4E43-55BB-42187FFCC86D}"/>
                    </a:ext>
                  </a:extLst>
                </p:cNvPr>
                <p:cNvCxnSpPr>
                  <a:cxnSpLocks/>
                  <a:stCxn id="7" idx="3"/>
                  <a:endCxn id="23" idx="2"/>
                </p:cNvCxnSpPr>
                <p:nvPr/>
              </p:nvCxnSpPr>
              <p:spPr>
                <a:xfrm>
                  <a:off x="6390770" y="3870124"/>
                  <a:ext cx="1502957" cy="967489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55B2323-6B0F-47ED-DCFD-13C7B5138065}"/>
              </a:ext>
            </a:extLst>
          </p:cNvPr>
          <p:cNvSpPr txBox="1">
            <a:spLocks/>
          </p:cNvSpPr>
          <p:nvPr/>
        </p:nvSpPr>
        <p:spPr>
          <a:xfrm>
            <a:off x="250824" y="2931976"/>
            <a:ext cx="2249486" cy="9382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After CFD </a:t>
            </a:r>
            <a:r>
              <a:rPr lang="it-IT" sz="1400" dirty="0" err="1"/>
              <a:t>analysis</a:t>
            </a:r>
            <a:r>
              <a:rPr lang="it-IT" sz="1400" dirty="0"/>
              <a:t>:</a:t>
            </a:r>
          </a:p>
          <a:p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∆P = 280 bar</a:t>
            </a:r>
          </a:p>
          <a:p>
            <a:r>
              <a:rPr lang="it-IT" sz="1400" dirty="0"/>
              <a:t>The </a:t>
            </a:r>
            <a:r>
              <a:rPr lang="it-IT" sz="1400" dirty="0" err="1"/>
              <a:t>peak</a:t>
            </a:r>
            <a:r>
              <a:rPr lang="it-IT" sz="1400" dirty="0"/>
              <a:t> clearance speed to be 91.3 m/s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998449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74B5A09-C379-B56B-BFE5-C6FCE751C6A0}"/>
              </a:ext>
            </a:extLst>
          </p:cNvPr>
          <p:cNvGrpSpPr>
            <a:grpSpLocks noChangeAspect="1"/>
          </p:cNvGrpSpPr>
          <p:nvPr/>
        </p:nvGrpSpPr>
        <p:grpSpPr>
          <a:xfrm>
            <a:off x="4531758" y="915875"/>
            <a:ext cx="4353892" cy="3672000"/>
            <a:chOff x="898840" y="177554"/>
            <a:chExt cx="6597838" cy="556451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8A45853-1822-926B-94DA-E99071D1C51D}"/>
                </a:ext>
              </a:extLst>
            </p:cNvPr>
            <p:cNvGrpSpPr/>
            <p:nvPr/>
          </p:nvGrpSpPr>
          <p:grpSpPr>
            <a:xfrm>
              <a:off x="898840" y="177554"/>
              <a:ext cx="6597838" cy="5564516"/>
              <a:chOff x="5390952" y="177554"/>
              <a:chExt cx="6597838" cy="5564516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6E4D050-9D58-0079-C807-3D323B043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90952" y="177554"/>
                <a:ext cx="5385117" cy="518400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F066C81-47B8-78DE-5AD6-4864D13744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304" r="21972" b="15418"/>
              <a:stretch/>
            </p:blipFill>
            <p:spPr>
              <a:xfrm>
                <a:off x="9563347" y="2934070"/>
                <a:ext cx="2425443" cy="2808000"/>
              </a:xfrm>
              <a:prstGeom prst="rect">
                <a:avLst/>
              </a:prstGeom>
            </p:spPr>
          </p:pic>
          <p:cxnSp>
            <p:nvCxnSpPr>
              <p:cNvPr id="38" name="Connector: Curved 37">
                <a:extLst>
                  <a:ext uri="{FF2B5EF4-FFF2-40B4-BE49-F238E27FC236}">
                    <a16:creationId xmlns:a16="http://schemas.microsoft.com/office/drawing/2014/main" id="{30F4ED24-B8CB-C428-6014-8D0BB38B17CC}"/>
                  </a:ext>
                </a:extLst>
              </p:cNvPr>
              <p:cNvCxnSpPr>
                <a:cxnSpLocks/>
                <a:stCxn id="35" idx="2"/>
                <a:endCxn id="37" idx="0"/>
              </p:cNvCxnSpPr>
              <p:nvPr/>
            </p:nvCxnSpPr>
            <p:spPr>
              <a:xfrm rot="16200000" flipH="1">
                <a:off x="8755597" y="913598"/>
                <a:ext cx="1739080" cy="2301863"/>
              </a:xfrm>
              <a:prstGeom prst="curvedConnector3">
                <a:avLst>
                  <a:gd name="adj1" fmla="val 19371"/>
                </a:avLst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0C8FEE2-5B55-3D63-E135-E10B6E13F9F6}"/>
                </a:ext>
              </a:extLst>
            </p:cNvPr>
            <p:cNvSpPr/>
            <p:nvPr/>
          </p:nvSpPr>
          <p:spPr>
            <a:xfrm>
              <a:off x="3784094" y="798990"/>
              <a:ext cx="396000" cy="3960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62074"/>
            <a:ext cx="5122162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</a:t>
            </a:r>
          </a:p>
          <a:p>
            <a:r>
              <a:rPr lang="it-IT" sz="2800" dirty="0" err="1"/>
              <a:t>experimental</a:t>
            </a:r>
            <a:r>
              <a:rPr lang="it-IT" sz="2800" dirty="0"/>
              <a:t> </a:t>
            </a:r>
            <a:r>
              <a:rPr lang="it-IT" sz="2800" dirty="0" err="1"/>
              <a:t>investigation</a:t>
            </a:r>
            <a:endParaRPr lang="it-IT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A5D61D6-2CC0-D4D6-FED0-F59D0CD4AC82}"/>
              </a:ext>
            </a:extLst>
          </p:cNvPr>
          <p:cNvSpPr txBox="1">
            <a:spLocks/>
          </p:cNvSpPr>
          <p:nvPr/>
        </p:nvSpPr>
        <p:spPr>
          <a:xfrm>
            <a:off x="258350" y="2041586"/>
            <a:ext cx="3874608" cy="131121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>
                <a:cs typeface="Arial" panose="020B0604020202020204" pitchFamily="34" charset="0"/>
              </a:rPr>
              <a:t>IETI Testing loop @SIET (Piacenza, ITALY):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∆P = 230 bar</a:t>
            </a:r>
          </a:p>
          <a:p>
            <a:r>
              <a:rPr lang="it-IT" sz="1400" dirty="0">
                <a:cs typeface="Arial" panose="020B0604020202020204" pitchFamily="34" charset="0"/>
              </a:rPr>
              <a:t>X</a:t>
            </a:r>
            <a:r>
              <a:rPr lang="it-IT" sz="1400" baseline="-25000" dirty="0">
                <a:cs typeface="Arial" panose="020B0604020202020204" pitchFamily="34" charset="0"/>
              </a:rPr>
              <a:t>F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= 0.99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Travel = 15% (first 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labyrinth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rows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fully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open)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Endurance test = 5 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continuous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days</a:t>
            </a:r>
          </a:p>
          <a:p>
            <a:pPr marL="0" indent="0">
              <a:buNone/>
            </a:pPr>
            <a:endParaRPr lang="it-IT" sz="1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4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795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5122162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Case Study: </a:t>
            </a:r>
          </a:p>
          <a:p>
            <a:r>
              <a:rPr lang="it-IT" sz="2800" dirty="0" err="1"/>
              <a:t>experimental</a:t>
            </a:r>
            <a:r>
              <a:rPr lang="it-IT" sz="2800" dirty="0"/>
              <a:t> </a:t>
            </a:r>
            <a:r>
              <a:rPr lang="it-IT" sz="2800" dirty="0" err="1"/>
              <a:t>investigation</a:t>
            </a:r>
            <a:endParaRPr lang="it-IT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A5D61D6-2CC0-D4D6-FED0-F59D0CD4AC82}"/>
              </a:ext>
            </a:extLst>
          </p:cNvPr>
          <p:cNvSpPr txBox="1">
            <a:spLocks/>
          </p:cNvSpPr>
          <p:nvPr/>
        </p:nvSpPr>
        <p:spPr>
          <a:xfrm>
            <a:off x="250825" y="1694027"/>
            <a:ext cx="4435570" cy="25092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>
                <a:cs typeface="Arial" panose="020B0604020202020204" pitchFamily="34" charset="0"/>
              </a:rPr>
              <a:t>IETI Testing loop @SIET (Piacenza, ITALY):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∆P = 230 bar</a:t>
            </a:r>
          </a:p>
          <a:p>
            <a:r>
              <a:rPr lang="it-IT" sz="1400" dirty="0">
                <a:cs typeface="Arial" panose="020B0604020202020204" pitchFamily="34" charset="0"/>
              </a:rPr>
              <a:t>X</a:t>
            </a:r>
            <a:r>
              <a:rPr lang="it-IT" sz="1400" baseline="-25000" dirty="0">
                <a:cs typeface="Arial" panose="020B0604020202020204" pitchFamily="34" charset="0"/>
              </a:rPr>
              <a:t>F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= 0.99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Travel = 15% (first 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labyrinth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rows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fully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open)</a:t>
            </a:r>
          </a:p>
          <a:p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Endurance test = 5 </a:t>
            </a:r>
            <a:r>
              <a:rPr lang="it-IT" sz="1400" dirty="0" err="1">
                <a:ea typeface="Tahoma" panose="020B0604030504040204" pitchFamily="34" charset="0"/>
                <a:cs typeface="Arial" panose="020B0604020202020204" pitchFamily="34" charset="0"/>
              </a:rPr>
              <a:t>continuous</a:t>
            </a:r>
            <a:r>
              <a:rPr lang="it-IT" sz="1400" dirty="0">
                <a:ea typeface="Tahoma" panose="020B0604030504040204" pitchFamily="34" charset="0"/>
                <a:cs typeface="Arial" panose="020B0604020202020204" pitchFamily="34" charset="0"/>
              </a:rPr>
              <a:t> days</a:t>
            </a:r>
          </a:p>
          <a:p>
            <a:pPr marL="0" indent="0">
              <a:buNone/>
            </a:pPr>
            <a:endParaRPr lang="it-IT" sz="14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400" b="1" dirty="0" err="1">
                <a:ea typeface="Tahom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it-IT" sz="1400" b="1" dirty="0"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it-IT" sz="1400" dirty="0">
                <a:highlight>
                  <a:srgbClr val="00FF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No </a:t>
            </a:r>
            <a:r>
              <a:rPr lang="it-IT" sz="1400" dirty="0" err="1">
                <a:highlight>
                  <a:srgbClr val="00FF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damage</a:t>
            </a:r>
            <a:r>
              <a:rPr lang="it-IT" sz="1400" dirty="0">
                <a:highlight>
                  <a:srgbClr val="00FF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highlight>
                  <a:srgbClr val="00FF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found</a:t>
            </a:r>
            <a:endParaRPr lang="it-IT" sz="1400" dirty="0">
              <a:highlight>
                <a:srgbClr val="00FF00"/>
              </a:highlight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Risk of </a:t>
            </a:r>
            <a:r>
              <a:rPr lang="it-IT" sz="1400" dirty="0" err="1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clogging</a:t>
            </a:r>
            <a:r>
              <a:rPr lang="it-IT" sz="1400" dirty="0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 the small </a:t>
            </a:r>
            <a:r>
              <a:rPr lang="it-IT" sz="1400" dirty="0" err="1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passage</a:t>
            </a:r>
            <a:r>
              <a:rPr lang="it-IT" sz="1400" dirty="0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areas</a:t>
            </a:r>
            <a:endParaRPr lang="it-IT" sz="1400" dirty="0">
              <a:highlight>
                <a:srgbClr val="FF0000"/>
              </a:highlight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it-IT" sz="1400" dirty="0" err="1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Maching</a:t>
            </a:r>
            <a:r>
              <a:rPr lang="it-IT" sz="1400" dirty="0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channels</a:t>
            </a:r>
            <a:r>
              <a:rPr lang="it-IT" sz="1400" dirty="0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 and AM </a:t>
            </a:r>
            <a:r>
              <a:rPr lang="it-IT" sz="1400" dirty="0" err="1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repetibilty</a:t>
            </a:r>
            <a:r>
              <a:rPr lang="it-IT" sz="1400" dirty="0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 are </a:t>
            </a:r>
            <a:r>
              <a:rPr lang="it-IT" sz="1400" dirty="0" err="1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critical</a:t>
            </a:r>
            <a:r>
              <a:rPr lang="it-IT" sz="1400" dirty="0">
                <a:highlight>
                  <a:srgbClr val="FF0000"/>
                </a:highligh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it-IT" sz="1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400" dirty="0"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A7365F-F784-DF87-0E46-A4ACC0E0029D}"/>
              </a:ext>
            </a:extLst>
          </p:cNvPr>
          <p:cNvGrpSpPr/>
          <p:nvPr/>
        </p:nvGrpSpPr>
        <p:grpSpPr>
          <a:xfrm>
            <a:off x="4693920" y="1600199"/>
            <a:ext cx="4212930" cy="2950603"/>
            <a:chOff x="3874338" y="501221"/>
            <a:chExt cx="5086830" cy="387757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EC793D3-A79A-EBE4-F190-0AB21A3C11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74338" y="886791"/>
              <a:ext cx="4859463" cy="3492000"/>
              <a:chOff x="4570829" y="944175"/>
              <a:chExt cx="7236473" cy="5200138"/>
            </a:xfrm>
          </p:grpSpPr>
          <p:pic>
            <p:nvPicPr>
              <p:cNvPr id="3" name="Picture 2" descr="A close up of a metal tube&#10;&#10;Description automatically generated">
                <a:extLst>
                  <a:ext uri="{FF2B5EF4-FFF2-40B4-BE49-F238E27FC236}">
                    <a16:creationId xmlns:a16="http://schemas.microsoft.com/office/drawing/2014/main" id="{22F9EA0E-81F7-7D48-B856-400E36DD9A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69" r="30724" b="17176"/>
              <a:stretch/>
            </p:blipFill>
            <p:spPr>
              <a:xfrm>
                <a:off x="4881986" y="3429000"/>
                <a:ext cx="2143882" cy="2628000"/>
              </a:xfrm>
              <a:prstGeom prst="rect">
                <a:avLst/>
              </a:prstGeom>
            </p:spPr>
          </p:pic>
          <p:pic>
            <p:nvPicPr>
              <p:cNvPr id="4" name="Picture 3" descr="A close-up of a metal object&#10;&#10;Description automatically generated">
                <a:extLst>
                  <a:ext uri="{FF2B5EF4-FFF2-40B4-BE49-F238E27FC236}">
                    <a16:creationId xmlns:a16="http://schemas.microsoft.com/office/drawing/2014/main" id="{A3777682-F062-3C9A-FE11-18B1DCA669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8" t="23094" r="-3849" b="28481"/>
              <a:stretch/>
            </p:blipFill>
            <p:spPr>
              <a:xfrm>
                <a:off x="4570829" y="944175"/>
                <a:ext cx="2766196" cy="2412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91BF961-9007-645C-138A-AAB6431E5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6418" y="1104313"/>
                <a:ext cx="4290884" cy="5040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4E5FE15-773D-EAB8-932C-0F3C0BB29D2D}"/>
                </a:ext>
              </a:extLst>
            </p:cNvPr>
            <p:cNvGrpSpPr/>
            <p:nvPr/>
          </p:nvGrpSpPr>
          <p:grpSpPr>
            <a:xfrm>
              <a:off x="7567197" y="2967218"/>
              <a:ext cx="1393971" cy="1315319"/>
              <a:chOff x="10164932" y="4263450"/>
              <a:chExt cx="1393971" cy="1315319"/>
            </a:xfrm>
          </p:grpSpPr>
          <p:sp>
            <p:nvSpPr>
              <p:cNvPr id="7" name="Right Brace 6">
                <a:extLst>
                  <a:ext uri="{FF2B5EF4-FFF2-40B4-BE49-F238E27FC236}">
                    <a16:creationId xmlns:a16="http://schemas.microsoft.com/office/drawing/2014/main" id="{CB2ABDFF-D82A-A06C-BF47-1BC33D73B738}"/>
                  </a:ext>
                </a:extLst>
              </p:cNvPr>
              <p:cNvSpPr/>
              <p:nvPr/>
            </p:nvSpPr>
            <p:spPr>
              <a:xfrm>
                <a:off x="10173985" y="4263450"/>
                <a:ext cx="155448" cy="57600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ight Brace 7">
                <a:extLst>
                  <a:ext uri="{FF2B5EF4-FFF2-40B4-BE49-F238E27FC236}">
                    <a16:creationId xmlns:a16="http://schemas.microsoft.com/office/drawing/2014/main" id="{A18605ED-E90B-8901-A393-7C6BD90B9816}"/>
                  </a:ext>
                </a:extLst>
              </p:cNvPr>
              <p:cNvSpPr/>
              <p:nvPr/>
            </p:nvSpPr>
            <p:spPr>
              <a:xfrm>
                <a:off x="10164932" y="4858769"/>
                <a:ext cx="155448" cy="72000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04CA48-F251-2485-328D-A9866175A531}"/>
                  </a:ext>
                </a:extLst>
              </p:cNvPr>
              <p:cNvSpPr txBox="1"/>
              <p:nvPr/>
            </p:nvSpPr>
            <p:spPr>
              <a:xfrm>
                <a:off x="10173985" y="4320861"/>
                <a:ext cx="138491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50" dirty="0" err="1"/>
                  <a:t>Nominal</a:t>
                </a:r>
                <a:r>
                  <a:rPr lang="it-IT" sz="1050" dirty="0"/>
                  <a:t> </a:t>
                </a:r>
                <a:r>
                  <a:rPr lang="it-IT" sz="1050" dirty="0" err="1"/>
                  <a:t>value</a:t>
                </a:r>
                <a:r>
                  <a:rPr lang="it-IT" sz="1050" dirty="0"/>
                  <a:t> = 30.67 mm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70C568-95FD-9268-411D-148CF9F2CAF0}"/>
                  </a:ext>
                </a:extLst>
              </p:cNvPr>
              <p:cNvSpPr txBox="1"/>
              <p:nvPr/>
            </p:nvSpPr>
            <p:spPr>
              <a:xfrm>
                <a:off x="10272637" y="5061436"/>
                <a:ext cx="122303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50" dirty="0" err="1"/>
                  <a:t>Nominal</a:t>
                </a:r>
                <a:r>
                  <a:rPr lang="it-IT" sz="1050" dirty="0"/>
                  <a:t> </a:t>
                </a:r>
                <a:r>
                  <a:rPr lang="it-IT" sz="1050" dirty="0" err="1"/>
                  <a:t>value</a:t>
                </a:r>
                <a:r>
                  <a:rPr lang="it-IT" sz="1050" dirty="0"/>
                  <a:t> = 30.9 mm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5F25BC-AD44-36F8-2E0C-3B212B25B090}"/>
                </a:ext>
              </a:extLst>
            </p:cNvPr>
            <p:cNvGrpSpPr/>
            <p:nvPr/>
          </p:nvGrpSpPr>
          <p:grpSpPr>
            <a:xfrm>
              <a:off x="7788235" y="501221"/>
              <a:ext cx="1119380" cy="539915"/>
              <a:chOff x="10908695" y="416523"/>
              <a:chExt cx="1119380" cy="53991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D8D1799-2FB7-1D46-28A5-31363CD97D4C}"/>
                  </a:ext>
                </a:extLst>
              </p:cNvPr>
              <p:cNvSpPr txBox="1"/>
              <p:nvPr/>
            </p:nvSpPr>
            <p:spPr>
              <a:xfrm>
                <a:off x="10908695" y="416523"/>
                <a:ext cx="111938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50" dirty="0" err="1"/>
                  <a:t>Nominal</a:t>
                </a:r>
                <a:r>
                  <a:rPr lang="it-IT" sz="1050" dirty="0"/>
                  <a:t> </a:t>
                </a:r>
                <a:r>
                  <a:rPr lang="it-IT" sz="1050" dirty="0" err="1"/>
                  <a:t>value</a:t>
                </a:r>
                <a:r>
                  <a:rPr lang="it-IT" sz="1050" dirty="0"/>
                  <a:t> = 31 mm</a:t>
                </a:r>
              </a:p>
            </p:txBody>
          </p:sp>
          <p:sp>
            <p:nvSpPr>
              <p:cNvPr id="20" name="Right Brace 19">
                <a:extLst>
                  <a:ext uri="{FF2B5EF4-FFF2-40B4-BE49-F238E27FC236}">
                    <a16:creationId xmlns:a16="http://schemas.microsoft.com/office/drawing/2014/main" id="{EF43DBD0-24BA-89F7-F45F-2F28B2005E03}"/>
                  </a:ext>
                </a:extLst>
              </p:cNvPr>
              <p:cNvSpPr/>
              <p:nvPr/>
            </p:nvSpPr>
            <p:spPr>
              <a:xfrm rot="16200000">
                <a:off x="11403390" y="614438"/>
                <a:ext cx="180000" cy="50400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366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9156"/>
            <a:ext cx="5726113" cy="973137"/>
          </a:xfrm>
        </p:spPr>
        <p:txBody>
          <a:bodyPr/>
          <a:lstStyle/>
          <a:p>
            <a:r>
              <a:rPr lang="it-IT" sz="2800" dirty="0" err="1"/>
              <a:t>Introduction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3532281" cy="219551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it-IT" sz="1400" b="1" dirty="0" err="1">
                <a:solidFill>
                  <a:srgbClr val="1D71B8"/>
                </a:solidFill>
              </a:rPr>
              <a:t>When</a:t>
            </a:r>
            <a:r>
              <a:rPr lang="it-IT" sz="1400" b="1" dirty="0">
                <a:solidFill>
                  <a:srgbClr val="1D71B8"/>
                </a:solidFill>
              </a:rPr>
              <a:t> working with high pressure </a:t>
            </a:r>
            <a:r>
              <a:rPr lang="it-IT" sz="1400" b="1" dirty="0" err="1">
                <a:solidFill>
                  <a:srgbClr val="1D71B8"/>
                </a:solidFill>
              </a:rPr>
              <a:t>liquid</a:t>
            </a:r>
            <a:r>
              <a:rPr lang="it-IT" sz="1400" b="1" dirty="0">
                <a:solidFill>
                  <a:srgbClr val="1D71B8"/>
                </a:solidFill>
              </a:rPr>
              <a:t> a common valve </a:t>
            </a:r>
            <a:r>
              <a:rPr lang="it-IT" sz="1400" b="1" dirty="0" err="1">
                <a:solidFill>
                  <a:srgbClr val="1D71B8"/>
                </a:solidFill>
              </a:rPr>
              <a:t>solution</a:t>
            </a:r>
            <a:r>
              <a:rPr lang="it-IT" sz="1400" b="1" dirty="0">
                <a:solidFill>
                  <a:srgbClr val="1D71B8"/>
                </a:solidFill>
              </a:rPr>
              <a:t> </a:t>
            </a:r>
            <a:r>
              <a:rPr lang="it-IT" sz="1400" b="1" dirty="0" err="1">
                <a:solidFill>
                  <a:srgbClr val="1D71B8"/>
                </a:solidFill>
              </a:rPr>
              <a:t>is</a:t>
            </a:r>
            <a:r>
              <a:rPr lang="it-IT" sz="1400" b="1" dirty="0">
                <a:solidFill>
                  <a:srgbClr val="1D71B8"/>
                </a:solidFill>
              </a:rPr>
              <a:t> to use </a:t>
            </a:r>
            <a:r>
              <a:rPr lang="it-IT" sz="1400" b="1" dirty="0" err="1">
                <a:solidFill>
                  <a:srgbClr val="1D71B8"/>
                </a:solidFill>
              </a:rPr>
              <a:t>multistage</a:t>
            </a:r>
            <a:r>
              <a:rPr lang="it-IT" sz="1400" b="1" dirty="0">
                <a:solidFill>
                  <a:srgbClr val="1D71B8"/>
                </a:solidFill>
              </a:rPr>
              <a:t> trims to </a:t>
            </a:r>
            <a:r>
              <a:rPr lang="it-IT" sz="1400" b="1" dirty="0" err="1">
                <a:solidFill>
                  <a:srgbClr val="1D71B8"/>
                </a:solidFill>
              </a:rPr>
              <a:t>subdived</a:t>
            </a:r>
            <a:r>
              <a:rPr lang="it-IT" sz="1400" b="1" dirty="0">
                <a:solidFill>
                  <a:srgbClr val="1D71B8"/>
                </a:solidFill>
              </a:rPr>
              <a:t> the pressure drop and to </a:t>
            </a:r>
            <a:r>
              <a:rPr lang="it-IT" sz="1400" b="1" dirty="0" err="1">
                <a:solidFill>
                  <a:srgbClr val="1D71B8"/>
                </a:solidFill>
              </a:rPr>
              <a:t>contain</a:t>
            </a:r>
            <a:r>
              <a:rPr lang="it-IT" sz="1400" b="1" dirty="0">
                <a:solidFill>
                  <a:srgbClr val="1D71B8"/>
                </a:solidFill>
              </a:rPr>
              <a:t> the flow speed.</a:t>
            </a:r>
          </a:p>
          <a:p>
            <a:pPr marL="0" indent="0">
              <a:lnSpc>
                <a:spcPts val="1800"/>
              </a:lnSpc>
              <a:buNone/>
            </a:pPr>
            <a:r>
              <a:rPr lang="it-IT" sz="1400" b="1" dirty="0">
                <a:solidFill>
                  <a:srgbClr val="1D71B8"/>
                </a:solidFill>
              </a:rPr>
              <a:t>Common </a:t>
            </a:r>
            <a:r>
              <a:rPr lang="it-IT" sz="1400" b="1" dirty="0" err="1">
                <a:solidFill>
                  <a:srgbClr val="1D71B8"/>
                </a:solidFill>
              </a:rPr>
              <a:t>proposed</a:t>
            </a:r>
            <a:r>
              <a:rPr lang="it-IT" sz="1400" b="1" dirty="0">
                <a:solidFill>
                  <a:srgbClr val="1D71B8"/>
                </a:solidFill>
              </a:rPr>
              <a:t> trim </a:t>
            </a:r>
            <a:r>
              <a:rPr lang="it-IT" sz="1400" b="1" dirty="0" err="1">
                <a:solidFill>
                  <a:srgbClr val="1D71B8"/>
                </a:solidFill>
              </a:rPr>
              <a:t>types</a:t>
            </a:r>
            <a:r>
              <a:rPr lang="it-IT" sz="1400" b="1" dirty="0">
                <a:solidFill>
                  <a:srgbClr val="1D71B8"/>
                </a:solidFill>
              </a:rPr>
              <a:t> are: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0682" y="3507475"/>
            <a:ext cx="3532281" cy="1080400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it-IT" sz="1400" dirty="0"/>
              <a:t>Multi-</a:t>
            </a:r>
            <a:r>
              <a:rPr lang="it-IT" sz="1400" dirty="0" err="1"/>
              <a:t>path</a:t>
            </a:r>
            <a:r>
              <a:rPr lang="it-IT" sz="1400" dirty="0"/>
              <a:t>, multi-stage. </a:t>
            </a:r>
          </a:p>
          <a:p>
            <a:pPr>
              <a:lnSpc>
                <a:spcPts val="1800"/>
              </a:lnSpc>
            </a:pPr>
            <a:r>
              <a:rPr lang="it-IT" sz="1400" dirty="0"/>
              <a:t>Single-</a:t>
            </a:r>
            <a:r>
              <a:rPr lang="it-IT" sz="1400" dirty="0" err="1"/>
              <a:t>path</a:t>
            </a:r>
            <a:r>
              <a:rPr lang="it-IT" sz="1400" dirty="0"/>
              <a:t>, multi-stage.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33AA9-1B81-3A61-208C-24E551135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483" y="1000086"/>
            <a:ext cx="1298309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E45AD-4067-ACF2-BD5B-467C6DAAF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823" y="2679875"/>
            <a:ext cx="1544712" cy="190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F1CE366-12B9-A08A-20B9-A51ED993D5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7" name="Picture 6" descr="logo KOSO parcol 2019 in HD">
              <a:extLst>
                <a:ext uri="{FF2B5EF4-FFF2-40B4-BE49-F238E27FC236}">
                  <a16:creationId xmlns:a16="http://schemas.microsoft.com/office/drawing/2014/main" id="{328084A6-A2BE-F712-5B48-E7BB0F38A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443EE34-4C9A-AB8C-5028-7A6500F541E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9A5E03F-4204-BA4F-42AC-420D4E8965F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3" name="Freeform 29">
                  <a:extLst>
                    <a:ext uri="{FF2B5EF4-FFF2-40B4-BE49-F238E27FC236}">
                      <a16:creationId xmlns:a16="http://schemas.microsoft.com/office/drawing/2014/main" id="{673D4B00-774B-E43A-DDB5-2E0774C00DF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F685EFE-C0D3-8F95-A586-578DD4B9DA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2" name="Freeform 31">
                  <a:extLst>
                    <a:ext uri="{FF2B5EF4-FFF2-40B4-BE49-F238E27FC236}">
                      <a16:creationId xmlns:a16="http://schemas.microsoft.com/office/drawing/2014/main" id="{C7A5F2C4-6093-43D2-24BD-1BE2716238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68916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1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8EE4A1-03A9-318C-5CAD-19E2972F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38226"/>
            <a:ext cx="5726113" cy="3549649"/>
          </a:xfrm>
        </p:spPr>
        <p:txBody>
          <a:bodyPr anchor="ctr" anchorCtr="0"/>
          <a:lstStyle/>
          <a:p>
            <a:pPr>
              <a:lnSpc>
                <a:spcPts val="2300"/>
              </a:lnSpc>
            </a:pPr>
            <a:r>
              <a:rPr lang="en-US" sz="1600" b="1" dirty="0">
                <a:solidFill>
                  <a:schemeClr val="bg1"/>
                </a:solidFill>
              </a:rPr>
              <a:t>1) Risks associated with high Pressure Drop / High Speed: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Examples, Criteria and International standard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2) Case Studies and Previous Experiences: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Analysis and Experiments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3) Current Project: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Modeling of Tandem Plug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58F5C1D3-2F3E-FB25-290E-D922E22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7227A64-F3A8-2893-2EF8-4C908B225BF1}"/>
              </a:ext>
            </a:extLst>
          </p:cNvPr>
          <p:cNvSpPr/>
          <p:nvPr/>
        </p:nvSpPr>
        <p:spPr>
          <a:xfrm>
            <a:off x="160207" y="2326943"/>
            <a:ext cx="4411793" cy="689182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A18EAF-E760-3E5E-81F7-267B7EB4F190}"/>
              </a:ext>
            </a:extLst>
          </p:cNvPr>
          <p:cNvSpPr/>
          <p:nvPr/>
        </p:nvSpPr>
        <p:spPr>
          <a:xfrm>
            <a:off x="171007" y="1445514"/>
            <a:ext cx="5805931" cy="689182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141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4" y="849963"/>
            <a:ext cx="8174039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Heat</a:t>
            </a:r>
            <a:r>
              <a:rPr lang="it-IT" sz="2800" dirty="0"/>
              <a:t> Exchange </a:t>
            </a:r>
            <a:r>
              <a:rPr lang="it-IT" sz="2800" b="0" dirty="0"/>
              <a:t>(</a:t>
            </a:r>
            <a:r>
              <a:rPr lang="it-IT" sz="2800" b="0" dirty="0" err="1"/>
              <a:t>experimental</a:t>
            </a:r>
            <a:r>
              <a:rPr lang="it-IT" sz="2800" b="0" dirty="0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06683" y="1415758"/>
            <a:ext cx="3708808" cy="25888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100" dirty="0"/>
              <a:t>Service </a:t>
            </a:r>
            <a:r>
              <a:rPr lang="it-IT" sz="1100" dirty="0" err="1"/>
              <a:t>conditions</a:t>
            </a:r>
            <a:r>
              <a:rPr lang="it-IT" sz="1100" dirty="0"/>
              <a:t>:</a:t>
            </a:r>
          </a:p>
          <a:p>
            <a:r>
              <a:rPr lang="it-IT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∆</a:t>
            </a:r>
            <a:r>
              <a:rPr lang="it-IT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P_max</a:t>
            </a:r>
            <a:r>
              <a:rPr lang="it-IT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298 bar</a:t>
            </a:r>
          </a:p>
          <a:p>
            <a:r>
              <a:rPr lang="it-IT" sz="1100" dirty="0" err="1"/>
              <a:t>X</a:t>
            </a:r>
            <a:r>
              <a:rPr lang="it-IT" sz="1100" baseline="-25000" dirty="0" err="1"/>
              <a:t>F</a:t>
            </a:r>
            <a:r>
              <a:rPr lang="it-IT" sz="1100" dirty="0" err="1"/>
              <a:t>_max</a:t>
            </a:r>
            <a:r>
              <a:rPr lang="it-IT" sz="1100" dirty="0"/>
              <a:t> = 0.9988</a:t>
            </a:r>
          </a:p>
          <a:p>
            <a:r>
              <a:rPr lang="it-IT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Cv_max</a:t>
            </a:r>
            <a:r>
              <a:rPr lang="it-IT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0.115</a:t>
            </a:r>
          </a:p>
          <a:p>
            <a:r>
              <a:rPr lang="it-IT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Cv_min</a:t>
            </a:r>
            <a:r>
              <a:rPr lang="it-IT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0.0414</a:t>
            </a:r>
          </a:p>
          <a:p>
            <a:r>
              <a:rPr lang="it-IT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Rangeability</a:t>
            </a:r>
            <a:r>
              <a:rPr lang="it-IT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2.78</a:t>
            </a:r>
            <a:endParaRPr lang="it-IT" sz="1100" dirty="0"/>
          </a:p>
          <a:p>
            <a:pPr marL="0" indent="0">
              <a:buNone/>
            </a:pPr>
            <a:endParaRPr lang="it-IT" sz="1100" dirty="0"/>
          </a:p>
          <a:p>
            <a:pPr marL="0" indent="0">
              <a:buNone/>
            </a:pPr>
            <a:r>
              <a:rPr lang="it-IT" sz="1100" b="1" dirty="0"/>
              <a:t>Extreme </a:t>
            </a:r>
            <a:r>
              <a:rPr lang="it-IT" sz="1100" b="1" dirty="0" err="1"/>
              <a:t>conditions</a:t>
            </a:r>
            <a:r>
              <a:rPr lang="it-IT" sz="1100" b="1" dirty="0"/>
              <a:t> in </a:t>
            </a:r>
            <a:r>
              <a:rPr lang="it-IT" sz="1100" b="1" dirty="0" err="1"/>
              <a:t>all</a:t>
            </a:r>
            <a:r>
              <a:rPr lang="it-IT" sz="1100" b="1" dirty="0"/>
              <a:t> </a:t>
            </a:r>
            <a:r>
              <a:rPr lang="it-IT" sz="1100" b="1" dirty="0" err="1"/>
              <a:t>cases</a:t>
            </a:r>
            <a:r>
              <a:rPr lang="it-IT" sz="1100" b="1" dirty="0"/>
              <a:t>!</a:t>
            </a:r>
          </a:p>
          <a:p>
            <a:pPr marL="0" indent="0">
              <a:buNone/>
            </a:pPr>
            <a:r>
              <a:rPr lang="it-IT" sz="1100" b="1" dirty="0" err="1"/>
              <a:t>Microflow</a:t>
            </a:r>
            <a:r>
              <a:rPr lang="it-IT" sz="1100" b="1" dirty="0"/>
              <a:t> </a:t>
            </a:r>
            <a:r>
              <a:rPr lang="it-IT" sz="1100" b="1" dirty="0" err="1"/>
              <a:t>application</a:t>
            </a:r>
            <a:r>
              <a:rPr lang="it-IT" sz="1100" b="1" dirty="0"/>
              <a:t>!</a:t>
            </a:r>
          </a:p>
          <a:p>
            <a:pPr marL="0" indent="0">
              <a:buNone/>
            </a:pPr>
            <a:r>
              <a:rPr lang="it-IT" sz="1100" dirty="0" err="1"/>
              <a:t>Requested</a:t>
            </a:r>
            <a:r>
              <a:rPr lang="it-IT" sz="1100" dirty="0"/>
              <a:t> service life 1 </a:t>
            </a:r>
            <a:r>
              <a:rPr lang="it-IT" sz="1100" dirty="0" err="1"/>
              <a:t>year</a:t>
            </a:r>
            <a:endParaRPr lang="it-IT" sz="1100" dirty="0"/>
          </a:p>
          <a:p>
            <a:pPr marL="0" indent="0">
              <a:buNone/>
            </a:pPr>
            <a:r>
              <a:rPr lang="it-IT" sz="11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1686EC-8F2D-7070-F517-CA5F4164AFEA}"/>
              </a:ext>
            </a:extLst>
          </p:cNvPr>
          <p:cNvGrpSpPr/>
          <p:nvPr/>
        </p:nvGrpSpPr>
        <p:grpSpPr>
          <a:xfrm>
            <a:off x="3915491" y="1463081"/>
            <a:ext cx="4824000" cy="3487725"/>
            <a:chOff x="4213201" y="1307142"/>
            <a:chExt cx="4824000" cy="348772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640CE94-4B6A-0791-8203-D5B600036FA0}"/>
                </a:ext>
              </a:extLst>
            </p:cNvPr>
            <p:cNvGrpSpPr/>
            <p:nvPr/>
          </p:nvGrpSpPr>
          <p:grpSpPr>
            <a:xfrm>
              <a:off x="8168224" y="4026967"/>
              <a:ext cx="792000" cy="753555"/>
              <a:chOff x="6439578" y="4038922"/>
              <a:chExt cx="792000" cy="753555"/>
            </a:xfrm>
          </p:grpSpPr>
          <p:sp>
            <p:nvSpPr>
              <p:cNvPr id="26" name="Segnaposto testo 8">
                <a:extLst>
                  <a:ext uri="{FF2B5EF4-FFF2-40B4-BE49-F238E27FC236}">
                    <a16:creationId xmlns:a16="http://schemas.microsoft.com/office/drawing/2014/main" id="{BDBF709C-E757-AF3B-D0E3-1E06F2B5BE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9578" y="4214627"/>
                <a:ext cx="792000" cy="577850"/>
              </a:xfrm>
              <a:prstGeom prst="rect">
                <a:avLst/>
              </a:prstGeom>
            </p:spPr>
            <p:txBody>
              <a:bodyPr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it-IT" sz="1000" b="1" dirty="0"/>
                  <a:t>Case Min 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EDC5C21-BC19-AFE0-AB36-7AEEFC65C920}"/>
                  </a:ext>
                </a:extLst>
              </p:cNvPr>
              <p:cNvCxnSpPr/>
              <p:nvPr/>
            </p:nvCxnSpPr>
            <p:spPr>
              <a:xfrm>
                <a:off x="6832240" y="4038922"/>
                <a:ext cx="0" cy="216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714AE0-182A-F709-E7DB-9105E6E6BEA2}"/>
                </a:ext>
              </a:extLst>
            </p:cNvPr>
            <p:cNvGrpSpPr/>
            <p:nvPr/>
          </p:nvGrpSpPr>
          <p:grpSpPr>
            <a:xfrm>
              <a:off x="6576154" y="4041312"/>
              <a:ext cx="792000" cy="753555"/>
              <a:chOff x="6496282" y="4038922"/>
              <a:chExt cx="792000" cy="753555"/>
            </a:xfrm>
          </p:grpSpPr>
          <p:sp>
            <p:nvSpPr>
              <p:cNvPr id="32" name="Segnaposto testo 8">
                <a:extLst>
                  <a:ext uri="{FF2B5EF4-FFF2-40B4-BE49-F238E27FC236}">
                    <a16:creationId xmlns:a16="http://schemas.microsoft.com/office/drawing/2014/main" id="{170B050C-B657-2D03-AD3F-A770DA86EC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6282" y="4214627"/>
                <a:ext cx="792000" cy="577850"/>
              </a:xfrm>
              <a:prstGeom prst="rect">
                <a:avLst/>
              </a:prstGeom>
            </p:spPr>
            <p:txBody>
              <a:bodyPr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it-IT" sz="1000" b="1" dirty="0"/>
                  <a:t>Case Max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A8A7495-0B47-97CB-BC50-18A252E17618}"/>
                  </a:ext>
                </a:extLst>
              </p:cNvPr>
              <p:cNvCxnSpPr/>
              <p:nvPr/>
            </p:nvCxnSpPr>
            <p:spPr>
              <a:xfrm>
                <a:off x="6903125" y="4038922"/>
                <a:ext cx="0" cy="216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31716F-1C51-4D69-0742-FAC3C92782C4}"/>
                </a:ext>
              </a:extLst>
            </p:cNvPr>
            <p:cNvGrpSpPr/>
            <p:nvPr/>
          </p:nvGrpSpPr>
          <p:grpSpPr>
            <a:xfrm>
              <a:off x="4213201" y="1307142"/>
              <a:ext cx="4824000" cy="2656775"/>
              <a:chOff x="4213201" y="1307142"/>
              <a:chExt cx="4824000" cy="265677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088504F-9374-B604-2FA2-BED9D3A5D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3201" y="1307142"/>
                <a:ext cx="4824000" cy="2656775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D66FAE3-CFA5-BB5C-71BD-4E4A9CDFE4E5}"/>
                  </a:ext>
                </a:extLst>
              </p:cNvPr>
              <p:cNvSpPr/>
              <p:nvPr/>
            </p:nvSpPr>
            <p:spPr>
              <a:xfrm>
                <a:off x="8168224" y="1810931"/>
                <a:ext cx="829675" cy="2141043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BEAB25A-CCE1-6FB6-6DAF-C67EF496BD38}"/>
                  </a:ext>
                </a:extLst>
              </p:cNvPr>
              <p:cNvSpPr/>
              <p:nvPr/>
            </p:nvSpPr>
            <p:spPr>
              <a:xfrm>
                <a:off x="6571570" y="1803843"/>
                <a:ext cx="792000" cy="2160074"/>
              </a:xfrm>
              <a:prstGeom prst="rect">
                <a:avLst/>
              </a:prstGeom>
              <a:noFill/>
              <a:ln w="28575">
                <a:solidFill>
                  <a:srgbClr val="328BD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4811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47413" y="824655"/>
            <a:ext cx="5975113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trim </a:t>
            </a:r>
            <a:r>
              <a:rPr lang="it-IT" sz="2800" dirty="0" err="1"/>
              <a:t>selection</a:t>
            </a:r>
            <a:endParaRPr lang="it-I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7414" y="1519155"/>
            <a:ext cx="5087932" cy="216979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Hybrid</a:t>
            </a:r>
            <a:r>
              <a:rPr lang="it-IT" sz="1400" b="1" dirty="0"/>
              <a:t> Multi-Stage Tandem trim -&gt; 2 </a:t>
            </a:r>
            <a:r>
              <a:rPr lang="it-IT" sz="1400" b="1" dirty="0" err="1"/>
              <a:t>valves</a:t>
            </a:r>
            <a:r>
              <a:rPr lang="it-IT" sz="1400" b="1" dirty="0"/>
              <a:t> in 1</a:t>
            </a:r>
          </a:p>
          <a:p>
            <a:pPr marL="0" indent="0">
              <a:buNone/>
            </a:pPr>
            <a:endParaRPr lang="it-IT" sz="1400" b="1" dirty="0"/>
          </a:p>
          <a:p>
            <a:pPr marL="0" indent="0">
              <a:buNone/>
            </a:pPr>
            <a:r>
              <a:rPr lang="it-IT" sz="1400" b="1" dirty="0" err="1"/>
              <a:t>Main</a:t>
            </a:r>
            <a:r>
              <a:rPr lang="it-IT" sz="1400" b="1" dirty="0"/>
              <a:t> features:</a:t>
            </a:r>
          </a:p>
          <a:p>
            <a:r>
              <a:rPr lang="it-IT" sz="1400" dirty="0"/>
              <a:t>Flow to close to take the </a:t>
            </a:r>
            <a:r>
              <a:rPr lang="it-IT" sz="1400" dirty="0" err="1"/>
              <a:t>advantages</a:t>
            </a:r>
            <a:r>
              <a:rPr lang="it-IT" sz="1400" dirty="0"/>
              <a:t> of </a:t>
            </a:r>
            <a:r>
              <a:rPr lang="it-IT" sz="1400" dirty="0" err="1"/>
              <a:t>cascade</a:t>
            </a:r>
            <a:r>
              <a:rPr lang="it-IT" sz="1400" dirty="0"/>
              <a:t> trim</a:t>
            </a:r>
          </a:p>
          <a:p>
            <a:r>
              <a:rPr lang="it-IT" sz="1400" dirty="0"/>
              <a:t>30 </a:t>
            </a:r>
            <a:r>
              <a:rPr lang="it-IT" sz="1400" dirty="0" err="1"/>
              <a:t>labyrinth</a:t>
            </a:r>
            <a:r>
              <a:rPr lang="it-IT" sz="1400" dirty="0"/>
              <a:t> stages + 5 </a:t>
            </a:r>
            <a:r>
              <a:rPr lang="it-IT" sz="1400" dirty="0" err="1"/>
              <a:t>cascade</a:t>
            </a:r>
            <a:r>
              <a:rPr lang="it-IT" sz="1400" dirty="0"/>
              <a:t> stages</a:t>
            </a:r>
          </a:p>
          <a:p>
            <a:r>
              <a:rPr lang="it-IT" sz="1400" dirty="0"/>
              <a:t>1 </a:t>
            </a:r>
            <a:r>
              <a:rPr lang="it-IT" sz="1400" dirty="0" err="1"/>
              <a:t>additional</a:t>
            </a:r>
            <a:r>
              <a:rPr lang="it-IT" sz="1400" dirty="0"/>
              <a:t> disc </a:t>
            </a:r>
            <a:r>
              <a:rPr lang="it-IT" sz="1400" dirty="0" err="1"/>
              <a:t>at</a:t>
            </a:r>
            <a:r>
              <a:rPr lang="it-IT" sz="1400" dirty="0"/>
              <a:t> outlet (</a:t>
            </a:r>
            <a:r>
              <a:rPr lang="it-IT" sz="1400" dirty="0" err="1"/>
              <a:t>fixed</a:t>
            </a:r>
            <a:r>
              <a:rPr lang="it-IT" sz="1400" dirty="0"/>
              <a:t> </a:t>
            </a:r>
            <a:r>
              <a:rPr lang="it-IT" sz="1400" dirty="0" err="1"/>
              <a:t>resistance</a:t>
            </a:r>
            <a:r>
              <a:rPr lang="it-IT" sz="1400" dirty="0"/>
              <a:t>)</a:t>
            </a:r>
          </a:p>
          <a:p>
            <a:r>
              <a:rPr lang="it-IT" sz="1400" dirty="0"/>
              <a:t>3 </a:t>
            </a:r>
            <a:r>
              <a:rPr lang="it-IT" sz="1400" dirty="0" err="1"/>
              <a:t>additional</a:t>
            </a:r>
            <a:r>
              <a:rPr lang="it-IT" sz="1400" dirty="0"/>
              <a:t> stages </a:t>
            </a:r>
            <a:r>
              <a:rPr lang="it-IT" sz="1400" dirty="0" err="1"/>
              <a:t>granted</a:t>
            </a:r>
            <a:r>
              <a:rPr lang="it-IT" sz="1400" dirty="0"/>
              <a:t> by the tandem plug</a:t>
            </a:r>
          </a:p>
          <a:p>
            <a:r>
              <a:rPr lang="it-IT" sz="1400" dirty="0" err="1"/>
              <a:t>Internals</a:t>
            </a:r>
            <a:r>
              <a:rPr lang="it-IT" sz="1400" dirty="0"/>
              <a:t> in INCONEL 718 - 44 HRC</a:t>
            </a: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5AF69BF-4C31-3593-CCA3-047B3F826B6A}"/>
              </a:ext>
            </a:extLst>
          </p:cNvPr>
          <p:cNvGrpSpPr/>
          <p:nvPr/>
        </p:nvGrpSpPr>
        <p:grpSpPr>
          <a:xfrm>
            <a:off x="5320645" y="1242059"/>
            <a:ext cx="3727956" cy="3326489"/>
            <a:chOff x="4610677" y="608549"/>
            <a:chExt cx="4437924" cy="3960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2A96E9-D42D-1962-469C-3751BD2CCF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10677" y="608549"/>
              <a:ext cx="4437924" cy="3960000"/>
              <a:chOff x="4083724" y="0"/>
              <a:chExt cx="7561332" cy="674702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FA80BF-0371-CB1D-9605-352F9F823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521" r="4527"/>
              <a:stretch/>
            </p:blipFill>
            <p:spPr>
              <a:xfrm>
                <a:off x="8477783" y="214551"/>
                <a:ext cx="3167273" cy="3780000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D3F4803-4F97-35F2-14C0-2AA0E4667DFF}"/>
                  </a:ext>
                </a:extLst>
              </p:cNvPr>
              <p:cNvGrpSpPr/>
              <p:nvPr/>
            </p:nvGrpSpPr>
            <p:grpSpPr>
              <a:xfrm>
                <a:off x="4083724" y="0"/>
                <a:ext cx="4912494" cy="6747029"/>
                <a:chOff x="4083724" y="0"/>
                <a:chExt cx="4912494" cy="6747029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7BF13399-547F-002E-C9CF-B42EDBBC3D06}"/>
                    </a:ext>
                  </a:extLst>
                </p:cNvPr>
                <p:cNvGrpSpPr/>
                <p:nvPr/>
              </p:nvGrpSpPr>
              <p:grpSpPr>
                <a:xfrm>
                  <a:off x="4083724" y="0"/>
                  <a:ext cx="4310907" cy="6747029"/>
                  <a:chOff x="3169327" y="0"/>
                  <a:chExt cx="4310907" cy="6747029"/>
                </a:xfrm>
              </p:grpSpPr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B9231CC6-2D5D-2FBF-9E20-E4B2998659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1947" b="1870"/>
                  <a:stretch/>
                </p:blipFill>
                <p:spPr>
                  <a:xfrm>
                    <a:off x="3169327" y="0"/>
                    <a:ext cx="4310907" cy="6720395"/>
                  </a:xfrm>
                  <a:prstGeom prst="rect">
                    <a:avLst/>
                  </a:prstGeom>
                </p:spPr>
              </p:pic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2FB11B74-C3AC-147A-64AA-F018D5BE24B3}"/>
                      </a:ext>
                    </a:extLst>
                  </p:cNvPr>
                  <p:cNvSpPr/>
                  <p:nvPr/>
                </p:nvSpPr>
                <p:spPr>
                  <a:xfrm>
                    <a:off x="3169328" y="6569476"/>
                    <a:ext cx="1322773" cy="17755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9234EDE-E1F5-3B6A-9C8E-756E96C60A5A}"/>
                    </a:ext>
                  </a:extLst>
                </p:cNvPr>
                <p:cNvGrpSpPr/>
                <p:nvPr/>
              </p:nvGrpSpPr>
              <p:grpSpPr>
                <a:xfrm>
                  <a:off x="5761605" y="2974019"/>
                  <a:ext cx="2706942" cy="1606859"/>
                  <a:chOff x="4847208" y="2974019"/>
                  <a:chExt cx="2706942" cy="1606859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6A93326-5721-8C52-F6C7-60F6BFE70C27}"/>
                      </a:ext>
                    </a:extLst>
                  </p:cNvPr>
                  <p:cNvSpPr/>
                  <p:nvPr/>
                </p:nvSpPr>
                <p:spPr>
                  <a:xfrm>
                    <a:off x="4847208" y="2974019"/>
                    <a:ext cx="1074198" cy="1606859"/>
                  </a:xfrm>
                  <a:prstGeom prst="rect">
                    <a:avLst/>
                  </a:prstGeom>
                  <a:noFill/>
                  <a:ln w="1905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3F3C65C3-6630-C018-803E-3DFE9B3EC223}"/>
                      </a:ext>
                    </a:extLst>
                  </p:cNvPr>
                  <p:cNvCxnSpPr>
                    <a:cxnSpLocks/>
                    <a:stCxn id="30" idx="3"/>
                  </p:cNvCxnSpPr>
                  <p:nvPr/>
                </p:nvCxnSpPr>
                <p:spPr>
                  <a:xfrm flipV="1">
                    <a:off x="5921406" y="3131127"/>
                    <a:ext cx="1632744" cy="646322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6802DD43-5058-BDE6-8588-117C71E0D007}"/>
                    </a:ext>
                  </a:extLst>
                </p:cNvPr>
                <p:cNvGrpSpPr/>
                <p:nvPr/>
              </p:nvGrpSpPr>
              <p:grpSpPr>
                <a:xfrm>
                  <a:off x="5761605" y="4924367"/>
                  <a:ext cx="3234613" cy="648000"/>
                  <a:chOff x="4847208" y="3755260"/>
                  <a:chExt cx="3234613" cy="648000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6C145AFF-3D7A-FC98-0E0B-CB5A74BEBA32}"/>
                      </a:ext>
                    </a:extLst>
                  </p:cNvPr>
                  <p:cNvSpPr/>
                  <p:nvPr/>
                </p:nvSpPr>
                <p:spPr>
                  <a:xfrm>
                    <a:off x="4847208" y="3755260"/>
                    <a:ext cx="1074198" cy="648000"/>
                  </a:xfrm>
                  <a:prstGeom prst="rect">
                    <a:avLst/>
                  </a:prstGeom>
                  <a:noFill/>
                  <a:ln w="1905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2405F033-FF89-5B2A-5F11-12C14724A915}"/>
                      </a:ext>
                    </a:extLst>
                  </p:cNvPr>
                  <p:cNvCxnSpPr>
                    <a:cxnSpLocks/>
                    <a:stCxn id="27" idx="3"/>
                  </p:cNvCxnSpPr>
                  <p:nvPr/>
                </p:nvCxnSpPr>
                <p:spPr>
                  <a:xfrm>
                    <a:off x="5921406" y="4079260"/>
                    <a:ext cx="2160415" cy="248606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AE385B4-90DB-1148-611B-58FDAC79E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6218" y="4210252"/>
                <a:ext cx="1838754" cy="2448000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60CA97-34B8-8531-F930-C3B3B669D1C7}"/>
                </a:ext>
              </a:extLst>
            </p:cNvPr>
            <p:cNvSpPr/>
            <p:nvPr/>
          </p:nvSpPr>
          <p:spPr>
            <a:xfrm>
              <a:off x="5688432" y="2665051"/>
              <a:ext cx="216000" cy="288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308725F-9428-E661-9525-53A58CA2F882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4899571" y="2953051"/>
              <a:ext cx="896861" cy="44016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E03842-D59C-021E-BB96-7E6E4060F962}"/>
              </a:ext>
            </a:extLst>
          </p:cNvPr>
          <p:cNvGrpSpPr>
            <a:grpSpLocks noChangeAspect="1"/>
          </p:cNvGrpSpPr>
          <p:nvPr/>
        </p:nvGrpSpPr>
        <p:grpSpPr>
          <a:xfrm>
            <a:off x="4096397" y="3570904"/>
            <a:ext cx="1268795" cy="1088409"/>
            <a:chOff x="546944" y="2875068"/>
            <a:chExt cx="2863523" cy="24564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74AFD33-C781-080A-8A01-F75E48011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961" t="9903" r="8581" b="10025"/>
            <a:stretch/>
          </p:blipFill>
          <p:spPr>
            <a:xfrm>
              <a:off x="546944" y="2875068"/>
              <a:ext cx="2863523" cy="2340000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00AD807-7144-505F-DE91-F9C82CD1BAEB}"/>
                </a:ext>
              </a:extLst>
            </p:cNvPr>
            <p:cNvGrpSpPr/>
            <p:nvPr/>
          </p:nvGrpSpPr>
          <p:grpSpPr>
            <a:xfrm>
              <a:off x="1248286" y="4286718"/>
              <a:ext cx="1857185" cy="1044773"/>
              <a:chOff x="1248286" y="4286718"/>
              <a:chExt cx="1857185" cy="1044773"/>
            </a:xfrm>
          </p:grpSpPr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6F3E81A5-ED6C-F54C-BDC1-389A627E42B4}"/>
                  </a:ext>
                </a:extLst>
              </p:cNvPr>
              <p:cNvSpPr/>
              <p:nvPr/>
            </p:nvSpPr>
            <p:spPr>
              <a:xfrm>
                <a:off x="1248286" y="4417091"/>
                <a:ext cx="914400" cy="914400"/>
              </a:xfrm>
              <a:prstGeom prst="arc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7752C9E7-D47D-1D9E-8B34-15533AA84B18}"/>
                  </a:ext>
                </a:extLst>
              </p:cNvPr>
              <p:cNvSpPr/>
              <p:nvPr/>
            </p:nvSpPr>
            <p:spPr>
              <a:xfrm>
                <a:off x="2414500" y="4407855"/>
                <a:ext cx="432000" cy="900000"/>
              </a:xfrm>
              <a:prstGeom prst="arc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5FE51D12-B164-E322-4B01-268D879D8F20}"/>
                  </a:ext>
                </a:extLst>
              </p:cNvPr>
              <p:cNvSpPr/>
              <p:nvPr/>
            </p:nvSpPr>
            <p:spPr>
              <a:xfrm rot="14220327">
                <a:off x="2493471" y="4142718"/>
                <a:ext cx="468000" cy="756000"/>
              </a:xfrm>
              <a:prstGeom prst="arc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442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46064" y="853106"/>
            <a:ext cx="8642349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05712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/>
              <a:t>Tandem plug </a:t>
            </a:r>
            <a:r>
              <a:rPr lang="it-IT" sz="1400" b="1" dirty="0" err="1"/>
              <a:t>has</a:t>
            </a:r>
            <a:r>
              <a:rPr lang="it-IT" sz="1400" b="1" dirty="0"/>
              <a:t> the </a:t>
            </a:r>
            <a:r>
              <a:rPr lang="it-IT" sz="1400" b="1" dirty="0" err="1"/>
              <a:t>function</a:t>
            </a:r>
            <a:r>
              <a:rPr lang="it-IT" sz="1400" b="1" dirty="0"/>
              <a:t> to:</a:t>
            </a:r>
          </a:p>
          <a:p>
            <a:r>
              <a:rPr lang="it-IT" sz="1400" dirty="0" err="1"/>
              <a:t>increase</a:t>
            </a:r>
            <a:r>
              <a:rPr lang="it-IT" sz="1400" dirty="0"/>
              <a:t> the </a:t>
            </a:r>
            <a:r>
              <a:rPr lang="it-IT" sz="1400" dirty="0" err="1"/>
              <a:t>number</a:t>
            </a:r>
            <a:r>
              <a:rPr lang="it-IT" sz="1400" dirty="0"/>
              <a:t> stages </a:t>
            </a:r>
            <a:r>
              <a:rPr lang="it-IT" sz="1400" dirty="0" err="1"/>
              <a:t>when</a:t>
            </a:r>
            <a:r>
              <a:rPr lang="it-IT" sz="1400" dirty="0"/>
              <a:t> the plug </a:t>
            </a:r>
            <a:r>
              <a:rPr lang="it-IT" sz="1400" dirty="0" err="1"/>
              <a:t>partialized</a:t>
            </a:r>
            <a:r>
              <a:rPr lang="it-IT" sz="1400" dirty="0"/>
              <a:t> the </a:t>
            </a:r>
            <a:r>
              <a:rPr lang="it-IT" sz="1400" dirty="0" err="1"/>
              <a:t>labyrinth</a:t>
            </a:r>
            <a:r>
              <a:rPr lang="it-IT" sz="1400" dirty="0"/>
              <a:t> </a:t>
            </a:r>
            <a:r>
              <a:rPr lang="it-IT" sz="1400" dirty="0" err="1"/>
              <a:t>entrance</a:t>
            </a:r>
            <a:endParaRPr lang="it-IT" sz="1400" dirty="0"/>
          </a:p>
          <a:p>
            <a:r>
              <a:rPr lang="it-IT" sz="1400" dirty="0" err="1"/>
              <a:t>protect</a:t>
            </a:r>
            <a:r>
              <a:rPr lang="it-IT" sz="1400" dirty="0"/>
              <a:t> the </a:t>
            </a:r>
            <a:r>
              <a:rPr lang="it-IT" sz="1400" dirty="0" err="1"/>
              <a:t>sealing</a:t>
            </a:r>
            <a:r>
              <a:rPr lang="it-IT" sz="1400" dirty="0"/>
              <a:t> </a:t>
            </a:r>
            <a:r>
              <a:rPr lang="it-IT" sz="1400" dirty="0" err="1"/>
              <a:t>surface</a:t>
            </a:r>
            <a:r>
              <a:rPr lang="it-IT" sz="1400" dirty="0"/>
              <a:t> </a:t>
            </a: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72C8870-5CF0-BACA-D700-8C2DE8E60248}"/>
              </a:ext>
            </a:extLst>
          </p:cNvPr>
          <p:cNvGrpSpPr>
            <a:grpSpLocks noChangeAspect="1"/>
          </p:cNvGrpSpPr>
          <p:nvPr/>
        </p:nvGrpSpPr>
        <p:grpSpPr>
          <a:xfrm>
            <a:off x="4934563" y="1963748"/>
            <a:ext cx="3963372" cy="2706102"/>
            <a:chOff x="5986870" y="767372"/>
            <a:chExt cx="5504121" cy="522476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022F2EA-E429-75A7-F1D7-B1E145EB6B87}"/>
                </a:ext>
              </a:extLst>
            </p:cNvPr>
            <p:cNvGrpSpPr/>
            <p:nvPr/>
          </p:nvGrpSpPr>
          <p:grpSpPr>
            <a:xfrm>
              <a:off x="5986870" y="1146522"/>
              <a:ext cx="2050414" cy="4320000"/>
              <a:chOff x="1326992" y="187878"/>
              <a:chExt cx="2050414" cy="43200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B1B497F-1CC1-88CA-A03C-BF15F17EBB9A}"/>
                  </a:ext>
                </a:extLst>
              </p:cNvPr>
              <p:cNvSpPr/>
              <p:nvPr/>
            </p:nvSpPr>
            <p:spPr>
              <a:xfrm>
                <a:off x="1781195" y="1989008"/>
                <a:ext cx="180000" cy="180000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1091833-240D-45AF-C59D-6C5F15614B13}"/>
                  </a:ext>
                </a:extLst>
              </p:cNvPr>
              <p:cNvGrpSpPr/>
              <p:nvPr/>
            </p:nvGrpSpPr>
            <p:grpSpPr>
              <a:xfrm>
                <a:off x="1326992" y="187878"/>
                <a:ext cx="2050414" cy="4320000"/>
                <a:chOff x="1326992" y="187878"/>
                <a:chExt cx="2050414" cy="432000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B02E75C-C3F8-F8B5-423C-32BA55A6FA6E}"/>
                    </a:ext>
                  </a:extLst>
                </p:cNvPr>
                <p:cNvSpPr/>
                <p:nvPr/>
              </p:nvSpPr>
              <p:spPr>
                <a:xfrm rot="5400000">
                  <a:off x="2048664" y="3017104"/>
                  <a:ext cx="180000" cy="1404000"/>
                </a:xfrm>
                <a:prstGeom prst="rect">
                  <a:avLst/>
                </a:prstGeom>
                <a:pattFill prst="dkDnDiag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702EB58C-40B7-F9E6-048E-26A2644358E4}"/>
                    </a:ext>
                  </a:extLst>
                </p:cNvPr>
                <p:cNvSpPr/>
                <p:nvPr/>
              </p:nvSpPr>
              <p:spPr>
                <a:xfrm rot="5400000">
                  <a:off x="2573860" y="962733"/>
                  <a:ext cx="180000" cy="1404000"/>
                </a:xfrm>
                <a:prstGeom prst="rect">
                  <a:avLst/>
                </a:prstGeom>
                <a:pattFill prst="wdUpDiag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712696F5-8BE8-418C-9309-3BCD3B3F6912}"/>
                    </a:ext>
                  </a:extLst>
                </p:cNvPr>
                <p:cNvGrpSpPr/>
                <p:nvPr/>
              </p:nvGrpSpPr>
              <p:grpSpPr>
                <a:xfrm>
                  <a:off x="1326992" y="187878"/>
                  <a:ext cx="2050414" cy="4320000"/>
                  <a:chOff x="1326992" y="187878"/>
                  <a:chExt cx="2050414" cy="4320000"/>
                </a:xfrm>
              </p:grpSpPr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A2EE4150-3C7F-A661-7B7B-CF7437F09ED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992" y="1577160"/>
                    <a:ext cx="2050414" cy="2288081"/>
                    <a:chOff x="1326992" y="836088"/>
                    <a:chExt cx="2050414" cy="2288081"/>
                  </a:xfrm>
                </p:grpSpPr>
                <p:grpSp>
                  <p:nvGrpSpPr>
                    <p:cNvPr id="76" name="Group 75">
                      <a:extLst>
                        <a:ext uri="{FF2B5EF4-FFF2-40B4-BE49-F238E27FC236}">
                          <a16:creationId xmlns:a16="http://schemas.microsoft.com/office/drawing/2014/main" id="{1ECA554B-78D5-F5F2-5DBC-045BC0D1A6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4693" y="1236504"/>
                      <a:ext cx="365971" cy="1836000"/>
                      <a:chOff x="1445712" y="1236504"/>
                      <a:chExt cx="365971" cy="1836000"/>
                    </a:xfrm>
                  </p:grpSpPr>
                  <p:sp>
                    <p:nvSpPr>
                      <p:cNvPr id="104" name="Rectangle 103">
                        <a:extLst>
                          <a:ext uri="{FF2B5EF4-FFF2-40B4-BE49-F238E27FC236}">
                            <a16:creationId xmlns:a16="http://schemas.microsoft.com/office/drawing/2014/main" id="{9486CE53-E97A-7FC0-BB33-148E6AEDC7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060" y="1236504"/>
                        <a:ext cx="360000" cy="1836000"/>
                      </a:xfrm>
                      <a:prstGeom prst="rect">
                        <a:avLst/>
                      </a:prstGeom>
                      <a:pattFill prst="dkDnDiag">
                        <a:fgClr>
                          <a:schemeClr val="tx1"/>
                        </a:fgClr>
                        <a:bgClr>
                          <a:schemeClr val="bg1"/>
                        </a:bgClr>
                      </a:patt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5" name="Rectangle 104">
                        <a:extLst>
                          <a:ext uri="{FF2B5EF4-FFF2-40B4-BE49-F238E27FC236}">
                            <a16:creationId xmlns:a16="http://schemas.microsoft.com/office/drawing/2014/main" id="{DBDB4038-C064-E6E5-E381-DEA23D7175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712" y="2674097"/>
                        <a:ext cx="360000" cy="1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6" name="Rectangle 105">
                        <a:extLst>
                          <a:ext uri="{FF2B5EF4-FFF2-40B4-BE49-F238E27FC236}">
                            <a16:creationId xmlns:a16="http://schemas.microsoft.com/office/drawing/2014/main" id="{CCAEE0CD-01CB-5925-A41F-848E4ED54B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068" y="2300026"/>
                        <a:ext cx="360000" cy="1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004CC635-06E0-B951-B6E0-81C458028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1683" y="1925955"/>
                        <a:ext cx="360000" cy="1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8" name="Rectangle 107">
                        <a:extLst>
                          <a:ext uri="{FF2B5EF4-FFF2-40B4-BE49-F238E27FC236}">
                            <a16:creationId xmlns:a16="http://schemas.microsoft.com/office/drawing/2014/main" id="{332915C2-82BD-E516-ABC1-F9EC6FCAF3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060" y="1551886"/>
                        <a:ext cx="360000" cy="1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84694A99-6597-13AB-FD4B-7241AD8229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760" y="1236504"/>
                      <a:ext cx="365971" cy="1836000"/>
                      <a:chOff x="1445712" y="1236504"/>
                      <a:chExt cx="365971" cy="1836000"/>
                    </a:xfrm>
                  </p:grpSpPr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9FC1B8FC-BC83-005E-0F78-A11034B5EC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060" y="1236504"/>
                        <a:ext cx="360000" cy="1836000"/>
                      </a:xfrm>
                      <a:prstGeom prst="rect">
                        <a:avLst/>
                      </a:prstGeom>
                      <a:pattFill prst="dkDnDiag">
                        <a:fgClr>
                          <a:schemeClr val="tx1"/>
                        </a:fgClr>
                        <a:bgClr>
                          <a:schemeClr val="bg1"/>
                        </a:bgClr>
                      </a:patt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0" name="Rectangle 99">
                        <a:extLst>
                          <a:ext uri="{FF2B5EF4-FFF2-40B4-BE49-F238E27FC236}">
                            <a16:creationId xmlns:a16="http://schemas.microsoft.com/office/drawing/2014/main" id="{D5053F6D-DC1C-4C26-B633-59FE1B57B8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712" y="2674097"/>
                        <a:ext cx="360000" cy="1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1" name="Rectangle 100">
                        <a:extLst>
                          <a:ext uri="{FF2B5EF4-FFF2-40B4-BE49-F238E27FC236}">
                            <a16:creationId xmlns:a16="http://schemas.microsoft.com/office/drawing/2014/main" id="{7E415575-F5B8-1882-1C18-97E2FAF3EF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068" y="2300026"/>
                        <a:ext cx="360000" cy="1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2" name="Rectangle 101">
                        <a:extLst>
                          <a:ext uri="{FF2B5EF4-FFF2-40B4-BE49-F238E27FC236}">
                            <a16:creationId xmlns:a16="http://schemas.microsoft.com/office/drawing/2014/main" id="{4B22F7F2-CBCD-A200-6BA4-008964F4B4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1683" y="1925955"/>
                        <a:ext cx="360000" cy="1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3" name="Rectangle 102">
                        <a:extLst>
                          <a:ext uri="{FF2B5EF4-FFF2-40B4-BE49-F238E27FC236}">
                            <a16:creationId xmlns:a16="http://schemas.microsoft.com/office/drawing/2014/main" id="{7D242F09-4642-ADE1-9DD9-4B085CED4A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060" y="1551886"/>
                        <a:ext cx="360000" cy="1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cxnSp>
                  <p:nvCxnSpPr>
                    <p:cNvPr id="78" name="Straight Arrow Connector 77">
                      <a:extLst>
                        <a:ext uri="{FF2B5EF4-FFF2-40B4-BE49-F238E27FC236}">
                          <a16:creationId xmlns:a16="http://schemas.microsoft.com/office/drawing/2014/main" id="{E1DA0687-6B5D-EB5C-E72D-0A145FC04E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992" y="1633849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Arrow Connector 78">
                      <a:extLst>
                        <a:ext uri="{FF2B5EF4-FFF2-40B4-BE49-F238E27FC236}">
                          <a16:creationId xmlns:a16="http://schemas.microsoft.com/office/drawing/2014/main" id="{38B93B82-FC2B-E154-4C87-5967FCA241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0126" y="1678397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Arrow Connector 79">
                      <a:extLst>
                        <a:ext uri="{FF2B5EF4-FFF2-40B4-BE49-F238E27FC236}">
                          <a16:creationId xmlns:a16="http://schemas.microsoft.com/office/drawing/2014/main" id="{C1E7B1CE-7A70-B794-501C-77C91396BE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0126" y="2069352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2D98E3F7-96E7-2227-873A-C23B854542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1860" y="836088"/>
                      <a:ext cx="360000" cy="1836000"/>
                    </a:xfrm>
                    <a:prstGeom prst="rect">
                      <a:avLst/>
                    </a:prstGeom>
                    <a:pattFill prst="wdUp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82" name="Straight Arrow Connector 81">
                      <a:extLst>
                        <a:ext uri="{FF2B5EF4-FFF2-40B4-BE49-F238E27FC236}">
                          <a16:creationId xmlns:a16="http://schemas.microsoft.com/office/drawing/2014/main" id="{C6B5562B-218C-AB53-CD1B-DCBF072B1C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992" y="2015955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Arrow Connector 82">
                      <a:extLst>
                        <a:ext uri="{FF2B5EF4-FFF2-40B4-BE49-F238E27FC236}">
                          <a16:creationId xmlns:a16="http://schemas.microsoft.com/office/drawing/2014/main" id="{D7E69A68-66E7-6690-FBA0-609A1FC80E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992" y="2390026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Arrow Connector 83">
                      <a:extLst>
                        <a:ext uri="{FF2B5EF4-FFF2-40B4-BE49-F238E27FC236}">
                          <a16:creationId xmlns:a16="http://schemas.microsoft.com/office/drawing/2014/main" id="{6539B76A-831A-64CA-5AA9-947D4F95E6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77142" y="2436899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Arrow Connector 84">
                      <a:extLst>
                        <a:ext uri="{FF2B5EF4-FFF2-40B4-BE49-F238E27FC236}">
                          <a16:creationId xmlns:a16="http://schemas.microsoft.com/office/drawing/2014/main" id="{1C65870C-E991-D945-F0B1-28CDC60974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6621" y="1633849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Straight Arrow Connector 85">
                      <a:extLst>
                        <a:ext uri="{FF2B5EF4-FFF2-40B4-BE49-F238E27FC236}">
                          <a16:creationId xmlns:a16="http://schemas.microsoft.com/office/drawing/2014/main" id="{4FD3A876-5E42-C423-5EEE-CCF01440E2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6621" y="2015955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Arrow Connector 86">
                      <a:extLst>
                        <a:ext uri="{FF2B5EF4-FFF2-40B4-BE49-F238E27FC236}">
                          <a16:creationId xmlns:a16="http://schemas.microsoft.com/office/drawing/2014/main" id="{1411FB81-5A31-E88B-B134-0FBDD476C3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6621" y="2390026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Arrow Connector 87">
                      <a:extLst>
                        <a:ext uri="{FF2B5EF4-FFF2-40B4-BE49-F238E27FC236}">
                          <a16:creationId xmlns:a16="http://schemas.microsoft.com/office/drawing/2014/main" id="{DE81C43D-FE8A-915A-5068-B790F568C2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03059" y="1675414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Arrow Connector 88">
                      <a:extLst>
                        <a:ext uri="{FF2B5EF4-FFF2-40B4-BE49-F238E27FC236}">
                          <a16:creationId xmlns:a16="http://schemas.microsoft.com/office/drawing/2014/main" id="{70B64E22-0ACA-D911-5EA4-E817C65B13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03059" y="2066369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Straight Arrow Connector 89">
                      <a:extLst>
                        <a:ext uri="{FF2B5EF4-FFF2-40B4-BE49-F238E27FC236}">
                          <a16:creationId xmlns:a16="http://schemas.microsoft.com/office/drawing/2014/main" id="{CE46824D-F0AC-BD79-0A9E-7D3DB695AD7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00075" y="2433916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D3705EC2-31C8-F350-309B-B2C4CDA7E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7406" y="840617"/>
                      <a:ext cx="360000" cy="1836000"/>
                    </a:xfrm>
                    <a:prstGeom prst="rect">
                      <a:avLst/>
                    </a:prstGeom>
                    <a:pattFill prst="wdUp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92" name="Straight Arrow Connector 91">
                      <a:extLst>
                        <a:ext uri="{FF2B5EF4-FFF2-40B4-BE49-F238E27FC236}">
                          <a16:creationId xmlns:a16="http://schemas.microsoft.com/office/drawing/2014/main" id="{D51BD746-D124-F0D7-1A1C-ECDA3AFE00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28985" y="1681389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Arrow Connector 92">
                      <a:extLst>
                        <a:ext uri="{FF2B5EF4-FFF2-40B4-BE49-F238E27FC236}">
                          <a16:creationId xmlns:a16="http://schemas.microsoft.com/office/drawing/2014/main" id="{96BAABF6-3273-2301-8977-A4DC2A6437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28985" y="2072344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Straight Arrow Connector 93">
                      <a:extLst>
                        <a:ext uri="{FF2B5EF4-FFF2-40B4-BE49-F238E27FC236}">
                          <a16:creationId xmlns:a16="http://schemas.microsoft.com/office/drawing/2014/main" id="{F5EEE0B5-4E69-61BF-18AB-2D3D31126C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26001" y="2439891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Straight Arrow Connector 94">
                      <a:extLst>
                        <a:ext uri="{FF2B5EF4-FFF2-40B4-BE49-F238E27FC236}">
                          <a16:creationId xmlns:a16="http://schemas.microsoft.com/office/drawing/2014/main" id="{3EE59A79-691D-62DC-0C56-373DBC77F2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26001" y="2836169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Straight Arrow Connector 95">
                      <a:extLst>
                        <a:ext uri="{FF2B5EF4-FFF2-40B4-BE49-F238E27FC236}">
                          <a16:creationId xmlns:a16="http://schemas.microsoft.com/office/drawing/2014/main" id="{E52A54CA-D62A-1963-EC47-918228147C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992" y="2769532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Straight Arrow Connector 96">
                      <a:extLst>
                        <a:ext uri="{FF2B5EF4-FFF2-40B4-BE49-F238E27FC236}">
                          <a16:creationId xmlns:a16="http://schemas.microsoft.com/office/drawing/2014/main" id="{C5F984D4-06C8-60ED-E828-4E4D779E05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6621" y="2769532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Arrow Connector 97">
                      <a:extLst>
                        <a:ext uri="{FF2B5EF4-FFF2-40B4-BE49-F238E27FC236}">
                          <a16:creationId xmlns:a16="http://schemas.microsoft.com/office/drawing/2014/main" id="{330A9B44-9B23-C9AF-E20C-B15C42F4F5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32813" y="2769532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CAEF5EA3-4421-4E34-622B-21467DC98A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7383" y="187878"/>
                    <a:ext cx="0" cy="4320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1057E942-E9C4-7BA4-AFCE-21568A885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64165" y="1922640"/>
                  <a:ext cx="612000" cy="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80786CCF-1569-D807-E15C-11DE9E7561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00603" y="1964205"/>
                  <a:ext cx="0" cy="28800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DEC31761-4C80-FAD9-149E-B54B06D85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26529" y="1970180"/>
                  <a:ext cx="0" cy="28800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B6F432-6859-07B2-999B-4A9D44ED52EB}"/>
                </a:ext>
              </a:extLst>
            </p:cNvPr>
            <p:cNvGrpSpPr/>
            <p:nvPr/>
          </p:nvGrpSpPr>
          <p:grpSpPr>
            <a:xfrm>
              <a:off x="9450645" y="1150593"/>
              <a:ext cx="2040346" cy="4320000"/>
              <a:chOff x="6096000" y="191949"/>
              <a:chExt cx="2040346" cy="4320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8D285D3-77E0-8A3F-3649-D6F212CE9095}"/>
                  </a:ext>
                </a:extLst>
              </p:cNvPr>
              <p:cNvSpPr/>
              <p:nvPr/>
            </p:nvSpPr>
            <p:spPr>
              <a:xfrm>
                <a:off x="6551113" y="1977650"/>
                <a:ext cx="180000" cy="180000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AD75220-C289-8F5F-8823-4841945DF9A3}"/>
                  </a:ext>
                </a:extLst>
              </p:cNvPr>
              <p:cNvGrpSpPr/>
              <p:nvPr/>
            </p:nvGrpSpPr>
            <p:grpSpPr>
              <a:xfrm>
                <a:off x="6096000" y="191949"/>
                <a:ext cx="2040346" cy="4320000"/>
                <a:chOff x="6096000" y="191949"/>
                <a:chExt cx="2040346" cy="4320000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88F3467-9401-B7F9-9CD3-17BDB42740EC}"/>
                    </a:ext>
                  </a:extLst>
                </p:cNvPr>
                <p:cNvSpPr/>
                <p:nvPr/>
              </p:nvSpPr>
              <p:spPr>
                <a:xfrm rot="5400000">
                  <a:off x="6810298" y="3021589"/>
                  <a:ext cx="180000" cy="1404000"/>
                </a:xfrm>
                <a:prstGeom prst="rect">
                  <a:avLst/>
                </a:prstGeom>
                <a:pattFill prst="dkDnDiag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5562E45-4519-275C-A416-A2989473EC81}"/>
                    </a:ext>
                  </a:extLst>
                </p:cNvPr>
                <p:cNvSpPr/>
                <p:nvPr/>
              </p:nvSpPr>
              <p:spPr>
                <a:xfrm rot="5400000">
                  <a:off x="7344346" y="-157673"/>
                  <a:ext cx="180000" cy="1404000"/>
                </a:xfrm>
                <a:prstGeom prst="rect">
                  <a:avLst/>
                </a:prstGeom>
                <a:pattFill prst="wdUpDiag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8C5A57B-15C4-E864-AA20-83CDDCD67345}"/>
                    </a:ext>
                  </a:extLst>
                </p:cNvPr>
                <p:cNvGrpSpPr/>
                <p:nvPr/>
              </p:nvGrpSpPr>
              <p:grpSpPr>
                <a:xfrm>
                  <a:off x="6096000" y="191949"/>
                  <a:ext cx="2040346" cy="4320000"/>
                  <a:chOff x="6096000" y="191949"/>
                  <a:chExt cx="2040346" cy="432000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706B5E80-FD03-09FF-0B28-2CF347170EF2}"/>
                      </a:ext>
                    </a:extLst>
                  </p:cNvPr>
                  <p:cNvGrpSpPr/>
                  <p:nvPr/>
                </p:nvGrpSpPr>
                <p:grpSpPr>
                  <a:xfrm>
                    <a:off x="6096000" y="456957"/>
                    <a:ext cx="2040346" cy="3356619"/>
                    <a:chOff x="4300287" y="-284115"/>
                    <a:chExt cx="2040346" cy="3356619"/>
                  </a:xfrm>
                </p:grpSpPr>
                <p:cxnSp>
                  <p:nvCxnSpPr>
                    <p:cNvPr id="38" name="Straight Arrow Connector 37">
                      <a:extLst>
                        <a:ext uri="{FF2B5EF4-FFF2-40B4-BE49-F238E27FC236}">
                          <a16:creationId xmlns:a16="http://schemas.microsoft.com/office/drawing/2014/main" id="{99E0ED82-87BA-D77D-8561-8BA7FF0297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06108" y="2015955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Arrow Connector 38">
                      <a:extLst>
                        <a:ext uri="{FF2B5EF4-FFF2-40B4-BE49-F238E27FC236}">
                          <a16:creationId xmlns:a16="http://schemas.microsoft.com/office/drawing/2014/main" id="{C2C77DC3-6043-AFBD-F5CB-6187909038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06108" y="1633849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Arrow Connector 39">
                      <a:extLst>
                        <a:ext uri="{FF2B5EF4-FFF2-40B4-BE49-F238E27FC236}">
                          <a16:creationId xmlns:a16="http://schemas.microsoft.com/office/drawing/2014/main" id="{5E761FA7-8D06-86F5-AEC2-3E10344A1F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06108" y="2390026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7EA54398-CD08-4D20-37B7-D4B5E71D03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00287" y="-284115"/>
                      <a:ext cx="2040346" cy="3356619"/>
                      <a:chOff x="4300287" y="-284115"/>
                      <a:chExt cx="2040346" cy="3356619"/>
                    </a:xfrm>
                  </p:grpSpPr>
                  <p:grpSp>
                    <p:nvGrpSpPr>
                      <p:cNvPr id="42" name="Group 41">
                        <a:extLst>
                          <a:ext uri="{FF2B5EF4-FFF2-40B4-BE49-F238E27FC236}">
                            <a16:creationId xmlns:a16="http://schemas.microsoft.com/office/drawing/2014/main" id="{82C9DA14-BE48-78AF-734D-FA2CB1D9689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300287" y="1236504"/>
                        <a:ext cx="1651629" cy="1836000"/>
                        <a:chOff x="1326992" y="1236504"/>
                        <a:chExt cx="1651629" cy="1836000"/>
                      </a:xfrm>
                    </p:grpSpPr>
                    <p:grpSp>
                      <p:nvGrpSpPr>
                        <p:cNvPr id="45" name="Group 44">
                          <a:extLst>
                            <a:ext uri="{FF2B5EF4-FFF2-40B4-BE49-F238E27FC236}">
                              <a16:creationId xmlns:a16="http://schemas.microsoft.com/office/drawing/2014/main" id="{9DF43C38-AF7E-EB22-C3D4-294F612A80B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473290" y="1236504"/>
                          <a:ext cx="362759" cy="1836000"/>
                          <a:chOff x="1444309" y="1236504"/>
                          <a:chExt cx="362759" cy="1836000"/>
                        </a:xfrm>
                      </p:grpSpPr>
                      <p:sp>
                        <p:nvSpPr>
                          <p:cNvPr id="61" name="Rectangle 60">
                            <a:extLst>
                              <a:ext uri="{FF2B5EF4-FFF2-40B4-BE49-F238E27FC236}">
                                <a16:creationId xmlns:a16="http://schemas.microsoft.com/office/drawing/2014/main" id="{FA7DE1AB-45FE-8985-B697-40889F2098D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47060" y="1236504"/>
                            <a:ext cx="360000" cy="1836000"/>
                          </a:xfrm>
                          <a:prstGeom prst="rect">
                            <a:avLst/>
                          </a:prstGeom>
                          <a:pattFill prst="dkDnDiag">
                            <a:fgClr>
                              <a:schemeClr val="tx1"/>
                            </a:fgClr>
                            <a:bgClr>
                              <a:schemeClr val="bg1"/>
                            </a:bgClr>
                          </a:patt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62" name="Rectangle 61">
                            <a:extLst>
                              <a:ext uri="{FF2B5EF4-FFF2-40B4-BE49-F238E27FC236}">
                                <a16:creationId xmlns:a16="http://schemas.microsoft.com/office/drawing/2014/main" id="{34244131-222A-8663-378F-2E63A42B0A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45712" y="2674097"/>
                            <a:ext cx="360000" cy="180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63" name="Rectangle 62">
                            <a:extLst>
                              <a:ext uri="{FF2B5EF4-FFF2-40B4-BE49-F238E27FC236}">
                                <a16:creationId xmlns:a16="http://schemas.microsoft.com/office/drawing/2014/main" id="{BA7FC8B8-3419-D11F-D8B7-BBEBDB18E5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47068" y="2300026"/>
                            <a:ext cx="360000" cy="180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64" name="Rectangle 63">
                            <a:extLst>
                              <a:ext uri="{FF2B5EF4-FFF2-40B4-BE49-F238E27FC236}">
                                <a16:creationId xmlns:a16="http://schemas.microsoft.com/office/drawing/2014/main" id="{36464D3A-4A06-78CD-B21B-44A3D3B1F7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44309" y="1925955"/>
                            <a:ext cx="360000" cy="180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65" name="Rectangle 64">
                            <a:extLst>
                              <a:ext uri="{FF2B5EF4-FFF2-40B4-BE49-F238E27FC236}">
                                <a16:creationId xmlns:a16="http://schemas.microsoft.com/office/drawing/2014/main" id="{8377B533-B9E5-695C-B3EF-9E277CBE30B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47060" y="1551886"/>
                            <a:ext cx="360000" cy="180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  <p:grpSp>
                      <p:nvGrpSpPr>
                        <p:cNvPr id="46" name="Group 45">
                          <a:extLst>
                            <a:ext uri="{FF2B5EF4-FFF2-40B4-BE49-F238E27FC236}">
                              <a16:creationId xmlns:a16="http://schemas.microsoft.com/office/drawing/2014/main" id="{DC089F74-5FF9-84CA-A69D-2E096CB9537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25583" y="1236504"/>
                          <a:ext cx="368172" cy="1836000"/>
                          <a:chOff x="1437535" y="1236504"/>
                          <a:chExt cx="368172" cy="1836000"/>
                        </a:xfrm>
                      </p:grpSpPr>
                      <p:sp>
                        <p:nvSpPr>
                          <p:cNvPr id="56" name="Rectangle 55">
                            <a:extLst>
                              <a:ext uri="{FF2B5EF4-FFF2-40B4-BE49-F238E27FC236}">
                                <a16:creationId xmlns:a16="http://schemas.microsoft.com/office/drawing/2014/main" id="{0A0328B7-83B4-863E-2099-E059CB079B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37535" y="1236504"/>
                            <a:ext cx="360000" cy="1836000"/>
                          </a:xfrm>
                          <a:prstGeom prst="rect">
                            <a:avLst/>
                          </a:prstGeom>
                          <a:pattFill prst="dkDnDiag">
                            <a:fgClr>
                              <a:schemeClr val="tx1"/>
                            </a:fgClr>
                            <a:bgClr>
                              <a:schemeClr val="bg1"/>
                            </a:bgClr>
                          </a:patt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57" name="Rectangle 56">
                            <a:extLst>
                              <a:ext uri="{FF2B5EF4-FFF2-40B4-BE49-F238E27FC236}">
                                <a16:creationId xmlns:a16="http://schemas.microsoft.com/office/drawing/2014/main" id="{A5088900-4BC0-2B26-6C31-1A4FEE1EE8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42163" y="2674097"/>
                            <a:ext cx="360000" cy="180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58" name="Rectangle 57">
                            <a:extLst>
                              <a:ext uri="{FF2B5EF4-FFF2-40B4-BE49-F238E27FC236}">
                                <a16:creationId xmlns:a16="http://schemas.microsoft.com/office/drawing/2014/main" id="{741580EC-E3BB-0073-E42E-AD626587C03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37543" y="2300026"/>
                            <a:ext cx="360000" cy="180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59" name="Rectangle 58">
                            <a:extLst>
                              <a:ext uri="{FF2B5EF4-FFF2-40B4-BE49-F238E27FC236}">
                                <a16:creationId xmlns:a16="http://schemas.microsoft.com/office/drawing/2014/main" id="{71EDA358-D524-15E1-654D-4A2B3C40984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45707" y="1925955"/>
                            <a:ext cx="360000" cy="180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60" name="Rectangle 59">
                            <a:extLst>
                              <a:ext uri="{FF2B5EF4-FFF2-40B4-BE49-F238E27FC236}">
                                <a16:creationId xmlns:a16="http://schemas.microsoft.com/office/drawing/2014/main" id="{2317D840-3727-8726-2240-4CEC7E08A5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437535" y="1551886"/>
                            <a:ext cx="360000" cy="180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  <p:cxnSp>
                      <p:nvCxnSpPr>
                        <p:cNvPr id="47" name="Straight Arrow Connector 46">
                          <a:extLst>
                            <a:ext uri="{FF2B5EF4-FFF2-40B4-BE49-F238E27FC236}">
                              <a16:creationId xmlns:a16="http://schemas.microsoft.com/office/drawing/2014/main" id="{50F06EA1-F063-4987-A904-3C174EF9ED4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326992" y="1633849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Straight Arrow Connector 47">
                          <a:extLst>
                            <a:ext uri="{FF2B5EF4-FFF2-40B4-BE49-F238E27FC236}">
                              <a16:creationId xmlns:a16="http://schemas.microsoft.com/office/drawing/2014/main" id="{FFE9F22B-5F7F-C3E0-A0D3-8AE2C2AE8E8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326992" y="2015955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" name="Straight Arrow Connector 48">
                          <a:extLst>
                            <a:ext uri="{FF2B5EF4-FFF2-40B4-BE49-F238E27FC236}">
                              <a16:creationId xmlns:a16="http://schemas.microsoft.com/office/drawing/2014/main" id="{DC837A45-C1EB-AE59-C20C-7315D3889AE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326992" y="2390026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Arrow Connector 49">
                          <a:extLst>
                            <a:ext uri="{FF2B5EF4-FFF2-40B4-BE49-F238E27FC236}">
                              <a16:creationId xmlns:a16="http://schemas.microsoft.com/office/drawing/2014/main" id="{3F5B3EE1-0367-9F25-4845-003FF716699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366621" y="1633849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Arrow Connector 50">
                          <a:extLst>
                            <a:ext uri="{FF2B5EF4-FFF2-40B4-BE49-F238E27FC236}">
                              <a16:creationId xmlns:a16="http://schemas.microsoft.com/office/drawing/2014/main" id="{33266933-8B53-723B-9FF6-9731BE98DD2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366621" y="2015955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Arrow Connector 51">
                          <a:extLst>
                            <a:ext uri="{FF2B5EF4-FFF2-40B4-BE49-F238E27FC236}">
                              <a16:creationId xmlns:a16="http://schemas.microsoft.com/office/drawing/2014/main" id="{EE5FDF4D-47CB-8C02-7A71-226FF503EBE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366621" y="2390026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Arrow Connector 52">
                          <a:extLst>
                            <a:ext uri="{FF2B5EF4-FFF2-40B4-BE49-F238E27FC236}">
                              <a16:creationId xmlns:a16="http://schemas.microsoft.com/office/drawing/2014/main" id="{8EBD6315-56E1-E666-E81E-2963A85D9CC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326992" y="2769532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Arrow Connector 53">
                          <a:extLst>
                            <a:ext uri="{FF2B5EF4-FFF2-40B4-BE49-F238E27FC236}">
                              <a16:creationId xmlns:a16="http://schemas.microsoft.com/office/drawing/2014/main" id="{456ABB35-0EB9-FDA3-BD7A-0E0AF2CF264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366621" y="2769532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" name="Straight Arrow Connector 54">
                          <a:extLst>
                            <a:ext uri="{FF2B5EF4-FFF2-40B4-BE49-F238E27FC236}">
                              <a16:creationId xmlns:a16="http://schemas.microsoft.com/office/drawing/2014/main" id="{AF2A019F-34D5-E4DD-E842-1BF0118A97E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832813" y="2769532"/>
                          <a:ext cx="61200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" name="Rectangle 42">
                        <a:extLst>
                          <a:ext uri="{FF2B5EF4-FFF2-40B4-BE49-F238E27FC236}">
                            <a16:creationId xmlns:a16="http://schemas.microsoft.com/office/drawing/2014/main" id="{BB38D8C2-BA4D-43C4-9129-84B931DA1E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5087" y="-281270"/>
                        <a:ext cx="360000" cy="1836000"/>
                      </a:xfrm>
                      <a:prstGeom prst="rect">
                        <a:avLst/>
                      </a:prstGeom>
                      <a:pattFill prst="wdUpDiag">
                        <a:fgClr>
                          <a:schemeClr val="tx1"/>
                        </a:fgClr>
                        <a:bgClr>
                          <a:schemeClr val="bg1"/>
                        </a:bgClr>
                      </a:patt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1551C51D-1034-D18E-8A55-EA66DCCB61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80633" y="-284115"/>
                        <a:ext cx="360000" cy="1836000"/>
                      </a:xfrm>
                      <a:prstGeom prst="rect">
                        <a:avLst/>
                      </a:prstGeom>
                      <a:pattFill prst="wdUpDiag">
                        <a:fgClr>
                          <a:schemeClr val="tx1"/>
                        </a:fgClr>
                        <a:bgClr>
                          <a:schemeClr val="bg1"/>
                        </a:bgClr>
                      </a:patt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BBC2AC45-D290-2166-07FF-39932910C4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36346" y="191949"/>
                    <a:ext cx="0" cy="4320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E79FCB6E-15D7-1D36-5501-F0839E47D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25436" y="1927560"/>
                  <a:ext cx="612000" cy="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8E497682-EA46-0482-696A-9451AFFD5F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61874" y="1969125"/>
                  <a:ext cx="0" cy="28800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E3392F4B-46C1-CAF1-6A1E-E969A3FC6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87800" y="1975100"/>
                  <a:ext cx="0" cy="28800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FEE11F-AACB-6745-105C-259E43ABCE12}"/>
                </a:ext>
              </a:extLst>
            </p:cNvPr>
            <p:cNvSpPr txBox="1"/>
            <p:nvPr/>
          </p:nvSpPr>
          <p:spPr>
            <a:xfrm>
              <a:off x="8274538" y="767372"/>
              <a:ext cx="1561536" cy="594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Tandem plug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C6784A-6551-B31D-101B-6AA851889A7D}"/>
                </a:ext>
              </a:extLst>
            </p:cNvPr>
            <p:cNvSpPr txBox="1"/>
            <p:nvPr/>
          </p:nvSpPr>
          <p:spPr>
            <a:xfrm>
              <a:off x="8165070" y="5397900"/>
              <a:ext cx="1581755" cy="594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Tandem </a:t>
              </a:r>
              <a:r>
                <a:rPr lang="it-IT" sz="1400" dirty="0" err="1"/>
                <a:t>cage</a:t>
              </a:r>
              <a:endParaRPr lang="it-IT" sz="14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C6B39B-6723-DEDF-275B-C09F7B82C212}"/>
                </a:ext>
              </a:extLst>
            </p:cNvPr>
            <p:cNvSpPr/>
            <p:nvPr/>
          </p:nvSpPr>
          <p:spPr>
            <a:xfrm>
              <a:off x="9715500" y="4895849"/>
              <a:ext cx="576000" cy="792009"/>
            </a:xfrm>
            <a:custGeom>
              <a:avLst/>
              <a:gdLst>
                <a:gd name="connsiteX0" fmla="*/ 0 w 907910"/>
                <a:gd name="connsiteY0" fmla="*/ 933450 h 935964"/>
                <a:gd name="connsiteX1" fmla="*/ 714375 w 907910"/>
                <a:gd name="connsiteY1" fmla="*/ 790575 h 935964"/>
                <a:gd name="connsiteX2" fmla="*/ 904875 w 907910"/>
                <a:gd name="connsiteY2" fmla="*/ 0 h 93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910" h="935964">
                  <a:moveTo>
                    <a:pt x="0" y="933450"/>
                  </a:moveTo>
                  <a:cubicBezTo>
                    <a:pt x="281781" y="939800"/>
                    <a:pt x="563563" y="946150"/>
                    <a:pt x="714375" y="790575"/>
                  </a:cubicBezTo>
                  <a:cubicBezTo>
                    <a:pt x="865187" y="635000"/>
                    <a:pt x="922337" y="106362"/>
                    <a:pt x="904875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3CFA772-6E26-B4B3-C1C1-FBE468FA6BFF}"/>
                </a:ext>
              </a:extLst>
            </p:cNvPr>
            <p:cNvSpPr/>
            <p:nvPr/>
          </p:nvSpPr>
          <p:spPr>
            <a:xfrm flipH="1">
              <a:off x="6833071" y="4897489"/>
              <a:ext cx="1332000" cy="792008"/>
            </a:xfrm>
            <a:custGeom>
              <a:avLst/>
              <a:gdLst>
                <a:gd name="connsiteX0" fmla="*/ 0 w 907910"/>
                <a:gd name="connsiteY0" fmla="*/ 933450 h 935964"/>
                <a:gd name="connsiteX1" fmla="*/ 714375 w 907910"/>
                <a:gd name="connsiteY1" fmla="*/ 790575 h 935964"/>
                <a:gd name="connsiteX2" fmla="*/ 904875 w 907910"/>
                <a:gd name="connsiteY2" fmla="*/ 0 h 93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910" h="935964">
                  <a:moveTo>
                    <a:pt x="0" y="933450"/>
                  </a:moveTo>
                  <a:cubicBezTo>
                    <a:pt x="281781" y="939800"/>
                    <a:pt x="563563" y="946150"/>
                    <a:pt x="714375" y="790575"/>
                  </a:cubicBezTo>
                  <a:cubicBezTo>
                    <a:pt x="865187" y="635000"/>
                    <a:pt x="922337" y="106362"/>
                    <a:pt x="904875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C616325-B016-894D-8C6B-2AC217500587}"/>
                </a:ext>
              </a:extLst>
            </p:cNvPr>
            <p:cNvSpPr/>
            <p:nvPr/>
          </p:nvSpPr>
          <p:spPr>
            <a:xfrm flipH="1" flipV="1">
              <a:off x="7182086" y="1058451"/>
              <a:ext cx="1143553" cy="1314891"/>
            </a:xfrm>
            <a:custGeom>
              <a:avLst/>
              <a:gdLst>
                <a:gd name="connsiteX0" fmla="*/ 0 w 907910"/>
                <a:gd name="connsiteY0" fmla="*/ 933450 h 935964"/>
                <a:gd name="connsiteX1" fmla="*/ 714375 w 907910"/>
                <a:gd name="connsiteY1" fmla="*/ 790575 h 935964"/>
                <a:gd name="connsiteX2" fmla="*/ 904875 w 907910"/>
                <a:gd name="connsiteY2" fmla="*/ 0 h 93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910" h="935964">
                  <a:moveTo>
                    <a:pt x="0" y="933450"/>
                  </a:moveTo>
                  <a:cubicBezTo>
                    <a:pt x="281781" y="939800"/>
                    <a:pt x="563563" y="946150"/>
                    <a:pt x="714375" y="790575"/>
                  </a:cubicBezTo>
                  <a:cubicBezTo>
                    <a:pt x="865187" y="635000"/>
                    <a:pt x="922337" y="106362"/>
                    <a:pt x="904875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962376-C56F-CB89-7814-27712738815C}"/>
                </a:ext>
              </a:extLst>
            </p:cNvPr>
            <p:cNvSpPr/>
            <p:nvPr/>
          </p:nvSpPr>
          <p:spPr>
            <a:xfrm flipV="1">
              <a:off x="9837545" y="965609"/>
              <a:ext cx="907910" cy="335040"/>
            </a:xfrm>
            <a:custGeom>
              <a:avLst/>
              <a:gdLst>
                <a:gd name="connsiteX0" fmla="*/ 0 w 907910"/>
                <a:gd name="connsiteY0" fmla="*/ 933450 h 935964"/>
                <a:gd name="connsiteX1" fmla="*/ 714375 w 907910"/>
                <a:gd name="connsiteY1" fmla="*/ 790575 h 935964"/>
                <a:gd name="connsiteX2" fmla="*/ 904875 w 907910"/>
                <a:gd name="connsiteY2" fmla="*/ 0 h 93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910" h="935964">
                  <a:moveTo>
                    <a:pt x="0" y="933450"/>
                  </a:moveTo>
                  <a:cubicBezTo>
                    <a:pt x="281781" y="939800"/>
                    <a:pt x="563563" y="946150"/>
                    <a:pt x="714375" y="790575"/>
                  </a:cubicBezTo>
                  <a:cubicBezTo>
                    <a:pt x="865187" y="635000"/>
                    <a:pt x="922337" y="106362"/>
                    <a:pt x="904875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9" name="Picture 108" descr="A drawing of a machine&#10;&#10;Description automatically generated">
            <a:extLst>
              <a:ext uri="{FF2B5EF4-FFF2-40B4-BE49-F238E27FC236}">
                <a16:creationId xmlns:a16="http://schemas.microsoft.com/office/drawing/2014/main" id="{ADE74762-99EF-9CBC-CC6B-855429F52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8" y="2374782"/>
            <a:ext cx="2070675" cy="2232000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20E6E0D-941F-8775-AFC3-3981A1A09056}"/>
              </a:ext>
            </a:extLst>
          </p:cNvPr>
          <p:cNvGrpSpPr/>
          <p:nvPr/>
        </p:nvGrpSpPr>
        <p:grpSpPr>
          <a:xfrm>
            <a:off x="2978594" y="3180344"/>
            <a:ext cx="1711104" cy="650277"/>
            <a:chOff x="2978594" y="3180344"/>
            <a:chExt cx="1711104" cy="650277"/>
          </a:xfrm>
        </p:grpSpPr>
        <p:sp>
          <p:nvSpPr>
            <p:cNvPr id="110" name="Arrow: Down 109">
              <a:extLst>
                <a:ext uri="{FF2B5EF4-FFF2-40B4-BE49-F238E27FC236}">
                  <a16:creationId xmlns:a16="http://schemas.microsoft.com/office/drawing/2014/main" id="{0AF17C1C-DB3D-ECC3-F60C-972441F62DFF}"/>
                </a:ext>
              </a:extLst>
            </p:cNvPr>
            <p:cNvSpPr/>
            <p:nvPr/>
          </p:nvSpPr>
          <p:spPr>
            <a:xfrm rot="16200000">
              <a:off x="3509007" y="2649931"/>
              <a:ext cx="650277" cy="171110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2F92360-FEEC-4662-752C-5EF2DEE085AF}"/>
                </a:ext>
              </a:extLst>
            </p:cNvPr>
            <p:cNvSpPr txBox="1"/>
            <p:nvPr/>
          </p:nvSpPr>
          <p:spPr>
            <a:xfrm>
              <a:off x="3212238" y="3337046"/>
              <a:ext cx="13071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solidFill>
                    <a:schemeClr val="bg1"/>
                  </a:solidFill>
                </a:rPr>
                <a:t>simplifying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802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12605" y="820594"/>
            <a:ext cx="8642351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Modeling</a:t>
            </a:r>
            <a:r>
              <a:rPr lang="it-IT" sz="1400" b="1" dirty="0"/>
              <a:t> </a:t>
            </a:r>
            <a:r>
              <a:rPr lang="it-IT" sz="1400" b="1" dirty="0" err="1"/>
              <a:t>scheme</a:t>
            </a:r>
            <a:r>
              <a:rPr lang="it-IT" sz="1400" b="1" dirty="0"/>
              <a:t>: </a:t>
            </a:r>
          </a:p>
          <a:p>
            <a:r>
              <a:rPr lang="it-IT" sz="1400" dirty="0"/>
              <a:t>The flow </a:t>
            </a:r>
            <a:r>
              <a:rPr lang="it-IT" sz="1400" dirty="0" err="1"/>
              <a:t>paths</a:t>
            </a:r>
            <a:r>
              <a:rPr lang="it-IT" sz="1400" dirty="0"/>
              <a:t> can be </a:t>
            </a:r>
            <a:r>
              <a:rPr lang="it-IT" sz="1400" dirty="0" err="1"/>
              <a:t>seen</a:t>
            </a:r>
            <a:r>
              <a:rPr lang="it-IT" sz="1400" dirty="0"/>
              <a:t> a </a:t>
            </a:r>
            <a:r>
              <a:rPr lang="it-IT" sz="1400" dirty="0" err="1"/>
              <a:t>number</a:t>
            </a:r>
            <a:r>
              <a:rPr lang="it-IT" sz="1400" dirty="0"/>
              <a:t> of </a:t>
            </a:r>
            <a:r>
              <a:rPr lang="it-IT" sz="1400" dirty="0" err="1"/>
              <a:t>resistances</a:t>
            </a:r>
            <a:r>
              <a:rPr lang="it-IT" sz="1400" dirty="0"/>
              <a:t> in </a:t>
            </a:r>
            <a:r>
              <a:rPr lang="it-IT" sz="1400" dirty="0" err="1"/>
              <a:t>series</a:t>
            </a:r>
            <a:r>
              <a:rPr lang="it-IT" sz="1400" dirty="0"/>
              <a:t> and </a:t>
            </a:r>
            <a:r>
              <a:rPr lang="it-IT" sz="1400" dirty="0" err="1"/>
              <a:t>parallel</a:t>
            </a:r>
            <a:endParaRPr lang="it-IT" sz="1400" dirty="0"/>
          </a:p>
          <a:p>
            <a:r>
              <a:rPr lang="it-IT" sz="1400" dirty="0" err="1"/>
              <a:t>Every</a:t>
            </a:r>
            <a:r>
              <a:rPr lang="it-IT" sz="1400" dirty="0"/>
              <a:t> </a:t>
            </a:r>
            <a:r>
              <a:rPr lang="it-IT" sz="1400" dirty="0" err="1"/>
              <a:t>elements</a:t>
            </a:r>
            <a:r>
              <a:rPr lang="it-IT" sz="1400" dirty="0"/>
              <a:t> </a:t>
            </a:r>
            <a:r>
              <a:rPr lang="it-IT" sz="1400" dirty="0" err="1"/>
              <a:t>having</a:t>
            </a:r>
            <a:r>
              <a:rPr lang="it-IT" sz="1400" dirty="0"/>
              <a:t> </a:t>
            </a:r>
            <a:r>
              <a:rPr lang="it-IT" sz="1400" dirty="0" err="1"/>
              <a:t>its</a:t>
            </a:r>
            <a:r>
              <a:rPr lang="it-IT" sz="1400" dirty="0"/>
              <a:t> </a:t>
            </a:r>
            <a:r>
              <a:rPr lang="it-IT" sz="1400" dirty="0" err="1"/>
              <a:t>own</a:t>
            </a:r>
            <a:r>
              <a:rPr lang="it-IT" sz="1400" dirty="0"/>
              <a:t> </a:t>
            </a:r>
            <a:r>
              <a:rPr lang="it-IT" sz="1400" dirty="0" err="1"/>
              <a:t>parameters</a:t>
            </a:r>
            <a:r>
              <a:rPr lang="it-IT" sz="1400" dirty="0"/>
              <a:t> (Cv, F</a:t>
            </a:r>
            <a:r>
              <a:rPr lang="it-IT" sz="1400" baseline="-25000" dirty="0"/>
              <a:t>L</a:t>
            </a:r>
            <a:r>
              <a:rPr lang="it-IT" sz="1400" dirty="0"/>
              <a:t>, </a:t>
            </a:r>
            <a:r>
              <a:rPr lang="it-IT" sz="1400" dirty="0" err="1"/>
              <a:t>etc</a:t>
            </a:r>
            <a:r>
              <a:rPr lang="it-IT" sz="1400" dirty="0"/>
              <a:t>…) </a:t>
            </a: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33509F-1904-3358-9F96-E5AB4FEE07E7}"/>
              </a:ext>
            </a:extLst>
          </p:cNvPr>
          <p:cNvSpPr/>
          <p:nvPr/>
        </p:nvSpPr>
        <p:spPr>
          <a:xfrm>
            <a:off x="7164500" y="2549190"/>
            <a:ext cx="360000" cy="180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566FAD-B282-5D4F-5D28-EEF76643F951}"/>
              </a:ext>
            </a:extLst>
          </p:cNvPr>
          <p:cNvSpPr/>
          <p:nvPr/>
        </p:nvSpPr>
        <p:spPr>
          <a:xfrm>
            <a:off x="7174025" y="2829298"/>
            <a:ext cx="360000" cy="1800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A2B553-B0F9-F9D8-050A-0190AD6BFEA2}"/>
              </a:ext>
            </a:extLst>
          </p:cNvPr>
          <p:cNvSpPr/>
          <p:nvPr/>
        </p:nvSpPr>
        <p:spPr>
          <a:xfrm>
            <a:off x="7174025" y="3093104"/>
            <a:ext cx="360000" cy="1800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7FB77E-43BD-FA0E-22B3-340C0EF11BBB}"/>
              </a:ext>
            </a:extLst>
          </p:cNvPr>
          <p:cNvSpPr txBox="1"/>
          <p:nvPr/>
        </p:nvSpPr>
        <p:spPr>
          <a:xfrm>
            <a:off x="7618754" y="2450222"/>
            <a:ext cx="1327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Stage</a:t>
            </a:r>
          </a:p>
          <a:p>
            <a:r>
              <a:rPr lang="it-IT" dirty="0" err="1"/>
              <a:t>Clearence</a:t>
            </a:r>
            <a:endParaRPr lang="it-IT" dirty="0"/>
          </a:p>
          <a:p>
            <a:r>
              <a:rPr lang="it-IT" dirty="0" err="1"/>
              <a:t>Interstage</a:t>
            </a:r>
            <a:endParaRPr lang="it-IT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C33667-8708-F9BB-3D66-3DA127CB48A2}"/>
              </a:ext>
            </a:extLst>
          </p:cNvPr>
          <p:cNvGrpSpPr/>
          <p:nvPr/>
        </p:nvGrpSpPr>
        <p:grpSpPr>
          <a:xfrm>
            <a:off x="2677107" y="2531800"/>
            <a:ext cx="4091080" cy="1971547"/>
            <a:chOff x="3524250" y="1021327"/>
            <a:chExt cx="4091080" cy="19715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6A524C0-2FB0-EBBA-F4B8-24570B8A74E2}"/>
                </a:ext>
              </a:extLst>
            </p:cNvPr>
            <p:cNvGrpSpPr/>
            <p:nvPr/>
          </p:nvGrpSpPr>
          <p:grpSpPr>
            <a:xfrm>
              <a:off x="3524250" y="1021327"/>
              <a:ext cx="4091080" cy="1971547"/>
              <a:chOff x="4629150" y="1083419"/>
              <a:chExt cx="4091080" cy="197154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FAE17E7-A2D3-1E86-5366-C5EDE7D78817}"/>
                  </a:ext>
                </a:extLst>
              </p:cNvPr>
              <p:cNvGrpSpPr/>
              <p:nvPr/>
            </p:nvGrpSpPr>
            <p:grpSpPr>
              <a:xfrm>
                <a:off x="5669739" y="1083419"/>
                <a:ext cx="2029790" cy="1785998"/>
                <a:chOff x="3812364" y="1145705"/>
                <a:chExt cx="2029790" cy="1785998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2D8A9D81-4274-99B7-D878-438C6504F790}"/>
                    </a:ext>
                  </a:extLst>
                </p:cNvPr>
                <p:cNvGrpSpPr/>
                <p:nvPr/>
              </p:nvGrpSpPr>
              <p:grpSpPr>
                <a:xfrm>
                  <a:off x="3812364" y="1253739"/>
                  <a:ext cx="1975223" cy="1587964"/>
                  <a:chOff x="1326992" y="1922640"/>
                  <a:chExt cx="1975223" cy="158796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D52075A5-C5E3-3CDF-71A5-74B74AB022D1}"/>
                      </a:ext>
                    </a:extLst>
                  </p:cNvPr>
                  <p:cNvGrpSpPr/>
                  <p:nvPr/>
                </p:nvGrpSpPr>
                <p:grpSpPr>
                  <a:xfrm>
                    <a:off x="1326992" y="2374921"/>
                    <a:ext cx="1975223" cy="1135683"/>
                    <a:chOff x="1326992" y="1633849"/>
                    <a:chExt cx="1975223" cy="1135683"/>
                  </a:xfrm>
                </p:grpSpPr>
                <p:cxnSp>
                  <p:nvCxnSpPr>
                    <p:cNvPr id="146" name="Straight Arrow Connector 145">
                      <a:extLst>
                        <a:ext uri="{FF2B5EF4-FFF2-40B4-BE49-F238E27FC236}">
                          <a16:creationId xmlns:a16="http://schemas.microsoft.com/office/drawing/2014/main" id="{8F42EE88-9606-14BD-75BE-BC12D437B4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992" y="1633849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Arrow Connector 146">
                      <a:extLst>
                        <a:ext uri="{FF2B5EF4-FFF2-40B4-BE49-F238E27FC236}">
                          <a16:creationId xmlns:a16="http://schemas.microsoft.com/office/drawing/2014/main" id="{D2642D64-8079-D113-8F93-84CCDFB1B5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0126" y="1678397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Straight Arrow Connector 147">
                      <a:extLst>
                        <a:ext uri="{FF2B5EF4-FFF2-40B4-BE49-F238E27FC236}">
                          <a16:creationId xmlns:a16="http://schemas.microsoft.com/office/drawing/2014/main" id="{4A5FA97D-6727-E7C2-1E26-BF513643D9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0126" y="2069352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Arrow Connector 148">
                      <a:extLst>
                        <a:ext uri="{FF2B5EF4-FFF2-40B4-BE49-F238E27FC236}">
                          <a16:creationId xmlns:a16="http://schemas.microsoft.com/office/drawing/2014/main" id="{527E77FC-F923-B043-ED4E-0772C43C6B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992" y="2015955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Arrow Connector 149">
                      <a:extLst>
                        <a:ext uri="{FF2B5EF4-FFF2-40B4-BE49-F238E27FC236}">
                          <a16:creationId xmlns:a16="http://schemas.microsoft.com/office/drawing/2014/main" id="{6C18730F-10BA-6162-DFD1-29CA51B579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992" y="2390026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Straight Arrow Connector 150">
                      <a:extLst>
                        <a:ext uri="{FF2B5EF4-FFF2-40B4-BE49-F238E27FC236}">
                          <a16:creationId xmlns:a16="http://schemas.microsoft.com/office/drawing/2014/main" id="{F99B7B86-2E9E-2E3A-BFC6-F07B456429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77142" y="2436899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Straight Arrow Connector 151">
                      <a:extLst>
                        <a:ext uri="{FF2B5EF4-FFF2-40B4-BE49-F238E27FC236}">
                          <a16:creationId xmlns:a16="http://schemas.microsoft.com/office/drawing/2014/main" id="{B159CA2C-E937-A508-C0EC-AF4706ADD7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6621" y="1633849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Straight Arrow Connector 152">
                      <a:extLst>
                        <a:ext uri="{FF2B5EF4-FFF2-40B4-BE49-F238E27FC236}">
                          <a16:creationId xmlns:a16="http://schemas.microsoft.com/office/drawing/2014/main" id="{E3BDF6E4-F69D-82A8-221C-BB47092626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6621" y="2015955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Straight Arrow Connector 153">
                      <a:extLst>
                        <a:ext uri="{FF2B5EF4-FFF2-40B4-BE49-F238E27FC236}">
                          <a16:creationId xmlns:a16="http://schemas.microsoft.com/office/drawing/2014/main" id="{4D07905D-B9EE-E9E3-2B05-B526E0FC8A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6621" y="2390026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Straight Arrow Connector 154">
                      <a:extLst>
                        <a:ext uri="{FF2B5EF4-FFF2-40B4-BE49-F238E27FC236}">
                          <a16:creationId xmlns:a16="http://schemas.microsoft.com/office/drawing/2014/main" id="{C6DB42CF-C59A-BE3F-42D9-ED59E23B56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03059" y="1675414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Straight Arrow Connector 155">
                      <a:extLst>
                        <a:ext uri="{FF2B5EF4-FFF2-40B4-BE49-F238E27FC236}">
                          <a16:creationId xmlns:a16="http://schemas.microsoft.com/office/drawing/2014/main" id="{0C9D7715-8E7E-0F0A-A2E7-7D8A9E981F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03059" y="2066369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Straight Arrow Connector 156">
                      <a:extLst>
                        <a:ext uri="{FF2B5EF4-FFF2-40B4-BE49-F238E27FC236}">
                          <a16:creationId xmlns:a16="http://schemas.microsoft.com/office/drawing/2014/main" id="{EC73DDE8-4262-1559-3850-50BD207961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00075" y="2433916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Straight Arrow Connector 157">
                      <a:extLst>
                        <a:ext uri="{FF2B5EF4-FFF2-40B4-BE49-F238E27FC236}">
                          <a16:creationId xmlns:a16="http://schemas.microsoft.com/office/drawing/2014/main" id="{19BB2C84-F61E-ACBC-DF75-904A6584F8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28985" y="1681389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Arrow Connector 158">
                      <a:extLst>
                        <a:ext uri="{FF2B5EF4-FFF2-40B4-BE49-F238E27FC236}">
                          <a16:creationId xmlns:a16="http://schemas.microsoft.com/office/drawing/2014/main" id="{DE7DED50-6C7A-ACB8-E0AC-E06BED20AC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28985" y="2072344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Straight Arrow Connector 159">
                      <a:extLst>
                        <a:ext uri="{FF2B5EF4-FFF2-40B4-BE49-F238E27FC236}">
                          <a16:creationId xmlns:a16="http://schemas.microsoft.com/office/drawing/2014/main" id="{2E039DA7-63D9-DB3C-D264-4DECB88332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26001" y="2439891"/>
                      <a:ext cx="0" cy="28800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Straight Arrow Connector 160">
                      <a:extLst>
                        <a:ext uri="{FF2B5EF4-FFF2-40B4-BE49-F238E27FC236}">
                          <a16:creationId xmlns:a16="http://schemas.microsoft.com/office/drawing/2014/main" id="{54BFDA89-2606-8A05-F610-A7556E0C51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14215" y="2769532"/>
                      <a:ext cx="288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Straight Arrow Connector 161">
                      <a:extLst>
                        <a:ext uri="{FF2B5EF4-FFF2-40B4-BE49-F238E27FC236}">
                          <a16:creationId xmlns:a16="http://schemas.microsoft.com/office/drawing/2014/main" id="{D1C568C4-3E76-2EAC-E66F-575A6B6C5F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992" y="2769532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Arrow Connector 162">
                      <a:extLst>
                        <a:ext uri="{FF2B5EF4-FFF2-40B4-BE49-F238E27FC236}">
                          <a16:creationId xmlns:a16="http://schemas.microsoft.com/office/drawing/2014/main" id="{F28DFA7B-65C7-A97C-936A-114A89BA6A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6621" y="2769532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Straight Arrow Connector 163">
                      <a:extLst>
                        <a:ext uri="{FF2B5EF4-FFF2-40B4-BE49-F238E27FC236}">
                          <a16:creationId xmlns:a16="http://schemas.microsoft.com/office/drawing/2014/main" id="{C3481B13-D425-0F3F-C1AE-F5E0324307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32813" y="2769532"/>
                      <a:ext cx="612000" cy="0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3" name="Straight Arrow Connector 142">
                    <a:extLst>
                      <a:ext uri="{FF2B5EF4-FFF2-40B4-BE49-F238E27FC236}">
                        <a16:creationId xmlns:a16="http://schemas.microsoft.com/office/drawing/2014/main" id="{56D221D4-24A4-B974-64B3-5A3C2C498F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64165" y="1922640"/>
                    <a:ext cx="612000" cy="0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Arrow Connector 143">
                    <a:extLst>
                      <a:ext uri="{FF2B5EF4-FFF2-40B4-BE49-F238E27FC236}">
                        <a16:creationId xmlns:a16="http://schemas.microsoft.com/office/drawing/2014/main" id="{9D939CEB-7E6F-8A53-A9B3-0BB3B5095C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400603" y="1964205"/>
                    <a:ext cx="0" cy="288000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Arrow Connector 144">
                    <a:extLst>
                      <a:ext uri="{FF2B5EF4-FFF2-40B4-BE49-F238E27FC236}">
                        <a16:creationId xmlns:a16="http://schemas.microsoft.com/office/drawing/2014/main" id="{4021606E-AAE5-E3DB-ECF1-0B0409A714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26529" y="1970180"/>
                    <a:ext cx="0" cy="288000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8E88B915-91A2-6EB0-549B-3F9DA380153F}"/>
                    </a:ext>
                  </a:extLst>
                </p:cNvPr>
                <p:cNvGrpSpPr/>
                <p:nvPr/>
              </p:nvGrpSpPr>
              <p:grpSpPr>
                <a:xfrm>
                  <a:off x="3897562" y="1145705"/>
                  <a:ext cx="1412669" cy="1778928"/>
                  <a:chOff x="3897562" y="1145705"/>
                  <a:chExt cx="1412669" cy="1778928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ED6BE67C-04A4-ED93-3BB0-8FC53E3B8124}"/>
                      </a:ext>
                    </a:extLst>
                  </p:cNvPr>
                  <p:cNvSpPr/>
                  <p:nvPr/>
                </p:nvSpPr>
                <p:spPr>
                  <a:xfrm>
                    <a:off x="3897562" y="1622422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4DBDDBB2-7BFE-17F2-E97B-020701BBA3E7}"/>
                      </a:ext>
                    </a:extLst>
                  </p:cNvPr>
                  <p:cNvSpPr/>
                  <p:nvPr/>
                </p:nvSpPr>
                <p:spPr>
                  <a:xfrm>
                    <a:off x="3901373" y="1993988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563BDC12-9FE7-0AB4-142D-BFD84932035B}"/>
                      </a:ext>
                    </a:extLst>
                  </p:cNvPr>
                  <p:cNvSpPr/>
                  <p:nvPr/>
                </p:nvSpPr>
                <p:spPr>
                  <a:xfrm>
                    <a:off x="3898833" y="2377632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05EBFF17-02E6-06CA-C4B3-D59EA04AD930}"/>
                      </a:ext>
                    </a:extLst>
                  </p:cNvPr>
                  <p:cNvSpPr/>
                  <p:nvPr/>
                </p:nvSpPr>
                <p:spPr>
                  <a:xfrm>
                    <a:off x="3898833" y="2744633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C2346EC3-7257-D919-DAAA-854B56E79D68}"/>
                      </a:ext>
                    </a:extLst>
                  </p:cNvPr>
                  <p:cNvSpPr/>
                  <p:nvPr/>
                </p:nvSpPr>
                <p:spPr>
                  <a:xfrm>
                    <a:off x="4946420" y="1622422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8043A75E-BFD6-0B75-A8AA-99051AFEE646}"/>
                      </a:ext>
                    </a:extLst>
                  </p:cNvPr>
                  <p:cNvSpPr/>
                  <p:nvPr/>
                </p:nvSpPr>
                <p:spPr>
                  <a:xfrm>
                    <a:off x="4950231" y="1993988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7EFA986-1B0C-43D3-FC1A-86EE3994129E}"/>
                      </a:ext>
                    </a:extLst>
                  </p:cNvPr>
                  <p:cNvSpPr/>
                  <p:nvPr/>
                </p:nvSpPr>
                <p:spPr>
                  <a:xfrm>
                    <a:off x="4947691" y="2377632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A3851D43-FC3A-F76D-9E02-17B8058E23C4}"/>
                      </a:ext>
                    </a:extLst>
                  </p:cNvPr>
                  <p:cNvSpPr/>
                  <p:nvPr/>
                </p:nvSpPr>
                <p:spPr>
                  <a:xfrm>
                    <a:off x="4947691" y="2744633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64896718-C0A7-8E6C-EA23-7EEC7CD02143}"/>
                      </a:ext>
                    </a:extLst>
                  </p:cNvPr>
                  <p:cNvSpPr/>
                  <p:nvPr/>
                </p:nvSpPr>
                <p:spPr>
                  <a:xfrm>
                    <a:off x="4946420" y="1145705"/>
                    <a:ext cx="360000" cy="180000"/>
                  </a:xfrm>
                  <a:prstGeom prst="rect">
                    <a:avLst/>
                  </a:prstGeom>
                  <a:solidFill>
                    <a:srgbClr val="FFC0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E6B1E53A-EC63-526D-838A-CEE4C3C42DBD}"/>
                    </a:ext>
                  </a:extLst>
                </p:cNvPr>
                <p:cNvGrpSpPr/>
                <p:nvPr/>
              </p:nvGrpSpPr>
              <p:grpSpPr>
                <a:xfrm>
                  <a:off x="4307902" y="1350706"/>
                  <a:ext cx="1158765" cy="1406688"/>
                  <a:chOff x="4307902" y="1350706"/>
                  <a:chExt cx="1158765" cy="1406688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A74F0AC-DEC2-489E-9013-DADC28E71CA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71902" y="1843672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DFCA341A-58B1-8F9E-2EDF-790F0782E5F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71902" y="2223975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ACCBDDA2-6550-62AD-34CA-10222788190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74106" y="2602326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AC100F16-C598-7CEB-313B-2F43F70FF0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20463" y="1843672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FC5A38A-036B-5712-8D3E-43F65F9ADA6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20463" y="2223975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7CE607A8-8CBA-1CD4-93A2-CD5A924F7E0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22667" y="2602326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80247CED-90EA-C29A-C2FB-A64F4A727D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20463" y="1386706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91842C41-5AF8-77DE-51D6-A80B3946A27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97230" y="1854740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F6448308-83D7-9855-77FF-FC7986E10CF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97230" y="2235043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A8BF1106-2EA8-3516-8F5F-2DAB5AE0874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99434" y="2613394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5C10DD3A-ABA1-9A66-994B-BAF017DAC46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97230" y="1397774"/>
                    <a:ext cx="180000" cy="108000"/>
                  </a:xfrm>
                  <a:prstGeom prst="rect">
                    <a:avLst/>
                  </a:prstGeom>
                  <a:solidFill>
                    <a:srgbClr val="00B0F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D1E621A6-2DE2-904D-5259-046A50093147}"/>
                    </a:ext>
                  </a:extLst>
                </p:cNvPr>
                <p:cNvGrpSpPr/>
                <p:nvPr/>
              </p:nvGrpSpPr>
              <p:grpSpPr>
                <a:xfrm>
                  <a:off x="4434065" y="2743282"/>
                  <a:ext cx="1408089" cy="188421"/>
                  <a:chOff x="4434065" y="2743282"/>
                  <a:chExt cx="1408089" cy="188421"/>
                </a:xfrm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23C2C6DC-8734-92C0-D227-AD1039F32AB2}"/>
                      </a:ext>
                    </a:extLst>
                  </p:cNvPr>
                  <p:cNvSpPr/>
                  <p:nvPr/>
                </p:nvSpPr>
                <p:spPr>
                  <a:xfrm>
                    <a:off x="4434065" y="2751703"/>
                    <a:ext cx="360000" cy="180000"/>
                  </a:xfrm>
                  <a:prstGeom prst="rect">
                    <a:avLst/>
                  </a:prstGeom>
                  <a:solidFill>
                    <a:srgbClr val="92D05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66C3EB4D-0430-F810-2A5B-966CD94ED99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482154" y="2743282"/>
                    <a:ext cx="360000" cy="180000"/>
                  </a:xfrm>
                  <a:prstGeom prst="rect">
                    <a:avLst/>
                  </a:prstGeom>
                  <a:solidFill>
                    <a:srgbClr val="92D05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sp>
            <p:nvSpPr>
              <p:cNvPr id="113" name="Left Brace 112">
                <a:extLst>
                  <a:ext uri="{FF2B5EF4-FFF2-40B4-BE49-F238E27FC236}">
                    <a16:creationId xmlns:a16="http://schemas.microsoft.com/office/drawing/2014/main" id="{15F0FBCE-4070-48D9-B4E7-ECFCF61436BF}"/>
                  </a:ext>
                </a:extLst>
              </p:cNvPr>
              <p:cNvSpPr/>
              <p:nvPr/>
            </p:nvSpPr>
            <p:spPr>
              <a:xfrm>
                <a:off x="5448651" y="1468419"/>
                <a:ext cx="240822" cy="151290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C110352-CDBE-0792-6FA1-6166D26D8D14}"/>
                  </a:ext>
                </a:extLst>
              </p:cNvPr>
              <p:cNvSpPr txBox="1"/>
              <p:nvPr/>
            </p:nvSpPr>
            <p:spPr>
              <a:xfrm>
                <a:off x="4629150" y="2025840"/>
                <a:ext cx="661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err="1"/>
                  <a:t>P_in</a:t>
                </a:r>
                <a:endParaRPr lang="it-IT" dirty="0"/>
              </a:p>
              <a:p>
                <a:pPr algn="ctr"/>
                <a:r>
                  <a:rPr lang="it-IT" dirty="0" err="1"/>
                  <a:t>Q_in</a:t>
                </a:r>
                <a:endParaRPr lang="it-IT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B4D2A665-0636-D59A-6B80-2C62943A04A7}"/>
                  </a:ext>
                </a:extLst>
              </p:cNvPr>
              <p:cNvSpPr txBox="1"/>
              <p:nvPr/>
            </p:nvSpPr>
            <p:spPr>
              <a:xfrm>
                <a:off x="7887374" y="2408635"/>
                <a:ext cx="8328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err="1"/>
                  <a:t>P_out</a:t>
                </a:r>
                <a:endParaRPr lang="it-IT" dirty="0"/>
              </a:p>
              <a:p>
                <a:pPr algn="ctr"/>
                <a:r>
                  <a:rPr lang="it-IT" dirty="0" err="1"/>
                  <a:t>Q_out</a:t>
                </a:r>
                <a:endParaRPr lang="it-IT" dirty="0"/>
              </a:p>
            </p:txBody>
          </p:sp>
        </p:grp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4298FB01-FF81-6ABD-D7BC-040AE2DFC708}"/>
                </a:ext>
              </a:extLst>
            </p:cNvPr>
            <p:cNvSpPr/>
            <p:nvPr/>
          </p:nvSpPr>
          <p:spPr>
            <a:xfrm rot="10800000">
              <a:off x="6647027" y="2526404"/>
              <a:ext cx="155448" cy="324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3606F96E-30E7-FCCC-7235-142CBA3AE7CB}"/>
              </a:ext>
            </a:extLst>
          </p:cNvPr>
          <p:cNvSpPr txBox="1"/>
          <p:nvPr/>
        </p:nvSpPr>
        <p:spPr>
          <a:xfrm>
            <a:off x="7217150" y="3672578"/>
            <a:ext cx="197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Conditions</a:t>
            </a:r>
            <a:r>
              <a:rPr lang="it-IT" b="1" dirty="0"/>
              <a:t>:</a:t>
            </a:r>
          </a:p>
          <a:p>
            <a:r>
              <a:rPr lang="it-IT" dirty="0" err="1"/>
              <a:t>Q_in</a:t>
            </a:r>
            <a:r>
              <a:rPr lang="it-IT" dirty="0"/>
              <a:t> = </a:t>
            </a:r>
            <a:r>
              <a:rPr lang="it-IT" dirty="0" err="1"/>
              <a:t>Q_out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CasellaDiTesto 9">
                <a:extLst>
                  <a:ext uri="{FF2B5EF4-FFF2-40B4-BE49-F238E27FC236}">
                    <a16:creationId xmlns:a16="http://schemas.microsoft.com/office/drawing/2014/main" id="{E905BE15-827E-C722-5184-5A5A638DA757}"/>
                  </a:ext>
                </a:extLst>
              </p:cNvPr>
              <p:cNvSpPr txBox="1"/>
              <p:nvPr/>
            </p:nvSpPr>
            <p:spPr>
              <a:xfrm>
                <a:off x="246064" y="2539392"/>
                <a:ext cx="1777082" cy="6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l" rtl="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/>
                        </a:rPr>
                        <m:t>𝑄</m:t>
                      </m:r>
                      <m:r>
                        <a:rPr lang="it-IT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b>
                          <m:r>
                            <a:rPr lang="it-IT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it-IT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it-IT" sz="1400" b="0" i="1" smtClean="0">
                          <a:latin typeface="Cambria Math"/>
                          <a:ea typeface="Cambria Math"/>
                        </a:rPr>
                        <m:t>𝐶𝑣</m:t>
                      </m:r>
                      <m:r>
                        <a:rPr lang="it-IT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it-IT" sz="14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it-IT" sz="140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it-IT" sz="1400" b="0" i="1" smtClean="0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1400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66" name="CasellaDiTesto 9">
                <a:extLst>
                  <a:ext uri="{FF2B5EF4-FFF2-40B4-BE49-F238E27FC236}">
                    <a16:creationId xmlns:a16="http://schemas.microsoft.com/office/drawing/2014/main" id="{E905BE15-827E-C722-5184-5A5A638DA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64" y="2539392"/>
                <a:ext cx="1777082" cy="601575"/>
              </a:xfrm>
              <a:prstGeom prst="rect">
                <a:avLst/>
              </a:prstGeom>
              <a:blipFill>
                <a:blip r:embed="rId3"/>
                <a:stretch>
                  <a:fillRect t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A943EAB-483E-688B-0364-4CE14EB2E8AA}"/>
                  </a:ext>
                </a:extLst>
              </p:cNvPr>
              <p:cNvSpPr txBox="1"/>
              <p:nvPr/>
            </p:nvSpPr>
            <p:spPr>
              <a:xfrm>
                <a:off x="336530" y="3212037"/>
                <a:ext cx="1686616" cy="870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𝑠𝑒𝑟𝑖𝑒𝑠</m:t>
                          </m:r>
                        </m:sub>
                      </m:sSub>
                      <m:r>
                        <a:rPr lang="it-IT" sz="1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it-IT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it-IT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it-IT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𝐶𝑣</m:t>
                                          </m:r>
                                        </m:e>
                                        <m:sub>
                                          <m:r>
                                            <a:rPr lang="it-IT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it-IT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A943EAB-483E-688B-0364-4CE14EB2E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30" y="3212037"/>
                <a:ext cx="1686616" cy="870751"/>
              </a:xfrm>
              <a:prstGeom prst="rect">
                <a:avLst/>
              </a:prstGeom>
              <a:blipFill>
                <a:blip r:embed="rId4"/>
                <a:stretch>
                  <a:fillRect l="-1805" r="-6498" b="-370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E80E1B4-A17E-73AF-E50C-B0C9A2045D4D}"/>
                  </a:ext>
                </a:extLst>
              </p:cNvPr>
              <p:cNvSpPr txBox="1"/>
              <p:nvPr/>
            </p:nvSpPr>
            <p:spPr>
              <a:xfrm>
                <a:off x="341749" y="4173332"/>
                <a:ext cx="1734834" cy="4233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𝑝𝑎𝑟𝑎𝑙𝑙𝑒𝑙</m:t>
                          </m:r>
                        </m:sub>
                      </m:sSub>
                      <m:r>
                        <a:rPr lang="it-IT" sz="1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it-IT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𝐶𝑣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E80E1B4-A17E-73AF-E50C-B0C9A2045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49" y="4173332"/>
                <a:ext cx="1734834" cy="423321"/>
              </a:xfrm>
              <a:prstGeom prst="rect">
                <a:avLst/>
              </a:prstGeom>
              <a:blipFill>
                <a:blip r:embed="rId5"/>
                <a:stretch>
                  <a:fillRect l="-1754" t="-185507" r="-46667" b="-273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5261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70079" y="846535"/>
            <a:ext cx="7666695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Modeling</a:t>
            </a:r>
            <a:r>
              <a:rPr lang="it-IT" sz="1400" b="1" dirty="0"/>
              <a:t> </a:t>
            </a:r>
            <a:r>
              <a:rPr lang="it-IT" sz="1400" b="1" dirty="0" err="1"/>
              <a:t>scheme</a:t>
            </a:r>
            <a:r>
              <a:rPr lang="it-IT" sz="1400" b="1" dirty="0"/>
              <a:t>: </a:t>
            </a:r>
          </a:p>
          <a:p>
            <a:r>
              <a:rPr lang="it-IT" sz="1400" dirty="0" err="1"/>
              <a:t>Reducing</a:t>
            </a:r>
            <a:r>
              <a:rPr lang="it-IT" sz="1400" dirty="0"/>
              <a:t> to </a:t>
            </a:r>
            <a:r>
              <a:rPr lang="it-IT" sz="1400" dirty="0" err="1"/>
              <a:t>only</a:t>
            </a:r>
            <a:r>
              <a:rPr lang="it-IT" sz="1400" dirty="0"/>
              <a:t> one </a:t>
            </a:r>
            <a:r>
              <a:rPr lang="it-IT" sz="1400" dirty="0" err="1"/>
              <a:t>parallel</a:t>
            </a:r>
            <a:r>
              <a:rPr lang="it-IT" sz="1400" dirty="0"/>
              <a:t> </a:t>
            </a:r>
            <a:r>
              <a:rPr lang="it-IT" sz="1400" dirty="0" err="1"/>
              <a:t>path</a:t>
            </a: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33509F-1904-3358-9F96-E5AB4FEE07E7}"/>
              </a:ext>
            </a:extLst>
          </p:cNvPr>
          <p:cNvSpPr/>
          <p:nvPr/>
        </p:nvSpPr>
        <p:spPr>
          <a:xfrm>
            <a:off x="7358594" y="2170146"/>
            <a:ext cx="360000" cy="180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566FAD-B282-5D4F-5D28-EEF76643F951}"/>
              </a:ext>
            </a:extLst>
          </p:cNvPr>
          <p:cNvSpPr/>
          <p:nvPr/>
        </p:nvSpPr>
        <p:spPr>
          <a:xfrm>
            <a:off x="7368119" y="2414042"/>
            <a:ext cx="360000" cy="1800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A2B553-B0F9-F9D8-050A-0190AD6BFEA2}"/>
              </a:ext>
            </a:extLst>
          </p:cNvPr>
          <p:cNvSpPr/>
          <p:nvPr/>
        </p:nvSpPr>
        <p:spPr>
          <a:xfrm>
            <a:off x="7368119" y="2650689"/>
            <a:ext cx="360000" cy="1800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0C6A57F-E206-FCB5-17C7-1B054BBCB2DF}"/>
              </a:ext>
            </a:extLst>
          </p:cNvPr>
          <p:cNvSpPr/>
          <p:nvPr/>
        </p:nvSpPr>
        <p:spPr>
          <a:xfrm>
            <a:off x="7538594" y="189393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365AFA1-17A4-A33B-8220-42B9606BBD3E}"/>
              </a:ext>
            </a:extLst>
          </p:cNvPr>
          <p:cNvGrpSpPr/>
          <p:nvPr/>
        </p:nvGrpSpPr>
        <p:grpSpPr>
          <a:xfrm>
            <a:off x="7787554" y="1764829"/>
            <a:ext cx="1353228" cy="1137346"/>
            <a:chOff x="7593460" y="2143873"/>
            <a:chExt cx="1353228" cy="113734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7FB77E-43BD-FA0E-22B3-340C0EF11BBB}"/>
                </a:ext>
              </a:extLst>
            </p:cNvPr>
            <p:cNvSpPr txBox="1"/>
            <p:nvPr/>
          </p:nvSpPr>
          <p:spPr>
            <a:xfrm>
              <a:off x="7618754" y="2450222"/>
              <a:ext cx="1327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Stage</a:t>
              </a:r>
            </a:p>
            <a:p>
              <a:r>
                <a:rPr lang="it-IT" sz="1600" dirty="0" err="1"/>
                <a:t>Clearence</a:t>
              </a:r>
              <a:endParaRPr lang="it-IT" sz="1600" dirty="0"/>
            </a:p>
            <a:p>
              <a:r>
                <a:rPr lang="it-IT" sz="1600" dirty="0" err="1"/>
                <a:t>Interstage</a:t>
              </a:r>
              <a:endParaRPr lang="it-IT" sz="16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596087E-02C2-A838-EBA7-F9BF71201894}"/>
                </a:ext>
              </a:extLst>
            </p:cNvPr>
            <p:cNvSpPr txBox="1"/>
            <p:nvPr/>
          </p:nvSpPr>
          <p:spPr>
            <a:xfrm>
              <a:off x="7593460" y="2143873"/>
              <a:ext cx="636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Node</a:t>
              </a:r>
              <a:endParaRPr lang="it-IT" sz="16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DDE88F-A343-D3E0-2B1E-D93B1F0189D4}"/>
              </a:ext>
            </a:extLst>
          </p:cNvPr>
          <p:cNvGrpSpPr>
            <a:grpSpLocks noChangeAspect="1"/>
          </p:cNvGrpSpPr>
          <p:nvPr/>
        </p:nvGrpSpPr>
        <p:grpSpPr>
          <a:xfrm>
            <a:off x="2472801" y="2979924"/>
            <a:ext cx="3588521" cy="966187"/>
            <a:chOff x="1461175" y="3728674"/>
            <a:chExt cx="6286886" cy="169270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E8D6CA9-8E4B-72F4-2A3E-80AC2C01FC01}"/>
                </a:ext>
              </a:extLst>
            </p:cNvPr>
            <p:cNvGrpSpPr/>
            <p:nvPr/>
          </p:nvGrpSpPr>
          <p:grpSpPr>
            <a:xfrm>
              <a:off x="1461175" y="4559559"/>
              <a:ext cx="1073487" cy="808812"/>
              <a:chOff x="1985050" y="1362222"/>
              <a:chExt cx="1073487" cy="808812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C43ED2BC-4739-D87D-143A-E764AA5C9E17}"/>
                  </a:ext>
                </a:extLst>
              </p:cNvPr>
              <p:cNvSpPr txBox="1"/>
              <p:nvPr/>
            </p:nvSpPr>
            <p:spPr>
              <a:xfrm>
                <a:off x="1985050" y="1362222"/>
                <a:ext cx="897624" cy="808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P_in</a:t>
                </a:r>
                <a:endParaRPr lang="it-IT" sz="1200" dirty="0"/>
              </a:p>
              <a:p>
                <a:pPr algn="ctr"/>
                <a:r>
                  <a:rPr lang="it-IT" sz="1200" dirty="0" err="1"/>
                  <a:t>Q_in</a:t>
                </a:r>
                <a:endParaRPr lang="it-IT" sz="1200" dirty="0"/>
              </a:p>
            </p:txBody>
          </p:sp>
          <p:sp>
            <p:nvSpPr>
              <p:cNvPr id="173" name="Left Brace 172">
                <a:extLst>
                  <a:ext uri="{FF2B5EF4-FFF2-40B4-BE49-F238E27FC236}">
                    <a16:creationId xmlns:a16="http://schemas.microsoft.com/office/drawing/2014/main" id="{4F87B1E4-B835-69DA-56C6-D20BBC13D315}"/>
                  </a:ext>
                </a:extLst>
              </p:cNvPr>
              <p:cNvSpPr/>
              <p:nvPr/>
            </p:nvSpPr>
            <p:spPr>
              <a:xfrm>
                <a:off x="2903089" y="1523388"/>
                <a:ext cx="155448" cy="32400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6C24C4A-84AD-B4D4-4203-C878745F7611}"/>
                </a:ext>
              </a:extLst>
            </p:cNvPr>
            <p:cNvGrpSpPr/>
            <p:nvPr/>
          </p:nvGrpSpPr>
          <p:grpSpPr>
            <a:xfrm>
              <a:off x="6560680" y="4551188"/>
              <a:ext cx="1187381" cy="808812"/>
              <a:chOff x="5941555" y="1353851"/>
              <a:chExt cx="1187381" cy="808812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DA7F7F57-E87A-3BEA-1350-6A07F723E294}"/>
                  </a:ext>
                </a:extLst>
              </p:cNvPr>
              <p:cNvSpPr txBox="1"/>
              <p:nvPr/>
            </p:nvSpPr>
            <p:spPr>
              <a:xfrm>
                <a:off x="6034566" y="1353851"/>
                <a:ext cx="1094370" cy="808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P_out</a:t>
                </a:r>
                <a:endParaRPr lang="it-IT" sz="1200" dirty="0"/>
              </a:p>
              <a:p>
                <a:pPr algn="ctr"/>
                <a:r>
                  <a:rPr lang="it-IT" sz="1200" dirty="0" err="1"/>
                  <a:t>Q_out</a:t>
                </a:r>
                <a:endParaRPr lang="it-IT" sz="1200" dirty="0"/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5D786CFE-7A02-4284-D0D4-C5536F1701D2}"/>
                  </a:ext>
                </a:extLst>
              </p:cNvPr>
              <p:cNvSpPr/>
              <p:nvPr/>
            </p:nvSpPr>
            <p:spPr>
              <a:xfrm rot="10800000">
                <a:off x="5941555" y="1523388"/>
                <a:ext cx="155448" cy="32400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B7F13FB-3E52-AB0D-1D9E-19C48F35C833}"/>
                </a:ext>
              </a:extLst>
            </p:cNvPr>
            <p:cNvGrpSpPr/>
            <p:nvPr/>
          </p:nvGrpSpPr>
          <p:grpSpPr>
            <a:xfrm>
              <a:off x="3107408" y="4784354"/>
              <a:ext cx="630166" cy="622905"/>
              <a:chOff x="3840833" y="1587017"/>
              <a:chExt cx="630166" cy="622905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D58C8A88-613F-BC11-8C60-6816A687FF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0833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668118A-EBFE-3FB1-CD95-6AC61BFF5D7B}"/>
                  </a:ext>
                </a:extLst>
              </p:cNvPr>
              <p:cNvSpPr/>
              <p:nvPr/>
            </p:nvSpPr>
            <p:spPr>
              <a:xfrm>
                <a:off x="3956713" y="1587017"/>
                <a:ext cx="360000" cy="180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1EF2A5D3-0A7C-A00B-F1AA-8F4BA56105FB}"/>
                  </a:ext>
                </a:extLst>
              </p:cNvPr>
              <p:cNvSpPr txBox="1"/>
              <p:nvPr/>
            </p:nvSpPr>
            <p:spPr>
              <a:xfrm>
                <a:off x="3942462" y="1724634"/>
                <a:ext cx="528537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I1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D69FB11-509C-5FB6-2C3A-3F302CE9A2F3}"/>
                </a:ext>
              </a:extLst>
            </p:cNvPr>
            <p:cNvGrpSpPr/>
            <p:nvPr/>
          </p:nvGrpSpPr>
          <p:grpSpPr>
            <a:xfrm>
              <a:off x="5364517" y="4784354"/>
              <a:ext cx="659323" cy="616928"/>
              <a:chOff x="4888267" y="1587017"/>
              <a:chExt cx="659323" cy="616928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842CE34-807E-8651-9258-6004125FF7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8267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A749F9A-C071-AC40-6616-7209D07EF289}"/>
                  </a:ext>
                </a:extLst>
              </p:cNvPr>
              <p:cNvSpPr/>
              <p:nvPr/>
            </p:nvSpPr>
            <p:spPr>
              <a:xfrm>
                <a:off x="5004147" y="1587017"/>
                <a:ext cx="360000" cy="180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52EB88A-D378-2FCA-7316-F3CF25602579}"/>
                  </a:ext>
                </a:extLst>
              </p:cNvPr>
              <p:cNvSpPr txBox="1"/>
              <p:nvPr/>
            </p:nvSpPr>
            <p:spPr>
              <a:xfrm>
                <a:off x="5019053" y="1718658"/>
                <a:ext cx="528537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I2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1E72415-B1B8-E153-5478-BA0973215B14}"/>
                </a:ext>
              </a:extLst>
            </p:cNvPr>
            <p:cNvGrpSpPr/>
            <p:nvPr/>
          </p:nvGrpSpPr>
          <p:grpSpPr>
            <a:xfrm>
              <a:off x="4222241" y="4777284"/>
              <a:ext cx="685934" cy="624000"/>
              <a:chOff x="4374641" y="1579947"/>
              <a:chExt cx="685934" cy="624000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EB55328F-DC71-BF84-6455-592469646C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41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6AD84F4-2BDD-818C-5C05-C0F5040D9B69}"/>
                  </a:ext>
                </a:extLst>
              </p:cNvPr>
              <p:cNvSpPr/>
              <p:nvPr/>
            </p:nvSpPr>
            <p:spPr>
              <a:xfrm>
                <a:off x="4470339" y="1579947"/>
                <a:ext cx="360000" cy="18000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5D62C98-C567-0218-6E51-0BEC22D0B7CD}"/>
                  </a:ext>
                </a:extLst>
              </p:cNvPr>
              <p:cNvSpPr txBox="1"/>
              <p:nvPr/>
            </p:nvSpPr>
            <p:spPr>
              <a:xfrm>
                <a:off x="4475870" y="1718659"/>
                <a:ext cx="58470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S1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6633293-5F52-9F78-5B36-B3A123521F2B}"/>
                </a:ext>
              </a:extLst>
            </p:cNvPr>
            <p:cNvGrpSpPr/>
            <p:nvPr/>
          </p:nvGrpSpPr>
          <p:grpSpPr>
            <a:xfrm>
              <a:off x="4204355" y="3728674"/>
              <a:ext cx="651379" cy="485288"/>
              <a:chOff x="4374641" y="631169"/>
              <a:chExt cx="651379" cy="485288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C0E54230-F99C-3726-BCE8-2AE26B3244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41" y="1021286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619846E-8E89-FD1A-05CF-07E9791DA6E3}"/>
                  </a:ext>
                </a:extLst>
              </p:cNvPr>
              <p:cNvSpPr/>
              <p:nvPr/>
            </p:nvSpPr>
            <p:spPr>
              <a:xfrm>
                <a:off x="4470339" y="927196"/>
                <a:ext cx="360000" cy="18000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7FD540A-DFFE-27EE-AC9A-4441DA4DDD70}"/>
                  </a:ext>
                </a:extLst>
              </p:cNvPr>
              <p:cNvSpPr txBox="1"/>
              <p:nvPr/>
            </p:nvSpPr>
            <p:spPr>
              <a:xfrm>
                <a:off x="4441315" y="631169"/>
                <a:ext cx="58470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S2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AB862B5-196A-A6ED-2A9C-86F2D08F25A2}"/>
                </a:ext>
              </a:extLst>
            </p:cNvPr>
            <p:cNvGrpSpPr/>
            <p:nvPr/>
          </p:nvGrpSpPr>
          <p:grpSpPr>
            <a:xfrm>
              <a:off x="5050705" y="4343937"/>
              <a:ext cx="648835" cy="485288"/>
              <a:chOff x="4879255" y="994200"/>
              <a:chExt cx="648835" cy="485288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DBAC9DB4-23C0-7D18-A054-5188B158B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021" y="1052101"/>
                <a:ext cx="0" cy="288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70EA362-D1BA-FA59-0828-5E8A5598E103}"/>
                  </a:ext>
                </a:extLst>
              </p:cNvPr>
              <p:cNvSpPr/>
              <p:nvPr/>
            </p:nvSpPr>
            <p:spPr>
              <a:xfrm rot="5400000">
                <a:off x="4807114" y="1160285"/>
                <a:ext cx="252281" cy="10800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FE56DC0-9538-ABCF-BD82-574F9D64F304}"/>
                  </a:ext>
                </a:extLst>
              </p:cNvPr>
              <p:cNvSpPr txBox="1"/>
              <p:nvPr/>
            </p:nvSpPr>
            <p:spPr>
              <a:xfrm>
                <a:off x="4923729" y="994200"/>
                <a:ext cx="604361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C2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8A72728-AF1D-45A3-98EC-059C1ABCBB78}"/>
                </a:ext>
              </a:extLst>
            </p:cNvPr>
            <p:cNvGrpSpPr/>
            <p:nvPr/>
          </p:nvGrpSpPr>
          <p:grpSpPr>
            <a:xfrm>
              <a:off x="3426895" y="4339322"/>
              <a:ext cx="604362" cy="485288"/>
              <a:chOff x="3874570" y="970535"/>
              <a:chExt cx="604362" cy="485288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2010FBE-DE11-D857-7FBC-CA7ACB669A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570" y="1027076"/>
                <a:ext cx="0" cy="288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2E11DF5-30E9-FEEC-0822-BFB08D92739C}"/>
                  </a:ext>
                </a:extLst>
              </p:cNvPr>
              <p:cNvSpPr/>
              <p:nvPr/>
            </p:nvSpPr>
            <p:spPr>
              <a:xfrm rot="5400000">
                <a:off x="4274074" y="1150613"/>
                <a:ext cx="252281" cy="10800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5F21F74-A3F2-F401-B8E2-DB8CE0EF2B04}"/>
                  </a:ext>
                </a:extLst>
              </p:cNvPr>
              <p:cNvSpPr txBox="1"/>
              <p:nvPr/>
            </p:nvSpPr>
            <p:spPr>
              <a:xfrm>
                <a:off x="3874570" y="970535"/>
                <a:ext cx="604362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C1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26E2749-3B5C-3591-42C7-9C68EA5930DC}"/>
                </a:ext>
              </a:extLst>
            </p:cNvPr>
            <p:cNvGrpSpPr/>
            <p:nvPr/>
          </p:nvGrpSpPr>
          <p:grpSpPr>
            <a:xfrm>
              <a:off x="2608935" y="4813284"/>
              <a:ext cx="635255" cy="598258"/>
              <a:chOff x="2980410" y="1615947"/>
              <a:chExt cx="635255" cy="598258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C56E495-1B12-889F-4D7D-6FC4AB985867}"/>
                  </a:ext>
                </a:extLst>
              </p:cNvPr>
              <p:cNvSpPr/>
              <p:nvPr/>
            </p:nvSpPr>
            <p:spPr>
              <a:xfrm>
                <a:off x="3173848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AB884E0-1E1A-F370-EB12-FB20A6D2DFEA}"/>
                  </a:ext>
                </a:extLst>
              </p:cNvPr>
              <p:cNvSpPr txBox="1"/>
              <p:nvPr/>
            </p:nvSpPr>
            <p:spPr>
              <a:xfrm>
                <a:off x="2980410" y="1728918"/>
                <a:ext cx="635255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N0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668DBA4-60E4-2B49-E49A-3A163BAE1480}"/>
                </a:ext>
              </a:extLst>
            </p:cNvPr>
            <p:cNvGrpSpPr/>
            <p:nvPr/>
          </p:nvGrpSpPr>
          <p:grpSpPr>
            <a:xfrm>
              <a:off x="6029137" y="4820353"/>
              <a:ext cx="635255" cy="581664"/>
              <a:chOff x="5886262" y="1623016"/>
              <a:chExt cx="635255" cy="5816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DFD73A0-0AC4-4EB4-862B-5B6DE65BCF85}"/>
                  </a:ext>
                </a:extLst>
              </p:cNvPr>
              <p:cNvSpPr/>
              <p:nvPr/>
            </p:nvSpPr>
            <p:spPr>
              <a:xfrm>
                <a:off x="6064116" y="162301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9F13844-42FC-F64D-0602-F86AB746A92C}"/>
                  </a:ext>
                </a:extLst>
              </p:cNvPr>
              <p:cNvSpPr txBox="1"/>
              <p:nvPr/>
            </p:nvSpPr>
            <p:spPr>
              <a:xfrm>
                <a:off x="5886262" y="1719392"/>
                <a:ext cx="63525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N3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B9CB963-1B9A-0A97-D25B-DB1F7CDAC70B}"/>
                </a:ext>
              </a:extLst>
            </p:cNvPr>
            <p:cNvGrpSpPr/>
            <p:nvPr/>
          </p:nvGrpSpPr>
          <p:grpSpPr>
            <a:xfrm>
              <a:off x="3620516" y="4813284"/>
              <a:ext cx="840264" cy="608097"/>
              <a:chOff x="3839591" y="1615947"/>
              <a:chExt cx="840264" cy="608097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97116A3-FE37-217A-5DE7-34FDA5D71C49}"/>
                  </a:ext>
                </a:extLst>
              </p:cNvPr>
              <p:cNvSpPr/>
              <p:nvPr/>
            </p:nvSpPr>
            <p:spPr>
              <a:xfrm>
                <a:off x="4117220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AAAB512-845F-0CE7-9ABF-1C641DB3E716}"/>
                  </a:ext>
                </a:extLst>
              </p:cNvPr>
              <p:cNvSpPr txBox="1"/>
              <p:nvPr/>
            </p:nvSpPr>
            <p:spPr>
              <a:xfrm>
                <a:off x="3839591" y="1738757"/>
                <a:ext cx="840264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N1.1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58DFA94-2A97-077B-65E0-DE43F804B272}"/>
                </a:ext>
              </a:extLst>
            </p:cNvPr>
            <p:cNvGrpSpPr/>
            <p:nvPr/>
          </p:nvGrpSpPr>
          <p:grpSpPr>
            <a:xfrm>
              <a:off x="3177880" y="3840035"/>
              <a:ext cx="840264" cy="485288"/>
              <a:chOff x="3396955" y="642698"/>
              <a:chExt cx="840264" cy="48528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FBF654D-4C50-88D1-DA27-954BE8B101DE}"/>
                  </a:ext>
                </a:extLst>
              </p:cNvPr>
              <p:cNvSpPr/>
              <p:nvPr/>
            </p:nvSpPr>
            <p:spPr>
              <a:xfrm>
                <a:off x="4122345" y="90066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364ACEB-749B-5579-1E17-5D63DA21F007}"/>
                  </a:ext>
                </a:extLst>
              </p:cNvPr>
              <p:cNvSpPr txBox="1"/>
              <p:nvPr/>
            </p:nvSpPr>
            <p:spPr>
              <a:xfrm>
                <a:off x="3396955" y="642698"/>
                <a:ext cx="840264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N1.2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B0F8D81-38E1-C0F0-76BD-36192ABD1149}"/>
                </a:ext>
              </a:extLst>
            </p:cNvPr>
            <p:cNvGrpSpPr/>
            <p:nvPr/>
          </p:nvGrpSpPr>
          <p:grpSpPr>
            <a:xfrm>
              <a:off x="5041179" y="3831721"/>
              <a:ext cx="910352" cy="485288"/>
              <a:chOff x="5098329" y="634384"/>
              <a:chExt cx="910352" cy="485288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51960C3-26C5-6C70-4DE1-85684942401D}"/>
                  </a:ext>
                </a:extLst>
              </p:cNvPr>
              <p:cNvSpPr/>
              <p:nvPr/>
            </p:nvSpPr>
            <p:spPr>
              <a:xfrm>
                <a:off x="5098329" y="88390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19F8F1B-AB5A-20A0-1049-9124BBFFD8FB}"/>
                  </a:ext>
                </a:extLst>
              </p:cNvPr>
              <p:cNvSpPr txBox="1"/>
              <p:nvPr/>
            </p:nvSpPr>
            <p:spPr>
              <a:xfrm>
                <a:off x="5168417" y="634384"/>
                <a:ext cx="840264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N2.2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57A69F8-01EF-B2BA-6351-8BB8F1898BC8}"/>
                </a:ext>
              </a:extLst>
            </p:cNvPr>
            <p:cNvGrpSpPr/>
            <p:nvPr/>
          </p:nvGrpSpPr>
          <p:grpSpPr>
            <a:xfrm>
              <a:off x="4774086" y="4813284"/>
              <a:ext cx="840264" cy="587998"/>
              <a:chOff x="4831236" y="1615947"/>
              <a:chExt cx="840264" cy="587998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8388A73-498B-9CCE-7DF5-7BC179EE6C88}"/>
                  </a:ext>
                </a:extLst>
              </p:cNvPr>
              <p:cNvSpPr/>
              <p:nvPr/>
            </p:nvSpPr>
            <p:spPr>
              <a:xfrm>
                <a:off x="5098329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1352DAA-BA89-4F11-B058-5113822F005C}"/>
                  </a:ext>
                </a:extLst>
              </p:cNvPr>
              <p:cNvSpPr txBox="1"/>
              <p:nvPr/>
            </p:nvSpPr>
            <p:spPr>
              <a:xfrm>
                <a:off x="4831236" y="1718658"/>
                <a:ext cx="840264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N2.1</a:t>
                </a:r>
              </a:p>
            </p:txBody>
          </p: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2C661CF2-C348-C10E-3655-D223988D042B}"/>
              </a:ext>
            </a:extLst>
          </p:cNvPr>
          <p:cNvSpPr txBox="1"/>
          <p:nvPr/>
        </p:nvSpPr>
        <p:spPr>
          <a:xfrm>
            <a:off x="6458309" y="4038540"/>
            <a:ext cx="257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/>
              <a:t>Conditions</a:t>
            </a:r>
            <a:r>
              <a:rPr lang="it-IT" sz="1200" b="1" dirty="0"/>
              <a:t>:</a:t>
            </a:r>
          </a:p>
          <a:p>
            <a:r>
              <a:rPr lang="it-IT" sz="1200" dirty="0" err="1"/>
              <a:t>Q_in</a:t>
            </a:r>
            <a:r>
              <a:rPr lang="it-IT" sz="1200" dirty="0"/>
              <a:t> = </a:t>
            </a:r>
            <a:r>
              <a:rPr lang="it-IT" sz="1200" dirty="0" err="1"/>
              <a:t>Q_out</a:t>
            </a:r>
            <a:r>
              <a:rPr lang="it-IT" sz="1200" dirty="0"/>
              <a:t> =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Q_S1+Q_C1,S2,C2</a:t>
            </a:r>
          </a:p>
          <a:p>
            <a:r>
              <a:rPr lang="it-IT" sz="1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∆P_N1.1,N2.1 = ∆P_S1 = ∆P_C1,S2,C2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8044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46972"/>
            <a:ext cx="7393224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Modeling</a:t>
            </a:r>
            <a:r>
              <a:rPr lang="it-IT" sz="1400" b="1" dirty="0"/>
              <a:t> </a:t>
            </a:r>
            <a:r>
              <a:rPr lang="it-IT" sz="1400" b="1" dirty="0" err="1"/>
              <a:t>scheme</a:t>
            </a:r>
            <a:r>
              <a:rPr lang="it-IT" sz="1400" b="1" dirty="0"/>
              <a:t>: </a:t>
            </a:r>
          </a:p>
          <a:p>
            <a:r>
              <a:rPr lang="it-IT" sz="1400" dirty="0" err="1"/>
              <a:t>Considering</a:t>
            </a:r>
            <a:r>
              <a:rPr lang="it-IT" sz="1400" dirty="0"/>
              <a:t> the intermediate </a:t>
            </a:r>
            <a:r>
              <a:rPr lang="it-IT" sz="1400" dirty="0" err="1"/>
              <a:t>path</a:t>
            </a:r>
            <a:r>
              <a:rPr lang="it-IT" sz="1400" dirty="0"/>
              <a:t> in </a:t>
            </a:r>
            <a:r>
              <a:rPr lang="it-IT" sz="1400" dirty="0" err="1"/>
              <a:t>series</a:t>
            </a: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33509F-1904-3358-9F96-E5AB4FEE07E7}"/>
              </a:ext>
            </a:extLst>
          </p:cNvPr>
          <p:cNvSpPr/>
          <p:nvPr/>
        </p:nvSpPr>
        <p:spPr>
          <a:xfrm>
            <a:off x="7361812" y="1806801"/>
            <a:ext cx="360000" cy="180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566FAD-B282-5D4F-5D28-EEF76643F951}"/>
              </a:ext>
            </a:extLst>
          </p:cNvPr>
          <p:cNvSpPr/>
          <p:nvPr/>
        </p:nvSpPr>
        <p:spPr>
          <a:xfrm>
            <a:off x="7371337" y="2050697"/>
            <a:ext cx="360000" cy="1800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A2B553-B0F9-F9D8-050A-0190AD6BFEA2}"/>
              </a:ext>
            </a:extLst>
          </p:cNvPr>
          <p:cNvSpPr/>
          <p:nvPr/>
        </p:nvSpPr>
        <p:spPr>
          <a:xfrm>
            <a:off x="7371337" y="2287344"/>
            <a:ext cx="360000" cy="1800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0C6A57F-E206-FCB5-17C7-1B054BBCB2DF}"/>
              </a:ext>
            </a:extLst>
          </p:cNvPr>
          <p:cNvSpPr/>
          <p:nvPr/>
        </p:nvSpPr>
        <p:spPr>
          <a:xfrm>
            <a:off x="7578101" y="1523836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365AFA1-17A4-A33B-8220-42B9606BBD3E}"/>
              </a:ext>
            </a:extLst>
          </p:cNvPr>
          <p:cNvGrpSpPr/>
          <p:nvPr/>
        </p:nvGrpSpPr>
        <p:grpSpPr>
          <a:xfrm>
            <a:off x="7790772" y="1401484"/>
            <a:ext cx="1353228" cy="1137346"/>
            <a:chOff x="7593460" y="2143873"/>
            <a:chExt cx="1353228" cy="113734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7FB77E-43BD-FA0E-22B3-340C0EF11BBB}"/>
                </a:ext>
              </a:extLst>
            </p:cNvPr>
            <p:cNvSpPr txBox="1"/>
            <p:nvPr/>
          </p:nvSpPr>
          <p:spPr>
            <a:xfrm>
              <a:off x="7618754" y="2450222"/>
              <a:ext cx="1327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Stage</a:t>
              </a:r>
            </a:p>
            <a:p>
              <a:r>
                <a:rPr lang="it-IT" sz="1600" dirty="0" err="1"/>
                <a:t>Clearence</a:t>
              </a:r>
              <a:endParaRPr lang="it-IT" sz="1600" dirty="0"/>
            </a:p>
            <a:p>
              <a:r>
                <a:rPr lang="it-IT" sz="1600" dirty="0" err="1"/>
                <a:t>Interstage</a:t>
              </a:r>
              <a:endParaRPr lang="it-IT" sz="16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596087E-02C2-A838-EBA7-F9BF71201894}"/>
                </a:ext>
              </a:extLst>
            </p:cNvPr>
            <p:cNvSpPr txBox="1"/>
            <p:nvPr/>
          </p:nvSpPr>
          <p:spPr>
            <a:xfrm>
              <a:off x="7593460" y="2143873"/>
              <a:ext cx="636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Node</a:t>
              </a:r>
              <a:endParaRPr lang="it-IT" sz="16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DDE88F-A343-D3E0-2B1E-D93B1F0189D4}"/>
              </a:ext>
            </a:extLst>
          </p:cNvPr>
          <p:cNvGrpSpPr>
            <a:grpSpLocks noChangeAspect="1"/>
          </p:cNvGrpSpPr>
          <p:nvPr/>
        </p:nvGrpSpPr>
        <p:grpSpPr>
          <a:xfrm>
            <a:off x="2472801" y="2979924"/>
            <a:ext cx="3588521" cy="966187"/>
            <a:chOff x="1461175" y="3728674"/>
            <a:chExt cx="6286886" cy="169270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E8D6CA9-8E4B-72F4-2A3E-80AC2C01FC01}"/>
                </a:ext>
              </a:extLst>
            </p:cNvPr>
            <p:cNvGrpSpPr/>
            <p:nvPr/>
          </p:nvGrpSpPr>
          <p:grpSpPr>
            <a:xfrm>
              <a:off x="1461175" y="4559559"/>
              <a:ext cx="1073487" cy="808812"/>
              <a:chOff x="1985050" y="1362222"/>
              <a:chExt cx="1073487" cy="808812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C43ED2BC-4739-D87D-143A-E764AA5C9E17}"/>
                  </a:ext>
                </a:extLst>
              </p:cNvPr>
              <p:cNvSpPr txBox="1"/>
              <p:nvPr/>
            </p:nvSpPr>
            <p:spPr>
              <a:xfrm>
                <a:off x="1985050" y="1362222"/>
                <a:ext cx="897624" cy="808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P_in</a:t>
                </a:r>
                <a:endParaRPr lang="it-IT" sz="1200" dirty="0"/>
              </a:p>
              <a:p>
                <a:pPr algn="ctr"/>
                <a:r>
                  <a:rPr lang="it-IT" sz="1200" dirty="0" err="1"/>
                  <a:t>Q_in</a:t>
                </a:r>
                <a:endParaRPr lang="it-IT" sz="1200" dirty="0"/>
              </a:p>
            </p:txBody>
          </p:sp>
          <p:sp>
            <p:nvSpPr>
              <p:cNvPr id="173" name="Left Brace 172">
                <a:extLst>
                  <a:ext uri="{FF2B5EF4-FFF2-40B4-BE49-F238E27FC236}">
                    <a16:creationId xmlns:a16="http://schemas.microsoft.com/office/drawing/2014/main" id="{4F87B1E4-B835-69DA-56C6-D20BBC13D315}"/>
                  </a:ext>
                </a:extLst>
              </p:cNvPr>
              <p:cNvSpPr/>
              <p:nvPr/>
            </p:nvSpPr>
            <p:spPr>
              <a:xfrm>
                <a:off x="2903089" y="1523388"/>
                <a:ext cx="155448" cy="32400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6C24C4A-84AD-B4D4-4203-C878745F7611}"/>
                </a:ext>
              </a:extLst>
            </p:cNvPr>
            <p:cNvGrpSpPr/>
            <p:nvPr/>
          </p:nvGrpSpPr>
          <p:grpSpPr>
            <a:xfrm>
              <a:off x="6560680" y="4551188"/>
              <a:ext cx="1187381" cy="808812"/>
              <a:chOff x="5941555" y="1353851"/>
              <a:chExt cx="1187381" cy="808812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DA7F7F57-E87A-3BEA-1350-6A07F723E294}"/>
                  </a:ext>
                </a:extLst>
              </p:cNvPr>
              <p:cNvSpPr txBox="1"/>
              <p:nvPr/>
            </p:nvSpPr>
            <p:spPr>
              <a:xfrm>
                <a:off x="6034566" y="1353851"/>
                <a:ext cx="1094370" cy="808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P_out</a:t>
                </a:r>
                <a:endParaRPr lang="it-IT" sz="1200" dirty="0"/>
              </a:p>
              <a:p>
                <a:pPr algn="ctr"/>
                <a:r>
                  <a:rPr lang="it-IT" sz="1200" dirty="0" err="1"/>
                  <a:t>Q_out</a:t>
                </a:r>
                <a:endParaRPr lang="it-IT" sz="1200" dirty="0"/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5D786CFE-7A02-4284-D0D4-C5536F1701D2}"/>
                  </a:ext>
                </a:extLst>
              </p:cNvPr>
              <p:cNvSpPr/>
              <p:nvPr/>
            </p:nvSpPr>
            <p:spPr>
              <a:xfrm rot="10800000">
                <a:off x="5941555" y="1523388"/>
                <a:ext cx="155448" cy="32400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B7F13FB-3E52-AB0D-1D9E-19C48F35C833}"/>
                </a:ext>
              </a:extLst>
            </p:cNvPr>
            <p:cNvGrpSpPr/>
            <p:nvPr/>
          </p:nvGrpSpPr>
          <p:grpSpPr>
            <a:xfrm>
              <a:off x="3107408" y="4784354"/>
              <a:ext cx="630166" cy="622905"/>
              <a:chOff x="3840833" y="1587017"/>
              <a:chExt cx="630166" cy="622905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D58C8A88-613F-BC11-8C60-6816A687FF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0833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668118A-EBFE-3FB1-CD95-6AC61BFF5D7B}"/>
                  </a:ext>
                </a:extLst>
              </p:cNvPr>
              <p:cNvSpPr/>
              <p:nvPr/>
            </p:nvSpPr>
            <p:spPr>
              <a:xfrm>
                <a:off x="3956713" y="1587017"/>
                <a:ext cx="360000" cy="180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1EF2A5D3-0A7C-A00B-F1AA-8F4BA56105FB}"/>
                  </a:ext>
                </a:extLst>
              </p:cNvPr>
              <p:cNvSpPr txBox="1"/>
              <p:nvPr/>
            </p:nvSpPr>
            <p:spPr>
              <a:xfrm>
                <a:off x="3942462" y="1724634"/>
                <a:ext cx="528537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I1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D69FB11-509C-5FB6-2C3A-3F302CE9A2F3}"/>
                </a:ext>
              </a:extLst>
            </p:cNvPr>
            <p:cNvGrpSpPr/>
            <p:nvPr/>
          </p:nvGrpSpPr>
          <p:grpSpPr>
            <a:xfrm>
              <a:off x="5364517" y="4784354"/>
              <a:ext cx="659323" cy="616928"/>
              <a:chOff x="4888267" y="1587017"/>
              <a:chExt cx="659323" cy="616928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842CE34-807E-8651-9258-6004125FF7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8267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A749F9A-C071-AC40-6616-7209D07EF289}"/>
                  </a:ext>
                </a:extLst>
              </p:cNvPr>
              <p:cNvSpPr/>
              <p:nvPr/>
            </p:nvSpPr>
            <p:spPr>
              <a:xfrm>
                <a:off x="5004147" y="1587017"/>
                <a:ext cx="360000" cy="180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52EB88A-D378-2FCA-7316-F3CF25602579}"/>
                  </a:ext>
                </a:extLst>
              </p:cNvPr>
              <p:cNvSpPr txBox="1"/>
              <p:nvPr/>
            </p:nvSpPr>
            <p:spPr>
              <a:xfrm>
                <a:off x="5019053" y="1718658"/>
                <a:ext cx="528537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I2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1E72415-B1B8-E153-5478-BA0973215B14}"/>
                </a:ext>
              </a:extLst>
            </p:cNvPr>
            <p:cNvGrpSpPr/>
            <p:nvPr/>
          </p:nvGrpSpPr>
          <p:grpSpPr>
            <a:xfrm>
              <a:off x="4222241" y="4777284"/>
              <a:ext cx="685934" cy="624000"/>
              <a:chOff x="4374641" y="1579947"/>
              <a:chExt cx="685934" cy="624000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EB55328F-DC71-BF84-6455-592469646C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41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6AD84F4-2BDD-818C-5C05-C0F5040D9B69}"/>
                  </a:ext>
                </a:extLst>
              </p:cNvPr>
              <p:cNvSpPr/>
              <p:nvPr/>
            </p:nvSpPr>
            <p:spPr>
              <a:xfrm>
                <a:off x="4470339" y="1579947"/>
                <a:ext cx="360000" cy="18000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5D62C98-C567-0218-6E51-0BEC22D0B7CD}"/>
                  </a:ext>
                </a:extLst>
              </p:cNvPr>
              <p:cNvSpPr txBox="1"/>
              <p:nvPr/>
            </p:nvSpPr>
            <p:spPr>
              <a:xfrm>
                <a:off x="4475870" y="1718659"/>
                <a:ext cx="58470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S1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6633293-5F52-9F78-5B36-B3A123521F2B}"/>
                </a:ext>
              </a:extLst>
            </p:cNvPr>
            <p:cNvGrpSpPr/>
            <p:nvPr/>
          </p:nvGrpSpPr>
          <p:grpSpPr>
            <a:xfrm>
              <a:off x="4204355" y="3728674"/>
              <a:ext cx="651379" cy="485288"/>
              <a:chOff x="4374641" y="631169"/>
              <a:chExt cx="651379" cy="485288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C0E54230-F99C-3726-BCE8-2AE26B3244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41" y="1021286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619846E-8E89-FD1A-05CF-07E9791DA6E3}"/>
                  </a:ext>
                </a:extLst>
              </p:cNvPr>
              <p:cNvSpPr/>
              <p:nvPr/>
            </p:nvSpPr>
            <p:spPr>
              <a:xfrm>
                <a:off x="4470339" y="927196"/>
                <a:ext cx="360000" cy="18000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7FD540A-DFFE-27EE-AC9A-4441DA4DDD70}"/>
                  </a:ext>
                </a:extLst>
              </p:cNvPr>
              <p:cNvSpPr txBox="1"/>
              <p:nvPr/>
            </p:nvSpPr>
            <p:spPr>
              <a:xfrm>
                <a:off x="4441315" y="631169"/>
                <a:ext cx="58470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S2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AB862B5-196A-A6ED-2A9C-86F2D08F25A2}"/>
                </a:ext>
              </a:extLst>
            </p:cNvPr>
            <p:cNvGrpSpPr/>
            <p:nvPr/>
          </p:nvGrpSpPr>
          <p:grpSpPr>
            <a:xfrm>
              <a:off x="5050705" y="4343937"/>
              <a:ext cx="648835" cy="485288"/>
              <a:chOff x="4879255" y="994200"/>
              <a:chExt cx="648835" cy="485288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DBAC9DB4-23C0-7D18-A054-5188B158B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021" y="1052101"/>
                <a:ext cx="0" cy="288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70EA362-D1BA-FA59-0828-5E8A5598E103}"/>
                  </a:ext>
                </a:extLst>
              </p:cNvPr>
              <p:cNvSpPr/>
              <p:nvPr/>
            </p:nvSpPr>
            <p:spPr>
              <a:xfrm rot="5400000">
                <a:off x="4807114" y="1160285"/>
                <a:ext cx="252281" cy="10800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FE56DC0-9538-ABCF-BD82-574F9D64F304}"/>
                  </a:ext>
                </a:extLst>
              </p:cNvPr>
              <p:cNvSpPr txBox="1"/>
              <p:nvPr/>
            </p:nvSpPr>
            <p:spPr>
              <a:xfrm>
                <a:off x="4923729" y="994200"/>
                <a:ext cx="604361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C2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8A72728-AF1D-45A3-98EC-059C1ABCBB78}"/>
                </a:ext>
              </a:extLst>
            </p:cNvPr>
            <p:cNvGrpSpPr/>
            <p:nvPr/>
          </p:nvGrpSpPr>
          <p:grpSpPr>
            <a:xfrm>
              <a:off x="3426895" y="4339322"/>
              <a:ext cx="604362" cy="485288"/>
              <a:chOff x="3874570" y="970535"/>
              <a:chExt cx="604362" cy="485288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2010FBE-DE11-D857-7FBC-CA7ACB669A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570" y="1027076"/>
                <a:ext cx="0" cy="288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2E11DF5-30E9-FEEC-0822-BFB08D92739C}"/>
                  </a:ext>
                </a:extLst>
              </p:cNvPr>
              <p:cNvSpPr/>
              <p:nvPr/>
            </p:nvSpPr>
            <p:spPr>
              <a:xfrm rot="5400000">
                <a:off x="4274074" y="1150613"/>
                <a:ext cx="252281" cy="10800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5F21F74-A3F2-F401-B8E2-DB8CE0EF2B04}"/>
                  </a:ext>
                </a:extLst>
              </p:cNvPr>
              <p:cNvSpPr txBox="1"/>
              <p:nvPr/>
            </p:nvSpPr>
            <p:spPr>
              <a:xfrm>
                <a:off x="3874570" y="970535"/>
                <a:ext cx="604362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C1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26E2749-3B5C-3591-42C7-9C68EA5930DC}"/>
                </a:ext>
              </a:extLst>
            </p:cNvPr>
            <p:cNvGrpSpPr/>
            <p:nvPr/>
          </p:nvGrpSpPr>
          <p:grpSpPr>
            <a:xfrm>
              <a:off x="2608935" y="4813284"/>
              <a:ext cx="635255" cy="598258"/>
              <a:chOff x="2980410" y="1615947"/>
              <a:chExt cx="635255" cy="598258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C56E495-1B12-889F-4D7D-6FC4AB985867}"/>
                  </a:ext>
                </a:extLst>
              </p:cNvPr>
              <p:cNvSpPr/>
              <p:nvPr/>
            </p:nvSpPr>
            <p:spPr>
              <a:xfrm>
                <a:off x="3173848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AB884E0-1E1A-F370-EB12-FB20A6D2DFEA}"/>
                  </a:ext>
                </a:extLst>
              </p:cNvPr>
              <p:cNvSpPr txBox="1"/>
              <p:nvPr/>
            </p:nvSpPr>
            <p:spPr>
              <a:xfrm>
                <a:off x="2980410" y="1728918"/>
                <a:ext cx="635255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N0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668DBA4-60E4-2B49-E49A-3A163BAE1480}"/>
                </a:ext>
              </a:extLst>
            </p:cNvPr>
            <p:cNvGrpSpPr/>
            <p:nvPr/>
          </p:nvGrpSpPr>
          <p:grpSpPr>
            <a:xfrm>
              <a:off x="6029137" y="4820353"/>
              <a:ext cx="635255" cy="581664"/>
              <a:chOff x="5886262" y="1623016"/>
              <a:chExt cx="635255" cy="5816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DFD73A0-0AC4-4EB4-862B-5B6DE65BCF85}"/>
                  </a:ext>
                </a:extLst>
              </p:cNvPr>
              <p:cNvSpPr/>
              <p:nvPr/>
            </p:nvSpPr>
            <p:spPr>
              <a:xfrm>
                <a:off x="6064116" y="162301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9F13844-42FC-F64D-0602-F86AB746A92C}"/>
                  </a:ext>
                </a:extLst>
              </p:cNvPr>
              <p:cNvSpPr txBox="1"/>
              <p:nvPr/>
            </p:nvSpPr>
            <p:spPr>
              <a:xfrm>
                <a:off x="5886262" y="1719392"/>
                <a:ext cx="63525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N3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B9CB963-1B9A-0A97-D25B-DB1F7CDAC70B}"/>
                </a:ext>
              </a:extLst>
            </p:cNvPr>
            <p:cNvGrpSpPr/>
            <p:nvPr/>
          </p:nvGrpSpPr>
          <p:grpSpPr>
            <a:xfrm>
              <a:off x="3620516" y="4813284"/>
              <a:ext cx="840264" cy="608097"/>
              <a:chOff x="3839591" y="1615947"/>
              <a:chExt cx="840264" cy="608097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97116A3-FE37-217A-5DE7-34FDA5D71C49}"/>
                  </a:ext>
                </a:extLst>
              </p:cNvPr>
              <p:cNvSpPr/>
              <p:nvPr/>
            </p:nvSpPr>
            <p:spPr>
              <a:xfrm>
                <a:off x="4117220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AAAB512-845F-0CE7-9ABF-1C641DB3E716}"/>
                  </a:ext>
                </a:extLst>
              </p:cNvPr>
              <p:cNvSpPr txBox="1"/>
              <p:nvPr/>
            </p:nvSpPr>
            <p:spPr>
              <a:xfrm>
                <a:off x="3839591" y="1738757"/>
                <a:ext cx="840264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N1.1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58DFA94-2A97-077B-65E0-DE43F804B272}"/>
                </a:ext>
              </a:extLst>
            </p:cNvPr>
            <p:cNvGrpSpPr/>
            <p:nvPr/>
          </p:nvGrpSpPr>
          <p:grpSpPr>
            <a:xfrm>
              <a:off x="3177880" y="3840035"/>
              <a:ext cx="840264" cy="485288"/>
              <a:chOff x="3396955" y="642698"/>
              <a:chExt cx="840264" cy="48528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FBF654D-4C50-88D1-DA27-954BE8B101DE}"/>
                  </a:ext>
                </a:extLst>
              </p:cNvPr>
              <p:cNvSpPr/>
              <p:nvPr/>
            </p:nvSpPr>
            <p:spPr>
              <a:xfrm>
                <a:off x="4122345" y="90066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364ACEB-749B-5579-1E17-5D63DA21F007}"/>
                  </a:ext>
                </a:extLst>
              </p:cNvPr>
              <p:cNvSpPr txBox="1"/>
              <p:nvPr/>
            </p:nvSpPr>
            <p:spPr>
              <a:xfrm>
                <a:off x="3396955" y="642698"/>
                <a:ext cx="840264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N1.2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B0F8D81-38E1-C0F0-76BD-36192ABD1149}"/>
                </a:ext>
              </a:extLst>
            </p:cNvPr>
            <p:cNvGrpSpPr/>
            <p:nvPr/>
          </p:nvGrpSpPr>
          <p:grpSpPr>
            <a:xfrm>
              <a:off x="5041179" y="3831721"/>
              <a:ext cx="910352" cy="485288"/>
              <a:chOff x="5098329" y="634384"/>
              <a:chExt cx="910352" cy="485288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51960C3-26C5-6C70-4DE1-85684942401D}"/>
                  </a:ext>
                </a:extLst>
              </p:cNvPr>
              <p:cNvSpPr/>
              <p:nvPr/>
            </p:nvSpPr>
            <p:spPr>
              <a:xfrm>
                <a:off x="5098329" y="88390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19F8F1B-AB5A-20A0-1049-9124BBFFD8FB}"/>
                  </a:ext>
                </a:extLst>
              </p:cNvPr>
              <p:cNvSpPr txBox="1"/>
              <p:nvPr/>
            </p:nvSpPr>
            <p:spPr>
              <a:xfrm>
                <a:off x="5168417" y="634384"/>
                <a:ext cx="840264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N2.2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57A69F8-01EF-B2BA-6351-8BB8F1898BC8}"/>
                </a:ext>
              </a:extLst>
            </p:cNvPr>
            <p:cNvGrpSpPr/>
            <p:nvPr/>
          </p:nvGrpSpPr>
          <p:grpSpPr>
            <a:xfrm>
              <a:off x="4774086" y="4813284"/>
              <a:ext cx="840264" cy="587998"/>
              <a:chOff x="4831236" y="1615947"/>
              <a:chExt cx="840264" cy="587998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8388A73-498B-9CCE-7DF5-7BC179EE6C88}"/>
                  </a:ext>
                </a:extLst>
              </p:cNvPr>
              <p:cNvSpPr/>
              <p:nvPr/>
            </p:nvSpPr>
            <p:spPr>
              <a:xfrm>
                <a:off x="5098329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1352DAA-BA89-4F11-B058-5113822F005C}"/>
                  </a:ext>
                </a:extLst>
              </p:cNvPr>
              <p:cNvSpPr txBox="1"/>
              <p:nvPr/>
            </p:nvSpPr>
            <p:spPr>
              <a:xfrm>
                <a:off x="4831236" y="1718658"/>
                <a:ext cx="840264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N2.1</a:t>
                </a:r>
              </a:p>
            </p:txBody>
          </p: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2C661CF2-C348-C10E-3655-D223988D042B}"/>
              </a:ext>
            </a:extLst>
          </p:cNvPr>
          <p:cNvSpPr txBox="1"/>
          <p:nvPr/>
        </p:nvSpPr>
        <p:spPr>
          <a:xfrm>
            <a:off x="6458309" y="4038540"/>
            <a:ext cx="257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/>
              <a:t>Conditions</a:t>
            </a:r>
            <a:r>
              <a:rPr lang="it-IT" sz="1200" b="1" dirty="0"/>
              <a:t>:</a:t>
            </a:r>
          </a:p>
          <a:p>
            <a:r>
              <a:rPr lang="it-IT" sz="1200" dirty="0" err="1"/>
              <a:t>Q_in</a:t>
            </a:r>
            <a:r>
              <a:rPr lang="it-IT" sz="1200" dirty="0"/>
              <a:t> = </a:t>
            </a:r>
            <a:r>
              <a:rPr lang="it-IT" sz="1200" dirty="0" err="1"/>
              <a:t>Q_out</a:t>
            </a:r>
            <a:r>
              <a:rPr lang="it-IT" sz="1200" dirty="0"/>
              <a:t> =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Q_S1+Q_C1,S2,C2</a:t>
            </a:r>
          </a:p>
          <a:p>
            <a:r>
              <a:rPr lang="it-IT" sz="1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∆P_N1.1,N2.1 = ∆P_S1 = ∆P_C1,S2,C2</a:t>
            </a:r>
            <a:endParaRPr lang="it-I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56D783C-C98B-D679-4723-A26224B52364}"/>
                  </a:ext>
                </a:extLst>
              </p:cNvPr>
              <p:cNvSpPr txBox="1"/>
              <p:nvPr/>
            </p:nvSpPr>
            <p:spPr>
              <a:xfrm>
                <a:off x="6401162" y="2594738"/>
                <a:ext cx="2484205" cy="746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d>
                            <m:dPr>
                              <m:ctrlP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1.2−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2.2</m:t>
                              </m:r>
                            </m:e>
                          </m:d>
                        </m:sub>
                      </m:sSub>
                      <m:r>
                        <a:rPr lang="it-IT" sz="1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56D783C-C98B-D679-4723-A26224B52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62" y="2594738"/>
                <a:ext cx="2484205" cy="746423"/>
              </a:xfrm>
              <a:prstGeom prst="rect">
                <a:avLst/>
              </a:prstGeom>
              <a:blipFill>
                <a:blip r:embed="rId3"/>
                <a:stretch>
                  <a:fillRect l="-980" t="-1639" r="-2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245F727C-9D7E-F836-8F3A-4B74282BD927}"/>
              </a:ext>
            </a:extLst>
          </p:cNvPr>
          <p:cNvGrpSpPr/>
          <p:nvPr/>
        </p:nvGrpSpPr>
        <p:grpSpPr>
          <a:xfrm>
            <a:off x="3552236" y="2776128"/>
            <a:ext cx="1682590" cy="808334"/>
            <a:chOff x="3552236" y="2613174"/>
            <a:chExt cx="1682590" cy="808334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7B5EA71-2AA8-6189-5ABA-A0DD1CE0705C}"/>
                </a:ext>
              </a:extLst>
            </p:cNvPr>
            <p:cNvSpPr/>
            <p:nvPr/>
          </p:nvSpPr>
          <p:spPr>
            <a:xfrm>
              <a:off x="3552236" y="2845508"/>
              <a:ext cx="1368000" cy="5760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8" name="Connector: Curved 177">
              <a:extLst>
                <a:ext uri="{FF2B5EF4-FFF2-40B4-BE49-F238E27FC236}">
                  <a16:creationId xmlns:a16="http://schemas.microsoft.com/office/drawing/2014/main" id="{EA16B23C-9F53-F35B-EA2D-932F5AFE622E}"/>
                </a:ext>
              </a:extLst>
            </p:cNvPr>
            <p:cNvCxnSpPr>
              <a:cxnSpLocks/>
              <a:stCxn id="177" idx="0"/>
              <a:endCxn id="179" idx="1"/>
            </p:cNvCxnSpPr>
            <p:nvPr/>
          </p:nvCxnSpPr>
          <p:spPr>
            <a:xfrm rot="5400000" flipH="1" flipV="1">
              <a:off x="4619364" y="2230046"/>
              <a:ext cx="232334" cy="998590"/>
            </a:xfrm>
            <a:prstGeom prst="curved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C1866EF9-DD72-2EB9-1A3B-CD05C9B766E2}"/>
              </a:ext>
            </a:extLst>
          </p:cNvPr>
          <p:cNvSpPr txBox="1"/>
          <p:nvPr/>
        </p:nvSpPr>
        <p:spPr>
          <a:xfrm>
            <a:off x="5234826" y="2637628"/>
            <a:ext cx="1223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0070C0"/>
                </a:solidFill>
              </a:rPr>
              <a:t>Cv_series</a:t>
            </a:r>
            <a:endParaRPr lang="it-IT" sz="1200" dirty="0">
              <a:solidFill>
                <a:srgbClr val="0070C0"/>
              </a:solidFill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96E2E74-71B6-9970-9C30-773ABB6365A6}"/>
              </a:ext>
            </a:extLst>
          </p:cNvPr>
          <p:cNvCxnSpPr>
            <a:cxnSpLocks/>
          </p:cNvCxnSpPr>
          <p:nvPr/>
        </p:nvCxnSpPr>
        <p:spPr>
          <a:xfrm>
            <a:off x="5992537" y="2789649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180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51501"/>
            <a:ext cx="8174039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Modeling</a:t>
            </a:r>
            <a:r>
              <a:rPr lang="it-IT" sz="1400" b="1" dirty="0"/>
              <a:t> </a:t>
            </a:r>
            <a:r>
              <a:rPr lang="it-IT" sz="1400" b="1" dirty="0" err="1"/>
              <a:t>scheme</a:t>
            </a:r>
            <a:r>
              <a:rPr lang="it-IT" sz="1400" b="1" dirty="0"/>
              <a:t>: </a:t>
            </a:r>
          </a:p>
          <a:p>
            <a:r>
              <a:rPr lang="it-IT" sz="1400" dirty="0" err="1"/>
              <a:t>Grouping</a:t>
            </a:r>
            <a:r>
              <a:rPr lang="it-IT" sz="1400" dirty="0"/>
              <a:t> the </a:t>
            </a:r>
            <a:r>
              <a:rPr lang="it-IT" sz="1400" dirty="0" err="1"/>
              <a:t>parallel</a:t>
            </a:r>
            <a:r>
              <a:rPr lang="it-IT" sz="1400" dirty="0"/>
              <a:t> </a:t>
            </a:r>
            <a:r>
              <a:rPr lang="it-IT" sz="1400" dirty="0" err="1"/>
              <a:t>path</a:t>
            </a: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33509F-1904-3358-9F96-E5AB4FEE07E7}"/>
              </a:ext>
            </a:extLst>
          </p:cNvPr>
          <p:cNvSpPr/>
          <p:nvPr/>
        </p:nvSpPr>
        <p:spPr>
          <a:xfrm>
            <a:off x="7423338" y="1738566"/>
            <a:ext cx="360000" cy="180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566FAD-B282-5D4F-5D28-EEF76643F951}"/>
              </a:ext>
            </a:extLst>
          </p:cNvPr>
          <p:cNvSpPr/>
          <p:nvPr/>
        </p:nvSpPr>
        <p:spPr>
          <a:xfrm>
            <a:off x="7432863" y="1982462"/>
            <a:ext cx="360000" cy="1800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A2B553-B0F9-F9D8-050A-0190AD6BFEA2}"/>
              </a:ext>
            </a:extLst>
          </p:cNvPr>
          <p:cNvSpPr/>
          <p:nvPr/>
        </p:nvSpPr>
        <p:spPr>
          <a:xfrm>
            <a:off x="7432863" y="2219109"/>
            <a:ext cx="360000" cy="1800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0C6A57F-E206-FCB5-17C7-1B054BBCB2DF}"/>
              </a:ext>
            </a:extLst>
          </p:cNvPr>
          <p:cNvSpPr/>
          <p:nvPr/>
        </p:nvSpPr>
        <p:spPr>
          <a:xfrm>
            <a:off x="7639627" y="1455601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365AFA1-17A4-A33B-8220-42B9606BBD3E}"/>
              </a:ext>
            </a:extLst>
          </p:cNvPr>
          <p:cNvGrpSpPr/>
          <p:nvPr/>
        </p:nvGrpSpPr>
        <p:grpSpPr>
          <a:xfrm>
            <a:off x="7852298" y="1333249"/>
            <a:ext cx="1353228" cy="1137346"/>
            <a:chOff x="7593460" y="2143873"/>
            <a:chExt cx="1353228" cy="113734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7FB77E-43BD-FA0E-22B3-340C0EF11BBB}"/>
                </a:ext>
              </a:extLst>
            </p:cNvPr>
            <p:cNvSpPr txBox="1"/>
            <p:nvPr/>
          </p:nvSpPr>
          <p:spPr>
            <a:xfrm>
              <a:off x="7618754" y="2450222"/>
              <a:ext cx="1327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Stage</a:t>
              </a:r>
            </a:p>
            <a:p>
              <a:r>
                <a:rPr lang="it-IT" sz="1600" dirty="0" err="1"/>
                <a:t>Clearence</a:t>
              </a:r>
              <a:endParaRPr lang="it-IT" sz="1600" dirty="0"/>
            </a:p>
            <a:p>
              <a:r>
                <a:rPr lang="it-IT" sz="1600" dirty="0" err="1"/>
                <a:t>Interstage</a:t>
              </a:r>
              <a:endParaRPr lang="it-IT" sz="16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596087E-02C2-A838-EBA7-F9BF71201894}"/>
                </a:ext>
              </a:extLst>
            </p:cNvPr>
            <p:cNvSpPr txBox="1"/>
            <p:nvPr/>
          </p:nvSpPr>
          <p:spPr>
            <a:xfrm>
              <a:off x="7593460" y="2143873"/>
              <a:ext cx="636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Node</a:t>
              </a:r>
              <a:endParaRPr lang="it-IT" sz="16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DDE88F-A343-D3E0-2B1E-D93B1F0189D4}"/>
              </a:ext>
            </a:extLst>
          </p:cNvPr>
          <p:cNvGrpSpPr>
            <a:grpSpLocks noChangeAspect="1"/>
          </p:cNvGrpSpPr>
          <p:nvPr/>
        </p:nvGrpSpPr>
        <p:grpSpPr>
          <a:xfrm>
            <a:off x="2472801" y="2979924"/>
            <a:ext cx="3588521" cy="966187"/>
            <a:chOff x="1461175" y="3728674"/>
            <a:chExt cx="6286886" cy="169270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E8D6CA9-8E4B-72F4-2A3E-80AC2C01FC01}"/>
                </a:ext>
              </a:extLst>
            </p:cNvPr>
            <p:cNvGrpSpPr/>
            <p:nvPr/>
          </p:nvGrpSpPr>
          <p:grpSpPr>
            <a:xfrm>
              <a:off x="1461175" y="4559559"/>
              <a:ext cx="1073487" cy="808812"/>
              <a:chOff x="1985050" y="1362222"/>
              <a:chExt cx="1073487" cy="808812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C43ED2BC-4739-D87D-143A-E764AA5C9E17}"/>
                  </a:ext>
                </a:extLst>
              </p:cNvPr>
              <p:cNvSpPr txBox="1"/>
              <p:nvPr/>
            </p:nvSpPr>
            <p:spPr>
              <a:xfrm>
                <a:off x="1985050" y="1362222"/>
                <a:ext cx="897624" cy="808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P_in</a:t>
                </a:r>
                <a:endParaRPr lang="it-IT" sz="1200" dirty="0"/>
              </a:p>
              <a:p>
                <a:pPr algn="ctr"/>
                <a:r>
                  <a:rPr lang="it-IT" sz="1200" dirty="0" err="1"/>
                  <a:t>Q_in</a:t>
                </a:r>
                <a:endParaRPr lang="it-IT" sz="1200" dirty="0"/>
              </a:p>
            </p:txBody>
          </p:sp>
          <p:sp>
            <p:nvSpPr>
              <p:cNvPr id="173" name="Left Brace 172">
                <a:extLst>
                  <a:ext uri="{FF2B5EF4-FFF2-40B4-BE49-F238E27FC236}">
                    <a16:creationId xmlns:a16="http://schemas.microsoft.com/office/drawing/2014/main" id="{4F87B1E4-B835-69DA-56C6-D20BBC13D315}"/>
                  </a:ext>
                </a:extLst>
              </p:cNvPr>
              <p:cNvSpPr/>
              <p:nvPr/>
            </p:nvSpPr>
            <p:spPr>
              <a:xfrm>
                <a:off x="2903089" y="1523388"/>
                <a:ext cx="155448" cy="32400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6C24C4A-84AD-B4D4-4203-C878745F7611}"/>
                </a:ext>
              </a:extLst>
            </p:cNvPr>
            <p:cNvGrpSpPr/>
            <p:nvPr/>
          </p:nvGrpSpPr>
          <p:grpSpPr>
            <a:xfrm>
              <a:off x="6560680" y="4551188"/>
              <a:ext cx="1187381" cy="808812"/>
              <a:chOff x="5941555" y="1353851"/>
              <a:chExt cx="1187381" cy="808812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DA7F7F57-E87A-3BEA-1350-6A07F723E294}"/>
                  </a:ext>
                </a:extLst>
              </p:cNvPr>
              <p:cNvSpPr txBox="1"/>
              <p:nvPr/>
            </p:nvSpPr>
            <p:spPr>
              <a:xfrm>
                <a:off x="6034566" y="1353851"/>
                <a:ext cx="1094370" cy="808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P_out</a:t>
                </a:r>
                <a:endParaRPr lang="it-IT" sz="1200" dirty="0"/>
              </a:p>
              <a:p>
                <a:pPr algn="ctr"/>
                <a:r>
                  <a:rPr lang="it-IT" sz="1200" dirty="0" err="1"/>
                  <a:t>Q_out</a:t>
                </a:r>
                <a:endParaRPr lang="it-IT" sz="1200" dirty="0"/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5D786CFE-7A02-4284-D0D4-C5536F1701D2}"/>
                  </a:ext>
                </a:extLst>
              </p:cNvPr>
              <p:cNvSpPr/>
              <p:nvPr/>
            </p:nvSpPr>
            <p:spPr>
              <a:xfrm rot="10800000">
                <a:off x="5941555" y="1523388"/>
                <a:ext cx="155448" cy="32400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B7F13FB-3E52-AB0D-1D9E-19C48F35C833}"/>
                </a:ext>
              </a:extLst>
            </p:cNvPr>
            <p:cNvGrpSpPr/>
            <p:nvPr/>
          </p:nvGrpSpPr>
          <p:grpSpPr>
            <a:xfrm>
              <a:off x="3107408" y="4784354"/>
              <a:ext cx="630166" cy="622905"/>
              <a:chOff x="3840833" y="1587017"/>
              <a:chExt cx="630166" cy="622905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D58C8A88-613F-BC11-8C60-6816A687FF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0833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668118A-EBFE-3FB1-CD95-6AC61BFF5D7B}"/>
                  </a:ext>
                </a:extLst>
              </p:cNvPr>
              <p:cNvSpPr/>
              <p:nvPr/>
            </p:nvSpPr>
            <p:spPr>
              <a:xfrm>
                <a:off x="3956713" y="1587017"/>
                <a:ext cx="360000" cy="180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1EF2A5D3-0A7C-A00B-F1AA-8F4BA56105FB}"/>
                  </a:ext>
                </a:extLst>
              </p:cNvPr>
              <p:cNvSpPr txBox="1"/>
              <p:nvPr/>
            </p:nvSpPr>
            <p:spPr>
              <a:xfrm>
                <a:off x="3942462" y="1724634"/>
                <a:ext cx="528537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I1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D69FB11-509C-5FB6-2C3A-3F302CE9A2F3}"/>
                </a:ext>
              </a:extLst>
            </p:cNvPr>
            <p:cNvGrpSpPr/>
            <p:nvPr/>
          </p:nvGrpSpPr>
          <p:grpSpPr>
            <a:xfrm>
              <a:off x="5364517" y="4784354"/>
              <a:ext cx="659323" cy="616928"/>
              <a:chOff x="4888267" y="1587017"/>
              <a:chExt cx="659323" cy="616928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842CE34-807E-8651-9258-6004125FF7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8267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A749F9A-C071-AC40-6616-7209D07EF289}"/>
                  </a:ext>
                </a:extLst>
              </p:cNvPr>
              <p:cNvSpPr/>
              <p:nvPr/>
            </p:nvSpPr>
            <p:spPr>
              <a:xfrm>
                <a:off x="5004147" y="1587017"/>
                <a:ext cx="360000" cy="180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52EB88A-D378-2FCA-7316-F3CF25602579}"/>
                  </a:ext>
                </a:extLst>
              </p:cNvPr>
              <p:cNvSpPr txBox="1"/>
              <p:nvPr/>
            </p:nvSpPr>
            <p:spPr>
              <a:xfrm>
                <a:off x="5019053" y="1718658"/>
                <a:ext cx="528537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I2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1E72415-B1B8-E153-5478-BA0973215B14}"/>
                </a:ext>
              </a:extLst>
            </p:cNvPr>
            <p:cNvGrpSpPr/>
            <p:nvPr/>
          </p:nvGrpSpPr>
          <p:grpSpPr>
            <a:xfrm>
              <a:off x="4222241" y="4777284"/>
              <a:ext cx="685934" cy="624000"/>
              <a:chOff x="4374641" y="1579947"/>
              <a:chExt cx="685934" cy="624000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EB55328F-DC71-BF84-6455-592469646C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41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6AD84F4-2BDD-818C-5C05-C0F5040D9B69}"/>
                  </a:ext>
                </a:extLst>
              </p:cNvPr>
              <p:cNvSpPr/>
              <p:nvPr/>
            </p:nvSpPr>
            <p:spPr>
              <a:xfrm>
                <a:off x="4470339" y="1579947"/>
                <a:ext cx="360000" cy="18000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5D62C98-C567-0218-6E51-0BEC22D0B7CD}"/>
                  </a:ext>
                </a:extLst>
              </p:cNvPr>
              <p:cNvSpPr txBox="1"/>
              <p:nvPr/>
            </p:nvSpPr>
            <p:spPr>
              <a:xfrm>
                <a:off x="4475870" y="1718659"/>
                <a:ext cx="58470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S1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6633293-5F52-9F78-5B36-B3A123521F2B}"/>
                </a:ext>
              </a:extLst>
            </p:cNvPr>
            <p:cNvGrpSpPr/>
            <p:nvPr/>
          </p:nvGrpSpPr>
          <p:grpSpPr>
            <a:xfrm>
              <a:off x="4204355" y="3728674"/>
              <a:ext cx="651379" cy="485288"/>
              <a:chOff x="4374641" y="631169"/>
              <a:chExt cx="651379" cy="485288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C0E54230-F99C-3726-BCE8-2AE26B3244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41" y="1021286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619846E-8E89-FD1A-05CF-07E9791DA6E3}"/>
                  </a:ext>
                </a:extLst>
              </p:cNvPr>
              <p:cNvSpPr/>
              <p:nvPr/>
            </p:nvSpPr>
            <p:spPr>
              <a:xfrm>
                <a:off x="4470339" y="927196"/>
                <a:ext cx="360000" cy="18000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7FD540A-DFFE-27EE-AC9A-4441DA4DDD70}"/>
                  </a:ext>
                </a:extLst>
              </p:cNvPr>
              <p:cNvSpPr txBox="1"/>
              <p:nvPr/>
            </p:nvSpPr>
            <p:spPr>
              <a:xfrm>
                <a:off x="4441315" y="631169"/>
                <a:ext cx="58470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S2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AB862B5-196A-A6ED-2A9C-86F2D08F25A2}"/>
                </a:ext>
              </a:extLst>
            </p:cNvPr>
            <p:cNvGrpSpPr/>
            <p:nvPr/>
          </p:nvGrpSpPr>
          <p:grpSpPr>
            <a:xfrm>
              <a:off x="5050705" y="4343937"/>
              <a:ext cx="648835" cy="485288"/>
              <a:chOff x="4879255" y="994200"/>
              <a:chExt cx="648835" cy="485288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DBAC9DB4-23C0-7D18-A054-5188B158B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021" y="1052101"/>
                <a:ext cx="0" cy="288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70EA362-D1BA-FA59-0828-5E8A5598E103}"/>
                  </a:ext>
                </a:extLst>
              </p:cNvPr>
              <p:cNvSpPr/>
              <p:nvPr/>
            </p:nvSpPr>
            <p:spPr>
              <a:xfrm rot="5400000">
                <a:off x="4807114" y="1160285"/>
                <a:ext cx="252281" cy="10800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FE56DC0-9538-ABCF-BD82-574F9D64F304}"/>
                  </a:ext>
                </a:extLst>
              </p:cNvPr>
              <p:cNvSpPr txBox="1"/>
              <p:nvPr/>
            </p:nvSpPr>
            <p:spPr>
              <a:xfrm>
                <a:off x="4923729" y="994200"/>
                <a:ext cx="604361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C2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8A72728-AF1D-45A3-98EC-059C1ABCBB78}"/>
                </a:ext>
              </a:extLst>
            </p:cNvPr>
            <p:cNvGrpSpPr/>
            <p:nvPr/>
          </p:nvGrpSpPr>
          <p:grpSpPr>
            <a:xfrm>
              <a:off x="3426895" y="4339322"/>
              <a:ext cx="604362" cy="485288"/>
              <a:chOff x="3874570" y="970535"/>
              <a:chExt cx="604362" cy="485288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2010FBE-DE11-D857-7FBC-CA7ACB669A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570" y="1027076"/>
                <a:ext cx="0" cy="288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2E11DF5-30E9-FEEC-0822-BFB08D92739C}"/>
                  </a:ext>
                </a:extLst>
              </p:cNvPr>
              <p:cNvSpPr/>
              <p:nvPr/>
            </p:nvSpPr>
            <p:spPr>
              <a:xfrm rot="5400000">
                <a:off x="4274074" y="1150613"/>
                <a:ext cx="252281" cy="10800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5F21F74-A3F2-F401-B8E2-DB8CE0EF2B04}"/>
                  </a:ext>
                </a:extLst>
              </p:cNvPr>
              <p:cNvSpPr txBox="1"/>
              <p:nvPr/>
            </p:nvSpPr>
            <p:spPr>
              <a:xfrm>
                <a:off x="3874570" y="970535"/>
                <a:ext cx="604362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C1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26E2749-3B5C-3591-42C7-9C68EA5930DC}"/>
                </a:ext>
              </a:extLst>
            </p:cNvPr>
            <p:cNvGrpSpPr/>
            <p:nvPr/>
          </p:nvGrpSpPr>
          <p:grpSpPr>
            <a:xfrm>
              <a:off x="2608935" y="4813284"/>
              <a:ext cx="635255" cy="598258"/>
              <a:chOff x="2980410" y="1615947"/>
              <a:chExt cx="635255" cy="598258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C56E495-1B12-889F-4D7D-6FC4AB985867}"/>
                  </a:ext>
                </a:extLst>
              </p:cNvPr>
              <p:cNvSpPr/>
              <p:nvPr/>
            </p:nvSpPr>
            <p:spPr>
              <a:xfrm>
                <a:off x="3173848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AB884E0-1E1A-F370-EB12-FB20A6D2DFEA}"/>
                  </a:ext>
                </a:extLst>
              </p:cNvPr>
              <p:cNvSpPr txBox="1"/>
              <p:nvPr/>
            </p:nvSpPr>
            <p:spPr>
              <a:xfrm>
                <a:off x="2980410" y="1728918"/>
                <a:ext cx="635255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N0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668DBA4-60E4-2B49-E49A-3A163BAE1480}"/>
                </a:ext>
              </a:extLst>
            </p:cNvPr>
            <p:cNvGrpSpPr/>
            <p:nvPr/>
          </p:nvGrpSpPr>
          <p:grpSpPr>
            <a:xfrm>
              <a:off x="6029137" y="4820353"/>
              <a:ext cx="635255" cy="581664"/>
              <a:chOff x="5886262" y="1623016"/>
              <a:chExt cx="635255" cy="5816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DFD73A0-0AC4-4EB4-862B-5B6DE65BCF85}"/>
                  </a:ext>
                </a:extLst>
              </p:cNvPr>
              <p:cNvSpPr/>
              <p:nvPr/>
            </p:nvSpPr>
            <p:spPr>
              <a:xfrm>
                <a:off x="6064116" y="162301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9F13844-42FC-F64D-0602-F86AB746A92C}"/>
                  </a:ext>
                </a:extLst>
              </p:cNvPr>
              <p:cNvSpPr txBox="1"/>
              <p:nvPr/>
            </p:nvSpPr>
            <p:spPr>
              <a:xfrm>
                <a:off x="5886262" y="1719392"/>
                <a:ext cx="63525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N3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B9CB963-1B9A-0A97-D25B-DB1F7CDAC70B}"/>
                </a:ext>
              </a:extLst>
            </p:cNvPr>
            <p:cNvGrpSpPr/>
            <p:nvPr/>
          </p:nvGrpSpPr>
          <p:grpSpPr>
            <a:xfrm>
              <a:off x="3620516" y="4813284"/>
              <a:ext cx="840264" cy="608097"/>
              <a:chOff x="3839591" y="1615947"/>
              <a:chExt cx="840264" cy="608097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97116A3-FE37-217A-5DE7-34FDA5D71C49}"/>
                  </a:ext>
                </a:extLst>
              </p:cNvPr>
              <p:cNvSpPr/>
              <p:nvPr/>
            </p:nvSpPr>
            <p:spPr>
              <a:xfrm>
                <a:off x="4117220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AAAB512-845F-0CE7-9ABF-1C641DB3E716}"/>
                  </a:ext>
                </a:extLst>
              </p:cNvPr>
              <p:cNvSpPr txBox="1"/>
              <p:nvPr/>
            </p:nvSpPr>
            <p:spPr>
              <a:xfrm>
                <a:off x="3839591" y="1738757"/>
                <a:ext cx="840264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N1.1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58DFA94-2A97-077B-65E0-DE43F804B272}"/>
                </a:ext>
              </a:extLst>
            </p:cNvPr>
            <p:cNvGrpSpPr/>
            <p:nvPr/>
          </p:nvGrpSpPr>
          <p:grpSpPr>
            <a:xfrm>
              <a:off x="3177880" y="3840035"/>
              <a:ext cx="840264" cy="485288"/>
              <a:chOff x="3396955" y="642698"/>
              <a:chExt cx="840264" cy="48528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FBF654D-4C50-88D1-DA27-954BE8B101DE}"/>
                  </a:ext>
                </a:extLst>
              </p:cNvPr>
              <p:cNvSpPr/>
              <p:nvPr/>
            </p:nvSpPr>
            <p:spPr>
              <a:xfrm>
                <a:off x="4122345" y="90066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364ACEB-749B-5579-1E17-5D63DA21F007}"/>
                  </a:ext>
                </a:extLst>
              </p:cNvPr>
              <p:cNvSpPr txBox="1"/>
              <p:nvPr/>
            </p:nvSpPr>
            <p:spPr>
              <a:xfrm>
                <a:off x="3396955" y="642698"/>
                <a:ext cx="840264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N1.2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B0F8D81-38E1-C0F0-76BD-36192ABD1149}"/>
                </a:ext>
              </a:extLst>
            </p:cNvPr>
            <p:cNvGrpSpPr/>
            <p:nvPr/>
          </p:nvGrpSpPr>
          <p:grpSpPr>
            <a:xfrm>
              <a:off x="5041179" y="3831721"/>
              <a:ext cx="910352" cy="485288"/>
              <a:chOff x="5098329" y="634384"/>
              <a:chExt cx="910352" cy="485288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51960C3-26C5-6C70-4DE1-85684942401D}"/>
                  </a:ext>
                </a:extLst>
              </p:cNvPr>
              <p:cNvSpPr/>
              <p:nvPr/>
            </p:nvSpPr>
            <p:spPr>
              <a:xfrm>
                <a:off x="5098329" y="88390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19F8F1B-AB5A-20A0-1049-9124BBFFD8FB}"/>
                  </a:ext>
                </a:extLst>
              </p:cNvPr>
              <p:cNvSpPr txBox="1"/>
              <p:nvPr/>
            </p:nvSpPr>
            <p:spPr>
              <a:xfrm>
                <a:off x="5168417" y="634384"/>
                <a:ext cx="840264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N2.2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57A69F8-01EF-B2BA-6351-8BB8F1898BC8}"/>
                </a:ext>
              </a:extLst>
            </p:cNvPr>
            <p:cNvGrpSpPr/>
            <p:nvPr/>
          </p:nvGrpSpPr>
          <p:grpSpPr>
            <a:xfrm>
              <a:off x="4774086" y="4813284"/>
              <a:ext cx="840264" cy="587998"/>
              <a:chOff x="4831236" y="1615947"/>
              <a:chExt cx="840264" cy="587998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8388A73-498B-9CCE-7DF5-7BC179EE6C88}"/>
                  </a:ext>
                </a:extLst>
              </p:cNvPr>
              <p:cNvSpPr/>
              <p:nvPr/>
            </p:nvSpPr>
            <p:spPr>
              <a:xfrm>
                <a:off x="5098329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1352DAA-BA89-4F11-B058-5113822F005C}"/>
                  </a:ext>
                </a:extLst>
              </p:cNvPr>
              <p:cNvSpPr txBox="1"/>
              <p:nvPr/>
            </p:nvSpPr>
            <p:spPr>
              <a:xfrm>
                <a:off x="4831236" y="1718658"/>
                <a:ext cx="840264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N2.1</a:t>
                </a:r>
              </a:p>
            </p:txBody>
          </p: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2C661CF2-C348-C10E-3655-D223988D042B}"/>
              </a:ext>
            </a:extLst>
          </p:cNvPr>
          <p:cNvSpPr txBox="1"/>
          <p:nvPr/>
        </p:nvSpPr>
        <p:spPr>
          <a:xfrm>
            <a:off x="6458309" y="4038540"/>
            <a:ext cx="257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/>
              <a:t>Conditions</a:t>
            </a:r>
            <a:r>
              <a:rPr lang="it-IT" sz="1200" b="1" dirty="0"/>
              <a:t>:</a:t>
            </a:r>
          </a:p>
          <a:p>
            <a:r>
              <a:rPr lang="it-IT" sz="1200" dirty="0" err="1"/>
              <a:t>Q_in</a:t>
            </a:r>
            <a:r>
              <a:rPr lang="it-IT" sz="1200" dirty="0"/>
              <a:t> = </a:t>
            </a:r>
            <a:r>
              <a:rPr lang="it-IT" sz="1200" dirty="0" err="1"/>
              <a:t>Q_out</a:t>
            </a:r>
            <a:r>
              <a:rPr lang="it-IT" sz="1200" dirty="0"/>
              <a:t> =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Q_S1+Q_C1,S2,C2</a:t>
            </a:r>
          </a:p>
          <a:p>
            <a:r>
              <a:rPr lang="it-IT" sz="1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∆P_N1.1,N2.1 = ∆P_S1 = ∆P_C1,S2,C2</a:t>
            </a:r>
            <a:endParaRPr lang="it-I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56D783C-C98B-D679-4723-A26224B52364}"/>
                  </a:ext>
                </a:extLst>
              </p:cNvPr>
              <p:cNvSpPr txBox="1"/>
              <p:nvPr/>
            </p:nvSpPr>
            <p:spPr>
              <a:xfrm>
                <a:off x="6401162" y="2594738"/>
                <a:ext cx="2484205" cy="746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d>
                            <m:dPr>
                              <m:ctrlP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1.2−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2.2</m:t>
                              </m:r>
                            </m:e>
                          </m:d>
                        </m:sub>
                      </m:sSub>
                      <m:r>
                        <a:rPr lang="it-IT" sz="1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56D783C-C98B-D679-4723-A26224B52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62" y="2594738"/>
                <a:ext cx="2484205" cy="746423"/>
              </a:xfrm>
              <a:prstGeom prst="rect">
                <a:avLst/>
              </a:prstGeom>
              <a:blipFill>
                <a:blip r:embed="rId3"/>
                <a:stretch>
                  <a:fillRect l="-980" t="-1639" r="-2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245F727C-9D7E-F836-8F3A-4B74282BD927}"/>
              </a:ext>
            </a:extLst>
          </p:cNvPr>
          <p:cNvGrpSpPr/>
          <p:nvPr/>
        </p:nvGrpSpPr>
        <p:grpSpPr>
          <a:xfrm>
            <a:off x="3552236" y="2776128"/>
            <a:ext cx="1682590" cy="808334"/>
            <a:chOff x="3552236" y="2613174"/>
            <a:chExt cx="1682590" cy="808334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7B5EA71-2AA8-6189-5ABA-A0DD1CE0705C}"/>
                </a:ext>
              </a:extLst>
            </p:cNvPr>
            <p:cNvSpPr/>
            <p:nvPr/>
          </p:nvSpPr>
          <p:spPr>
            <a:xfrm>
              <a:off x="3552236" y="2845508"/>
              <a:ext cx="1368000" cy="5760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8" name="Connector: Curved 177">
              <a:extLst>
                <a:ext uri="{FF2B5EF4-FFF2-40B4-BE49-F238E27FC236}">
                  <a16:creationId xmlns:a16="http://schemas.microsoft.com/office/drawing/2014/main" id="{EA16B23C-9F53-F35B-EA2D-932F5AFE622E}"/>
                </a:ext>
              </a:extLst>
            </p:cNvPr>
            <p:cNvCxnSpPr>
              <a:cxnSpLocks/>
              <a:stCxn id="177" idx="0"/>
              <a:endCxn id="179" idx="1"/>
            </p:cNvCxnSpPr>
            <p:nvPr/>
          </p:nvCxnSpPr>
          <p:spPr>
            <a:xfrm rot="5400000" flipH="1" flipV="1">
              <a:off x="4619364" y="2230046"/>
              <a:ext cx="232334" cy="998590"/>
            </a:xfrm>
            <a:prstGeom prst="curved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C1866EF9-DD72-2EB9-1A3B-CD05C9B766E2}"/>
              </a:ext>
            </a:extLst>
          </p:cNvPr>
          <p:cNvSpPr txBox="1"/>
          <p:nvPr/>
        </p:nvSpPr>
        <p:spPr>
          <a:xfrm>
            <a:off x="5234826" y="2637628"/>
            <a:ext cx="1223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0070C0"/>
                </a:solidFill>
              </a:rPr>
              <a:t>Cv_series</a:t>
            </a:r>
            <a:endParaRPr lang="it-IT" sz="1200" dirty="0">
              <a:solidFill>
                <a:srgbClr val="0070C0"/>
              </a:solidFill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96E2E74-71B6-9970-9C30-773ABB6365A6}"/>
              </a:ext>
            </a:extLst>
          </p:cNvPr>
          <p:cNvCxnSpPr>
            <a:cxnSpLocks/>
          </p:cNvCxnSpPr>
          <p:nvPr/>
        </p:nvCxnSpPr>
        <p:spPr>
          <a:xfrm>
            <a:off x="5992537" y="2789649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390F066-CB3C-6CEB-444E-1C0888D25FEE}"/>
                  </a:ext>
                </a:extLst>
              </p:cNvPr>
              <p:cNvSpPr txBox="1"/>
              <p:nvPr/>
            </p:nvSpPr>
            <p:spPr>
              <a:xfrm>
                <a:off x="276172" y="4252464"/>
                <a:ext cx="2389437" cy="202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d>
                            <m:dPr>
                              <m:ctrlP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1.1−</m:t>
                              </m:r>
                              <m: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2.1</m:t>
                              </m:r>
                            </m:e>
                          </m:d>
                        </m:sub>
                      </m:sSub>
                      <m:r>
                        <a:rPr lang="it-IT" sz="12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1.2−</m:t>
                          </m:r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2.2)</m:t>
                          </m:r>
                        </m:sub>
                      </m:sSub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390F066-CB3C-6CEB-444E-1C0888D25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72" y="4252464"/>
                <a:ext cx="2389437" cy="202491"/>
              </a:xfrm>
              <a:prstGeom prst="rect">
                <a:avLst/>
              </a:prstGeom>
              <a:blipFill>
                <a:blip r:embed="rId4"/>
                <a:stretch>
                  <a:fillRect l="-1020" r="-765" b="-2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TextBox 184">
            <a:extLst>
              <a:ext uri="{FF2B5EF4-FFF2-40B4-BE49-F238E27FC236}">
                <a16:creationId xmlns:a16="http://schemas.microsoft.com/office/drawing/2014/main" id="{4686CA6C-8D16-A320-2424-85139B917575}"/>
              </a:ext>
            </a:extLst>
          </p:cNvPr>
          <p:cNvSpPr txBox="1"/>
          <p:nvPr/>
        </p:nvSpPr>
        <p:spPr>
          <a:xfrm>
            <a:off x="3001194" y="4244816"/>
            <a:ext cx="149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7030A0"/>
                </a:solidFill>
              </a:rPr>
              <a:t>Cv_parallel</a:t>
            </a:r>
            <a:endParaRPr lang="it-IT" sz="1200" dirty="0">
              <a:solidFill>
                <a:srgbClr val="7030A0"/>
              </a:solidFill>
            </a:endParaRPr>
          </a:p>
        </p:txBody>
      </p: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A9EABDBD-7FFF-DEFF-5057-38BA56A234AB}"/>
              </a:ext>
            </a:extLst>
          </p:cNvPr>
          <p:cNvCxnSpPr>
            <a:cxnSpLocks/>
          </p:cNvCxnSpPr>
          <p:nvPr/>
        </p:nvCxnSpPr>
        <p:spPr>
          <a:xfrm flipH="1">
            <a:off x="2687556" y="4393585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E3071E5-AEE1-4232-7226-858FF1E6DE71}"/>
              </a:ext>
            </a:extLst>
          </p:cNvPr>
          <p:cNvGrpSpPr/>
          <p:nvPr/>
        </p:nvGrpSpPr>
        <p:grpSpPr>
          <a:xfrm>
            <a:off x="3409671" y="2966428"/>
            <a:ext cx="1692000" cy="1435012"/>
            <a:chOff x="3409671" y="2803474"/>
            <a:chExt cx="1692000" cy="1435012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4D6B23D0-5226-2074-CD5F-AFD366314472}"/>
                </a:ext>
              </a:extLst>
            </p:cNvPr>
            <p:cNvSpPr/>
            <p:nvPr/>
          </p:nvSpPr>
          <p:spPr>
            <a:xfrm>
              <a:off x="3409671" y="2803474"/>
              <a:ext cx="1692000" cy="756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90" name="Connector: Curved 189">
              <a:extLst>
                <a:ext uri="{FF2B5EF4-FFF2-40B4-BE49-F238E27FC236}">
                  <a16:creationId xmlns:a16="http://schemas.microsoft.com/office/drawing/2014/main" id="{B396CABF-D48F-0933-D3C1-E231475D9E4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33854" y="3644486"/>
              <a:ext cx="684000" cy="504000"/>
            </a:xfrm>
            <a:prstGeom prst="curvedConnector2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8276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69589"/>
            <a:ext cx="7324059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Modeling</a:t>
            </a:r>
            <a:r>
              <a:rPr lang="it-IT" sz="1400" b="1" dirty="0"/>
              <a:t> </a:t>
            </a:r>
            <a:r>
              <a:rPr lang="it-IT" sz="1400" b="1" dirty="0" err="1"/>
              <a:t>scheme</a:t>
            </a:r>
            <a:r>
              <a:rPr lang="it-IT" sz="1400" b="1" dirty="0"/>
              <a:t>: </a:t>
            </a:r>
          </a:p>
          <a:p>
            <a:r>
              <a:rPr lang="it-IT" sz="1400" dirty="0" err="1"/>
              <a:t>Obtaining</a:t>
            </a:r>
            <a:r>
              <a:rPr lang="it-IT" sz="1400" dirty="0"/>
              <a:t> the full </a:t>
            </a:r>
            <a:r>
              <a:rPr lang="it-IT" sz="1400" dirty="0" err="1"/>
              <a:t>path</a:t>
            </a:r>
            <a:r>
              <a:rPr lang="it-IT" sz="1400" dirty="0"/>
              <a:t> in </a:t>
            </a:r>
            <a:r>
              <a:rPr lang="it-IT" sz="1400" dirty="0" err="1"/>
              <a:t>series</a:t>
            </a: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33509F-1904-3358-9F96-E5AB4FEE07E7}"/>
              </a:ext>
            </a:extLst>
          </p:cNvPr>
          <p:cNvSpPr/>
          <p:nvPr/>
        </p:nvSpPr>
        <p:spPr>
          <a:xfrm>
            <a:off x="7339554" y="1848214"/>
            <a:ext cx="360000" cy="180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566FAD-B282-5D4F-5D28-EEF76643F951}"/>
              </a:ext>
            </a:extLst>
          </p:cNvPr>
          <p:cNvSpPr/>
          <p:nvPr/>
        </p:nvSpPr>
        <p:spPr>
          <a:xfrm>
            <a:off x="7349079" y="2092110"/>
            <a:ext cx="360000" cy="1800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A2B553-B0F9-F9D8-050A-0190AD6BFEA2}"/>
              </a:ext>
            </a:extLst>
          </p:cNvPr>
          <p:cNvSpPr/>
          <p:nvPr/>
        </p:nvSpPr>
        <p:spPr>
          <a:xfrm>
            <a:off x="7349079" y="2328757"/>
            <a:ext cx="360000" cy="1800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0C6A57F-E206-FCB5-17C7-1B054BBCB2DF}"/>
              </a:ext>
            </a:extLst>
          </p:cNvPr>
          <p:cNvSpPr/>
          <p:nvPr/>
        </p:nvSpPr>
        <p:spPr>
          <a:xfrm>
            <a:off x="7555843" y="156524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365AFA1-17A4-A33B-8220-42B9606BBD3E}"/>
              </a:ext>
            </a:extLst>
          </p:cNvPr>
          <p:cNvGrpSpPr/>
          <p:nvPr/>
        </p:nvGrpSpPr>
        <p:grpSpPr>
          <a:xfrm>
            <a:off x="7768514" y="1442897"/>
            <a:ext cx="1353228" cy="1137346"/>
            <a:chOff x="7593460" y="2143873"/>
            <a:chExt cx="1353228" cy="113734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7FB77E-43BD-FA0E-22B3-340C0EF11BBB}"/>
                </a:ext>
              </a:extLst>
            </p:cNvPr>
            <p:cNvSpPr txBox="1"/>
            <p:nvPr/>
          </p:nvSpPr>
          <p:spPr>
            <a:xfrm>
              <a:off x="7618754" y="2450222"/>
              <a:ext cx="1327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Stage</a:t>
              </a:r>
            </a:p>
            <a:p>
              <a:r>
                <a:rPr lang="it-IT" sz="1600" dirty="0" err="1"/>
                <a:t>Clearence</a:t>
              </a:r>
              <a:endParaRPr lang="it-IT" sz="1600" dirty="0"/>
            </a:p>
            <a:p>
              <a:r>
                <a:rPr lang="it-IT" sz="1600" dirty="0" err="1"/>
                <a:t>Interstage</a:t>
              </a:r>
              <a:endParaRPr lang="it-IT" sz="16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596087E-02C2-A838-EBA7-F9BF71201894}"/>
                </a:ext>
              </a:extLst>
            </p:cNvPr>
            <p:cNvSpPr txBox="1"/>
            <p:nvPr/>
          </p:nvSpPr>
          <p:spPr>
            <a:xfrm>
              <a:off x="7593460" y="2143873"/>
              <a:ext cx="636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Node</a:t>
              </a:r>
              <a:endParaRPr lang="it-IT" sz="16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DDE88F-A343-D3E0-2B1E-D93B1F0189D4}"/>
              </a:ext>
            </a:extLst>
          </p:cNvPr>
          <p:cNvGrpSpPr>
            <a:grpSpLocks noChangeAspect="1"/>
          </p:cNvGrpSpPr>
          <p:nvPr/>
        </p:nvGrpSpPr>
        <p:grpSpPr>
          <a:xfrm>
            <a:off x="2472801" y="2979924"/>
            <a:ext cx="3588521" cy="966187"/>
            <a:chOff x="1461175" y="3728674"/>
            <a:chExt cx="6286886" cy="169270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E8D6CA9-8E4B-72F4-2A3E-80AC2C01FC01}"/>
                </a:ext>
              </a:extLst>
            </p:cNvPr>
            <p:cNvGrpSpPr/>
            <p:nvPr/>
          </p:nvGrpSpPr>
          <p:grpSpPr>
            <a:xfrm>
              <a:off x="1461175" y="4559559"/>
              <a:ext cx="1073487" cy="808812"/>
              <a:chOff x="1985050" y="1362222"/>
              <a:chExt cx="1073487" cy="808812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C43ED2BC-4739-D87D-143A-E764AA5C9E17}"/>
                  </a:ext>
                </a:extLst>
              </p:cNvPr>
              <p:cNvSpPr txBox="1"/>
              <p:nvPr/>
            </p:nvSpPr>
            <p:spPr>
              <a:xfrm>
                <a:off x="1985050" y="1362222"/>
                <a:ext cx="897624" cy="808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P_in</a:t>
                </a:r>
                <a:endParaRPr lang="it-IT" sz="1200" dirty="0"/>
              </a:p>
              <a:p>
                <a:pPr algn="ctr"/>
                <a:r>
                  <a:rPr lang="it-IT" sz="1200" dirty="0" err="1"/>
                  <a:t>Q_in</a:t>
                </a:r>
                <a:endParaRPr lang="it-IT" sz="1200" dirty="0"/>
              </a:p>
            </p:txBody>
          </p:sp>
          <p:sp>
            <p:nvSpPr>
              <p:cNvPr id="173" name="Left Brace 172">
                <a:extLst>
                  <a:ext uri="{FF2B5EF4-FFF2-40B4-BE49-F238E27FC236}">
                    <a16:creationId xmlns:a16="http://schemas.microsoft.com/office/drawing/2014/main" id="{4F87B1E4-B835-69DA-56C6-D20BBC13D315}"/>
                  </a:ext>
                </a:extLst>
              </p:cNvPr>
              <p:cNvSpPr/>
              <p:nvPr/>
            </p:nvSpPr>
            <p:spPr>
              <a:xfrm>
                <a:off x="2903089" y="1523388"/>
                <a:ext cx="155448" cy="32400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6C24C4A-84AD-B4D4-4203-C878745F7611}"/>
                </a:ext>
              </a:extLst>
            </p:cNvPr>
            <p:cNvGrpSpPr/>
            <p:nvPr/>
          </p:nvGrpSpPr>
          <p:grpSpPr>
            <a:xfrm>
              <a:off x="6560680" y="4551188"/>
              <a:ext cx="1187381" cy="808812"/>
              <a:chOff x="5941555" y="1353851"/>
              <a:chExt cx="1187381" cy="808812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DA7F7F57-E87A-3BEA-1350-6A07F723E294}"/>
                  </a:ext>
                </a:extLst>
              </p:cNvPr>
              <p:cNvSpPr txBox="1"/>
              <p:nvPr/>
            </p:nvSpPr>
            <p:spPr>
              <a:xfrm>
                <a:off x="6034566" y="1353851"/>
                <a:ext cx="1094370" cy="808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P_out</a:t>
                </a:r>
                <a:endParaRPr lang="it-IT" sz="1200" dirty="0"/>
              </a:p>
              <a:p>
                <a:pPr algn="ctr"/>
                <a:r>
                  <a:rPr lang="it-IT" sz="1200" dirty="0" err="1"/>
                  <a:t>Q_out</a:t>
                </a:r>
                <a:endParaRPr lang="it-IT" sz="1200" dirty="0"/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5D786CFE-7A02-4284-D0D4-C5536F1701D2}"/>
                  </a:ext>
                </a:extLst>
              </p:cNvPr>
              <p:cNvSpPr/>
              <p:nvPr/>
            </p:nvSpPr>
            <p:spPr>
              <a:xfrm rot="10800000">
                <a:off x="5941555" y="1523388"/>
                <a:ext cx="155448" cy="32400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B7F13FB-3E52-AB0D-1D9E-19C48F35C833}"/>
                </a:ext>
              </a:extLst>
            </p:cNvPr>
            <p:cNvGrpSpPr/>
            <p:nvPr/>
          </p:nvGrpSpPr>
          <p:grpSpPr>
            <a:xfrm>
              <a:off x="3107408" y="4784354"/>
              <a:ext cx="630166" cy="622905"/>
              <a:chOff x="3840833" y="1587017"/>
              <a:chExt cx="630166" cy="622905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D58C8A88-613F-BC11-8C60-6816A687FF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0833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668118A-EBFE-3FB1-CD95-6AC61BFF5D7B}"/>
                  </a:ext>
                </a:extLst>
              </p:cNvPr>
              <p:cNvSpPr/>
              <p:nvPr/>
            </p:nvSpPr>
            <p:spPr>
              <a:xfrm>
                <a:off x="3956713" y="1587017"/>
                <a:ext cx="360000" cy="180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1EF2A5D3-0A7C-A00B-F1AA-8F4BA56105FB}"/>
                  </a:ext>
                </a:extLst>
              </p:cNvPr>
              <p:cNvSpPr txBox="1"/>
              <p:nvPr/>
            </p:nvSpPr>
            <p:spPr>
              <a:xfrm>
                <a:off x="3942462" y="1724634"/>
                <a:ext cx="528537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I1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D69FB11-509C-5FB6-2C3A-3F302CE9A2F3}"/>
                </a:ext>
              </a:extLst>
            </p:cNvPr>
            <p:cNvGrpSpPr/>
            <p:nvPr/>
          </p:nvGrpSpPr>
          <p:grpSpPr>
            <a:xfrm>
              <a:off x="5364517" y="4784354"/>
              <a:ext cx="659323" cy="616928"/>
              <a:chOff x="4888267" y="1587017"/>
              <a:chExt cx="659323" cy="616928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842CE34-807E-8651-9258-6004125FF7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8267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A749F9A-C071-AC40-6616-7209D07EF289}"/>
                  </a:ext>
                </a:extLst>
              </p:cNvPr>
              <p:cNvSpPr/>
              <p:nvPr/>
            </p:nvSpPr>
            <p:spPr>
              <a:xfrm>
                <a:off x="5004147" y="1587017"/>
                <a:ext cx="360000" cy="180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52EB88A-D378-2FCA-7316-F3CF25602579}"/>
                  </a:ext>
                </a:extLst>
              </p:cNvPr>
              <p:cNvSpPr txBox="1"/>
              <p:nvPr/>
            </p:nvSpPr>
            <p:spPr>
              <a:xfrm>
                <a:off x="5019053" y="1718658"/>
                <a:ext cx="528537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I2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1E72415-B1B8-E153-5478-BA0973215B14}"/>
                </a:ext>
              </a:extLst>
            </p:cNvPr>
            <p:cNvGrpSpPr/>
            <p:nvPr/>
          </p:nvGrpSpPr>
          <p:grpSpPr>
            <a:xfrm>
              <a:off x="4222241" y="4777284"/>
              <a:ext cx="685934" cy="624000"/>
              <a:chOff x="4374641" y="1579947"/>
              <a:chExt cx="685934" cy="624000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EB55328F-DC71-BF84-6455-592469646C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41" y="1677017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6AD84F4-2BDD-818C-5C05-C0F5040D9B69}"/>
                  </a:ext>
                </a:extLst>
              </p:cNvPr>
              <p:cNvSpPr/>
              <p:nvPr/>
            </p:nvSpPr>
            <p:spPr>
              <a:xfrm>
                <a:off x="4470339" y="1579947"/>
                <a:ext cx="360000" cy="18000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5D62C98-C567-0218-6E51-0BEC22D0B7CD}"/>
                  </a:ext>
                </a:extLst>
              </p:cNvPr>
              <p:cNvSpPr txBox="1"/>
              <p:nvPr/>
            </p:nvSpPr>
            <p:spPr>
              <a:xfrm>
                <a:off x="4475870" y="1718659"/>
                <a:ext cx="58470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S1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6633293-5F52-9F78-5B36-B3A123521F2B}"/>
                </a:ext>
              </a:extLst>
            </p:cNvPr>
            <p:cNvGrpSpPr/>
            <p:nvPr/>
          </p:nvGrpSpPr>
          <p:grpSpPr>
            <a:xfrm>
              <a:off x="4204355" y="3728674"/>
              <a:ext cx="651379" cy="485288"/>
              <a:chOff x="4374641" y="631169"/>
              <a:chExt cx="651379" cy="485288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C0E54230-F99C-3726-BCE8-2AE26B3244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41" y="1021286"/>
                <a:ext cx="612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619846E-8E89-FD1A-05CF-07E9791DA6E3}"/>
                  </a:ext>
                </a:extLst>
              </p:cNvPr>
              <p:cNvSpPr/>
              <p:nvPr/>
            </p:nvSpPr>
            <p:spPr>
              <a:xfrm>
                <a:off x="4470339" y="927196"/>
                <a:ext cx="360000" cy="18000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7FD540A-DFFE-27EE-AC9A-4441DA4DDD70}"/>
                  </a:ext>
                </a:extLst>
              </p:cNvPr>
              <p:cNvSpPr txBox="1"/>
              <p:nvPr/>
            </p:nvSpPr>
            <p:spPr>
              <a:xfrm>
                <a:off x="4441315" y="631169"/>
                <a:ext cx="58470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S2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AB862B5-196A-A6ED-2A9C-86F2D08F25A2}"/>
                </a:ext>
              </a:extLst>
            </p:cNvPr>
            <p:cNvGrpSpPr/>
            <p:nvPr/>
          </p:nvGrpSpPr>
          <p:grpSpPr>
            <a:xfrm>
              <a:off x="5050705" y="4343937"/>
              <a:ext cx="648835" cy="485288"/>
              <a:chOff x="4879255" y="994200"/>
              <a:chExt cx="648835" cy="485288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DBAC9DB4-23C0-7D18-A054-5188B158B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021" y="1052101"/>
                <a:ext cx="0" cy="288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70EA362-D1BA-FA59-0828-5E8A5598E103}"/>
                  </a:ext>
                </a:extLst>
              </p:cNvPr>
              <p:cNvSpPr/>
              <p:nvPr/>
            </p:nvSpPr>
            <p:spPr>
              <a:xfrm rot="5400000">
                <a:off x="4807114" y="1160285"/>
                <a:ext cx="252281" cy="10800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FE56DC0-9538-ABCF-BD82-574F9D64F304}"/>
                  </a:ext>
                </a:extLst>
              </p:cNvPr>
              <p:cNvSpPr txBox="1"/>
              <p:nvPr/>
            </p:nvSpPr>
            <p:spPr>
              <a:xfrm>
                <a:off x="4923729" y="994200"/>
                <a:ext cx="604361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C2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8A72728-AF1D-45A3-98EC-059C1ABCBB78}"/>
                </a:ext>
              </a:extLst>
            </p:cNvPr>
            <p:cNvGrpSpPr/>
            <p:nvPr/>
          </p:nvGrpSpPr>
          <p:grpSpPr>
            <a:xfrm>
              <a:off x="3426895" y="4339322"/>
              <a:ext cx="604362" cy="485288"/>
              <a:chOff x="3874570" y="970535"/>
              <a:chExt cx="604362" cy="485288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2010FBE-DE11-D857-7FBC-CA7ACB669A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570" y="1027076"/>
                <a:ext cx="0" cy="288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2E11DF5-30E9-FEEC-0822-BFB08D92739C}"/>
                  </a:ext>
                </a:extLst>
              </p:cNvPr>
              <p:cNvSpPr/>
              <p:nvPr/>
            </p:nvSpPr>
            <p:spPr>
              <a:xfrm rot="5400000">
                <a:off x="4274074" y="1150613"/>
                <a:ext cx="252281" cy="10800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5F21F74-A3F2-F401-B8E2-DB8CE0EF2B04}"/>
                  </a:ext>
                </a:extLst>
              </p:cNvPr>
              <p:cNvSpPr txBox="1"/>
              <p:nvPr/>
            </p:nvSpPr>
            <p:spPr>
              <a:xfrm>
                <a:off x="3874570" y="970535"/>
                <a:ext cx="604362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C1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26E2749-3B5C-3591-42C7-9C68EA5930DC}"/>
                </a:ext>
              </a:extLst>
            </p:cNvPr>
            <p:cNvGrpSpPr/>
            <p:nvPr/>
          </p:nvGrpSpPr>
          <p:grpSpPr>
            <a:xfrm>
              <a:off x="2608935" y="4813284"/>
              <a:ext cx="635255" cy="598258"/>
              <a:chOff x="2980410" y="1615947"/>
              <a:chExt cx="635255" cy="598258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C56E495-1B12-889F-4D7D-6FC4AB985867}"/>
                  </a:ext>
                </a:extLst>
              </p:cNvPr>
              <p:cNvSpPr/>
              <p:nvPr/>
            </p:nvSpPr>
            <p:spPr>
              <a:xfrm>
                <a:off x="3173848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AB884E0-1E1A-F370-EB12-FB20A6D2DFEA}"/>
                  </a:ext>
                </a:extLst>
              </p:cNvPr>
              <p:cNvSpPr txBox="1"/>
              <p:nvPr/>
            </p:nvSpPr>
            <p:spPr>
              <a:xfrm>
                <a:off x="2980410" y="1728918"/>
                <a:ext cx="635255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N0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668DBA4-60E4-2B49-E49A-3A163BAE1480}"/>
                </a:ext>
              </a:extLst>
            </p:cNvPr>
            <p:cNvGrpSpPr/>
            <p:nvPr/>
          </p:nvGrpSpPr>
          <p:grpSpPr>
            <a:xfrm>
              <a:off x="6029137" y="4820353"/>
              <a:ext cx="635255" cy="581664"/>
              <a:chOff x="5886262" y="1623016"/>
              <a:chExt cx="635255" cy="5816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DFD73A0-0AC4-4EB4-862B-5B6DE65BCF85}"/>
                  </a:ext>
                </a:extLst>
              </p:cNvPr>
              <p:cNvSpPr/>
              <p:nvPr/>
            </p:nvSpPr>
            <p:spPr>
              <a:xfrm>
                <a:off x="6064116" y="162301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9F13844-42FC-F64D-0602-F86AB746A92C}"/>
                  </a:ext>
                </a:extLst>
              </p:cNvPr>
              <p:cNvSpPr txBox="1"/>
              <p:nvPr/>
            </p:nvSpPr>
            <p:spPr>
              <a:xfrm>
                <a:off x="5886262" y="1719392"/>
                <a:ext cx="635255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N3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B9CB963-1B9A-0A97-D25B-DB1F7CDAC70B}"/>
                </a:ext>
              </a:extLst>
            </p:cNvPr>
            <p:cNvGrpSpPr/>
            <p:nvPr/>
          </p:nvGrpSpPr>
          <p:grpSpPr>
            <a:xfrm>
              <a:off x="3620516" y="4813284"/>
              <a:ext cx="840264" cy="608097"/>
              <a:chOff x="3839591" y="1615947"/>
              <a:chExt cx="840264" cy="608097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97116A3-FE37-217A-5DE7-34FDA5D71C49}"/>
                  </a:ext>
                </a:extLst>
              </p:cNvPr>
              <p:cNvSpPr/>
              <p:nvPr/>
            </p:nvSpPr>
            <p:spPr>
              <a:xfrm>
                <a:off x="4117220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AAAB512-845F-0CE7-9ABF-1C641DB3E716}"/>
                  </a:ext>
                </a:extLst>
              </p:cNvPr>
              <p:cNvSpPr txBox="1"/>
              <p:nvPr/>
            </p:nvSpPr>
            <p:spPr>
              <a:xfrm>
                <a:off x="3839591" y="1738757"/>
                <a:ext cx="840264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N1.1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58DFA94-2A97-077B-65E0-DE43F804B272}"/>
                </a:ext>
              </a:extLst>
            </p:cNvPr>
            <p:cNvGrpSpPr/>
            <p:nvPr/>
          </p:nvGrpSpPr>
          <p:grpSpPr>
            <a:xfrm>
              <a:off x="3177880" y="3840035"/>
              <a:ext cx="840264" cy="485288"/>
              <a:chOff x="3396955" y="642698"/>
              <a:chExt cx="840264" cy="48528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FBF654D-4C50-88D1-DA27-954BE8B101DE}"/>
                  </a:ext>
                </a:extLst>
              </p:cNvPr>
              <p:cNvSpPr/>
              <p:nvPr/>
            </p:nvSpPr>
            <p:spPr>
              <a:xfrm>
                <a:off x="4122345" y="90066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364ACEB-749B-5579-1E17-5D63DA21F007}"/>
                  </a:ext>
                </a:extLst>
              </p:cNvPr>
              <p:cNvSpPr txBox="1"/>
              <p:nvPr/>
            </p:nvSpPr>
            <p:spPr>
              <a:xfrm>
                <a:off x="3396955" y="642698"/>
                <a:ext cx="840264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N1.2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B0F8D81-38E1-C0F0-76BD-36192ABD1149}"/>
                </a:ext>
              </a:extLst>
            </p:cNvPr>
            <p:cNvGrpSpPr/>
            <p:nvPr/>
          </p:nvGrpSpPr>
          <p:grpSpPr>
            <a:xfrm>
              <a:off x="5041179" y="3831721"/>
              <a:ext cx="910352" cy="485288"/>
              <a:chOff x="5098329" y="634384"/>
              <a:chExt cx="910352" cy="485288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51960C3-26C5-6C70-4DE1-85684942401D}"/>
                  </a:ext>
                </a:extLst>
              </p:cNvPr>
              <p:cNvSpPr/>
              <p:nvPr/>
            </p:nvSpPr>
            <p:spPr>
              <a:xfrm>
                <a:off x="5098329" y="88390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19F8F1B-AB5A-20A0-1049-9124BBFFD8FB}"/>
                  </a:ext>
                </a:extLst>
              </p:cNvPr>
              <p:cNvSpPr txBox="1"/>
              <p:nvPr/>
            </p:nvSpPr>
            <p:spPr>
              <a:xfrm>
                <a:off x="5168417" y="634384"/>
                <a:ext cx="840264" cy="4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N2.2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57A69F8-01EF-B2BA-6351-8BB8F1898BC8}"/>
                </a:ext>
              </a:extLst>
            </p:cNvPr>
            <p:cNvGrpSpPr/>
            <p:nvPr/>
          </p:nvGrpSpPr>
          <p:grpSpPr>
            <a:xfrm>
              <a:off x="4774086" y="4813284"/>
              <a:ext cx="840264" cy="587998"/>
              <a:chOff x="4831236" y="1615947"/>
              <a:chExt cx="840264" cy="587998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8388A73-498B-9CCE-7DF5-7BC179EE6C88}"/>
                  </a:ext>
                </a:extLst>
              </p:cNvPr>
              <p:cNvSpPr/>
              <p:nvPr/>
            </p:nvSpPr>
            <p:spPr>
              <a:xfrm>
                <a:off x="5098329" y="16159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1352DAA-BA89-4F11-B058-5113822F005C}"/>
                  </a:ext>
                </a:extLst>
              </p:cNvPr>
              <p:cNvSpPr txBox="1"/>
              <p:nvPr/>
            </p:nvSpPr>
            <p:spPr>
              <a:xfrm>
                <a:off x="4831236" y="1718658"/>
                <a:ext cx="840264" cy="485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N2.1</a:t>
                </a:r>
              </a:p>
            </p:txBody>
          </p: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2C661CF2-C348-C10E-3655-D223988D042B}"/>
              </a:ext>
            </a:extLst>
          </p:cNvPr>
          <p:cNvSpPr txBox="1"/>
          <p:nvPr/>
        </p:nvSpPr>
        <p:spPr>
          <a:xfrm>
            <a:off x="6458309" y="4038540"/>
            <a:ext cx="257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/>
              <a:t>Conditions</a:t>
            </a:r>
            <a:r>
              <a:rPr lang="it-IT" sz="1200" b="1" dirty="0"/>
              <a:t>:</a:t>
            </a:r>
          </a:p>
          <a:p>
            <a:r>
              <a:rPr lang="it-IT" sz="1200" dirty="0" err="1"/>
              <a:t>Q_in</a:t>
            </a:r>
            <a:r>
              <a:rPr lang="it-IT" sz="1200" dirty="0"/>
              <a:t> = </a:t>
            </a:r>
            <a:r>
              <a:rPr lang="it-IT" sz="1200" dirty="0" err="1"/>
              <a:t>Q_out</a:t>
            </a:r>
            <a:r>
              <a:rPr lang="it-IT" sz="1200" dirty="0"/>
              <a:t> =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Q_S1+Q_C1,S2,C2</a:t>
            </a:r>
          </a:p>
          <a:p>
            <a:r>
              <a:rPr lang="it-IT" sz="1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∆P_N1.1,N2.1 = ∆P_S1 = ∆P_C1,S2,C2</a:t>
            </a:r>
            <a:endParaRPr lang="it-I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56D783C-C98B-D679-4723-A26224B52364}"/>
                  </a:ext>
                </a:extLst>
              </p:cNvPr>
              <p:cNvSpPr txBox="1"/>
              <p:nvPr/>
            </p:nvSpPr>
            <p:spPr>
              <a:xfrm>
                <a:off x="6401162" y="2594738"/>
                <a:ext cx="2484205" cy="746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d>
                            <m:dPr>
                              <m:ctrlP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1.2−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2.2</m:t>
                              </m:r>
                            </m:e>
                          </m:d>
                        </m:sub>
                      </m:sSub>
                      <m:r>
                        <a:rPr lang="it-IT" sz="1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56D783C-C98B-D679-4723-A26224B52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62" y="2594738"/>
                <a:ext cx="2484205" cy="746423"/>
              </a:xfrm>
              <a:prstGeom prst="rect">
                <a:avLst/>
              </a:prstGeom>
              <a:blipFill>
                <a:blip r:embed="rId3"/>
                <a:stretch>
                  <a:fillRect l="-980" t="-1639" r="-2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245F727C-9D7E-F836-8F3A-4B74282BD927}"/>
              </a:ext>
            </a:extLst>
          </p:cNvPr>
          <p:cNvGrpSpPr/>
          <p:nvPr/>
        </p:nvGrpSpPr>
        <p:grpSpPr>
          <a:xfrm>
            <a:off x="3552236" y="2776128"/>
            <a:ext cx="1682590" cy="808334"/>
            <a:chOff x="3552236" y="2613174"/>
            <a:chExt cx="1682590" cy="808334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7B5EA71-2AA8-6189-5ABA-A0DD1CE0705C}"/>
                </a:ext>
              </a:extLst>
            </p:cNvPr>
            <p:cNvSpPr/>
            <p:nvPr/>
          </p:nvSpPr>
          <p:spPr>
            <a:xfrm>
              <a:off x="3552236" y="2845508"/>
              <a:ext cx="1368000" cy="5760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8" name="Connector: Curved 177">
              <a:extLst>
                <a:ext uri="{FF2B5EF4-FFF2-40B4-BE49-F238E27FC236}">
                  <a16:creationId xmlns:a16="http://schemas.microsoft.com/office/drawing/2014/main" id="{EA16B23C-9F53-F35B-EA2D-932F5AFE622E}"/>
                </a:ext>
              </a:extLst>
            </p:cNvPr>
            <p:cNvCxnSpPr>
              <a:cxnSpLocks/>
              <a:stCxn id="177" idx="0"/>
              <a:endCxn id="179" idx="1"/>
            </p:cNvCxnSpPr>
            <p:nvPr/>
          </p:nvCxnSpPr>
          <p:spPr>
            <a:xfrm rot="5400000" flipH="1" flipV="1">
              <a:off x="4619364" y="2230046"/>
              <a:ext cx="232334" cy="998590"/>
            </a:xfrm>
            <a:prstGeom prst="curved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C1866EF9-DD72-2EB9-1A3B-CD05C9B766E2}"/>
              </a:ext>
            </a:extLst>
          </p:cNvPr>
          <p:cNvSpPr txBox="1"/>
          <p:nvPr/>
        </p:nvSpPr>
        <p:spPr>
          <a:xfrm>
            <a:off x="5234826" y="2637628"/>
            <a:ext cx="1223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0070C0"/>
                </a:solidFill>
              </a:rPr>
              <a:t>Cv_series</a:t>
            </a:r>
            <a:endParaRPr lang="it-IT" sz="1200" dirty="0">
              <a:solidFill>
                <a:srgbClr val="0070C0"/>
              </a:solidFill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96E2E74-71B6-9970-9C30-773ABB6365A6}"/>
              </a:ext>
            </a:extLst>
          </p:cNvPr>
          <p:cNvCxnSpPr>
            <a:cxnSpLocks/>
          </p:cNvCxnSpPr>
          <p:nvPr/>
        </p:nvCxnSpPr>
        <p:spPr>
          <a:xfrm>
            <a:off x="5992537" y="2789649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390F066-CB3C-6CEB-444E-1C0888D25FEE}"/>
                  </a:ext>
                </a:extLst>
              </p:cNvPr>
              <p:cNvSpPr txBox="1"/>
              <p:nvPr/>
            </p:nvSpPr>
            <p:spPr>
              <a:xfrm>
                <a:off x="276172" y="4252464"/>
                <a:ext cx="2389437" cy="202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d>
                            <m:dPr>
                              <m:ctrlP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1.1−</m:t>
                              </m:r>
                              <m: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2.1</m:t>
                              </m:r>
                            </m:e>
                          </m:d>
                        </m:sub>
                      </m:sSub>
                      <m:r>
                        <a:rPr lang="it-IT" sz="12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1.2−</m:t>
                          </m:r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2.2)</m:t>
                          </m:r>
                        </m:sub>
                      </m:sSub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390F066-CB3C-6CEB-444E-1C0888D25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72" y="4252464"/>
                <a:ext cx="2389437" cy="202491"/>
              </a:xfrm>
              <a:prstGeom prst="rect">
                <a:avLst/>
              </a:prstGeom>
              <a:blipFill>
                <a:blip r:embed="rId4"/>
                <a:stretch>
                  <a:fillRect l="-1020" r="-765" b="-2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TextBox 184">
            <a:extLst>
              <a:ext uri="{FF2B5EF4-FFF2-40B4-BE49-F238E27FC236}">
                <a16:creationId xmlns:a16="http://schemas.microsoft.com/office/drawing/2014/main" id="{4686CA6C-8D16-A320-2424-85139B917575}"/>
              </a:ext>
            </a:extLst>
          </p:cNvPr>
          <p:cNvSpPr txBox="1"/>
          <p:nvPr/>
        </p:nvSpPr>
        <p:spPr>
          <a:xfrm>
            <a:off x="3001194" y="4244816"/>
            <a:ext cx="149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7030A0"/>
                </a:solidFill>
              </a:rPr>
              <a:t>Cv_parallel</a:t>
            </a:r>
            <a:endParaRPr lang="it-IT" sz="1200" dirty="0">
              <a:solidFill>
                <a:srgbClr val="7030A0"/>
              </a:solidFill>
            </a:endParaRPr>
          </a:p>
        </p:txBody>
      </p: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A9EABDBD-7FFF-DEFF-5057-38BA56A234AB}"/>
              </a:ext>
            </a:extLst>
          </p:cNvPr>
          <p:cNvCxnSpPr>
            <a:cxnSpLocks/>
          </p:cNvCxnSpPr>
          <p:nvPr/>
        </p:nvCxnSpPr>
        <p:spPr>
          <a:xfrm flipH="1">
            <a:off x="2687556" y="4393585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E3071E5-AEE1-4232-7226-858FF1E6DE71}"/>
              </a:ext>
            </a:extLst>
          </p:cNvPr>
          <p:cNvGrpSpPr/>
          <p:nvPr/>
        </p:nvGrpSpPr>
        <p:grpSpPr>
          <a:xfrm>
            <a:off x="3409671" y="2966428"/>
            <a:ext cx="1692000" cy="1435012"/>
            <a:chOff x="3409671" y="2803474"/>
            <a:chExt cx="1692000" cy="1435012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4D6B23D0-5226-2074-CD5F-AFD366314472}"/>
                </a:ext>
              </a:extLst>
            </p:cNvPr>
            <p:cNvSpPr/>
            <p:nvPr/>
          </p:nvSpPr>
          <p:spPr>
            <a:xfrm>
              <a:off x="3409671" y="2803474"/>
              <a:ext cx="1692000" cy="756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90" name="Connector: Curved 189">
              <a:extLst>
                <a:ext uri="{FF2B5EF4-FFF2-40B4-BE49-F238E27FC236}">
                  <a16:creationId xmlns:a16="http://schemas.microsoft.com/office/drawing/2014/main" id="{B396CABF-D48F-0933-D3C1-E231475D9E4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33854" y="3644486"/>
              <a:ext cx="684000" cy="504000"/>
            </a:xfrm>
            <a:prstGeom prst="curvedConnector2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F1573267-2009-1802-1C27-FF8E62B56E62}"/>
              </a:ext>
            </a:extLst>
          </p:cNvPr>
          <p:cNvSpPr txBox="1"/>
          <p:nvPr/>
        </p:nvSpPr>
        <p:spPr>
          <a:xfrm>
            <a:off x="246064" y="2084112"/>
            <a:ext cx="1223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00000"/>
                </a:solidFill>
              </a:rPr>
              <a:t>Cv_series</a:t>
            </a:r>
            <a:endParaRPr lang="it-IT" sz="1200" dirty="0">
              <a:solidFill>
                <a:srgbClr val="C00000"/>
              </a:solidFill>
            </a:endParaRP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381CB74D-53F0-DC17-B4A5-0EEE15F086EE}"/>
              </a:ext>
            </a:extLst>
          </p:cNvPr>
          <p:cNvCxnSpPr>
            <a:cxnSpLocks/>
          </p:cNvCxnSpPr>
          <p:nvPr/>
        </p:nvCxnSpPr>
        <p:spPr>
          <a:xfrm>
            <a:off x="993515" y="2240398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48BEBFF-8F5D-1CBE-903A-43977E857AAF}"/>
                  </a:ext>
                </a:extLst>
              </p:cNvPr>
              <p:cNvSpPr txBox="1"/>
              <p:nvPr/>
            </p:nvSpPr>
            <p:spPr>
              <a:xfrm>
                <a:off x="1416453" y="2025233"/>
                <a:ext cx="2788584" cy="746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</m:e>
                        <m:sub>
                          <m:d>
                            <m:dPr>
                              <m:ctrlPr>
                                <a:rPr lang="it-IT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0−</m:t>
                              </m:r>
                              <m:r>
                                <a:rPr lang="it-IT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b>
                      </m:sSub>
                      <m:r>
                        <a:rPr lang="it-IT" sz="1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d>
                                        <m:dPr>
                                          <m:ctrlPr>
                                            <a:rPr lang="it-IT" sz="1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sz="1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  <m:r>
                                            <a:rPr lang="it-IT" sz="1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1.1−</m:t>
                                          </m:r>
                                          <m:r>
                                            <a:rPr lang="it-IT" sz="1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  <m:r>
                                            <a:rPr lang="it-IT" sz="1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2.1</m:t>
                                          </m:r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it-IT" sz="1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𝐶𝑣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48BEBFF-8F5D-1CBE-903A-43977E857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453" y="2025233"/>
                <a:ext cx="2788584" cy="746423"/>
              </a:xfrm>
              <a:prstGeom prst="rect">
                <a:avLst/>
              </a:prstGeom>
              <a:blipFill>
                <a:blip r:embed="rId5"/>
                <a:stretch>
                  <a:fillRect l="-873" t="-16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2" name="Group 201">
            <a:extLst>
              <a:ext uri="{FF2B5EF4-FFF2-40B4-BE49-F238E27FC236}">
                <a16:creationId xmlns:a16="http://schemas.microsoft.com/office/drawing/2014/main" id="{CB8BFDBF-7C7B-36DC-A3AE-C5EBCC02E9F3}"/>
              </a:ext>
            </a:extLst>
          </p:cNvPr>
          <p:cNvGrpSpPr/>
          <p:nvPr/>
        </p:nvGrpSpPr>
        <p:grpSpPr>
          <a:xfrm>
            <a:off x="857807" y="2361112"/>
            <a:ext cx="4569872" cy="1646086"/>
            <a:chOff x="857807" y="2361112"/>
            <a:chExt cx="4569872" cy="1646086"/>
          </a:xfrm>
        </p:grpSpPr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3C985E7D-FDA3-E33C-F41F-7134E5F8AEDE}"/>
                </a:ext>
              </a:extLst>
            </p:cNvPr>
            <p:cNvSpPr/>
            <p:nvPr/>
          </p:nvSpPr>
          <p:spPr>
            <a:xfrm>
              <a:off x="3015679" y="2891198"/>
              <a:ext cx="2412000" cy="1116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99" name="Connector: Curved 198">
              <a:extLst>
                <a:ext uri="{FF2B5EF4-FFF2-40B4-BE49-F238E27FC236}">
                  <a16:creationId xmlns:a16="http://schemas.microsoft.com/office/drawing/2014/main" id="{9738D97B-7D9B-0FA4-EB0F-B46DF7D7B26A}"/>
                </a:ext>
              </a:extLst>
            </p:cNvPr>
            <p:cNvCxnSpPr>
              <a:cxnSpLocks/>
              <a:stCxn id="198" idx="2"/>
              <a:endCxn id="193" idx="2"/>
            </p:cNvCxnSpPr>
            <p:nvPr/>
          </p:nvCxnSpPr>
          <p:spPr>
            <a:xfrm rot="10800000">
              <a:off x="857807" y="2361112"/>
              <a:ext cx="2157873" cy="1088087"/>
            </a:xfrm>
            <a:prstGeom prst="curvedConnector2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4517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62834" y="884574"/>
            <a:ext cx="8174039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 err="1"/>
              <a:t>Validation</a:t>
            </a:r>
            <a:r>
              <a:rPr lang="it-IT" sz="1400" b="1" dirty="0"/>
              <a:t> of the model: </a:t>
            </a:r>
          </a:p>
          <a:p>
            <a:r>
              <a:rPr lang="it-IT" sz="1400" dirty="0"/>
              <a:t>Using CFD on </a:t>
            </a:r>
            <a:r>
              <a:rPr lang="it-IT" sz="1400" dirty="0" err="1"/>
              <a:t>multistage</a:t>
            </a:r>
            <a:r>
              <a:rPr lang="it-IT" sz="1400" dirty="0"/>
              <a:t> Ball Valve (3 </a:t>
            </a:r>
            <a:r>
              <a:rPr lang="it-IT" sz="1400" dirty="0" err="1"/>
              <a:t>plates</a:t>
            </a:r>
            <a:r>
              <a:rPr lang="it-IT" sz="1400" dirty="0"/>
              <a:t>)</a:t>
            </a:r>
            <a:endParaRPr lang="it-IT" sz="1400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4693D9-5EC0-F93F-0F94-FD86A3122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747" y="1318465"/>
            <a:ext cx="4140000" cy="3229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955AE-A5A8-49B5-B943-28944FBB1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34" y="2378572"/>
            <a:ext cx="4752000" cy="15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1573-9AB9-3CA8-3F44-C8484E205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3916"/>
            <a:ext cx="5726113" cy="491390"/>
          </a:xfrm>
        </p:spPr>
        <p:txBody>
          <a:bodyPr/>
          <a:lstStyle/>
          <a:p>
            <a:r>
              <a:rPr lang="it-IT" sz="2800" dirty="0" err="1"/>
              <a:t>Introduction</a:t>
            </a:r>
            <a:br>
              <a:rPr lang="it-IT" sz="2800" dirty="0"/>
            </a:br>
            <a:br>
              <a:rPr lang="it-IT" sz="2800" b="1" dirty="0"/>
            </a:br>
            <a:endParaRPr lang="it-IT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A5B5F-B549-CCC3-DFA2-83CB623865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sz="1400" b="1" dirty="0"/>
              <a:t>Multi-</a:t>
            </a:r>
            <a:r>
              <a:rPr lang="it-IT" sz="1400" b="1" dirty="0" err="1"/>
              <a:t>path</a:t>
            </a:r>
            <a:r>
              <a:rPr lang="it-IT" sz="1400" b="1" dirty="0"/>
              <a:t>, multi-stage:</a:t>
            </a:r>
          </a:p>
          <a:p>
            <a:r>
              <a:rPr lang="it-IT" sz="1400" dirty="0" err="1"/>
              <a:t>has</a:t>
            </a:r>
            <a:r>
              <a:rPr lang="it-IT" sz="1400" dirty="0"/>
              <a:t> high </a:t>
            </a:r>
            <a:r>
              <a:rPr lang="it-IT" sz="1400" dirty="0" err="1"/>
              <a:t>number</a:t>
            </a:r>
            <a:r>
              <a:rPr lang="it-IT" sz="1400" dirty="0"/>
              <a:t> of stages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develop</a:t>
            </a:r>
            <a:r>
              <a:rPr lang="it-IT" sz="1400" dirty="0"/>
              <a:t> </a:t>
            </a:r>
            <a:r>
              <a:rPr lang="it-IT" sz="1400" dirty="0" err="1"/>
              <a:t>radially</a:t>
            </a:r>
            <a:r>
              <a:rPr lang="it-IT" sz="1400" dirty="0"/>
              <a:t> </a:t>
            </a:r>
            <a:r>
              <a:rPr lang="it-IT" sz="1400" dirty="0" err="1"/>
              <a:t>but</a:t>
            </a:r>
            <a:r>
              <a:rPr lang="it-IT" sz="1400" dirty="0"/>
              <a:t> </a:t>
            </a:r>
            <a:r>
              <a:rPr lang="it-IT" sz="1400" dirty="0" err="1"/>
              <a:t>it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limited by the </a:t>
            </a:r>
            <a:r>
              <a:rPr lang="it-IT" sz="1400" dirty="0" err="1"/>
              <a:t>internal</a:t>
            </a:r>
            <a:r>
              <a:rPr lang="it-IT" sz="1400" dirty="0"/>
              <a:t> </a:t>
            </a:r>
            <a:r>
              <a:rPr lang="it-IT" sz="1400" dirty="0" err="1"/>
              <a:t>diameter</a:t>
            </a:r>
            <a:r>
              <a:rPr lang="it-IT" sz="1400" dirty="0"/>
              <a:t> of the body</a:t>
            </a:r>
          </a:p>
          <a:p>
            <a:r>
              <a:rPr lang="it-IT" sz="1400" dirty="0" err="1"/>
              <a:t>has</a:t>
            </a:r>
            <a:r>
              <a:rPr lang="it-IT" sz="1400" dirty="0"/>
              <a:t> a single plug </a:t>
            </a:r>
            <a:r>
              <a:rPr lang="it-IT" sz="1400" dirty="0" err="1"/>
              <a:t>that</a:t>
            </a:r>
            <a:r>
              <a:rPr lang="it-IT" sz="1400" dirty="0"/>
              <a:t> control the </a:t>
            </a:r>
            <a:r>
              <a:rPr lang="it-IT" sz="1400" dirty="0" err="1"/>
              <a:t>flowing</a:t>
            </a:r>
            <a:r>
              <a:rPr lang="it-IT" sz="1400" dirty="0"/>
              <a:t> area </a:t>
            </a:r>
            <a:r>
              <a:rPr lang="it-IT" sz="1400" dirty="0" err="1"/>
              <a:t>partializing</a:t>
            </a:r>
            <a:r>
              <a:rPr lang="it-IT" sz="1400" dirty="0"/>
              <a:t> and opening le </a:t>
            </a:r>
            <a:r>
              <a:rPr lang="it-IT" sz="1400" dirty="0" err="1"/>
              <a:t>labyrith</a:t>
            </a:r>
            <a:r>
              <a:rPr lang="it-IT" sz="1400" dirty="0"/>
              <a:t> </a:t>
            </a:r>
            <a:r>
              <a:rPr lang="it-IT" sz="1400" dirty="0" err="1"/>
              <a:t>sections</a:t>
            </a:r>
            <a:r>
              <a:rPr lang="it-IT" sz="1400" dirty="0"/>
              <a:t> one by one </a:t>
            </a:r>
          </a:p>
          <a:p>
            <a:r>
              <a:rPr lang="it-IT" sz="1400" dirty="0"/>
              <a:t>the plug </a:t>
            </a:r>
            <a:r>
              <a:rPr lang="it-IT" sz="1400" dirty="0" err="1"/>
              <a:t>need</a:t>
            </a:r>
            <a:r>
              <a:rPr lang="it-IT" sz="1400" dirty="0"/>
              <a:t> a small gap </a:t>
            </a:r>
            <a:r>
              <a:rPr lang="it-IT" sz="1400" dirty="0" err="1"/>
              <a:t>between</a:t>
            </a:r>
            <a:r>
              <a:rPr lang="it-IT" sz="1400" dirty="0"/>
              <a:t> the plug and the </a:t>
            </a:r>
            <a:r>
              <a:rPr lang="it-IT" sz="1400" dirty="0" err="1"/>
              <a:t>labyrith</a:t>
            </a:r>
            <a:r>
              <a:rPr lang="it-IT" sz="1400" dirty="0"/>
              <a:t> </a:t>
            </a:r>
            <a:r>
              <a:rPr lang="it-IT" sz="1400" dirty="0" err="1"/>
              <a:t>stack</a:t>
            </a:r>
            <a:endParaRPr lang="it-IT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E24F9-BB6E-5DB2-7B02-304614BBB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0894" y="2384427"/>
            <a:ext cx="3532281" cy="2195512"/>
          </a:xfrm>
        </p:spPr>
        <p:txBody>
          <a:bodyPr/>
          <a:lstStyle/>
          <a:p>
            <a:r>
              <a:rPr lang="it-IT" sz="1400" b="1" dirty="0"/>
              <a:t>Single-</a:t>
            </a:r>
            <a:r>
              <a:rPr lang="it-IT" sz="1400" b="1" dirty="0" err="1"/>
              <a:t>path</a:t>
            </a:r>
            <a:r>
              <a:rPr lang="it-IT" sz="1400" b="1" dirty="0"/>
              <a:t>, multi-stage:</a:t>
            </a:r>
          </a:p>
          <a:p>
            <a:r>
              <a:rPr lang="it-IT" sz="1400" dirty="0"/>
              <a:t>the stages </a:t>
            </a:r>
            <a:r>
              <a:rPr lang="it-IT" sz="1400" dirty="0" err="1"/>
              <a:t>develop</a:t>
            </a:r>
            <a:r>
              <a:rPr lang="it-IT" sz="1400" dirty="0"/>
              <a:t> </a:t>
            </a:r>
            <a:r>
              <a:rPr lang="it-IT" sz="1400" dirty="0" err="1"/>
              <a:t>axially</a:t>
            </a:r>
            <a:r>
              <a:rPr lang="it-IT" sz="1400" dirty="0"/>
              <a:t>, </a:t>
            </a:r>
            <a:r>
              <a:rPr lang="it-IT" sz="1400" dirty="0" err="1"/>
              <a:t>this</a:t>
            </a:r>
            <a:r>
              <a:rPr lang="it-IT" sz="1400" dirty="0"/>
              <a:t> </a:t>
            </a:r>
            <a:r>
              <a:rPr lang="it-IT" sz="1400" dirty="0" err="1"/>
              <a:t>limit</a:t>
            </a:r>
            <a:r>
              <a:rPr lang="it-IT" sz="1400" dirty="0"/>
              <a:t> the stage max </a:t>
            </a:r>
            <a:r>
              <a:rPr lang="it-IT" sz="1400" dirty="0" err="1"/>
              <a:t>number</a:t>
            </a:r>
            <a:r>
              <a:rPr lang="it-IT" sz="1400" dirty="0"/>
              <a:t> to </a:t>
            </a:r>
            <a:r>
              <a:rPr lang="it-IT" sz="1400" dirty="0" err="1"/>
              <a:t>around</a:t>
            </a:r>
            <a:r>
              <a:rPr lang="it-IT" sz="1400" dirty="0"/>
              <a:t> 8</a:t>
            </a:r>
          </a:p>
          <a:p>
            <a:r>
              <a:rPr lang="it-IT" sz="1400" dirty="0" err="1"/>
              <a:t>all</a:t>
            </a:r>
            <a:r>
              <a:rPr lang="it-IT" sz="1400" dirty="0"/>
              <a:t> the stages </a:t>
            </a:r>
            <a:r>
              <a:rPr lang="it-IT" sz="1400" dirty="0" err="1"/>
              <a:t>move</a:t>
            </a:r>
            <a:r>
              <a:rPr lang="it-IT" sz="1400" dirty="0"/>
              <a:t> </a:t>
            </a:r>
            <a:r>
              <a:rPr lang="it-IT" sz="1400" dirty="0" err="1"/>
              <a:t>together</a:t>
            </a:r>
            <a:r>
              <a:rPr lang="it-IT" sz="1400" dirty="0"/>
              <a:t> giving a </a:t>
            </a:r>
            <a:r>
              <a:rPr lang="it-IT" sz="1400" dirty="0" err="1"/>
              <a:t>continous</a:t>
            </a:r>
            <a:r>
              <a:rPr lang="it-IT" sz="1400" dirty="0"/>
              <a:t> control of the flow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4E172FD-6850-59BA-0A1E-27A2C53CA685}"/>
              </a:ext>
            </a:extLst>
          </p:cNvPr>
          <p:cNvSpPr txBox="1">
            <a:spLocks/>
          </p:cNvSpPr>
          <p:nvPr/>
        </p:nvSpPr>
        <p:spPr>
          <a:xfrm>
            <a:off x="2197377" y="1929215"/>
            <a:ext cx="4422965" cy="336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600" b="1" dirty="0" err="1">
                <a:solidFill>
                  <a:srgbClr val="1D71B8"/>
                </a:solidFill>
              </a:rPr>
              <a:t>Both</a:t>
            </a:r>
            <a:r>
              <a:rPr lang="it-IT" sz="1600" b="1" dirty="0">
                <a:solidFill>
                  <a:srgbClr val="1D71B8"/>
                </a:solidFill>
              </a:rPr>
              <a:t> of </a:t>
            </a:r>
            <a:r>
              <a:rPr lang="it-IT" sz="1600" b="1" dirty="0" err="1">
                <a:solidFill>
                  <a:srgbClr val="1D71B8"/>
                </a:solidFill>
              </a:rPr>
              <a:t>them</a:t>
            </a:r>
            <a:r>
              <a:rPr lang="it-IT" sz="1600" b="1" dirty="0">
                <a:solidFill>
                  <a:srgbClr val="1D71B8"/>
                </a:solidFill>
              </a:rPr>
              <a:t> </a:t>
            </a:r>
            <a:r>
              <a:rPr lang="it-IT" sz="1600" b="1" dirty="0" err="1">
                <a:solidFill>
                  <a:srgbClr val="1D71B8"/>
                </a:solidFill>
              </a:rPr>
              <a:t>has</a:t>
            </a:r>
            <a:r>
              <a:rPr lang="it-IT" sz="1600" b="1" dirty="0">
                <a:solidFill>
                  <a:srgbClr val="1D71B8"/>
                </a:solidFill>
              </a:rPr>
              <a:t> </a:t>
            </a:r>
            <a:r>
              <a:rPr lang="it-IT" sz="1600" b="1" dirty="0" err="1">
                <a:solidFill>
                  <a:srgbClr val="1D71B8"/>
                </a:solidFill>
              </a:rPr>
              <a:t>its</a:t>
            </a:r>
            <a:r>
              <a:rPr lang="it-IT" sz="1600" b="1" dirty="0">
                <a:solidFill>
                  <a:srgbClr val="1D71B8"/>
                </a:solidFill>
              </a:rPr>
              <a:t> </a:t>
            </a:r>
            <a:r>
              <a:rPr lang="it-IT" sz="1600" b="1" dirty="0" err="1">
                <a:solidFill>
                  <a:srgbClr val="1D71B8"/>
                </a:solidFill>
              </a:rPr>
              <a:t>own</a:t>
            </a:r>
            <a:r>
              <a:rPr lang="it-IT" sz="1600" b="1" dirty="0">
                <a:solidFill>
                  <a:srgbClr val="1D71B8"/>
                </a:solidFill>
              </a:rPr>
              <a:t> benefits and </a:t>
            </a:r>
            <a:r>
              <a:rPr lang="it-IT" sz="1600" b="1" dirty="0" err="1">
                <a:solidFill>
                  <a:srgbClr val="1D71B8"/>
                </a:solidFill>
              </a:rPr>
              <a:t>limits</a:t>
            </a:r>
            <a:r>
              <a:rPr lang="it-IT" sz="1600" b="1" dirty="0">
                <a:solidFill>
                  <a:srgbClr val="1D71B8"/>
                </a:solidFill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444C1D-2DA6-4D3D-9103-99F48302D4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7" name="Picture 6" descr="logo KOSO parcol 2019 in HD">
              <a:extLst>
                <a:ext uri="{FF2B5EF4-FFF2-40B4-BE49-F238E27FC236}">
                  <a16:creationId xmlns:a16="http://schemas.microsoft.com/office/drawing/2014/main" id="{87331111-3796-49EF-82E9-B710B406D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06F19C-C66F-436E-A9A1-30963B73D21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5B09559-EE10-428E-A108-160040DF729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2" name="Freeform 29">
                  <a:extLst>
                    <a:ext uri="{FF2B5EF4-FFF2-40B4-BE49-F238E27FC236}">
                      <a16:creationId xmlns:a16="http://schemas.microsoft.com/office/drawing/2014/main" id="{D513046C-CAC9-41AF-AD4B-536B0E57451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E453F79-B3E3-43DF-A462-693AF273FFD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1" name="Freeform 31">
                  <a:extLst>
                    <a:ext uri="{FF2B5EF4-FFF2-40B4-BE49-F238E27FC236}">
                      <a16:creationId xmlns:a16="http://schemas.microsoft.com/office/drawing/2014/main" id="{4077611F-4989-4C92-8978-5F609846327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02837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A49ED0FB-9142-926A-818E-8A1ED663E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77" y="1213709"/>
            <a:ext cx="5350085" cy="972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46064" y="855183"/>
            <a:ext cx="7734936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 err="1"/>
              <a:t>Effect</a:t>
            </a:r>
            <a:r>
              <a:rPr lang="it-IT" sz="1400" dirty="0"/>
              <a:t> of </a:t>
            </a:r>
            <a:r>
              <a:rPr lang="it-IT" sz="1400" dirty="0" err="1"/>
              <a:t>varing</a:t>
            </a:r>
            <a:r>
              <a:rPr lang="it-IT" sz="1400" dirty="0"/>
              <a:t> the clearances on CV </a:t>
            </a: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pic>
        <p:nvPicPr>
          <p:cNvPr id="39" name="Picture 38" descr="A drawing of a room&#10;&#10;Description automatically generated">
            <a:extLst>
              <a:ext uri="{FF2B5EF4-FFF2-40B4-BE49-F238E27FC236}">
                <a16:creationId xmlns:a16="http://schemas.microsoft.com/office/drawing/2014/main" id="{4451ABA4-BB76-9E00-9CE2-0CC2E2631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1" y="1801847"/>
            <a:ext cx="2225950" cy="2772000"/>
          </a:xfrm>
          <a:prstGeom prst="rect">
            <a:avLst/>
          </a:prstGeom>
        </p:spPr>
      </p:pic>
      <p:pic>
        <p:nvPicPr>
          <p:cNvPr id="43" name="Picture 42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71FDF17E-689B-976A-8D5C-CDA315CDE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262" y="2095200"/>
            <a:ext cx="5580665" cy="27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1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A49ED0FB-9142-926A-818E-8A1ED663E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77" y="1213709"/>
            <a:ext cx="5350085" cy="972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7712076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 err="1"/>
              <a:t>Effect</a:t>
            </a:r>
            <a:r>
              <a:rPr lang="it-IT" sz="1400" dirty="0"/>
              <a:t> of </a:t>
            </a:r>
            <a:r>
              <a:rPr lang="it-IT" sz="1400" dirty="0" err="1"/>
              <a:t>varing</a:t>
            </a:r>
            <a:r>
              <a:rPr lang="it-IT" sz="1400" dirty="0"/>
              <a:t> the clearances on CV </a:t>
            </a:r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pic>
        <p:nvPicPr>
          <p:cNvPr id="39" name="Picture 38" descr="A drawing of a room&#10;&#10;Description automatically generated">
            <a:extLst>
              <a:ext uri="{FF2B5EF4-FFF2-40B4-BE49-F238E27FC236}">
                <a16:creationId xmlns:a16="http://schemas.microsoft.com/office/drawing/2014/main" id="{4451ABA4-BB76-9E00-9CE2-0CC2E2631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1" y="1801847"/>
            <a:ext cx="2225950" cy="2772000"/>
          </a:xfrm>
          <a:prstGeom prst="rect">
            <a:avLst/>
          </a:prstGeom>
        </p:spPr>
      </p:pic>
      <p:pic>
        <p:nvPicPr>
          <p:cNvPr id="5" name="Picture 4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55B7659C-D321-0E5A-DF25-82BECB62C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441" y="2100489"/>
            <a:ext cx="5580665" cy="26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42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31876" y="854658"/>
            <a:ext cx="8237856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modeling</a:t>
            </a:r>
            <a:r>
              <a:rPr lang="it-IT" sz="2800" dirty="0"/>
              <a:t> of Tandem Plug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46064" y="1423820"/>
            <a:ext cx="8725918" cy="28044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Full control of design </a:t>
            </a:r>
            <a:r>
              <a:rPr lang="it-IT" sz="1400" dirty="0" err="1"/>
              <a:t>parameters</a:t>
            </a:r>
            <a:r>
              <a:rPr lang="it-IT" sz="1400" dirty="0"/>
              <a:t> </a:t>
            </a:r>
            <a:r>
              <a:rPr lang="it-IT" sz="1400" dirty="0" err="1"/>
              <a:t>through</a:t>
            </a:r>
            <a:r>
              <a:rPr lang="it-IT" sz="1400" dirty="0"/>
              <a:t> </a:t>
            </a:r>
            <a:r>
              <a:rPr lang="it-IT" sz="1400" dirty="0" err="1"/>
              <a:t>modeling</a:t>
            </a:r>
            <a:endParaRPr lang="it-IT" sz="1400" dirty="0"/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BA8C78-1028-7341-74E7-358DCA582D48}"/>
              </a:ext>
            </a:extLst>
          </p:cNvPr>
          <p:cNvGrpSpPr>
            <a:grpSpLocks noChangeAspect="1"/>
          </p:cNvGrpSpPr>
          <p:nvPr/>
        </p:nvGrpSpPr>
        <p:grpSpPr>
          <a:xfrm>
            <a:off x="246078" y="1741780"/>
            <a:ext cx="3129632" cy="2556000"/>
            <a:chOff x="1921963" y="973881"/>
            <a:chExt cx="4628318" cy="378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DA3581-A211-4C00-8A3D-7C1021923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521" r="4527"/>
            <a:stretch/>
          </p:blipFill>
          <p:spPr>
            <a:xfrm>
              <a:off x="1921963" y="973881"/>
              <a:ext cx="3167273" cy="37800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0AF7EF2-BA89-6FD5-D8A3-83EC64C944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93674" y="3432851"/>
              <a:ext cx="1756607" cy="3421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F7044E56-5E86-9176-7A55-50D78F11AEE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33092" y="2327563"/>
              <a:ext cx="2615778" cy="323883"/>
            </a:xfrm>
            <a:prstGeom prst="curvedConnector3">
              <a:avLst>
                <a:gd name="adj1" fmla="val 99787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7A79B464-33DB-5558-85DF-7D744E584DC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722259" y="1664079"/>
              <a:ext cx="2828022" cy="987367"/>
            </a:xfrm>
            <a:prstGeom prst="curvedConnector3">
              <a:avLst>
                <a:gd name="adj1" fmla="val 10065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C3D098-52EB-853E-88BA-C961BA0CD345}"/>
                </a:ext>
              </a:extLst>
            </p:cNvPr>
            <p:cNvSpPr txBox="1"/>
            <p:nvPr/>
          </p:nvSpPr>
          <p:spPr>
            <a:xfrm rot="676785">
              <a:off x="5077426" y="3612603"/>
              <a:ext cx="1253941" cy="455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/>
                <a:t>labyrinth</a:t>
              </a:r>
              <a:endParaRPr lang="it-IT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01D58C-5AA4-BE9A-7CE4-A927D736A892}"/>
                </a:ext>
              </a:extLst>
            </p:cNvPr>
            <p:cNvSpPr txBox="1"/>
            <p:nvPr/>
          </p:nvSpPr>
          <p:spPr>
            <a:xfrm rot="21373673">
              <a:off x="5053129" y="1345118"/>
              <a:ext cx="1337382" cy="455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clearance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D89993-8D7A-EDD2-4F6D-85EA2DCE8B86}"/>
                </a:ext>
              </a:extLst>
            </p:cNvPr>
            <p:cNvSpPr txBox="1"/>
            <p:nvPr/>
          </p:nvSpPr>
          <p:spPr>
            <a:xfrm>
              <a:off x="5035704" y="2281955"/>
              <a:ext cx="1337382" cy="455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clearance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F69FF3B-A998-F726-D0F5-248FF67A8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910" y="1856450"/>
            <a:ext cx="564727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41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3CE1881-432B-0BB1-717F-89835782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125" y="3176538"/>
            <a:ext cx="2079063" cy="1476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340151C-A00E-AFE1-0F9F-74CF9A614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47" t="1" b="3895"/>
          <a:stretch/>
        </p:blipFill>
        <p:spPr>
          <a:xfrm>
            <a:off x="5201487" y="3182995"/>
            <a:ext cx="959820" cy="146541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3" y="837666"/>
            <a:ext cx="8642351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Current</a:t>
            </a:r>
            <a:r>
              <a:rPr lang="it-IT" sz="2800" dirty="0"/>
              <a:t> Project: </a:t>
            </a:r>
            <a:r>
              <a:rPr lang="it-IT" sz="2800" dirty="0" err="1"/>
              <a:t>Combined</a:t>
            </a:r>
            <a:r>
              <a:rPr lang="it-IT" sz="2800" dirty="0"/>
              <a:t> </a:t>
            </a:r>
            <a:r>
              <a:rPr lang="it-IT" sz="2800" dirty="0" err="1"/>
              <a:t>modeling</a:t>
            </a:r>
            <a:r>
              <a:rPr lang="it-IT" sz="2800" dirty="0"/>
              <a:t> of </a:t>
            </a:r>
            <a:r>
              <a:rPr lang="it-IT" sz="2800" dirty="0" err="1"/>
              <a:t>Labyrinth</a:t>
            </a:r>
            <a:r>
              <a:rPr lang="it-IT" sz="2800" dirty="0"/>
              <a:t>, </a:t>
            </a:r>
            <a:r>
              <a:rPr lang="it-IT" sz="2800" dirty="0" err="1"/>
              <a:t>Cascade</a:t>
            </a:r>
            <a:r>
              <a:rPr lang="it-IT" sz="2800" dirty="0"/>
              <a:t> and Tandem Plug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6166B-C3D6-1BA3-08E6-2ACA6281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11" name="Picture 10" descr="logo KOSO parcol 2019 in HD">
              <a:extLst>
                <a:ext uri="{FF2B5EF4-FFF2-40B4-BE49-F238E27FC236}">
                  <a16:creationId xmlns:a16="http://schemas.microsoft.com/office/drawing/2014/main" id="{AF934E44-5DEB-FB19-2CA1-647E2C9C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169D1-B467-DC0E-70FB-8E687B937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889C66D-AF32-6267-028F-1B0593AD19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6" name="Freeform 29">
                  <a:extLst>
                    <a:ext uri="{FF2B5EF4-FFF2-40B4-BE49-F238E27FC236}">
                      <a16:creationId xmlns:a16="http://schemas.microsoft.com/office/drawing/2014/main" id="{EEC32391-685E-C735-9054-C4EE1F3CBA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2C5B12-5FDE-DBF3-2051-48E10065E2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5" name="Freeform 31">
                  <a:extLst>
                    <a:ext uri="{FF2B5EF4-FFF2-40B4-BE49-F238E27FC236}">
                      <a16:creationId xmlns:a16="http://schemas.microsoft.com/office/drawing/2014/main" id="{C745FCCC-94C3-C68C-A81A-63012D246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A59628-5AF0-E759-19B6-AA7B8589B2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" r="-1"/>
          <a:stretch/>
        </p:blipFill>
        <p:spPr>
          <a:xfrm>
            <a:off x="284759" y="1628874"/>
            <a:ext cx="1822234" cy="156726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B020DCB-D4D6-BDEE-F21D-D65C4F7DDA15}"/>
              </a:ext>
            </a:extLst>
          </p:cNvPr>
          <p:cNvGrpSpPr>
            <a:grpSpLocks noChangeAspect="1"/>
          </p:cNvGrpSpPr>
          <p:nvPr/>
        </p:nvGrpSpPr>
        <p:grpSpPr>
          <a:xfrm>
            <a:off x="1644997" y="2369609"/>
            <a:ext cx="2087201" cy="2160000"/>
            <a:chOff x="7789145" y="315191"/>
            <a:chExt cx="4123451" cy="426730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89F59CB-380D-AF37-96F8-58D3D9CBF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9081694" y="1782745"/>
              <a:ext cx="1512000" cy="408749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2E3C5E5-671C-F2C3-792E-6D69357DA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49"/>
            <a:stretch/>
          </p:blipFill>
          <p:spPr>
            <a:xfrm>
              <a:off x="7789145" y="315191"/>
              <a:ext cx="4123451" cy="3478463"/>
            </a:xfrm>
            <a:prstGeom prst="rect">
              <a:avLst/>
            </a:prstGeom>
          </p:spPr>
        </p:pic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D9057998-F897-6D64-6BCB-0B7F77BDA392}"/>
              </a:ext>
            </a:extLst>
          </p:cNvPr>
          <p:cNvSpPr/>
          <p:nvPr/>
        </p:nvSpPr>
        <p:spPr>
          <a:xfrm rot="16200000">
            <a:off x="3130404" y="1486391"/>
            <a:ext cx="324000" cy="792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5B6F13-9BF0-8286-D344-CB4ECA161F47}"/>
              </a:ext>
            </a:extLst>
          </p:cNvPr>
          <p:cNvGrpSpPr>
            <a:grpSpLocks noChangeAspect="1"/>
          </p:cNvGrpSpPr>
          <p:nvPr/>
        </p:nvGrpSpPr>
        <p:grpSpPr>
          <a:xfrm>
            <a:off x="3846850" y="1606316"/>
            <a:ext cx="4057017" cy="1457809"/>
            <a:chOff x="6398513" y="157084"/>
            <a:chExt cx="6812662" cy="270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88396F-2B7B-C77C-2258-320D96F3C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521" r="4527"/>
            <a:stretch/>
          </p:blipFill>
          <p:spPr>
            <a:xfrm>
              <a:off x="11069495" y="254754"/>
              <a:ext cx="2141680" cy="2556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12E405-D8DD-630A-A41B-A49DE982D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8513" y="157084"/>
              <a:ext cx="5647278" cy="2700000"/>
            </a:xfrm>
            <a:prstGeom prst="rect">
              <a:avLst/>
            </a:prstGeom>
          </p:spPr>
        </p:pic>
      </p:grpSp>
      <p:sp>
        <p:nvSpPr>
          <p:cNvPr id="30" name="Arrow: Down 29">
            <a:extLst>
              <a:ext uri="{FF2B5EF4-FFF2-40B4-BE49-F238E27FC236}">
                <a16:creationId xmlns:a16="http://schemas.microsoft.com/office/drawing/2014/main" id="{E7F78C68-3C09-DDB0-265B-82A43490E022}"/>
              </a:ext>
            </a:extLst>
          </p:cNvPr>
          <p:cNvSpPr/>
          <p:nvPr/>
        </p:nvSpPr>
        <p:spPr>
          <a:xfrm rot="16200000">
            <a:off x="4114969" y="3206273"/>
            <a:ext cx="324000" cy="792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3AF42A1E-E441-5C5A-C872-9BFCABC277D3}"/>
              </a:ext>
            </a:extLst>
          </p:cNvPr>
          <p:cNvSpPr/>
          <p:nvPr/>
        </p:nvSpPr>
        <p:spPr>
          <a:xfrm>
            <a:off x="6048539" y="2812125"/>
            <a:ext cx="396000" cy="504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758B4-D237-75A2-B49E-BDF03C3E05AF}"/>
              </a:ext>
            </a:extLst>
          </p:cNvPr>
          <p:cNvSpPr txBox="1"/>
          <p:nvPr/>
        </p:nvSpPr>
        <p:spPr>
          <a:xfrm rot="19205425">
            <a:off x="198036" y="2184943"/>
            <a:ext cx="18351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Labyrinth</a:t>
            </a:r>
            <a:r>
              <a:rPr lang="it-IT" dirty="0"/>
              <a:t> Model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8AFC74-AB77-0146-EA1C-0AE7CC2835B6}"/>
              </a:ext>
            </a:extLst>
          </p:cNvPr>
          <p:cNvSpPr txBox="1"/>
          <p:nvPr/>
        </p:nvSpPr>
        <p:spPr>
          <a:xfrm rot="19205425">
            <a:off x="1711070" y="3135548"/>
            <a:ext cx="18351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Cascade</a:t>
            </a:r>
            <a:r>
              <a:rPr lang="it-IT" dirty="0"/>
              <a:t> Model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015328-6232-E059-0FCA-480CDD6D2E5A}"/>
              </a:ext>
            </a:extLst>
          </p:cNvPr>
          <p:cNvSpPr txBox="1"/>
          <p:nvPr/>
        </p:nvSpPr>
        <p:spPr>
          <a:xfrm rot="20317985">
            <a:off x="4750885" y="2125495"/>
            <a:ext cx="224894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Tandem Plug Model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8E5168-6FB7-2511-95FA-87767BEA0A34}"/>
              </a:ext>
            </a:extLst>
          </p:cNvPr>
          <p:cNvSpPr txBox="1"/>
          <p:nvPr/>
        </p:nvSpPr>
        <p:spPr>
          <a:xfrm rot="20317985">
            <a:off x="4688428" y="3516312"/>
            <a:ext cx="348270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Hybrid</a:t>
            </a:r>
            <a:r>
              <a:rPr lang="it-IT" dirty="0"/>
              <a:t> Multi-Stage Tandem Valve</a:t>
            </a:r>
          </a:p>
        </p:txBody>
      </p:sp>
    </p:spTree>
    <p:extLst>
      <p:ext uri="{BB962C8B-B14F-4D97-AF65-F5344CB8AC3E}">
        <p14:creationId xmlns:p14="http://schemas.microsoft.com/office/powerpoint/2010/main" val="2174449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1905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797974A-9DCF-21FE-78A1-D0191A110BDA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4FB5CF1-5FD3-45A2-739F-8D3D35847369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7D4BC7CE-883C-A54B-D9AA-B419D72DBB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23" name="Immagine 22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0D662774-EB37-E1CA-0E3E-864B97FA7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89586E3-B05B-B39B-6330-12FDFD36F0E2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25" name="Text Placeholder 3">
              <a:extLst>
                <a:ext uri="{FF2B5EF4-FFF2-40B4-BE49-F238E27FC236}">
                  <a16:creationId xmlns:a16="http://schemas.microsoft.com/office/drawing/2014/main" id="{4DE26D89-7DD7-AB6E-D5D7-1CA6303CD3A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3A7F8524-8810-BEDD-4333-155F669CB1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613460CF-9F6F-69E7-CBFA-47920EF19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949C2768-8D29-120D-B9B4-3A4162835CE1}"/>
              </a:ext>
            </a:extLst>
          </p:cNvPr>
          <p:cNvSpPr txBox="1">
            <a:spLocks/>
          </p:cNvSpPr>
          <p:nvPr/>
        </p:nvSpPr>
        <p:spPr>
          <a:xfrm>
            <a:off x="250825" y="1166813"/>
            <a:ext cx="3701986" cy="5882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 err="1">
                <a:solidFill>
                  <a:schemeClr val="bg1"/>
                </a:solidFill>
              </a:rPr>
              <a:t>Conclusions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1DC7C4E7-7C8F-39C5-87A7-47ECD122CC9B}"/>
              </a:ext>
            </a:extLst>
          </p:cNvPr>
          <p:cNvSpPr txBox="1">
            <a:spLocks/>
          </p:cNvSpPr>
          <p:nvPr/>
        </p:nvSpPr>
        <p:spPr>
          <a:xfrm>
            <a:off x="250824" y="1755047"/>
            <a:ext cx="8640000" cy="2880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 err="1">
                <a:solidFill>
                  <a:schemeClr val="bg1"/>
                </a:solidFill>
              </a:rPr>
              <a:t>When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dealing</a:t>
            </a:r>
            <a:r>
              <a:rPr lang="it-IT" sz="1600" b="1" dirty="0">
                <a:solidFill>
                  <a:schemeClr val="bg1"/>
                </a:solidFill>
              </a:rPr>
              <a:t> with severe services, pressure drop and </a:t>
            </a:r>
            <a:r>
              <a:rPr lang="it-IT" sz="1600" b="1" dirty="0" err="1">
                <a:solidFill>
                  <a:schemeClr val="bg1"/>
                </a:solidFill>
              </a:rPr>
              <a:t>velocity</a:t>
            </a:r>
            <a:r>
              <a:rPr lang="it-IT" sz="1600" b="1" dirty="0">
                <a:solidFill>
                  <a:schemeClr val="bg1"/>
                </a:solidFill>
              </a:rPr>
              <a:t> must be </a:t>
            </a:r>
            <a:r>
              <a:rPr lang="it-IT" sz="1600" b="1" dirty="0" err="1">
                <a:solidFill>
                  <a:schemeClr val="bg1"/>
                </a:solidFill>
              </a:rPr>
              <a:t>adequately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handled</a:t>
            </a:r>
            <a:endParaRPr lang="it-IT" sz="1600" b="1" dirty="0">
              <a:solidFill>
                <a:schemeClr val="bg1"/>
              </a:solidFill>
            </a:endParaRPr>
          </a:p>
          <a:p>
            <a:r>
              <a:rPr lang="it-IT" sz="1600" b="1" dirty="0" err="1">
                <a:solidFill>
                  <a:schemeClr val="bg1"/>
                </a:solidFill>
              </a:rPr>
              <a:t>Choose</a:t>
            </a:r>
            <a:r>
              <a:rPr lang="it-IT" sz="1600" b="1" dirty="0">
                <a:solidFill>
                  <a:schemeClr val="bg1"/>
                </a:solidFill>
              </a:rPr>
              <a:t> of </a:t>
            </a:r>
            <a:r>
              <a:rPr lang="it-IT" sz="1600" b="1" dirty="0" err="1">
                <a:solidFill>
                  <a:schemeClr val="bg1"/>
                </a:solidFill>
              </a:rPr>
              <a:t>proper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materials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is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fundamental</a:t>
            </a:r>
            <a:endParaRPr lang="it-IT" sz="1600" b="1" dirty="0">
              <a:solidFill>
                <a:schemeClr val="bg1"/>
              </a:solidFill>
            </a:endParaRPr>
          </a:p>
          <a:p>
            <a:r>
              <a:rPr lang="it-IT" sz="1600" b="1" dirty="0">
                <a:solidFill>
                  <a:schemeClr val="bg1"/>
                </a:solidFill>
              </a:rPr>
              <a:t>Common severe service </a:t>
            </a:r>
            <a:r>
              <a:rPr lang="it-IT" sz="1600" b="1" dirty="0" err="1">
                <a:solidFill>
                  <a:schemeClr val="bg1"/>
                </a:solidFill>
              </a:rPr>
              <a:t>multistage</a:t>
            </a:r>
            <a:r>
              <a:rPr lang="it-IT" sz="1600" b="1" dirty="0">
                <a:solidFill>
                  <a:schemeClr val="bg1"/>
                </a:solidFill>
              </a:rPr>
              <a:t> trims </a:t>
            </a:r>
            <a:r>
              <a:rPr lang="it-IT" sz="1600" b="1" dirty="0" err="1">
                <a:solidFill>
                  <a:schemeClr val="bg1"/>
                </a:solidFill>
              </a:rPr>
              <a:t>might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not</a:t>
            </a:r>
            <a:r>
              <a:rPr lang="it-IT" sz="1600" b="1" dirty="0">
                <a:solidFill>
                  <a:schemeClr val="bg1"/>
                </a:solidFill>
              </a:rPr>
              <a:t> be </a:t>
            </a:r>
            <a:r>
              <a:rPr lang="it-IT" sz="1600" b="1" dirty="0" err="1">
                <a:solidFill>
                  <a:schemeClr val="bg1"/>
                </a:solidFill>
              </a:rPr>
              <a:t>always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adequate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</a:p>
          <a:p>
            <a:r>
              <a:rPr lang="it-IT" sz="1600" b="1" dirty="0">
                <a:solidFill>
                  <a:schemeClr val="bg1"/>
                </a:solidFill>
              </a:rPr>
              <a:t>A </a:t>
            </a:r>
            <a:r>
              <a:rPr lang="it-IT" sz="1600" b="1" dirty="0" err="1">
                <a:solidFill>
                  <a:schemeClr val="bg1"/>
                </a:solidFill>
              </a:rPr>
              <a:t>combination</a:t>
            </a:r>
            <a:r>
              <a:rPr lang="it-IT" sz="1600" b="1" dirty="0">
                <a:solidFill>
                  <a:schemeClr val="bg1"/>
                </a:solidFill>
              </a:rPr>
              <a:t> of </a:t>
            </a:r>
            <a:r>
              <a:rPr lang="it-IT" sz="1600" b="1" dirty="0" err="1">
                <a:solidFill>
                  <a:schemeClr val="bg1"/>
                </a:solidFill>
              </a:rPr>
              <a:t>them</a:t>
            </a:r>
            <a:r>
              <a:rPr lang="it-IT" sz="1600" b="1" dirty="0">
                <a:solidFill>
                  <a:schemeClr val="bg1"/>
                </a:solidFill>
              </a:rPr>
              <a:t> can be the best option to:</a:t>
            </a:r>
          </a:p>
          <a:p>
            <a:pPr marL="685800" lvl="1" indent="-342900">
              <a:buFont typeface="+mj-lt"/>
              <a:buAutoNum type="alphaLcParenR"/>
            </a:pPr>
            <a:r>
              <a:rPr lang="it-IT" sz="1600" b="1" dirty="0" err="1">
                <a:solidFill>
                  <a:schemeClr val="bg1"/>
                </a:solidFill>
              </a:rPr>
              <a:t>Fit</a:t>
            </a:r>
            <a:r>
              <a:rPr lang="it-IT" sz="1600" b="1" dirty="0">
                <a:solidFill>
                  <a:schemeClr val="bg1"/>
                </a:solidFill>
              </a:rPr>
              <a:t> the </a:t>
            </a:r>
            <a:r>
              <a:rPr lang="it-IT" sz="1600" b="1" dirty="0" err="1">
                <a:solidFill>
                  <a:schemeClr val="bg1"/>
                </a:solidFill>
              </a:rPr>
              <a:t>customer’s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requirements</a:t>
            </a:r>
            <a:endParaRPr lang="it-IT" sz="1600" b="1" dirty="0">
              <a:solidFill>
                <a:schemeClr val="bg1"/>
              </a:solidFill>
            </a:endParaRPr>
          </a:p>
          <a:p>
            <a:pPr marL="685800" lvl="1" indent="-342900">
              <a:buFont typeface="+mj-lt"/>
              <a:buAutoNum type="alphaLcParenR"/>
            </a:pPr>
            <a:r>
              <a:rPr lang="it-IT" sz="1600" b="1" dirty="0" err="1">
                <a:solidFill>
                  <a:schemeClr val="bg1"/>
                </a:solidFill>
              </a:rPr>
              <a:t>Optimize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dimensions</a:t>
            </a:r>
            <a:r>
              <a:rPr lang="it-IT" sz="1600" b="1" dirty="0">
                <a:solidFill>
                  <a:schemeClr val="bg1"/>
                </a:solidFill>
              </a:rPr>
              <a:t> and cost</a:t>
            </a:r>
          </a:p>
        </p:txBody>
      </p:sp>
    </p:spTree>
    <p:extLst>
      <p:ext uri="{BB962C8B-B14F-4D97-AF65-F5344CB8AC3E}">
        <p14:creationId xmlns:p14="http://schemas.microsoft.com/office/powerpoint/2010/main" val="750713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400860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9C066F7-CD46-53B7-B740-EF01F4FDADF8}"/>
              </a:ext>
            </a:extLst>
          </p:cNvPr>
          <p:cNvGrpSpPr/>
          <p:nvPr/>
        </p:nvGrpSpPr>
        <p:grpSpPr>
          <a:xfrm>
            <a:off x="1479137" y="2108704"/>
            <a:ext cx="1233705" cy="2484000"/>
            <a:chOff x="1260771" y="2067760"/>
            <a:chExt cx="1233705" cy="2484000"/>
          </a:xfrm>
        </p:grpSpPr>
        <p:pic>
          <p:nvPicPr>
            <p:cNvPr id="18" name="Content Placeholder 11">
              <a:extLst>
                <a:ext uri="{FF2B5EF4-FFF2-40B4-BE49-F238E27FC236}">
                  <a16:creationId xmlns:a16="http://schemas.microsoft.com/office/drawing/2014/main" id="{8C0ED6BC-1DFF-421F-95CC-058636002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0771" y="2067760"/>
              <a:ext cx="1233705" cy="2484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132978-8CDA-828F-133D-2B99BD2C9D98}"/>
                </a:ext>
              </a:extLst>
            </p:cNvPr>
            <p:cNvSpPr/>
            <p:nvPr/>
          </p:nvSpPr>
          <p:spPr>
            <a:xfrm>
              <a:off x="1262419" y="2187651"/>
              <a:ext cx="327546" cy="282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BA134B-8499-566E-EF7B-8BC0609489CA}"/>
              </a:ext>
            </a:extLst>
          </p:cNvPr>
          <p:cNvGrpSpPr/>
          <p:nvPr/>
        </p:nvGrpSpPr>
        <p:grpSpPr>
          <a:xfrm>
            <a:off x="4007573" y="2122331"/>
            <a:ext cx="1665840" cy="2528718"/>
            <a:chOff x="3991970" y="2058351"/>
            <a:chExt cx="1665840" cy="2528718"/>
          </a:xfrm>
        </p:grpSpPr>
        <p:pic>
          <p:nvPicPr>
            <p:cNvPr id="23" name="Content Placeholder 12">
              <a:extLst>
                <a:ext uri="{FF2B5EF4-FFF2-40B4-BE49-F238E27FC236}">
                  <a16:creationId xmlns:a16="http://schemas.microsoft.com/office/drawing/2014/main" id="{EDD0F076-CF2E-A0C2-88F1-4F69AE512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947" b="1870"/>
            <a:stretch/>
          </p:blipFill>
          <p:spPr>
            <a:xfrm>
              <a:off x="4041303" y="2058351"/>
              <a:ext cx="1616507" cy="2520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9D9240-6082-6B46-6B1E-5E8D6F9C0B72}"/>
                </a:ext>
              </a:extLst>
            </p:cNvPr>
            <p:cNvSpPr/>
            <p:nvPr/>
          </p:nvSpPr>
          <p:spPr>
            <a:xfrm>
              <a:off x="3991970" y="4423296"/>
              <a:ext cx="580030" cy="163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441B5C-34A1-B357-E89A-FA99B9E65ABF}"/>
              </a:ext>
            </a:extLst>
          </p:cNvPr>
          <p:cNvGrpSpPr>
            <a:grpSpLocks noChangeAspect="1"/>
          </p:cNvGrpSpPr>
          <p:nvPr/>
        </p:nvGrpSpPr>
        <p:grpSpPr>
          <a:xfrm>
            <a:off x="7119385" y="1986748"/>
            <a:ext cx="1616437" cy="2592000"/>
            <a:chOff x="5793291" y="465750"/>
            <a:chExt cx="2626697" cy="4212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6D8F66D-CA84-F1A6-1F85-67DEA5CC5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3291" y="465750"/>
              <a:ext cx="2626697" cy="42120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D5A4A4-0738-3F55-3624-2AECA6D62964}"/>
                </a:ext>
              </a:extLst>
            </p:cNvPr>
            <p:cNvSpPr/>
            <p:nvPr/>
          </p:nvSpPr>
          <p:spPr>
            <a:xfrm>
              <a:off x="7049068" y="465750"/>
              <a:ext cx="1370920" cy="204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9772"/>
            <a:ext cx="8609371" cy="947329"/>
          </a:xfrm>
        </p:spPr>
        <p:txBody>
          <a:bodyPr/>
          <a:lstStyle/>
          <a:p>
            <a:r>
              <a:rPr lang="it-IT" sz="3200" dirty="0" err="1"/>
              <a:t>Introduction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071688"/>
            <a:ext cx="2803715" cy="670494"/>
          </a:xfrm>
        </p:spPr>
        <p:txBody>
          <a:bodyPr/>
          <a:lstStyle/>
          <a:p>
            <a:pPr marL="0" indent="0">
              <a:buNone/>
            </a:pPr>
            <a:r>
              <a:rPr lang="it-IT" sz="1600" b="1" dirty="0">
                <a:solidFill>
                  <a:srgbClr val="1D71B8"/>
                </a:solidFill>
              </a:rPr>
              <a:t>Single-</a:t>
            </a:r>
            <a:r>
              <a:rPr lang="it-IT" sz="1600" b="1" dirty="0" err="1">
                <a:solidFill>
                  <a:srgbClr val="1D71B8"/>
                </a:solidFill>
              </a:rPr>
              <a:t>Path</a:t>
            </a: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r>
              <a:rPr lang="it-IT" sz="1600" b="1" dirty="0">
                <a:solidFill>
                  <a:srgbClr val="1D71B8"/>
                </a:solidFill>
              </a:rPr>
              <a:t>Multi-Stage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626B79-8234-2322-8553-5F4904D2FD9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94510" y="2071688"/>
            <a:ext cx="2803715" cy="670494"/>
          </a:xfrm>
        </p:spPr>
        <p:txBody>
          <a:bodyPr/>
          <a:lstStyle/>
          <a:p>
            <a:pPr marL="0" indent="0">
              <a:buNone/>
            </a:pPr>
            <a:r>
              <a:rPr lang="it-IT" sz="1600" b="1" dirty="0" err="1">
                <a:solidFill>
                  <a:srgbClr val="1D71B8"/>
                </a:solidFill>
              </a:rPr>
              <a:t>Hybrid-Path</a:t>
            </a: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r>
              <a:rPr lang="it-IT" sz="1600" b="1" dirty="0">
                <a:solidFill>
                  <a:srgbClr val="1D71B8"/>
                </a:solidFill>
              </a:rPr>
              <a:t>Multi-Stage</a:t>
            </a:r>
          </a:p>
          <a:p>
            <a:pPr marL="0" indent="0"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98C95CD-A744-FB1E-E629-FB5FC2681AE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071688"/>
            <a:ext cx="2803715" cy="670494"/>
          </a:xfrm>
        </p:spPr>
        <p:txBody>
          <a:bodyPr/>
          <a:lstStyle/>
          <a:p>
            <a:pPr marL="0" indent="0">
              <a:buNone/>
            </a:pPr>
            <a:r>
              <a:rPr lang="it-IT" sz="1600" b="1" dirty="0">
                <a:solidFill>
                  <a:srgbClr val="1D71B8"/>
                </a:solidFill>
              </a:rPr>
              <a:t>Multi-</a:t>
            </a:r>
            <a:r>
              <a:rPr lang="it-IT" sz="1600" b="1" dirty="0" err="1">
                <a:solidFill>
                  <a:srgbClr val="1D71B8"/>
                </a:solidFill>
              </a:rPr>
              <a:t>Path</a:t>
            </a: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r>
              <a:rPr lang="it-IT" sz="1600" b="1" dirty="0">
                <a:solidFill>
                  <a:srgbClr val="1D71B8"/>
                </a:solidFill>
              </a:rPr>
              <a:t>Multi-Stage</a:t>
            </a:r>
          </a:p>
          <a:p>
            <a:pPr marL="0" indent="0"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731910"/>
            <a:ext cx="2805113" cy="577850"/>
          </a:xfrm>
        </p:spPr>
        <p:txBody>
          <a:bodyPr/>
          <a:lstStyle/>
          <a:p>
            <a:endParaRPr lang="it-IT" dirty="0"/>
          </a:p>
          <a:p>
            <a:r>
              <a:rPr lang="it-IT" dirty="0" err="1"/>
              <a:t>Expanding</a:t>
            </a:r>
            <a:r>
              <a:rPr lang="it-IT" dirty="0"/>
              <a:t> </a:t>
            </a:r>
          </a:p>
          <a:p>
            <a:r>
              <a:rPr lang="it-IT" dirty="0" err="1"/>
              <a:t>Cascade</a:t>
            </a:r>
            <a:endParaRPr lang="it-IT" dirty="0"/>
          </a:p>
          <a:p>
            <a:r>
              <a:rPr lang="it-IT" dirty="0"/>
              <a:t>Trim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7B13429-25DA-506B-5A0C-10470AD05E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94355" y="2731910"/>
            <a:ext cx="2803525" cy="584200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Tandem</a:t>
            </a:r>
          </a:p>
          <a:p>
            <a:r>
              <a:rPr lang="it-IT" dirty="0"/>
              <a:t> Plug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962FC69-E85C-F4D3-D514-3BB8EEC791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731910"/>
            <a:ext cx="2811462" cy="604838"/>
          </a:xfrm>
        </p:spPr>
        <p:txBody>
          <a:bodyPr/>
          <a:lstStyle/>
          <a:p>
            <a:endParaRPr lang="it-IT" dirty="0"/>
          </a:p>
          <a:p>
            <a:r>
              <a:rPr lang="it-IT" dirty="0" err="1"/>
              <a:t>Limiphon</a:t>
            </a:r>
            <a:endParaRPr lang="it-IT" dirty="0"/>
          </a:p>
          <a:p>
            <a:r>
              <a:rPr lang="it-IT" dirty="0"/>
              <a:t>Additive</a:t>
            </a:r>
          </a:p>
          <a:p>
            <a:r>
              <a:rPr lang="it-IT" dirty="0"/>
              <a:t>Manufacturing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9FF69F2-D092-5DEC-5FE3-E1A4B45E1418}"/>
              </a:ext>
            </a:extLst>
          </p:cNvPr>
          <p:cNvSpPr/>
          <p:nvPr/>
        </p:nvSpPr>
        <p:spPr>
          <a:xfrm>
            <a:off x="2794965" y="39577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CFF4AB2-490B-4623-69B1-431A75384B49}"/>
              </a:ext>
            </a:extLst>
          </p:cNvPr>
          <p:cNvSpPr/>
          <p:nvPr/>
        </p:nvSpPr>
        <p:spPr>
          <a:xfrm rot="10800000">
            <a:off x="5755592" y="395593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7C36ADEF-1554-66DA-EBBD-86D09C1CB93F}"/>
              </a:ext>
            </a:extLst>
          </p:cNvPr>
          <p:cNvSpPr txBox="1">
            <a:spLocks/>
          </p:cNvSpPr>
          <p:nvPr/>
        </p:nvSpPr>
        <p:spPr>
          <a:xfrm>
            <a:off x="3154467" y="1561665"/>
            <a:ext cx="3532281" cy="336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600" b="1" dirty="0" err="1">
                <a:solidFill>
                  <a:srgbClr val="1D71B8"/>
                </a:solidFill>
              </a:rPr>
              <a:t>Taking</a:t>
            </a:r>
            <a:r>
              <a:rPr lang="it-IT" sz="1600" b="1" dirty="0">
                <a:solidFill>
                  <a:srgbClr val="1D71B8"/>
                </a:solidFill>
              </a:rPr>
              <a:t> the best of </a:t>
            </a:r>
            <a:r>
              <a:rPr lang="it-IT" sz="1600" b="1" dirty="0" err="1">
                <a:solidFill>
                  <a:srgbClr val="1D71B8"/>
                </a:solidFill>
              </a:rPr>
              <a:t>both</a:t>
            </a:r>
            <a:r>
              <a:rPr lang="it-IT" sz="1600" b="1" dirty="0">
                <a:solidFill>
                  <a:srgbClr val="1D71B8"/>
                </a:solidFill>
              </a:rPr>
              <a:t> </a:t>
            </a:r>
            <a:r>
              <a:rPr lang="it-IT" sz="1600" b="1" dirty="0" err="1">
                <a:solidFill>
                  <a:srgbClr val="1D71B8"/>
                </a:solidFill>
              </a:rPr>
              <a:t>types</a:t>
            </a: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B22ADA-FA5E-1C57-34DB-229F50B81F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7" name="Picture 6" descr="logo KOSO parcol 2019 in HD">
              <a:extLst>
                <a:ext uri="{FF2B5EF4-FFF2-40B4-BE49-F238E27FC236}">
                  <a16:creationId xmlns:a16="http://schemas.microsoft.com/office/drawing/2014/main" id="{43AE06CC-8D78-DB65-C606-B4116AF37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9343A8-F1ED-5132-7505-FBA4AF7B008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27875E1-705B-3333-823D-375D450C12E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5" name="Freeform 29">
                  <a:extLst>
                    <a:ext uri="{FF2B5EF4-FFF2-40B4-BE49-F238E27FC236}">
                      <a16:creationId xmlns:a16="http://schemas.microsoft.com/office/drawing/2014/main" id="{FD085E8E-9456-0939-8C2B-245A920159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35CAC70-5B4D-06C4-104B-97694F9F146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4" name="Freeform 31">
                  <a:extLst>
                    <a:ext uri="{FF2B5EF4-FFF2-40B4-BE49-F238E27FC236}">
                      <a16:creationId xmlns:a16="http://schemas.microsoft.com/office/drawing/2014/main" id="{892262C8-0D73-AFDA-2623-E3865C0ABDE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0494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1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8EE4A1-03A9-318C-5CAD-19E2972F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38226"/>
            <a:ext cx="5726113" cy="3549649"/>
          </a:xfrm>
        </p:spPr>
        <p:txBody>
          <a:bodyPr anchor="ctr" anchorCtr="0"/>
          <a:lstStyle/>
          <a:p>
            <a:pPr>
              <a:lnSpc>
                <a:spcPts val="2300"/>
              </a:lnSpc>
            </a:pPr>
            <a:r>
              <a:rPr lang="en-US" sz="1600" b="1" dirty="0">
                <a:solidFill>
                  <a:schemeClr val="bg1"/>
                </a:solidFill>
              </a:rPr>
              <a:t>1) Risks associated with high Pressure Drop / High Speed: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Examples, Criteria and International standard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2) Case Studies and Previous Experiences: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Analysis and Experiments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3) Current Project: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Modeling of Tandem Plug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58F5C1D3-2F3E-FB25-290E-D922E22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96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1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8EE4A1-03A9-318C-5CAD-19E2972F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38226"/>
            <a:ext cx="5726113" cy="3549649"/>
          </a:xfrm>
        </p:spPr>
        <p:txBody>
          <a:bodyPr anchor="ctr" anchorCtr="0"/>
          <a:lstStyle/>
          <a:p>
            <a:pPr>
              <a:lnSpc>
                <a:spcPts val="2300"/>
              </a:lnSpc>
            </a:pPr>
            <a:r>
              <a:rPr lang="en-US" sz="1600" b="1" dirty="0">
                <a:solidFill>
                  <a:schemeClr val="bg1"/>
                </a:solidFill>
              </a:rPr>
              <a:t>1) Risks associated with high Pressure Drop / High Speed: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Examples, Criteria and International standard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2) Case Studies and Previous Experiences: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Analysis and Experiments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3) Current Project: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- Modeling of Tandem Plug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58F5C1D3-2F3E-FB25-290E-D922E22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7227A64-F3A8-2893-2EF8-4C908B225BF1}"/>
              </a:ext>
            </a:extLst>
          </p:cNvPr>
          <p:cNvSpPr/>
          <p:nvPr/>
        </p:nvSpPr>
        <p:spPr>
          <a:xfrm>
            <a:off x="160207" y="2326943"/>
            <a:ext cx="4411793" cy="689182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CBBDE-F2A7-9904-CD3C-06D1D3EF9A5A}"/>
              </a:ext>
            </a:extLst>
          </p:cNvPr>
          <p:cNvSpPr/>
          <p:nvPr/>
        </p:nvSpPr>
        <p:spPr>
          <a:xfrm>
            <a:off x="171007" y="3231166"/>
            <a:ext cx="3032993" cy="689182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855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1C451A8-61F5-83BB-5C0D-5B85DC4889B3}"/>
              </a:ext>
            </a:extLst>
          </p:cNvPr>
          <p:cNvSpPr txBox="1">
            <a:spLocks/>
          </p:cNvSpPr>
          <p:nvPr/>
        </p:nvSpPr>
        <p:spPr>
          <a:xfrm>
            <a:off x="250825" y="1821976"/>
            <a:ext cx="3023337" cy="276589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 err="1"/>
              <a:t>Typical</a:t>
            </a:r>
            <a:r>
              <a:rPr lang="it-IT" sz="1400" dirty="0"/>
              <a:t> </a:t>
            </a:r>
            <a:r>
              <a:rPr lang="it-IT" sz="1400" dirty="0" err="1"/>
              <a:t>cavitation</a:t>
            </a:r>
            <a:r>
              <a:rPr lang="it-IT" sz="1400" dirty="0"/>
              <a:t> and high speed </a:t>
            </a:r>
            <a:r>
              <a:rPr lang="it-IT" sz="1400" dirty="0" err="1"/>
              <a:t>associated</a:t>
            </a:r>
            <a:r>
              <a:rPr lang="it-IT" sz="1400" dirty="0"/>
              <a:t> </a:t>
            </a:r>
            <a:r>
              <a:rPr lang="it-IT" sz="1400" dirty="0" err="1"/>
              <a:t>damages</a:t>
            </a: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B24F72-08DE-4B26-CEC5-D34E9111B798}"/>
              </a:ext>
            </a:extLst>
          </p:cNvPr>
          <p:cNvGrpSpPr>
            <a:grpSpLocks noChangeAspect="1"/>
          </p:cNvGrpSpPr>
          <p:nvPr/>
        </p:nvGrpSpPr>
        <p:grpSpPr>
          <a:xfrm>
            <a:off x="3274163" y="1065176"/>
            <a:ext cx="5557418" cy="3510482"/>
            <a:chOff x="1875267" y="771750"/>
            <a:chExt cx="5699133" cy="3600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1F3C0E-399D-A849-35EF-529EA745C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021"/>
            <a:stretch/>
          </p:blipFill>
          <p:spPr>
            <a:xfrm>
              <a:off x="1875267" y="771750"/>
              <a:ext cx="5699133" cy="36000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0A3B36E-8229-C032-AC54-1E52E18EE48E}"/>
                </a:ext>
              </a:extLst>
            </p:cNvPr>
            <p:cNvSpPr/>
            <p:nvPr/>
          </p:nvSpPr>
          <p:spPr>
            <a:xfrm>
              <a:off x="4428000" y="3896328"/>
              <a:ext cx="3146400" cy="454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6" name="Title 2">
            <a:extLst>
              <a:ext uri="{FF2B5EF4-FFF2-40B4-BE49-F238E27FC236}">
                <a16:creationId xmlns:a16="http://schemas.microsoft.com/office/drawing/2014/main" id="{395FD86B-060C-2D17-8F93-43C9D2BBE065}"/>
              </a:ext>
            </a:extLst>
          </p:cNvPr>
          <p:cNvSpPr txBox="1">
            <a:spLocks/>
          </p:cNvSpPr>
          <p:nvPr/>
        </p:nvSpPr>
        <p:spPr>
          <a:xfrm>
            <a:off x="250824" y="825890"/>
            <a:ext cx="3023337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Examples</a:t>
            </a:r>
            <a:endParaRPr lang="it-IT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89D274-BE99-F249-6385-BFD7329311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3" name="Picture 2" descr="logo KOSO parcol 2019 in HD">
              <a:extLst>
                <a:ext uri="{FF2B5EF4-FFF2-40B4-BE49-F238E27FC236}">
                  <a16:creationId xmlns:a16="http://schemas.microsoft.com/office/drawing/2014/main" id="{2F6519BA-64F6-EF02-81A7-57CA73AA1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2A149CE-0A45-5AC8-9AE0-989C682DEC9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C4455A0-7DD6-EDC5-AC9E-456701C2F7C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8" name="Freeform 29">
                  <a:extLst>
                    <a:ext uri="{FF2B5EF4-FFF2-40B4-BE49-F238E27FC236}">
                      <a16:creationId xmlns:a16="http://schemas.microsoft.com/office/drawing/2014/main" id="{9D77D1DE-0F39-AFB8-56F2-73FBCC15370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AFA71D2-61C1-2446-4335-3C96F316918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7" name="Freeform 31">
                  <a:extLst>
                    <a:ext uri="{FF2B5EF4-FFF2-40B4-BE49-F238E27FC236}">
                      <a16:creationId xmlns:a16="http://schemas.microsoft.com/office/drawing/2014/main" id="{81803435-7F73-E1CB-A64A-81996E442D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6554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FFF732-AEAB-9AF0-71DA-61E645261CA4}"/>
              </a:ext>
            </a:extLst>
          </p:cNvPr>
          <p:cNvSpPr txBox="1">
            <a:spLocks/>
          </p:cNvSpPr>
          <p:nvPr/>
        </p:nvSpPr>
        <p:spPr>
          <a:xfrm>
            <a:off x="250825" y="848839"/>
            <a:ext cx="3701986" cy="9731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Physics</a:t>
            </a:r>
            <a:r>
              <a:rPr lang="it-IT" dirty="0"/>
              <a:t> </a:t>
            </a:r>
            <a:r>
              <a:rPr lang="it-IT" dirty="0" err="1"/>
              <a:t>behind</a:t>
            </a: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3C04D-57EA-8469-1C2F-9ED5B6AAF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910" y="710715"/>
            <a:ext cx="3205910" cy="38886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1825-2A13-955F-496D-3FB061E2F289}"/>
              </a:ext>
            </a:extLst>
          </p:cNvPr>
          <p:cNvSpPr txBox="1">
            <a:spLocks/>
          </p:cNvSpPr>
          <p:nvPr/>
        </p:nvSpPr>
        <p:spPr>
          <a:xfrm>
            <a:off x="250825" y="1821976"/>
            <a:ext cx="4055044" cy="276589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To reduce the pressure, a valve </a:t>
            </a:r>
            <a:r>
              <a:rPr lang="it-IT" sz="1400" dirty="0" err="1"/>
              <a:t>need</a:t>
            </a:r>
            <a:r>
              <a:rPr lang="it-IT" sz="1400" dirty="0"/>
              <a:t> to dissipate energy.</a:t>
            </a:r>
          </a:p>
          <a:p>
            <a:pPr marL="0" indent="0">
              <a:buNone/>
            </a:pPr>
            <a:r>
              <a:rPr lang="it-IT" sz="1400" dirty="0"/>
              <a:t>Energy </a:t>
            </a:r>
            <a:r>
              <a:rPr lang="it-IT" sz="1400" dirty="0" err="1"/>
              <a:t>dissipation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usually</a:t>
            </a:r>
            <a:r>
              <a:rPr lang="it-IT" sz="1400" dirty="0"/>
              <a:t> </a:t>
            </a:r>
            <a:r>
              <a:rPr lang="it-IT" sz="1400" dirty="0" err="1"/>
              <a:t>obtained</a:t>
            </a:r>
            <a:r>
              <a:rPr lang="it-IT" sz="1400" dirty="0"/>
              <a:t> by </a:t>
            </a:r>
            <a:r>
              <a:rPr lang="it-IT" sz="1400" dirty="0" err="1"/>
              <a:t>restriction</a:t>
            </a:r>
            <a:r>
              <a:rPr lang="it-IT" sz="1400" dirty="0"/>
              <a:t>, </a:t>
            </a:r>
            <a:r>
              <a:rPr lang="it-IT" sz="1400" dirty="0" err="1"/>
              <a:t>expansion</a:t>
            </a:r>
            <a:r>
              <a:rPr lang="it-IT" sz="1400" dirty="0"/>
              <a:t> and </a:t>
            </a:r>
            <a:r>
              <a:rPr lang="it-IT" sz="1400" dirty="0" err="1"/>
              <a:t>change</a:t>
            </a:r>
            <a:r>
              <a:rPr lang="it-IT" sz="1400" dirty="0"/>
              <a:t> of </a:t>
            </a:r>
            <a:r>
              <a:rPr lang="it-IT" sz="1400" dirty="0" err="1"/>
              <a:t>direction</a:t>
            </a:r>
            <a:endParaRPr lang="it-IT" sz="1400" dirty="0"/>
          </a:p>
          <a:p>
            <a:pPr marL="0" indent="0">
              <a:buNone/>
            </a:pPr>
            <a:r>
              <a:rPr lang="it-IT" sz="1400" dirty="0"/>
              <a:t>The </a:t>
            </a:r>
            <a:r>
              <a:rPr lang="it-IT" sz="1400" dirty="0" err="1"/>
              <a:t>simplest</a:t>
            </a:r>
            <a:r>
              <a:rPr lang="it-IT" sz="1400" dirty="0"/>
              <a:t> </a:t>
            </a:r>
            <a:r>
              <a:rPr lang="it-IT" sz="1400" dirty="0" err="1"/>
              <a:t>example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the </a:t>
            </a:r>
            <a:r>
              <a:rPr lang="it-IT" sz="1400" dirty="0" err="1"/>
              <a:t>orifice</a:t>
            </a: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02D73-D1F0-E1BF-6226-EFA3A0870D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201" y="0"/>
            <a:ext cx="2518799" cy="576000"/>
            <a:chOff x="3588" y="-5"/>
            <a:chExt cx="8317" cy="1955"/>
          </a:xfrm>
        </p:grpSpPr>
        <p:pic>
          <p:nvPicPr>
            <p:cNvPr id="6" name="Picture 5" descr="logo KOSO parcol 2019 in HD">
              <a:extLst>
                <a:ext uri="{FF2B5EF4-FFF2-40B4-BE49-F238E27FC236}">
                  <a16:creationId xmlns:a16="http://schemas.microsoft.com/office/drawing/2014/main" id="{B903905B-634E-4289-E63F-D49D679BF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560"/>
              <a:ext cx="7526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04C292-8848-BC6D-1830-D7AD914CEAB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80" y="-5"/>
              <a:ext cx="1625" cy="1620"/>
              <a:chOff x="10715" y="1040"/>
              <a:chExt cx="1191" cy="119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2BC3AEC-DE89-04A4-B454-30129B1721C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993" y="1040"/>
                <a:ext cx="913" cy="913"/>
                <a:chOff x="10993" y="0"/>
                <a:chExt cx="913" cy="913"/>
              </a:xfrm>
            </p:grpSpPr>
            <p:sp>
              <p:nvSpPr>
                <p:cNvPr id="11" name="Freeform 29">
                  <a:extLst>
                    <a:ext uri="{FF2B5EF4-FFF2-40B4-BE49-F238E27FC236}">
                      <a16:creationId xmlns:a16="http://schemas.microsoft.com/office/drawing/2014/main" id="{DC2D3B5B-DD0F-6EBE-6DA5-68C447141C3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993" y="0"/>
                  <a:ext cx="913" cy="913"/>
                </a:xfrm>
                <a:custGeom>
                  <a:avLst/>
                  <a:gdLst>
                    <a:gd name="T0" fmla="+- 0 11906 10993"/>
                    <a:gd name="T1" fmla="*/ T0 w 913"/>
                    <a:gd name="T2" fmla="*/ 0 h 913"/>
                    <a:gd name="T3" fmla="+- 0 10993 10993"/>
                    <a:gd name="T4" fmla="*/ T3 w 913"/>
                    <a:gd name="T5" fmla="*/ 0 h 913"/>
                    <a:gd name="T6" fmla="+- 0 11906 10993"/>
                    <a:gd name="T7" fmla="*/ T6 w 913"/>
                    <a:gd name="T8" fmla="*/ 913 h 913"/>
                    <a:gd name="T9" fmla="+- 0 11906 10993"/>
                    <a:gd name="T10" fmla="*/ T9 w 913"/>
                    <a:gd name="T11" fmla="*/ 0 h 913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3" h="913">
                      <a:moveTo>
                        <a:pt x="913" y="0"/>
                      </a:moveTo>
                      <a:lnTo>
                        <a:pt x="0" y="0"/>
                      </a:lnTo>
                      <a:lnTo>
                        <a:pt x="913" y="913"/>
                      </a:lnTo>
                      <a:lnTo>
                        <a:pt x="913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6A002C6-EB50-656C-7F25-A390B0EC16A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15" y="1040"/>
                <a:ext cx="1191" cy="1191"/>
                <a:chOff x="10715" y="0"/>
                <a:chExt cx="1191" cy="1191"/>
              </a:xfrm>
            </p:grpSpPr>
            <p:sp>
              <p:nvSpPr>
                <p:cNvPr id="10" name="Freeform 31">
                  <a:extLst>
                    <a:ext uri="{FF2B5EF4-FFF2-40B4-BE49-F238E27FC236}">
                      <a16:creationId xmlns:a16="http://schemas.microsoft.com/office/drawing/2014/main" id="{6AAA64E6-3DE6-315E-1982-835AA7608C6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15" y="0"/>
                  <a:ext cx="1191" cy="1191"/>
                </a:xfrm>
                <a:custGeom>
                  <a:avLst/>
                  <a:gdLst>
                    <a:gd name="T0" fmla="+- 0 10864 10715"/>
                    <a:gd name="T1" fmla="*/ T0 w 1191"/>
                    <a:gd name="T2" fmla="*/ 0 h 1191"/>
                    <a:gd name="T3" fmla="+- 0 10715 10715"/>
                    <a:gd name="T4" fmla="*/ T3 w 1191"/>
                    <a:gd name="T5" fmla="*/ 0 h 1191"/>
                    <a:gd name="T6" fmla="+- 0 11906 10715"/>
                    <a:gd name="T7" fmla="*/ T6 w 1191"/>
                    <a:gd name="T8" fmla="*/ 1191 h 1191"/>
                    <a:gd name="T9" fmla="+- 0 11906 10715"/>
                    <a:gd name="T10" fmla="*/ T9 w 1191"/>
                    <a:gd name="T11" fmla="*/ 1041 h 1191"/>
                    <a:gd name="T12" fmla="+- 0 10864 10715"/>
                    <a:gd name="T13" fmla="*/ T12 w 1191"/>
                    <a:gd name="T14" fmla="*/ 0 h 119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</a:cxnLst>
                  <a:rect l="0" t="0" r="r" b="b"/>
                  <a:pathLst>
                    <a:path w="1191" h="1191">
                      <a:moveTo>
                        <a:pt x="149" y="0"/>
                      </a:moveTo>
                      <a:lnTo>
                        <a:pt x="0" y="0"/>
                      </a:lnTo>
                      <a:lnTo>
                        <a:pt x="1191" y="1191"/>
                      </a:lnTo>
                      <a:lnTo>
                        <a:pt x="1191" y="1041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706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26795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1231</TotalTime>
  <Words>2372</Words>
  <Application>Microsoft Office PowerPoint</Application>
  <PresentationFormat>Presentazione su schermo (16:9)</PresentationFormat>
  <Paragraphs>469</Paragraphs>
  <Slides>45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2" baseType="lpstr">
      <vt:lpstr>Arial</vt:lpstr>
      <vt:lpstr>Calibri</vt:lpstr>
      <vt:lpstr>Cambria Math</vt:lpstr>
      <vt:lpstr>DM Sans</vt:lpstr>
      <vt:lpstr>Helvetica Neue</vt:lpstr>
      <vt:lpstr>Tahoma</vt:lpstr>
      <vt:lpstr>Tema di Office</vt:lpstr>
      <vt:lpstr>Presentazione standard di PowerPoint</vt:lpstr>
      <vt:lpstr>Combined multistage trims for managing of very severe cavitation applications</vt:lpstr>
      <vt:lpstr>Introduction</vt:lpstr>
      <vt:lpstr>Introduction  </vt:lpstr>
      <vt:lpstr>Introduction</vt:lpstr>
      <vt:lpstr>1) Risks associated with high Pressure Drop / High Speed:      - Examples, Criteria and International standard  2) Case Studies and Previous Experiences:      - Analysis and Experiments  3) Current Project:      - Modeling of Tandem Plug </vt:lpstr>
      <vt:lpstr>1) Risks associated with high Pressure Drop / High Speed:      - Examples, Criteria and International standard  2) Case Studies and Previous Experiences:      - Analysis and Experiments  3) Current Project:      - Modeling of Tandem Plug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1) Risks associated with high Pressure Drop / High Speed:      - Examples, Criteria and International standard  2) Case Studies and Previous Experiences:      - Analysis and Experiments  3) Current Project:      - Modeling of Tandem Plug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1) Risks associated with high Pressure Drop / High Speed:      - Examples, Criteria and International standard  2) Case Studies and Previous Experiences:      - Analysis and Experiments  3) Current Project:      - Modeling of Tandem Plug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206</cp:revision>
  <dcterms:created xsi:type="dcterms:W3CDTF">2023-01-25T08:25:49Z</dcterms:created>
  <dcterms:modified xsi:type="dcterms:W3CDTF">2024-05-06T09:55:36Z</dcterms:modified>
</cp:coreProperties>
</file>