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9"/>
  </p:notesMasterIdLst>
  <p:handoutMasterIdLst>
    <p:handoutMasterId r:id="rId30"/>
  </p:handoutMasterIdLst>
  <p:sldIdLst>
    <p:sldId id="327" r:id="rId2"/>
    <p:sldId id="324" r:id="rId3"/>
    <p:sldId id="311" r:id="rId4"/>
    <p:sldId id="328" r:id="rId5"/>
    <p:sldId id="329" r:id="rId6"/>
    <p:sldId id="360" r:id="rId7"/>
    <p:sldId id="333" r:id="rId8"/>
    <p:sldId id="366" r:id="rId9"/>
    <p:sldId id="335" r:id="rId10"/>
    <p:sldId id="336" r:id="rId11"/>
    <p:sldId id="338" r:id="rId12"/>
    <p:sldId id="339" r:id="rId13"/>
    <p:sldId id="340" r:id="rId14"/>
    <p:sldId id="341" r:id="rId15"/>
    <p:sldId id="367" r:id="rId16"/>
    <p:sldId id="345" r:id="rId17"/>
    <p:sldId id="358" r:id="rId18"/>
    <p:sldId id="365" r:id="rId19"/>
    <p:sldId id="364" r:id="rId20"/>
    <p:sldId id="347" r:id="rId21"/>
    <p:sldId id="349" r:id="rId22"/>
    <p:sldId id="362" r:id="rId23"/>
    <p:sldId id="356" r:id="rId24"/>
    <p:sldId id="357" r:id="rId25"/>
    <p:sldId id="361" r:id="rId26"/>
    <p:sldId id="368" r:id="rId27"/>
    <p:sldId id="369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1338B-F0F5-412E-AFB4-E399CDAC1FB0}" v="3" dt="2024-05-07T15:47:10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3137"/>
  </p:normalViewPr>
  <p:slideViewPr>
    <p:cSldViewPr snapToGrid="0">
      <p:cViewPr varScale="1">
        <p:scale>
          <a:sx n="131" d="100"/>
          <a:sy n="131" d="100"/>
        </p:scale>
        <p:origin x="86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E471338B-F0F5-412E-AFB4-E399CDAC1FB0}"/>
    <pc:docChg chg="undo custSel addSld delSld modSld">
      <pc:chgData name="Veniero Facchetti" userId="f2c6c99af91c4974" providerId="LiveId" clId="{E471338B-F0F5-412E-AFB4-E399CDAC1FB0}" dt="2024-05-07T15:47:12.460" v="124" actId="47"/>
      <pc:docMkLst>
        <pc:docMk/>
      </pc:docMkLst>
      <pc:sldChg chg="modSp mod">
        <pc:chgData name="Veniero Facchetti" userId="f2c6c99af91c4974" providerId="LiveId" clId="{E471338B-F0F5-412E-AFB4-E399CDAC1FB0}" dt="2024-05-07T15:39:58.746" v="8" actId="1076"/>
        <pc:sldMkLst>
          <pc:docMk/>
          <pc:sldMk cId="2962966828" sldId="311"/>
        </pc:sldMkLst>
        <pc:spChg chg="mod">
          <ac:chgData name="Veniero Facchetti" userId="f2c6c99af91c4974" providerId="LiveId" clId="{E471338B-F0F5-412E-AFB4-E399CDAC1FB0}" dt="2024-05-07T15:39:58.746" v="8" actId="1076"/>
          <ac:spMkLst>
            <pc:docMk/>
            <pc:sldMk cId="2962966828" sldId="311"/>
            <ac:spMk id="2" creationId="{B4A09DF2-88ED-C382-F37D-22EE2E867C53}"/>
          </ac:spMkLst>
        </pc:spChg>
      </pc:sldChg>
      <pc:sldChg chg="del">
        <pc:chgData name="Veniero Facchetti" userId="f2c6c99af91c4974" providerId="LiveId" clId="{E471338B-F0F5-412E-AFB4-E399CDAC1FB0}" dt="2024-05-07T15:47:12.460" v="124" actId="47"/>
        <pc:sldMkLst>
          <pc:docMk/>
          <pc:sldMk cId="2462792408" sldId="322"/>
        </pc:sldMkLst>
      </pc:sldChg>
      <pc:sldChg chg="delSp modSp mod">
        <pc:chgData name="Veniero Facchetti" userId="f2c6c99af91c4974" providerId="LiveId" clId="{E471338B-F0F5-412E-AFB4-E399CDAC1FB0}" dt="2024-05-07T15:39:45.570" v="5" actId="2710"/>
        <pc:sldMkLst>
          <pc:docMk/>
          <pc:sldMk cId="4024510751" sldId="324"/>
        </pc:sldMkLst>
        <pc:spChg chg="mod">
          <ac:chgData name="Veniero Facchetti" userId="f2c6c99af91c4974" providerId="LiveId" clId="{E471338B-F0F5-412E-AFB4-E399CDAC1FB0}" dt="2024-05-07T15:39:45.570" v="5" actId="2710"/>
          <ac:spMkLst>
            <pc:docMk/>
            <pc:sldMk cId="4024510751" sldId="324"/>
            <ac:spMk id="2" creationId="{60BEEFAC-B87D-48F6-D21D-02E165BC31C0}"/>
          </ac:spMkLst>
        </pc:spChg>
        <pc:picChg chg="del">
          <ac:chgData name="Veniero Facchetti" userId="f2c6c99af91c4974" providerId="LiveId" clId="{E471338B-F0F5-412E-AFB4-E399CDAC1FB0}" dt="2024-05-07T15:39:40.754" v="4" actId="478"/>
          <ac:picMkLst>
            <pc:docMk/>
            <pc:sldMk cId="4024510751" sldId="324"/>
            <ac:picMk id="3" creationId="{14D95BFB-9C13-9264-5BFB-8A423430588B}"/>
          </ac:picMkLst>
        </pc:picChg>
        <pc:picChg chg="del">
          <ac:chgData name="Veniero Facchetti" userId="f2c6c99af91c4974" providerId="LiveId" clId="{E471338B-F0F5-412E-AFB4-E399CDAC1FB0}" dt="2024-05-07T15:39:40.224" v="3" actId="478"/>
          <ac:picMkLst>
            <pc:docMk/>
            <pc:sldMk cId="4024510751" sldId="324"/>
            <ac:picMk id="7" creationId="{9FE3A57B-EE04-49ED-A34F-416BF0270B16}"/>
          </ac:picMkLst>
        </pc:picChg>
      </pc:sldChg>
      <pc:sldChg chg="delSp modSp mod">
        <pc:chgData name="Veniero Facchetti" userId="f2c6c99af91c4974" providerId="LiveId" clId="{E471338B-F0F5-412E-AFB4-E399CDAC1FB0}" dt="2024-05-07T15:39:34.778" v="2" actId="947"/>
        <pc:sldMkLst>
          <pc:docMk/>
          <pc:sldMk cId="2849688472" sldId="327"/>
        </pc:sldMkLst>
        <pc:spChg chg="mod">
          <ac:chgData name="Veniero Facchetti" userId="f2c6c99af91c4974" providerId="LiveId" clId="{E471338B-F0F5-412E-AFB4-E399CDAC1FB0}" dt="2024-05-07T15:39:34.778" v="2" actId="947"/>
          <ac:spMkLst>
            <pc:docMk/>
            <pc:sldMk cId="2849688472" sldId="327"/>
            <ac:spMk id="2" creationId="{0F174D2F-A0F4-79C8-E119-E565BE5E0169}"/>
          </ac:spMkLst>
        </pc:spChg>
        <pc:grpChg chg="del">
          <ac:chgData name="Veniero Facchetti" userId="f2c6c99af91c4974" providerId="LiveId" clId="{E471338B-F0F5-412E-AFB4-E399CDAC1FB0}" dt="2024-05-07T15:39:20.995" v="0" actId="478"/>
          <ac:grpSpMkLst>
            <pc:docMk/>
            <pc:sldMk cId="2849688472" sldId="327"/>
            <ac:grpSpMk id="6" creationId="{60A944FE-8C14-9963-6433-CACE61A05ACE}"/>
          </ac:grpSpMkLst>
        </pc:grpChg>
      </pc:sldChg>
      <pc:sldChg chg="modSp mod">
        <pc:chgData name="Veniero Facchetti" userId="f2c6c99af91c4974" providerId="LiveId" clId="{E471338B-F0F5-412E-AFB4-E399CDAC1FB0}" dt="2024-05-07T15:40:08.578" v="11" actId="1076"/>
        <pc:sldMkLst>
          <pc:docMk/>
          <pc:sldMk cId="3840827288" sldId="328"/>
        </pc:sldMkLst>
        <pc:spChg chg="mod">
          <ac:chgData name="Veniero Facchetti" userId="f2c6c99af91c4974" providerId="LiveId" clId="{E471338B-F0F5-412E-AFB4-E399CDAC1FB0}" dt="2024-05-07T15:40:08.578" v="11" actId="1076"/>
          <ac:spMkLst>
            <pc:docMk/>
            <pc:sldMk cId="3840827288" sldId="328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0:20.850" v="14" actId="1076"/>
        <pc:sldMkLst>
          <pc:docMk/>
          <pc:sldMk cId="2849534115" sldId="329"/>
        </pc:sldMkLst>
        <pc:spChg chg="mod">
          <ac:chgData name="Veniero Facchetti" userId="f2c6c99af91c4974" providerId="LiveId" clId="{E471338B-F0F5-412E-AFB4-E399CDAC1FB0}" dt="2024-05-07T15:40:20.850" v="14" actId="1076"/>
          <ac:spMkLst>
            <pc:docMk/>
            <pc:sldMk cId="2849534115" sldId="329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0:41.265" v="20" actId="1076"/>
        <pc:sldMkLst>
          <pc:docMk/>
          <pc:sldMk cId="531655261" sldId="333"/>
        </pc:sldMkLst>
        <pc:spChg chg="mod">
          <ac:chgData name="Veniero Facchetti" userId="f2c6c99af91c4974" providerId="LiveId" clId="{E471338B-F0F5-412E-AFB4-E399CDAC1FB0}" dt="2024-05-07T15:40:41.265" v="20" actId="1076"/>
          <ac:spMkLst>
            <pc:docMk/>
            <pc:sldMk cId="531655261" sldId="333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1:03.057" v="26" actId="1076"/>
        <pc:sldMkLst>
          <pc:docMk/>
          <pc:sldMk cId="2770169713" sldId="335"/>
        </pc:sldMkLst>
        <pc:spChg chg="mod">
          <ac:chgData name="Veniero Facchetti" userId="f2c6c99af91c4974" providerId="LiveId" clId="{E471338B-F0F5-412E-AFB4-E399CDAC1FB0}" dt="2024-05-07T15:41:03.057" v="26" actId="1076"/>
          <ac:spMkLst>
            <pc:docMk/>
            <pc:sldMk cId="2770169713" sldId="335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1:12.904" v="29" actId="1076"/>
        <pc:sldMkLst>
          <pc:docMk/>
          <pc:sldMk cId="2625033151" sldId="336"/>
        </pc:sldMkLst>
        <pc:spChg chg="mod">
          <ac:chgData name="Veniero Facchetti" userId="f2c6c99af91c4974" providerId="LiveId" clId="{E471338B-F0F5-412E-AFB4-E399CDAC1FB0}" dt="2024-05-07T15:41:12.904" v="29" actId="1076"/>
          <ac:spMkLst>
            <pc:docMk/>
            <pc:sldMk cId="2625033151" sldId="336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1:21.554" v="32" actId="1076"/>
        <pc:sldMkLst>
          <pc:docMk/>
          <pc:sldMk cId="3377249363" sldId="338"/>
        </pc:sldMkLst>
        <pc:spChg chg="mod">
          <ac:chgData name="Veniero Facchetti" userId="f2c6c99af91c4974" providerId="LiveId" clId="{E471338B-F0F5-412E-AFB4-E399CDAC1FB0}" dt="2024-05-07T15:41:21.554" v="32" actId="1076"/>
          <ac:spMkLst>
            <pc:docMk/>
            <pc:sldMk cId="3377249363" sldId="338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1:30.170" v="35" actId="1076"/>
        <pc:sldMkLst>
          <pc:docMk/>
          <pc:sldMk cId="687272167" sldId="339"/>
        </pc:sldMkLst>
        <pc:spChg chg="mod">
          <ac:chgData name="Veniero Facchetti" userId="f2c6c99af91c4974" providerId="LiveId" clId="{E471338B-F0F5-412E-AFB4-E399CDAC1FB0}" dt="2024-05-07T15:41:30.170" v="35" actId="1076"/>
          <ac:spMkLst>
            <pc:docMk/>
            <pc:sldMk cId="687272167" sldId="339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2:33.082" v="50" actId="1076"/>
        <pc:sldMkLst>
          <pc:docMk/>
          <pc:sldMk cId="1284932793" sldId="340"/>
        </pc:sldMkLst>
        <pc:spChg chg="mod">
          <ac:chgData name="Veniero Facchetti" userId="f2c6c99af91c4974" providerId="LiveId" clId="{E471338B-F0F5-412E-AFB4-E399CDAC1FB0}" dt="2024-05-07T15:42:33.082" v="50" actId="1076"/>
          <ac:spMkLst>
            <pc:docMk/>
            <pc:sldMk cId="1284932793" sldId="340"/>
            <ac:spMk id="2" creationId="{B4A09DF2-88ED-C382-F37D-22EE2E867C53}"/>
          </ac:spMkLst>
        </pc:spChg>
        <pc:spChg chg="mod">
          <ac:chgData name="Veniero Facchetti" userId="f2c6c99af91c4974" providerId="LiveId" clId="{E471338B-F0F5-412E-AFB4-E399CDAC1FB0}" dt="2024-05-07T15:42:24.427" v="48" actId="403"/>
          <ac:spMkLst>
            <pc:docMk/>
            <pc:sldMk cId="1284932793" sldId="340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E471338B-F0F5-412E-AFB4-E399CDAC1FB0}" dt="2024-05-07T15:42:45.297" v="53" actId="1076"/>
        <pc:sldMkLst>
          <pc:docMk/>
          <pc:sldMk cId="343386104" sldId="341"/>
        </pc:sldMkLst>
        <pc:spChg chg="mod">
          <ac:chgData name="Veniero Facchetti" userId="f2c6c99af91c4974" providerId="LiveId" clId="{E471338B-F0F5-412E-AFB4-E399CDAC1FB0}" dt="2024-05-07T15:42:45.297" v="53" actId="1076"/>
          <ac:spMkLst>
            <pc:docMk/>
            <pc:sldMk cId="343386104" sldId="341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3:55.637" v="74" actId="171"/>
        <pc:sldMkLst>
          <pc:docMk/>
          <pc:sldMk cId="4190363031" sldId="345"/>
        </pc:sldMkLst>
        <pc:spChg chg="mod">
          <ac:chgData name="Veniero Facchetti" userId="f2c6c99af91c4974" providerId="LiveId" clId="{E471338B-F0F5-412E-AFB4-E399CDAC1FB0}" dt="2024-05-07T15:43:52.138" v="73" actId="1076"/>
          <ac:spMkLst>
            <pc:docMk/>
            <pc:sldMk cId="4190363031" sldId="345"/>
            <ac:spMk id="2" creationId="{B4A09DF2-88ED-C382-F37D-22EE2E867C53}"/>
          </ac:spMkLst>
        </pc:spChg>
        <pc:grpChg chg="ord">
          <ac:chgData name="Veniero Facchetti" userId="f2c6c99af91c4974" providerId="LiveId" clId="{E471338B-F0F5-412E-AFB4-E399CDAC1FB0}" dt="2024-05-07T15:43:55.637" v="74" actId="171"/>
          <ac:grpSpMkLst>
            <pc:docMk/>
            <pc:sldMk cId="4190363031" sldId="345"/>
            <ac:grpSpMk id="5" creationId="{BCF97651-C6EB-1ED3-A147-F5F2A1333386}"/>
          </ac:grpSpMkLst>
        </pc:grpChg>
      </pc:sldChg>
      <pc:sldChg chg="modSp mod">
        <pc:chgData name="Veniero Facchetti" userId="f2c6c99af91c4974" providerId="LiveId" clId="{E471338B-F0F5-412E-AFB4-E399CDAC1FB0}" dt="2024-05-07T15:44:41.681" v="86" actId="1076"/>
        <pc:sldMkLst>
          <pc:docMk/>
          <pc:sldMk cId="4088073047" sldId="347"/>
        </pc:sldMkLst>
        <pc:spChg chg="mod">
          <ac:chgData name="Veniero Facchetti" userId="f2c6c99af91c4974" providerId="LiveId" clId="{E471338B-F0F5-412E-AFB4-E399CDAC1FB0}" dt="2024-05-07T15:44:41.681" v="86" actId="1076"/>
          <ac:spMkLst>
            <pc:docMk/>
            <pc:sldMk cId="4088073047" sldId="347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4:53.522" v="89" actId="1076"/>
        <pc:sldMkLst>
          <pc:docMk/>
          <pc:sldMk cId="1917024373" sldId="349"/>
        </pc:sldMkLst>
        <pc:spChg chg="mod">
          <ac:chgData name="Veniero Facchetti" userId="f2c6c99af91c4974" providerId="LiveId" clId="{E471338B-F0F5-412E-AFB4-E399CDAC1FB0}" dt="2024-05-07T15:44:53.522" v="89" actId="1076"/>
          <ac:spMkLst>
            <pc:docMk/>
            <pc:sldMk cId="1917024373" sldId="349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5:21.529" v="98" actId="171"/>
        <pc:sldMkLst>
          <pc:docMk/>
          <pc:sldMk cId="2822602145" sldId="356"/>
        </pc:sldMkLst>
        <pc:spChg chg="mod">
          <ac:chgData name="Veniero Facchetti" userId="f2c6c99af91c4974" providerId="LiveId" clId="{E471338B-F0F5-412E-AFB4-E399CDAC1FB0}" dt="2024-05-07T15:45:16.753" v="96" actId="1076"/>
          <ac:spMkLst>
            <pc:docMk/>
            <pc:sldMk cId="2822602145" sldId="356"/>
            <ac:spMk id="2" creationId="{B4A09DF2-88ED-C382-F37D-22EE2E867C53}"/>
          </ac:spMkLst>
        </pc:spChg>
        <pc:grpChg chg="ord">
          <ac:chgData name="Veniero Facchetti" userId="f2c6c99af91c4974" providerId="LiveId" clId="{E471338B-F0F5-412E-AFB4-E399CDAC1FB0}" dt="2024-05-07T15:45:21.529" v="98" actId="171"/>
          <ac:grpSpMkLst>
            <pc:docMk/>
            <pc:sldMk cId="2822602145" sldId="356"/>
            <ac:grpSpMk id="4" creationId="{F1FC3A1A-ACC2-FA5D-3F61-D6C13BB881AB}"/>
          </ac:grpSpMkLst>
        </pc:grpChg>
      </pc:sldChg>
      <pc:sldChg chg="modSp mod">
        <pc:chgData name="Veniero Facchetti" userId="f2c6c99af91c4974" providerId="LiveId" clId="{E471338B-F0F5-412E-AFB4-E399CDAC1FB0}" dt="2024-05-07T15:45:43.361" v="102" actId="1076"/>
        <pc:sldMkLst>
          <pc:docMk/>
          <pc:sldMk cId="416648826" sldId="357"/>
        </pc:sldMkLst>
        <pc:spChg chg="mod">
          <ac:chgData name="Veniero Facchetti" userId="f2c6c99af91c4974" providerId="LiveId" clId="{E471338B-F0F5-412E-AFB4-E399CDAC1FB0}" dt="2024-05-07T15:45:43.361" v="102" actId="1076"/>
          <ac:spMkLst>
            <pc:docMk/>
            <pc:sldMk cId="416648826" sldId="357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4:12.642" v="77" actId="1076"/>
        <pc:sldMkLst>
          <pc:docMk/>
          <pc:sldMk cId="786274453" sldId="358"/>
        </pc:sldMkLst>
        <pc:spChg chg="mod">
          <ac:chgData name="Veniero Facchetti" userId="f2c6c99af91c4974" providerId="LiveId" clId="{E471338B-F0F5-412E-AFB4-E399CDAC1FB0}" dt="2024-05-07T15:44:12.642" v="77" actId="1076"/>
          <ac:spMkLst>
            <pc:docMk/>
            <pc:sldMk cId="786274453" sldId="358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0:31.953" v="17" actId="1076"/>
        <pc:sldMkLst>
          <pc:docMk/>
          <pc:sldMk cId="3152259653" sldId="360"/>
        </pc:sldMkLst>
        <pc:spChg chg="mod">
          <ac:chgData name="Veniero Facchetti" userId="f2c6c99af91c4974" providerId="LiveId" clId="{E471338B-F0F5-412E-AFB4-E399CDAC1FB0}" dt="2024-05-07T15:40:31.953" v="17" actId="1076"/>
          <ac:spMkLst>
            <pc:docMk/>
            <pc:sldMk cId="3152259653" sldId="360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5:58.018" v="106" actId="1076"/>
        <pc:sldMkLst>
          <pc:docMk/>
          <pc:sldMk cId="2713305177" sldId="361"/>
        </pc:sldMkLst>
        <pc:spChg chg="mod">
          <ac:chgData name="Veniero Facchetti" userId="f2c6c99af91c4974" providerId="LiveId" clId="{E471338B-F0F5-412E-AFB4-E399CDAC1FB0}" dt="2024-05-07T15:45:58.018" v="106" actId="1076"/>
          <ac:spMkLst>
            <pc:docMk/>
            <pc:sldMk cId="2713305177" sldId="361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5:03.913" v="92" actId="1076"/>
        <pc:sldMkLst>
          <pc:docMk/>
          <pc:sldMk cId="1602691266" sldId="362"/>
        </pc:sldMkLst>
        <pc:spChg chg="mod">
          <ac:chgData name="Veniero Facchetti" userId="f2c6c99af91c4974" providerId="LiveId" clId="{E471338B-F0F5-412E-AFB4-E399CDAC1FB0}" dt="2024-05-07T15:45:03.913" v="92" actId="1076"/>
          <ac:spMkLst>
            <pc:docMk/>
            <pc:sldMk cId="1602691266" sldId="362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4:31.450" v="83" actId="1076"/>
        <pc:sldMkLst>
          <pc:docMk/>
          <pc:sldMk cId="2424368604" sldId="364"/>
        </pc:sldMkLst>
        <pc:spChg chg="mod">
          <ac:chgData name="Veniero Facchetti" userId="f2c6c99af91c4974" providerId="LiveId" clId="{E471338B-F0F5-412E-AFB4-E399CDAC1FB0}" dt="2024-05-07T15:44:31.450" v="83" actId="1076"/>
          <ac:spMkLst>
            <pc:docMk/>
            <pc:sldMk cId="2424368604" sldId="364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4:24.010" v="80" actId="1076"/>
        <pc:sldMkLst>
          <pc:docMk/>
          <pc:sldMk cId="1992751710" sldId="365"/>
        </pc:sldMkLst>
        <pc:spChg chg="mod">
          <ac:chgData name="Veniero Facchetti" userId="f2c6c99af91c4974" providerId="LiveId" clId="{E471338B-F0F5-412E-AFB4-E399CDAC1FB0}" dt="2024-05-07T15:44:24.010" v="80" actId="1076"/>
          <ac:spMkLst>
            <pc:docMk/>
            <pc:sldMk cId="1992751710" sldId="365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0:55.305" v="23" actId="1076"/>
        <pc:sldMkLst>
          <pc:docMk/>
          <pc:sldMk cId="506055817" sldId="366"/>
        </pc:sldMkLst>
        <pc:spChg chg="mod">
          <ac:chgData name="Veniero Facchetti" userId="f2c6c99af91c4974" providerId="LiveId" clId="{E471338B-F0F5-412E-AFB4-E399CDAC1FB0}" dt="2024-05-07T15:40:55.305" v="23" actId="1076"/>
          <ac:spMkLst>
            <pc:docMk/>
            <pc:sldMk cId="506055817" sldId="366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E471338B-F0F5-412E-AFB4-E399CDAC1FB0}" dt="2024-05-07T15:43:35.928" v="69" actId="14100"/>
        <pc:sldMkLst>
          <pc:docMk/>
          <pc:sldMk cId="76201599" sldId="367"/>
        </pc:sldMkLst>
        <pc:spChg chg="mod">
          <ac:chgData name="Veniero Facchetti" userId="f2c6c99af91c4974" providerId="LiveId" clId="{E471338B-F0F5-412E-AFB4-E399CDAC1FB0}" dt="2024-05-07T15:43:35.928" v="69" actId="14100"/>
          <ac:spMkLst>
            <pc:docMk/>
            <pc:sldMk cId="76201599" sldId="367"/>
            <ac:spMk id="2" creationId="{B4A09DF2-88ED-C382-F37D-22EE2E867C53}"/>
          </ac:spMkLst>
        </pc:spChg>
        <pc:spChg chg="mod">
          <ac:chgData name="Veniero Facchetti" userId="f2c6c99af91c4974" providerId="LiveId" clId="{E471338B-F0F5-412E-AFB4-E399CDAC1FB0}" dt="2024-05-07T15:43:32.194" v="68" actId="404"/>
          <ac:spMkLst>
            <pc:docMk/>
            <pc:sldMk cId="76201599" sldId="367"/>
            <ac:spMk id="3" creationId="{E5615A9F-1EB3-14E0-94A3-9CC7B6A5579E}"/>
          </ac:spMkLst>
        </pc:spChg>
        <pc:spChg chg="mod">
          <ac:chgData name="Veniero Facchetti" userId="f2c6c99af91c4974" providerId="LiveId" clId="{E471338B-F0F5-412E-AFB4-E399CDAC1FB0}" dt="2024-05-07T15:43:30.050" v="66" actId="1076"/>
          <ac:spMkLst>
            <pc:docMk/>
            <pc:sldMk cId="76201599" sldId="367"/>
            <ac:spMk id="11" creationId="{F7AC9EC8-F8C6-4B5E-DE1E-A383418C91FF}"/>
          </ac:spMkLst>
        </pc:spChg>
      </pc:sldChg>
      <pc:sldChg chg="addSp delSp modSp new mod modClrScheme chgLayout">
        <pc:chgData name="Veniero Facchetti" userId="f2c6c99af91c4974" providerId="LiveId" clId="{E471338B-F0F5-412E-AFB4-E399CDAC1FB0}" dt="2024-05-07T15:46:56.957" v="122"/>
        <pc:sldMkLst>
          <pc:docMk/>
          <pc:sldMk cId="2535307977" sldId="368"/>
        </pc:sldMkLst>
        <pc:spChg chg="del">
          <ac:chgData name="Veniero Facchetti" userId="f2c6c99af91c4974" providerId="LiveId" clId="{E471338B-F0F5-412E-AFB4-E399CDAC1FB0}" dt="2024-05-07T15:46:11.856" v="108" actId="700"/>
          <ac:spMkLst>
            <pc:docMk/>
            <pc:sldMk cId="2535307977" sldId="368"/>
            <ac:spMk id="2" creationId="{0222E497-E758-B7F1-19F6-2F8DF027CC10}"/>
          </ac:spMkLst>
        </pc:spChg>
        <pc:spChg chg="del">
          <ac:chgData name="Veniero Facchetti" userId="f2c6c99af91c4974" providerId="LiveId" clId="{E471338B-F0F5-412E-AFB4-E399CDAC1FB0}" dt="2024-05-07T15:46:11.856" v="108" actId="700"/>
          <ac:spMkLst>
            <pc:docMk/>
            <pc:sldMk cId="2535307977" sldId="368"/>
            <ac:spMk id="3" creationId="{8059A61B-5527-A8A5-8B13-5A1FF9E79232}"/>
          </ac:spMkLst>
        </pc:spChg>
        <pc:spChg chg="del">
          <ac:chgData name="Veniero Facchetti" userId="f2c6c99af91c4974" providerId="LiveId" clId="{E471338B-F0F5-412E-AFB4-E399CDAC1FB0}" dt="2024-05-07T15:46:11.856" v="108" actId="700"/>
          <ac:spMkLst>
            <pc:docMk/>
            <pc:sldMk cId="2535307977" sldId="368"/>
            <ac:spMk id="4" creationId="{6ED02841-7117-D1D4-4AA8-C446BFE3288C}"/>
          </ac:spMkLst>
        </pc:spChg>
        <pc:spChg chg="add mod">
          <ac:chgData name="Veniero Facchetti" userId="f2c6c99af91c4974" providerId="LiveId" clId="{E471338B-F0F5-412E-AFB4-E399CDAC1FB0}" dt="2024-05-07T15:46:50.657" v="121" actId="14100"/>
          <ac:spMkLst>
            <pc:docMk/>
            <pc:sldMk cId="2535307977" sldId="368"/>
            <ac:spMk id="5" creationId="{1102EF7B-913E-7A1B-8F2D-FE8EDFECE997}"/>
          </ac:spMkLst>
        </pc:spChg>
        <pc:grpChg chg="add mod">
          <ac:chgData name="Veniero Facchetti" userId="f2c6c99af91c4974" providerId="LiveId" clId="{E471338B-F0F5-412E-AFB4-E399CDAC1FB0}" dt="2024-05-07T15:46:56.957" v="122"/>
          <ac:grpSpMkLst>
            <pc:docMk/>
            <pc:sldMk cId="2535307977" sldId="368"/>
            <ac:grpSpMk id="6" creationId="{222DAB5E-2505-E876-05AB-6F7818753F70}"/>
          </ac:grpSpMkLst>
        </pc:grpChg>
        <pc:picChg chg="mod">
          <ac:chgData name="Veniero Facchetti" userId="f2c6c99af91c4974" providerId="LiveId" clId="{E471338B-F0F5-412E-AFB4-E399CDAC1FB0}" dt="2024-05-07T15:46:56.957" v="122"/>
          <ac:picMkLst>
            <pc:docMk/>
            <pc:sldMk cId="2535307977" sldId="368"/>
            <ac:picMk id="7" creationId="{9C53404B-F964-6761-2FFE-B171B16397AC}"/>
          </ac:picMkLst>
        </pc:picChg>
        <pc:picChg chg="mod">
          <ac:chgData name="Veniero Facchetti" userId="f2c6c99af91c4974" providerId="LiveId" clId="{E471338B-F0F5-412E-AFB4-E399CDAC1FB0}" dt="2024-05-07T15:46:56.957" v="122"/>
          <ac:picMkLst>
            <pc:docMk/>
            <pc:sldMk cId="2535307977" sldId="368"/>
            <ac:picMk id="8" creationId="{8AC380C4-FD5B-46D6-5BF6-3414BEEFA2E2}"/>
          </ac:picMkLst>
        </pc:picChg>
      </pc:sldChg>
      <pc:sldChg chg="add">
        <pc:chgData name="Veniero Facchetti" userId="f2c6c99af91c4974" providerId="LiveId" clId="{E471338B-F0F5-412E-AFB4-E399CDAC1FB0}" dt="2024-05-07T15:47:10.203" v="123"/>
        <pc:sldMkLst>
          <pc:docMk/>
          <pc:sldMk cId="3512471713" sldId="369"/>
        </pc:sldMkLst>
      </pc:sldChg>
    </pc:docChg>
  </pc:docChgLst>
  <pc:docChgLst>
    <pc:chgData name="Steve Kriescher" userId="796f6e34ab328193" providerId="LiveId" clId="{A559FB42-2018-4513-82D2-96A115700AAB}"/>
    <pc:docChg chg="undo redo custSel addSld delSld modSld sldOrd">
      <pc:chgData name="Steve Kriescher" userId="796f6e34ab328193" providerId="LiveId" clId="{A559FB42-2018-4513-82D2-96A115700AAB}" dt="2024-05-01T21:16:51.320" v="1257" actId="20577"/>
      <pc:docMkLst>
        <pc:docMk/>
      </pc:docMkLst>
      <pc:sldChg chg="addSp modSp mod">
        <pc:chgData name="Steve Kriescher" userId="796f6e34ab328193" providerId="LiveId" clId="{A559FB42-2018-4513-82D2-96A115700AAB}" dt="2024-04-29T20:47:34.844" v="1012" actId="20577"/>
        <pc:sldMkLst>
          <pc:docMk/>
          <pc:sldMk cId="2962966828" sldId="311"/>
        </pc:sldMkLst>
        <pc:spChg chg="mod">
          <ac:chgData name="Steve Kriescher" userId="796f6e34ab328193" providerId="LiveId" clId="{A559FB42-2018-4513-82D2-96A115700AAB}" dt="2024-04-29T20:47:34.844" v="1012" actId="20577"/>
          <ac:spMkLst>
            <pc:docMk/>
            <pc:sldMk cId="2962966828" sldId="311"/>
            <ac:spMk id="3" creationId="{E5615A9F-1EB3-14E0-94A3-9CC7B6A5579E}"/>
          </ac:spMkLst>
        </pc:spChg>
        <pc:picChg chg="add mod">
          <ac:chgData name="Steve Kriescher" userId="796f6e34ab328193" providerId="LiveId" clId="{A559FB42-2018-4513-82D2-96A115700AAB}" dt="2024-04-28T16:08:49.167" v="1008" actId="1076"/>
          <ac:picMkLst>
            <pc:docMk/>
            <pc:sldMk cId="2962966828" sldId="311"/>
            <ac:picMk id="8" creationId="{5789724C-BC10-496C-9F89-5FE1BC76FF71}"/>
          </ac:picMkLst>
        </pc:picChg>
        <pc:picChg chg="add mod">
          <ac:chgData name="Steve Kriescher" userId="796f6e34ab328193" providerId="LiveId" clId="{A559FB42-2018-4513-82D2-96A115700AAB}" dt="2024-04-28T16:10:19.440" v="1011" actId="1076"/>
          <ac:picMkLst>
            <pc:docMk/>
            <pc:sldMk cId="2962966828" sldId="311"/>
            <ac:picMk id="9" creationId="{EF02CAFC-120C-39DA-C9F0-311FB8A9AFD5}"/>
          </ac:picMkLst>
        </pc:picChg>
      </pc:sldChg>
      <pc:sldChg chg="modSp mod">
        <pc:chgData name="Steve Kriescher" userId="796f6e34ab328193" providerId="LiveId" clId="{A559FB42-2018-4513-82D2-96A115700AAB}" dt="2024-04-22T21:10:07.243" v="16" actId="313"/>
        <pc:sldMkLst>
          <pc:docMk/>
          <pc:sldMk cId="2849688472" sldId="327"/>
        </pc:sldMkLst>
        <pc:spChg chg="mod">
          <ac:chgData name="Steve Kriescher" userId="796f6e34ab328193" providerId="LiveId" clId="{A559FB42-2018-4513-82D2-96A115700AAB}" dt="2024-04-22T21:10:07.243" v="16" actId="313"/>
          <ac:spMkLst>
            <pc:docMk/>
            <pc:sldMk cId="2849688472" sldId="327"/>
            <ac:spMk id="2" creationId="{0F174D2F-A0F4-79C8-E119-E565BE5E0169}"/>
          </ac:spMkLst>
        </pc:spChg>
      </pc:sldChg>
      <pc:sldChg chg="addSp modSp mod ord">
        <pc:chgData name="Steve Kriescher" userId="796f6e34ab328193" providerId="LiveId" clId="{A559FB42-2018-4513-82D2-96A115700AAB}" dt="2024-04-27T19:07:34.910" v="505" actId="5793"/>
        <pc:sldMkLst>
          <pc:docMk/>
          <pc:sldMk cId="2849534115" sldId="329"/>
        </pc:sldMkLst>
        <pc:spChg chg="mod">
          <ac:chgData name="Steve Kriescher" userId="796f6e34ab328193" providerId="LiveId" clId="{A559FB42-2018-4513-82D2-96A115700AAB}" dt="2024-04-27T19:07:34.910" v="505" actId="5793"/>
          <ac:spMkLst>
            <pc:docMk/>
            <pc:sldMk cId="2849534115" sldId="329"/>
            <ac:spMk id="3" creationId="{E5615A9F-1EB3-14E0-94A3-9CC7B6A5579E}"/>
          </ac:spMkLst>
        </pc:spChg>
        <pc:picChg chg="add mod">
          <ac:chgData name="Steve Kriescher" userId="796f6e34ab328193" providerId="LiveId" clId="{A559FB42-2018-4513-82D2-96A115700AAB}" dt="2024-04-27T19:07:14.652" v="500" actId="14100"/>
          <ac:picMkLst>
            <pc:docMk/>
            <pc:sldMk cId="2849534115" sldId="329"/>
            <ac:picMk id="8" creationId="{C9F87046-AA2A-2CE4-0B26-8C69388C4A32}"/>
          </ac:picMkLst>
        </pc:picChg>
      </pc:sldChg>
      <pc:sldChg chg="modSp mod">
        <pc:chgData name="Steve Kriescher" userId="796f6e34ab328193" providerId="LiveId" clId="{A559FB42-2018-4513-82D2-96A115700AAB}" dt="2024-04-22T21:17:38.987" v="128" actId="20577"/>
        <pc:sldMkLst>
          <pc:docMk/>
          <pc:sldMk cId="3556998424" sldId="330"/>
        </pc:sldMkLst>
        <pc:spChg chg="mod">
          <ac:chgData name="Steve Kriescher" userId="796f6e34ab328193" providerId="LiveId" clId="{A559FB42-2018-4513-82D2-96A115700AAB}" dt="2024-04-22T21:17:38.987" v="128" actId="20577"/>
          <ac:spMkLst>
            <pc:docMk/>
            <pc:sldMk cId="3556998424" sldId="330"/>
            <ac:spMk id="3" creationId="{E5615A9F-1EB3-14E0-94A3-9CC7B6A5579E}"/>
          </ac:spMkLst>
        </pc:spChg>
      </pc:sldChg>
      <pc:sldChg chg="addSp modSp mod">
        <pc:chgData name="Steve Kriescher" userId="796f6e34ab328193" providerId="LiveId" clId="{A559FB42-2018-4513-82D2-96A115700AAB}" dt="2024-04-22T21:19:21.231" v="160" actId="20577"/>
        <pc:sldMkLst>
          <pc:docMk/>
          <pc:sldMk cId="142834646" sldId="331"/>
        </pc:sldMkLst>
        <pc:spChg chg="mod">
          <ac:chgData name="Steve Kriescher" userId="796f6e34ab328193" providerId="LiveId" clId="{A559FB42-2018-4513-82D2-96A115700AAB}" dt="2024-04-22T21:19:21.231" v="160" actId="20577"/>
          <ac:spMkLst>
            <pc:docMk/>
            <pc:sldMk cId="142834646" sldId="331"/>
            <ac:spMk id="3" creationId="{E5615A9F-1EB3-14E0-94A3-9CC7B6A5579E}"/>
          </ac:spMkLst>
        </pc:spChg>
        <pc:picChg chg="add mod">
          <ac:chgData name="Steve Kriescher" userId="796f6e34ab328193" providerId="LiveId" clId="{A559FB42-2018-4513-82D2-96A115700AAB}" dt="2024-04-22T21:19:02.139" v="132" actId="1076"/>
          <ac:picMkLst>
            <pc:docMk/>
            <pc:sldMk cId="142834646" sldId="331"/>
            <ac:picMk id="5" creationId="{8A6AA921-96D6-ECB1-8227-2C0714CC07BA}"/>
          </ac:picMkLst>
        </pc:picChg>
      </pc:sldChg>
      <pc:sldChg chg="addSp delSp modSp del mod">
        <pc:chgData name="Steve Kriescher" userId="796f6e34ab328193" providerId="LiveId" clId="{A559FB42-2018-4513-82D2-96A115700AAB}" dt="2024-04-27T19:08:34.953" v="518" actId="2696"/>
        <pc:sldMkLst>
          <pc:docMk/>
          <pc:sldMk cId="458340941" sldId="332"/>
        </pc:sldMkLst>
        <pc:spChg chg="mod">
          <ac:chgData name="Steve Kriescher" userId="796f6e34ab328193" providerId="LiveId" clId="{A559FB42-2018-4513-82D2-96A115700AAB}" dt="2024-04-27T19:08:30.320" v="517" actId="20577"/>
          <ac:spMkLst>
            <pc:docMk/>
            <pc:sldMk cId="458340941" sldId="332"/>
            <ac:spMk id="3" creationId="{E5615A9F-1EB3-14E0-94A3-9CC7B6A5579E}"/>
          </ac:spMkLst>
        </pc:spChg>
        <pc:picChg chg="add del mod">
          <ac:chgData name="Steve Kriescher" userId="796f6e34ab328193" providerId="LiveId" clId="{A559FB42-2018-4513-82D2-96A115700AAB}" dt="2024-04-27T19:08:12.708" v="513" actId="21"/>
          <ac:picMkLst>
            <pc:docMk/>
            <pc:sldMk cId="458340941" sldId="332"/>
            <ac:picMk id="5" creationId="{0ED888BE-1212-8F4E-BAE3-114B4FED3521}"/>
          </ac:picMkLst>
        </pc:picChg>
      </pc:sldChg>
      <pc:sldChg chg="addSp modSp mod">
        <pc:chgData name="Steve Kriescher" userId="796f6e34ab328193" providerId="LiveId" clId="{A559FB42-2018-4513-82D2-96A115700AAB}" dt="2024-05-01T19:58:15.197" v="1024" actId="6549"/>
        <pc:sldMkLst>
          <pc:docMk/>
          <pc:sldMk cId="531655261" sldId="333"/>
        </pc:sldMkLst>
        <pc:spChg chg="mod">
          <ac:chgData name="Steve Kriescher" userId="796f6e34ab328193" providerId="LiveId" clId="{A559FB42-2018-4513-82D2-96A115700AAB}" dt="2024-05-01T19:58:15.197" v="1024" actId="6549"/>
          <ac:spMkLst>
            <pc:docMk/>
            <pc:sldMk cId="531655261" sldId="333"/>
            <ac:spMk id="3" creationId="{E5615A9F-1EB3-14E0-94A3-9CC7B6A5579E}"/>
          </ac:spMkLst>
        </pc:spChg>
        <pc:cxnChg chg="add mod">
          <ac:chgData name="Steve Kriescher" userId="796f6e34ab328193" providerId="LiveId" clId="{A559FB42-2018-4513-82D2-96A115700AAB}" dt="2024-04-27T19:11:57.063" v="549" actId="1076"/>
          <ac:cxnSpMkLst>
            <pc:docMk/>
            <pc:sldMk cId="531655261" sldId="333"/>
            <ac:cxnSpMk id="7" creationId="{22AD64F7-DF33-E4EF-934B-F58819F3A42B}"/>
          </ac:cxnSpMkLst>
        </pc:cxnChg>
      </pc:sldChg>
      <pc:sldChg chg="delSp modSp del mod">
        <pc:chgData name="Steve Kriescher" userId="796f6e34ab328193" providerId="LiveId" clId="{A559FB42-2018-4513-82D2-96A115700AAB}" dt="2024-04-27T19:12:09.017" v="551" actId="2696"/>
        <pc:sldMkLst>
          <pc:docMk/>
          <pc:sldMk cId="2414438820" sldId="334"/>
        </pc:sldMkLst>
        <pc:spChg chg="mod">
          <ac:chgData name="Steve Kriescher" userId="796f6e34ab328193" providerId="LiveId" clId="{A559FB42-2018-4513-82D2-96A115700AAB}" dt="2024-04-27T19:11:13.470" v="541" actId="21"/>
          <ac:spMkLst>
            <pc:docMk/>
            <pc:sldMk cId="2414438820" sldId="334"/>
            <ac:spMk id="3" creationId="{E5615A9F-1EB3-14E0-94A3-9CC7B6A5579E}"/>
          </ac:spMkLst>
        </pc:spChg>
        <pc:cxnChg chg="del">
          <ac:chgData name="Steve Kriescher" userId="796f6e34ab328193" providerId="LiveId" clId="{A559FB42-2018-4513-82D2-96A115700AAB}" dt="2024-04-27T19:11:40.650" v="547" actId="21"/>
          <ac:cxnSpMkLst>
            <pc:docMk/>
            <pc:sldMk cId="2414438820" sldId="334"/>
            <ac:cxnSpMk id="5" creationId="{22AD64F7-DF33-E4EF-934B-F58819F3A42B}"/>
          </ac:cxnSpMkLst>
        </pc:cxnChg>
      </pc:sldChg>
      <pc:sldChg chg="modSp mod">
        <pc:chgData name="Steve Kriescher" userId="796f6e34ab328193" providerId="LiveId" clId="{A559FB42-2018-4513-82D2-96A115700AAB}" dt="2024-04-22T21:25:28.611" v="395" actId="313"/>
        <pc:sldMkLst>
          <pc:docMk/>
          <pc:sldMk cId="3377249363" sldId="338"/>
        </pc:sldMkLst>
        <pc:spChg chg="mod">
          <ac:chgData name="Steve Kriescher" userId="796f6e34ab328193" providerId="LiveId" clId="{A559FB42-2018-4513-82D2-96A115700AAB}" dt="2024-04-22T21:25:28.611" v="395" actId="313"/>
          <ac:spMkLst>
            <pc:docMk/>
            <pc:sldMk cId="3377249363" sldId="338"/>
            <ac:spMk id="2" creationId="{B4A09DF2-88ED-C382-F37D-22EE2E867C53}"/>
          </ac:spMkLst>
        </pc:spChg>
        <pc:spChg chg="mod">
          <ac:chgData name="Steve Kriescher" userId="796f6e34ab328193" providerId="LiveId" clId="{A559FB42-2018-4513-82D2-96A115700AAB}" dt="2024-04-22T21:05:05.005" v="1" actId="20577"/>
          <ac:spMkLst>
            <pc:docMk/>
            <pc:sldMk cId="3377249363" sldId="338"/>
            <ac:spMk id="3" creationId="{E5615A9F-1EB3-14E0-94A3-9CC7B6A5579E}"/>
          </ac:spMkLst>
        </pc:spChg>
      </pc:sldChg>
      <pc:sldChg chg="modSp mod">
        <pc:chgData name="Steve Kriescher" userId="796f6e34ab328193" providerId="LiveId" clId="{A559FB42-2018-4513-82D2-96A115700AAB}" dt="2024-04-28T15:32:34.319" v="965" actId="20577"/>
        <pc:sldMkLst>
          <pc:docMk/>
          <pc:sldMk cId="687272167" sldId="339"/>
        </pc:sldMkLst>
        <pc:spChg chg="mod">
          <ac:chgData name="Steve Kriescher" userId="796f6e34ab328193" providerId="LiveId" clId="{A559FB42-2018-4513-82D2-96A115700AAB}" dt="2024-04-22T21:26:48.306" v="412" actId="20577"/>
          <ac:spMkLst>
            <pc:docMk/>
            <pc:sldMk cId="687272167" sldId="339"/>
            <ac:spMk id="2" creationId="{B4A09DF2-88ED-C382-F37D-22EE2E867C53}"/>
          </ac:spMkLst>
        </pc:spChg>
        <pc:spChg chg="mod">
          <ac:chgData name="Steve Kriescher" userId="796f6e34ab328193" providerId="LiveId" clId="{A559FB42-2018-4513-82D2-96A115700AAB}" dt="2024-04-28T15:32:34.319" v="965" actId="20577"/>
          <ac:spMkLst>
            <pc:docMk/>
            <pc:sldMk cId="687272167" sldId="339"/>
            <ac:spMk id="3" creationId="{E5615A9F-1EB3-14E0-94A3-9CC7B6A5579E}"/>
          </ac:spMkLst>
        </pc:spChg>
      </pc:sldChg>
      <pc:sldChg chg="modSp mod">
        <pc:chgData name="Steve Kriescher" userId="796f6e34ab328193" providerId="LiveId" clId="{A559FB42-2018-4513-82D2-96A115700AAB}" dt="2024-04-27T19:15:31.189" v="849" actId="20577"/>
        <pc:sldMkLst>
          <pc:docMk/>
          <pc:sldMk cId="1284932793" sldId="340"/>
        </pc:sldMkLst>
        <pc:spChg chg="mod">
          <ac:chgData name="Steve Kriescher" userId="796f6e34ab328193" providerId="LiveId" clId="{A559FB42-2018-4513-82D2-96A115700AAB}" dt="2024-04-27T19:15:31.189" v="849" actId="20577"/>
          <ac:spMkLst>
            <pc:docMk/>
            <pc:sldMk cId="1284932793" sldId="340"/>
            <ac:spMk id="3" creationId="{E5615A9F-1EB3-14E0-94A3-9CC7B6A5579E}"/>
          </ac:spMkLst>
        </pc:spChg>
      </pc:sldChg>
      <pc:sldChg chg="modNotesTx">
        <pc:chgData name="Steve Kriescher" userId="796f6e34ab328193" providerId="LiveId" clId="{A559FB42-2018-4513-82D2-96A115700AAB}" dt="2024-05-01T21:16:19.797" v="1251" actId="20577"/>
        <pc:sldMkLst>
          <pc:docMk/>
          <pc:sldMk cId="343386104" sldId="341"/>
        </pc:sldMkLst>
      </pc:sldChg>
      <pc:sldChg chg="del">
        <pc:chgData name="Steve Kriescher" userId="796f6e34ab328193" providerId="LiveId" clId="{A559FB42-2018-4513-82D2-96A115700AAB}" dt="2024-04-27T19:17:36.358" v="851" actId="2696"/>
        <pc:sldMkLst>
          <pc:docMk/>
          <pc:sldMk cId="3847096438" sldId="342"/>
        </pc:sldMkLst>
      </pc:sldChg>
      <pc:sldChg chg="modSp mod modNotesTx">
        <pc:chgData name="Steve Kriescher" userId="796f6e34ab328193" providerId="LiveId" clId="{A559FB42-2018-4513-82D2-96A115700AAB}" dt="2024-04-27T19:48:07.905" v="888" actId="14100"/>
        <pc:sldMkLst>
          <pc:docMk/>
          <pc:sldMk cId="2842954443" sldId="343"/>
        </pc:sldMkLst>
        <pc:spChg chg="mod">
          <ac:chgData name="Steve Kriescher" userId="796f6e34ab328193" providerId="LiveId" clId="{A559FB42-2018-4513-82D2-96A115700AAB}" dt="2024-04-27T19:48:07.905" v="888" actId="14100"/>
          <ac:spMkLst>
            <pc:docMk/>
            <pc:sldMk cId="2842954443" sldId="343"/>
            <ac:spMk id="3" creationId="{E5615A9F-1EB3-14E0-94A3-9CC7B6A5579E}"/>
          </ac:spMkLst>
        </pc:spChg>
      </pc:sldChg>
      <pc:sldChg chg="modSp del mod modNotesTx">
        <pc:chgData name="Steve Kriescher" userId="796f6e34ab328193" providerId="LiveId" clId="{A559FB42-2018-4513-82D2-96A115700AAB}" dt="2024-04-27T19:16:18.889" v="850" actId="2696"/>
        <pc:sldMkLst>
          <pc:docMk/>
          <pc:sldMk cId="497943710" sldId="344"/>
        </pc:sldMkLst>
        <pc:spChg chg="mod">
          <ac:chgData name="Steve Kriescher" userId="796f6e34ab328193" providerId="LiveId" clId="{A559FB42-2018-4513-82D2-96A115700AAB}" dt="2024-04-22T21:30:10.355" v="459" actId="21"/>
          <ac:spMkLst>
            <pc:docMk/>
            <pc:sldMk cId="497943710" sldId="344"/>
            <ac:spMk id="3" creationId="{E5615A9F-1EB3-14E0-94A3-9CC7B6A5579E}"/>
          </ac:spMkLst>
        </pc:spChg>
        <pc:picChg chg="mod">
          <ac:chgData name="Steve Kriescher" userId="796f6e34ab328193" providerId="LiveId" clId="{A559FB42-2018-4513-82D2-96A115700AAB}" dt="2024-04-22T21:30:22.816" v="462" actId="1076"/>
          <ac:picMkLst>
            <pc:docMk/>
            <pc:sldMk cId="497943710" sldId="344"/>
            <ac:picMk id="5" creationId="{D3B0EE4D-4AD2-2D02-E6A5-13F196D6603F}"/>
          </ac:picMkLst>
        </pc:picChg>
      </pc:sldChg>
      <pc:sldChg chg="addSp delSp modSp mod modNotesTx">
        <pc:chgData name="Steve Kriescher" userId="796f6e34ab328193" providerId="LiveId" clId="{A559FB42-2018-4513-82D2-96A115700AAB}" dt="2024-05-01T21:16:31.257" v="1253" actId="20577"/>
        <pc:sldMkLst>
          <pc:docMk/>
          <pc:sldMk cId="4190363031" sldId="345"/>
        </pc:sldMkLst>
        <pc:spChg chg="mod ord">
          <ac:chgData name="Steve Kriescher" userId="796f6e34ab328193" providerId="LiveId" clId="{A559FB42-2018-4513-82D2-96A115700AAB}" dt="2024-04-28T15:31:51.458" v="963" actId="166"/>
          <ac:spMkLst>
            <pc:docMk/>
            <pc:sldMk cId="4190363031" sldId="345"/>
            <ac:spMk id="3" creationId="{E5615A9F-1EB3-14E0-94A3-9CC7B6A5579E}"/>
          </ac:spMkLst>
        </pc:spChg>
        <pc:picChg chg="add mod">
          <ac:chgData name="Steve Kriescher" userId="796f6e34ab328193" providerId="LiveId" clId="{A559FB42-2018-4513-82D2-96A115700AAB}" dt="2024-04-28T15:31:43.444" v="962" actId="1035"/>
          <ac:picMkLst>
            <pc:docMk/>
            <pc:sldMk cId="4190363031" sldId="345"/>
            <ac:picMk id="8" creationId="{294A81F2-FE67-41F3-657E-5913F481F9DC}"/>
          </ac:picMkLst>
        </pc:picChg>
        <pc:picChg chg="del mod">
          <ac:chgData name="Steve Kriescher" userId="796f6e34ab328193" providerId="LiveId" clId="{A559FB42-2018-4513-82D2-96A115700AAB}" dt="2024-04-28T15:31:16.867" v="943" actId="478"/>
          <ac:picMkLst>
            <pc:docMk/>
            <pc:sldMk cId="4190363031" sldId="345"/>
            <ac:picMk id="36" creationId="{4D8637A8-AEEC-AB53-B296-1DA6CD38FDAC}"/>
          </ac:picMkLst>
        </pc:picChg>
      </pc:sldChg>
      <pc:sldChg chg="modSp mod">
        <pc:chgData name="Steve Kriescher" userId="796f6e34ab328193" providerId="LiveId" clId="{A559FB42-2018-4513-82D2-96A115700AAB}" dt="2024-04-22T21:28:30.542" v="447" actId="14100"/>
        <pc:sldMkLst>
          <pc:docMk/>
          <pc:sldMk cId="764031087" sldId="346"/>
        </pc:sldMkLst>
        <pc:picChg chg="mod">
          <ac:chgData name="Steve Kriescher" userId="796f6e34ab328193" providerId="LiveId" clId="{A559FB42-2018-4513-82D2-96A115700AAB}" dt="2024-04-22T21:28:30.542" v="447" actId="14100"/>
          <ac:picMkLst>
            <pc:docMk/>
            <pc:sldMk cId="764031087" sldId="346"/>
            <ac:picMk id="6" creationId="{EBFFC105-9199-ECAD-5C90-06C514B48E3C}"/>
          </ac:picMkLst>
        </pc:picChg>
      </pc:sldChg>
      <pc:sldChg chg="modSp mod modNotesTx">
        <pc:chgData name="Steve Kriescher" userId="796f6e34ab328193" providerId="LiveId" clId="{A559FB42-2018-4513-82D2-96A115700AAB}" dt="2024-04-22T21:28:55.676" v="450" actId="1076"/>
        <pc:sldMkLst>
          <pc:docMk/>
          <pc:sldMk cId="3979421545" sldId="348"/>
        </pc:sldMkLst>
        <pc:spChg chg="mod">
          <ac:chgData name="Steve Kriescher" userId="796f6e34ab328193" providerId="LiveId" clId="{A559FB42-2018-4513-82D2-96A115700AAB}" dt="2024-04-22T21:28:49.039" v="448" actId="21"/>
          <ac:spMkLst>
            <pc:docMk/>
            <pc:sldMk cId="3979421545" sldId="348"/>
            <ac:spMk id="3" creationId="{E5615A9F-1EB3-14E0-94A3-9CC7B6A5579E}"/>
          </ac:spMkLst>
        </pc:spChg>
        <pc:picChg chg="mod">
          <ac:chgData name="Steve Kriescher" userId="796f6e34ab328193" providerId="LiveId" clId="{A559FB42-2018-4513-82D2-96A115700AAB}" dt="2024-04-22T21:28:55.676" v="450" actId="1076"/>
          <ac:picMkLst>
            <pc:docMk/>
            <pc:sldMk cId="3979421545" sldId="348"/>
            <ac:picMk id="4" creationId="{0384119F-6D5F-53A5-6FF1-3EDA0B67BEC1}"/>
          </ac:picMkLst>
        </pc:picChg>
      </pc:sldChg>
      <pc:sldChg chg="addSp delSp modSp mod modNotesTx">
        <pc:chgData name="Steve Kriescher" userId="796f6e34ab328193" providerId="LiveId" clId="{A559FB42-2018-4513-82D2-96A115700AAB}" dt="2024-05-01T21:16:51.320" v="1257" actId="20577"/>
        <pc:sldMkLst>
          <pc:docMk/>
          <pc:sldMk cId="1917024373" sldId="349"/>
        </pc:sldMkLst>
        <pc:spChg chg="mod">
          <ac:chgData name="Steve Kriescher" userId="796f6e34ab328193" providerId="LiveId" clId="{A559FB42-2018-4513-82D2-96A115700AAB}" dt="2024-04-28T15:35:29.540" v="966" actId="313"/>
          <ac:spMkLst>
            <pc:docMk/>
            <pc:sldMk cId="1917024373" sldId="349"/>
            <ac:spMk id="2" creationId="{B4A09DF2-88ED-C382-F37D-22EE2E867C53}"/>
          </ac:spMkLst>
        </pc:spChg>
        <pc:spChg chg="mod">
          <ac:chgData name="Steve Kriescher" userId="796f6e34ab328193" providerId="LiveId" clId="{A559FB42-2018-4513-82D2-96A115700AAB}" dt="2024-04-22T21:29:04.608" v="451" actId="21"/>
          <ac:spMkLst>
            <pc:docMk/>
            <pc:sldMk cId="1917024373" sldId="349"/>
            <ac:spMk id="3" creationId="{E5615A9F-1EB3-14E0-94A3-9CC7B6A5579E}"/>
          </ac:spMkLst>
        </pc:spChg>
        <pc:spChg chg="mod">
          <ac:chgData name="Steve Kriescher" userId="796f6e34ab328193" providerId="LiveId" clId="{A559FB42-2018-4513-82D2-96A115700AAB}" dt="2024-05-01T21:09:21.517" v="1244" actId="14100"/>
          <ac:spMkLst>
            <pc:docMk/>
            <pc:sldMk cId="1917024373" sldId="349"/>
            <ac:spMk id="18" creationId="{F3940B2F-D361-FF4A-1D82-4A020EF57606}"/>
          </ac:spMkLst>
        </pc:spChg>
        <pc:spChg chg="add del mod ord">
          <ac:chgData name="Steve Kriescher" userId="796f6e34ab328193" providerId="LiveId" clId="{A559FB42-2018-4513-82D2-96A115700AAB}" dt="2024-05-01T20:05:57.660" v="1063" actId="167"/>
          <ac:spMkLst>
            <pc:docMk/>
            <pc:sldMk cId="1917024373" sldId="349"/>
            <ac:spMk id="22" creationId="{5C88C2E6-8295-1D3A-C919-14084B7A9896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24" creationId="{445024EB-E8AE-E7A7-5843-C2A68F67FC06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26" creationId="{F40F084A-42E2-276C-D1E8-54E46243F36E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27" creationId="{3CF40B65-073C-2638-B60B-7F541A2901C1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28" creationId="{147843EF-EA2A-2C75-902D-42BE756CE437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29" creationId="{AD33209C-E128-4120-CF34-8A03B82D0CB2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30" creationId="{D737C197-03DC-DAD9-16F1-9456CCC9DEE3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31" creationId="{E1FC6787-9BE1-40B3-2B1A-D2D364D829B7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33" creationId="{373DB726-15E4-C53E-294F-8D8E7F212AF4}"/>
          </ac:spMkLst>
        </pc:spChg>
        <pc:spChg chg="mod">
          <ac:chgData name="Steve Kriescher" userId="796f6e34ab328193" providerId="LiveId" clId="{A559FB42-2018-4513-82D2-96A115700AAB}" dt="2024-05-01T20:04:35.714" v="1040"/>
          <ac:spMkLst>
            <pc:docMk/>
            <pc:sldMk cId="1917024373" sldId="349"/>
            <ac:spMk id="34" creationId="{F702F292-B52E-5AAC-11E5-052765D6F630}"/>
          </ac:spMkLst>
        </pc:spChg>
        <pc:spChg chg="add del mod topLvl">
          <ac:chgData name="Steve Kriescher" userId="796f6e34ab328193" providerId="LiveId" clId="{A559FB42-2018-4513-82D2-96A115700AAB}" dt="2024-05-01T20:05:49.781" v="1052" actId="20577"/>
          <ac:spMkLst>
            <pc:docMk/>
            <pc:sldMk cId="1917024373" sldId="349"/>
            <ac:spMk id="37" creationId="{1E7CE4D1-CF31-10C0-953B-DDADC328E081}"/>
          </ac:spMkLst>
        </pc:spChg>
        <pc:spChg chg="add del mod topLvl">
          <ac:chgData name="Steve Kriescher" userId="796f6e34ab328193" providerId="LiveId" clId="{A559FB42-2018-4513-82D2-96A115700AAB}" dt="2024-05-01T20:05:49.168" v="1049" actId="478"/>
          <ac:spMkLst>
            <pc:docMk/>
            <pc:sldMk cId="1917024373" sldId="349"/>
            <ac:spMk id="39" creationId="{80D1337A-DF55-174D-420F-852E56E3FF13}"/>
          </ac:spMkLst>
        </pc:spChg>
        <pc:spChg chg="mod">
          <ac:chgData name="Steve Kriescher" userId="796f6e34ab328193" providerId="LiveId" clId="{A559FB42-2018-4513-82D2-96A115700AAB}" dt="2024-05-01T20:04:42.663" v="1041"/>
          <ac:spMkLst>
            <pc:docMk/>
            <pc:sldMk cId="1917024373" sldId="349"/>
            <ac:spMk id="40" creationId="{B3C21450-D4AE-2C67-952D-0330B37D75BB}"/>
          </ac:spMkLst>
        </pc:spChg>
        <pc:spChg chg="mod">
          <ac:chgData name="Steve Kriescher" userId="796f6e34ab328193" providerId="LiveId" clId="{A559FB42-2018-4513-82D2-96A115700AAB}" dt="2024-05-01T20:04:42.663" v="1041"/>
          <ac:spMkLst>
            <pc:docMk/>
            <pc:sldMk cId="1917024373" sldId="349"/>
            <ac:spMk id="41" creationId="{2797041B-AF02-ABD4-96A5-B42F86DB1BFC}"/>
          </ac:spMkLst>
        </pc:spChg>
        <pc:spChg chg="mod">
          <ac:chgData name="Steve Kriescher" userId="796f6e34ab328193" providerId="LiveId" clId="{A559FB42-2018-4513-82D2-96A115700AAB}" dt="2024-05-01T20:04:42.663" v="1041"/>
          <ac:spMkLst>
            <pc:docMk/>
            <pc:sldMk cId="1917024373" sldId="349"/>
            <ac:spMk id="42" creationId="{AC89069E-FFFF-0F53-A7BD-D8C766E9585B}"/>
          </ac:spMkLst>
        </pc:spChg>
        <pc:spChg chg="mod">
          <ac:chgData name="Steve Kriescher" userId="796f6e34ab328193" providerId="LiveId" clId="{A559FB42-2018-4513-82D2-96A115700AAB}" dt="2024-05-01T20:04:42.663" v="1041"/>
          <ac:spMkLst>
            <pc:docMk/>
            <pc:sldMk cId="1917024373" sldId="349"/>
            <ac:spMk id="43" creationId="{C59BC620-A9E5-FE1B-48AD-BE2312F4F95C}"/>
          </ac:spMkLst>
        </pc:spChg>
        <pc:spChg chg="mod">
          <ac:chgData name="Steve Kriescher" userId="796f6e34ab328193" providerId="LiveId" clId="{A559FB42-2018-4513-82D2-96A115700AAB}" dt="2024-05-01T20:04:42.663" v="1041"/>
          <ac:spMkLst>
            <pc:docMk/>
            <pc:sldMk cId="1917024373" sldId="349"/>
            <ac:spMk id="44" creationId="{58810E69-6181-EF88-B2F1-60DA8DDBE825}"/>
          </ac:spMkLst>
        </pc:spChg>
        <pc:spChg chg="mod">
          <ac:chgData name="Steve Kriescher" userId="796f6e34ab328193" providerId="LiveId" clId="{A559FB42-2018-4513-82D2-96A115700AAB}" dt="2024-05-01T20:05:49.355" v="1050" actId="20577"/>
          <ac:spMkLst>
            <pc:docMk/>
            <pc:sldMk cId="1917024373" sldId="349"/>
            <ac:spMk id="46" creationId="{39327ED4-35E8-2F69-9F4C-7A006E57471C}"/>
          </ac:spMkLst>
        </pc:spChg>
        <pc:spChg chg="mod">
          <ac:chgData name="Steve Kriescher" userId="796f6e34ab328193" providerId="LiveId" clId="{A559FB42-2018-4513-82D2-96A115700AAB}" dt="2024-05-01T20:05:48.961" v="1048" actId="20577"/>
          <ac:spMkLst>
            <pc:docMk/>
            <pc:sldMk cId="1917024373" sldId="349"/>
            <ac:spMk id="47" creationId="{DC81F63D-0812-7AD7-A2F3-2ADEF20C9722}"/>
          </ac:spMkLst>
        </pc:spChg>
        <pc:grpChg chg="mod">
          <ac:chgData name="Steve Kriescher" userId="796f6e34ab328193" providerId="LiveId" clId="{A559FB42-2018-4513-82D2-96A115700AAB}" dt="2024-05-01T20:05:51.954" v="1059" actId="14100"/>
          <ac:grpSpMkLst>
            <pc:docMk/>
            <pc:sldMk cId="1917024373" sldId="349"/>
            <ac:grpSpMk id="7" creationId="{958A9BEC-BEBF-AEA8-23EE-13101F953E18}"/>
          </ac:grpSpMkLst>
        </pc:grpChg>
        <pc:grpChg chg="add mod">
          <ac:chgData name="Steve Kriescher" userId="796f6e34ab328193" providerId="LiveId" clId="{A559FB42-2018-4513-82D2-96A115700AAB}" dt="2024-05-01T20:04:35.714" v="1040"/>
          <ac:grpSpMkLst>
            <pc:docMk/>
            <pc:sldMk cId="1917024373" sldId="349"/>
            <ac:grpSpMk id="21" creationId="{DBF438E3-C95E-4E17-C916-1F9D24E0580F}"/>
          </ac:grpSpMkLst>
        </pc:grpChg>
        <pc:grpChg chg="mod">
          <ac:chgData name="Steve Kriescher" userId="796f6e34ab328193" providerId="LiveId" clId="{A559FB42-2018-4513-82D2-96A115700AAB}" dt="2024-05-01T20:04:35.714" v="1040"/>
          <ac:grpSpMkLst>
            <pc:docMk/>
            <pc:sldMk cId="1917024373" sldId="349"/>
            <ac:grpSpMk id="23" creationId="{2716CD8C-D767-929C-A94B-A9E66AD9172E}"/>
          </ac:grpSpMkLst>
        </pc:grpChg>
        <pc:grpChg chg="mod">
          <ac:chgData name="Steve Kriescher" userId="796f6e34ab328193" providerId="LiveId" clId="{A559FB42-2018-4513-82D2-96A115700AAB}" dt="2024-05-01T20:04:35.714" v="1040"/>
          <ac:grpSpMkLst>
            <pc:docMk/>
            <pc:sldMk cId="1917024373" sldId="349"/>
            <ac:grpSpMk id="25" creationId="{9EF3F3A6-C00B-C063-3502-0621A41D86D3}"/>
          </ac:grpSpMkLst>
        </pc:grpChg>
        <pc:grpChg chg="add del mod">
          <ac:chgData name="Steve Kriescher" userId="796f6e34ab328193" providerId="LiveId" clId="{A559FB42-2018-4513-82D2-96A115700AAB}" dt="2024-05-01T20:05:49.951" v="1053" actId="1076"/>
          <ac:grpSpMkLst>
            <pc:docMk/>
            <pc:sldMk cId="1917024373" sldId="349"/>
            <ac:grpSpMk id="35" creationId="{B0B3EEF2-31B5-743A-254E-9CA8203EC070}"/>
          </ac:grpSpMkLst>
        </pc:grpChg>
        <pc:grpChg chg="add del mod topLvl">
          <ac:chgData name="Steve Kriescher" userId="796f6e34ab328193" providerId="LiveId" clId="{A559FB42-2018-4513-82D2-96A115700AAB}" dt="2024-05-01T20:05:49.605" v="1051" actId="478"/>
          <ac:grpSpMkLst>
            <pc:docMk/>
            <pc:sldMk cId="1917024373" sldId="349"/>
            <ac:grpSpMk id="36" creationId="{45B72700-2CB9-3276-9B35-C86B1072B18C}"/>
          </ac:grpSpMkLst>
        </pc:grpChg>
        <pc:grpChg chg="mod topLvl">
          <ac:chgData name="Steve Kriescher" userId="796f6e34ab328193" providerId="LiveId" clId="{A559FB42-2018-4513-82D2-96A115700AAB}" dt="2024-05-01T20:05:49.168" v="1049" actId="478"/>
          <ac:grpSpMkLst>
            <pc:docMk/>
            <pc:sldMk cId="1917024373" sldId="349"/>
            <ac:grpSpMk id="38" creationId="{812B2EB1-35CC-0287-C599-A83206EF013A}"/>
          </ac:grpSpMkLst>
        </pc:grpChg>
        <pc:picChg chg="del mod">
          <ac:chgData name="Steve Kriescher" userId="796f6e34ab328193" providerId="LiveId" clId="{A559FB42-2018-4513-82D2-96A115700AAB}" dt="2024-05-01T21:08:51.823" v="1238" actId="478"/>
          <ac:picMkLst>
            <pc:docMk/>
            <pc:sldMk cId="1917024373" sldId="349"/>
            <ac:picMk id="5" creationId="{8359847D-4C11-03FF-25DF-03D562D7F249}"/>
          </ac:picMkLst>
        </pc:picChg>
        <pc:picChg chg="add mod">
          <ac:chgData name="Steve Kriescher" userId="796f6e34ab328193" providerId="LiveId" clId="{A559FB42-2018-4513-82D2-96A115700AAB}" dt="2024-05-01T21:08:56.972" v="1239" actId="1076"/>
          <ac:picMkLst>
            <pc:docMk/>
            <pc:sldMk cId="1917024373" sldId="349"/>
            <ac:picMk id="48" creationId="{DAF42127-FA42-8955-3395-AC58F545B69C}"/>
          </ac:picMkLst>
        </pc:picChg>
        <pc:cxnChg chg="mod">
          <ac:chgData name="Steve Kriescher" userId="796f6e34ab328193" providerId="LiveId" clId="{A559FB42-2018-4513-82D2-96A115700AAB}" dt="2024-05-01T20:04:35.714" v="1040"/>
          <ac:cxnSpMkLst>
            <pc:docMk/>
            <pc:sldMk cId="1917024373" sldId="349"/>
            <ac:cxnSpMk id="32" creationId="{F22F3219-048D-3373-9C9B-79CB56EDD2F8}"/>
          </ac:cxnSpMkLst>
        </pc:cxnChg>
        <pc:cxnChg chg="mod">
          <ac:chgData name="Steve Kriescher" userId="796f6e34ab328193" providerId="LiveId" clId="{A559FB42-2018-4513-82D2-96A115700AAB}" dt="2024-05-01T20:04:42.663" v="1041"/>
          <ac:cxnSpMkLst>
            <pc:docMk/>
            <pc:sldMk cId="1917024373" sldId="349"/>
            <ac:cxnSpMk id="45" creationId="{7A8112F8-CCD4-23ED-5963-295FAA75A371}"/>
          </ac:cxnSpMkLst>
        </pc:cxnChg>
      </pc:sldChg>
      <pc:sldChg chg="modSp mod">
        <pc:chgData name="Steve Kriescher" userId="796f6e34ab328193" providerId="LiveId" clId="{A559FB42-2018-4513-82D2-96A115700AAB}" dt="2024-04-27T19:50:28.705" v="909" actId="14100"/>
        <pc:sldMkLst>
          <pc:docMk/>
          <pc:sldMk cId="3253381240" sldId="352"/>
        </pc:sldMkLst>
        <pc:grpChg chg="mod">
          <ac:chgData name="Steve Kriescher" userId="796f6e34ab328193" providerId="LiveId" clId="{A559FB42-2018-4513-82D2-96A115700AAB}" dt="2024-04-27T19:50:28.705" v="909" actId="14100"/>
          <ac:grpSpMkLst>
            <pc:docMk/>
            <pc:sldMk cId="3253381240" sldId="352"/>
            <ac:grpSpMk id="39" creationId="{BA40468B-0C3E-73C1-6925-CFB14C052661}"/>
          </ac:grpSpMkLst>
        </pc:grpChg>
        <pc:grpChg chg="mod">
          <ac:chgData name="Steve Kriescher" userId="796f6e34ab328193" providerId="LiveId" clId="{A559FB42-2018-4513-82D2-96A115700AAB}" dt="2024-04-27T19:50:27.492" v="908" actId="14100"/>
          <ac:grpSpMkLst>
            <pc:docMk/>
            <pc:sldMk cId="3253381240" sldId="352"/>
            <ac:grpSpMk id="40" creationId="{8C719DF2-5426-D2F2-7D89-9EF8E3DBFD02}"/>
          </ac:grpSpMkLst>
        </pc:grpChg>
        <pc:grpChg chg="mod">
          <ac:chgData name="Steve Kriescher" userId="796f6e34ab328193" providerId="LiveId" clId="{A559FB42-2018-4513-82D2-96A115700AAB}" dt="2024-04-27T19:50:25.652" v="907" actId="14100"/>
          <ac:grpSpMkLst>
            <pc:docMk/>
            <pc:sldMk cId="3253381240" sldId="352"/>
            <ac:grpSpMk id="41" creationId="{D34A5991-E98C-F59C-2176-FE91237569D2}"/>
          </ac:grpSpMkLst>
        </pc:grpChg>
      </pc:sldChg>
      <pc:sldChg chg="modSp mod modNotesTx">
        <pc:chgData name="Steve Kriescher" userId="796f6e34ab328193" providerId="LiveId" clId="{A559FB42-2018-4513-82D2-96A115700AAB}" dt="2024-05-01T21:16:35.884" v="1254" actId="20577"/>
        <pc:sldMkLst>
          <pc:docMk/>
          <pc:sldMk cId="786274453" sldId="358"/>
        </pc:sldMkLst>
        <pc:spChg chg="mod">
          <ac:chgData name="Steve Kriescher" userId="796f6e34ab328193" providerId="LiveId" clId="{A559FB42-2018-4513-82D2-96A115700AAB}" dt="2024-04-27T19:17:54.488" v="852" actId="14100"/>
          <ac:spMkLst>
            <pc:docMk/>
            <pc:sldMk cId="786274453" sldId="358"/>
            <ac:spMk id="3" creationId="{E5615A9F-1EB3-14E0-94A3-9CC7B6A5579E}"/>
          </ac:spMkLst>
        </pc:spChg>
        <pc:grpChg chg="mod">
          <ac:chgData name="Steve Kriescher" userId="796f6e34ab328193" providerId="LiveId" clId="{A559FB42-2018-4513-82D2-96A115700AAB}" dt="2024-04-22T21:28:11.662" v="446" actId="1035"/>
          <ac:grpSpMkLst>
            <pc:docMk/>
            <pc:sldMk cId="786274453" sldId="358"/>
            <ac:grpSpMk id="24" creationId="{F948501D-FD0C-C143-C8B3-030764D6B4AB}"/>
          </ac:grpSpMkLst>
        </pc:grpChg>
        <pc:picChg chg="mod">
          <ac:chgData name="Steve Kriescher" userId="796f6e34ab328193" providerId="LiveId" clId="{A559FB42-2018-4513-82D2-96A115700AAB}" dt="2024-04-22T21:28:11.662" v="446" actId="1035"/>
          <ac:picMkLst>
            <pc:docMk/>
            <pc:sldMk cId="786274453" sldId="358"/>
            <ac:picMk id="5" creationId="{E93BCE24-0027-6837-E430-6FB67C48DA5A}"/>
          </ac:picMkLst>
        </pc:picChg>
      </pc:sldChg>
      <pc:sldChg chg="addSp delSp modSp add mod">
        <pc:chgData name="Steve Kriescher" userId="796f6e34ab328193" providerId="LiveId" clId="{A559FB42-2018-4513-82D2-96A115700AAB}" dt="2024-04-27T19:08:24.109" v="516" actId="1076"/>
        <pc:sldMkLst>
          <pc:docMk/>
          <pc:sldMk cId="3152259653" sldId="360"/>
        </pc:sldMkLst>
        <pc:spChg chg="mod">
          <ac:chgData name="Steve Kriescher" userId="796f6e34ab328193" providerId="LiveId" clId="{A559FB42-2018-4513-82D2-96A115700AAB}" dt="2024-04-27T19:07:57.571" v="510" actId="113"/>
          <ac:spMkLst>
            <pc:docMk/>
            <pc:sldMk cId="3152259653" sldId="360"/>
            <ac:spMk id="3" creationId="{E5615A9F-1EB3-14E0-94A3-9CC7B6A5579E}"/>
          </ac:spMkLst>
        </pc:spChg>
        <pc:picChg chg="del">
          <ac:chgData name="Steve Kriescher" userId="796f6e34ab328193" providerId="LiveId" clId="{A559FB42-2018-4513-82D2-96A115700AAB}" dt="2024-04-22T21:19:51.715" v="171" actId="478"/>
          <ac:picMkLst>
            <pc:docMk/>
            <pc:sldMk cId="3152259653" sldId="360"/>
            <ac:picMk id="5" creationId="{8A6AA921-96D6-ECB1-8227-2C0714CC07BA}"/>
          </ac:picMkLst>
        </pc:picChg>
        <pc:picChg chg="add mod">
          <ac:chgData name="Steve Kriescher" userId="796f6e34ab328193" providerId="LiveId" clId="{A559FB42-2018-4513-82D2-96A115700AAB}" dt="2024-04-27T19:08:04.562" v="512" actId="14100"/>
          <ac:picMkLst>
            <pc:docMk/>
            <pc:sldMk cId="3152259653" sldId="360"/>
            <ac:picMk id="6" creationId="{F377FCA0-D4A1-D33D-2683-028278E2B503}"/>
          </ac:picMkLst>
        </pc:picChg>
        <pc:picChg chg="del">
          <ac:chgData name="Steve Kriescher" userId="796f6e34ab328193" providerId="LiveId" clId="{A559FB42-2018-4513-82D2-96A115700AAB}" dt="2024-04-27T19:07:00.008" v="497" actId="21"/>
          <ac:picMkLst>
            <pc:docMk/>
            <pc:sldMk cId="3152259653" sldId="360"/>
            <ac:picMk id="8" creationId="{C9F87046-AA2A-2CE4-0B26-8C69388C4A32}"/>
          </ac:picMkLst>
        </pc:picChg>
        <pc:picChg chg="add mod">
          <ac:chgData name="Steve Kriescher" userId="796f6e34ab328193" providerId="LiveId" clId="{A559FB42-2018-4513-82D2-96A115700AAB}" dt="2024-04-27T19:08:24.109" v="516" actId="1076"/>
          <ac:picMkLst>
            <pc:docMk/>
            <pc:sldMk cId="3152259653" sldId="360"/>
            <ac:picMk id="9" creationId="{7468F895-6C4E-EFE1-1753-E1BB507750D0}"/>
          </ac:picMkLst>
        </pc:picChg>
      </pc:sldChg>
      <pc:sldChg chg="modSp mod">
        <pc:chgData name="Steve Kriescher" userId="796f6e34ab328193" providerId="LiveId" clId="{A559FB42-2018-4513-82D2-96A115700AAB}" dt="2024-05-01T20:06:43.710" v="1066" actId="1076"/>
        <pc:sldMkLst>
          <pc:docMk/>
          <pc:sldMk cId="1602691266" sldId="362"/>
        </pc:sldMkLst>
        <pc:spChg chg="mod">
          <ac:chgData name="Steve Kriescher" userId="796f6e34ab328193" providerId="LiveId" clId="{A559FB42-2018-4513-82D2-96A115700AAB}" dt="2024-05-01T20:06:38.705" v="1065" actId="1076"/>
          <ac:spMkLst>
            <pc:docMk/>
            <pc:sldMk cId="1602691266" sldId="362"/>
            <ac:spMk id="8" creationId="{EF24894C-10E4-4DD4-92E8-526AE49B8ADE}"/>
          </ac:spMkLst>
        </pc:spChg>
        <pc:spChg chg="mod">
          <ac:chgData name="Steve Kriescher" userId="796f6e34ab328193" providerId="LiveId" clId="{A559FB42-2018-4513-82D2-96A115700AAB}" dt="2024-05-01T20:06:43.710" v="1066" actId="1076"/>
          <ac:spMkLst>
            <pc:docMk/>
            <pc:sldMk cId="1602691266" sldId="362"/>
            <ac:spMk id="9" creationId="{C374CE75-EF1C-2BC7-E93E-836F640E2716}"/>
          </ac:spMkLst>
        </pc:spChg>
        <pc:spChg chg="mod">
          <ac:chgData name="Steve Kriescher" userId="796f6e34ab328193" providerId="LiveId" clId="{A559FB42-2018-4513-82D2-96A115700AAB}" dt="2024-05-01T20:06:27.831" v="1064" actId="1076"/>
          <ac:spMkLst>
            <pc:docMk/>
            <pc:sldMk cId="1602691266" sldId="362"/>
            <ac:spMk id="17" creationId="{47513573-C854-7EBC-BA54-B2682511EBB7}"/>
          </ac:spMkLst>
        </pc:spChg>
        <pc:spChg chg="mod">
          <ac:chgData name="Steve Kriescher" userId="796f6e34ab328193" providerId="LiveId" clId="{A559FB42-2018-4513-82D2-96A115700AAB}" dt="2024-05-01T20:06:27.831" v="1064" actId="1076"/>
          <ac:spMkLst>
            <pc:docMk/>
            <pc:sldMk cId="1602691266" sldId="362"/>
            <ac:spMk id="18" creationId="{C27BEC65-A8C7-6CC2-C567-D2735DE8E019}"/>
          </ac:spMkLst>
        </pc:spChg>
        <pc:spChg chg="mod">
          <ac:chgData name="Steve Kriescher" userId="796f6e34ab328193" providerId="LiveId" clId="{A559FB42-2018-4513-82D2-96A115700AAB}" dt="2024-05-01T20:06:27.831" v="1064" actId="1076"/>
          <ac:spMkLst>
            <pc:docMk/>
            <pc:sldMk cId="1602691266" sldId="362"/>
            <ac:spMk id="20" creationId="{D61674ED-C57E-1322-3C35-8ACAE9D50D4C}"/>
          </ac:spMkLst>
        </pc:spChg>
        <pc:grpChg chg="mod">
          <ac:chgData name="Steve Kriescher" userId="796f6e34ab328193" providerId="LiveId" clId="{A559FB42-2018-4513-82D2-96A115700AAB}" dt="2024-05-01T20:06:27.831" v="1064" actId="1076"/>
          <ac:grpSpMkLst>
            <pc:docMk/>
            <pc:sldMk cId="1602691266" sldId="362"/>
            <ac:grpSpMk id="12" creationId="{9B9583BD-4A7C-1173-DBF3-B43EF7ED3872}"/>
          </ac:grpSpMkLst>
        </pc:grpChg>
        <pc:picChg chg="mod">
          <ac:chgData name="Steve Kriescher" userId="796f6e34ab328193" providerId="LiveId" clId="{A559FB42-2018-4513-82D2-96A115700AAB}" dt="2024-05-01T20:06:27.831" v="1064" actId="1076"/>
          <ac:picMkLst>
            <pc:docMk/>
            <pc:sldMk cId="1602691266" sldId="362"/>
            <ac:picMk id="5" creationId="{19FD8568-A8F0-7BE3-049D-28BCC6990D5F}"/>
          </ac:picMkLst>
        </pc:picChg>
        <pc:picChg chg="mod">
          <ac:chgData name="Steve Kriescher" userId="796f6e34ab328193" providerId="LiveId" clId="{A559FB42-2018-4513-82D2-96A115700AAB}" dt="2024-05-01T20:06:27.831" v="1064" actId="1076"/>
          <ac:picMkLst>
            <pc:docMk/>
            <pc:sldMk cId="1602691266" sldId="362"/>
            <ac:picMk id="7" creationId="{F6EF5BF0-5034-24F7-A7E1-DDEC45C6F97A}"/>
          </ac:picMkLst>
        </pc:picChg>
      </pc:sldChg>
      <pc:sldChg chg="addSp delSp modSp mod modNotesTx">
        <pc:chgData name="Steve Kriescher" userId="796f6e34ab328193" providerId="LiveId" clId="{A559FB42-2018-4513-82D2-96A115700AAB}" dt="2024-05-01T21:16:44.792" v="1256" actId="20577"/>
        <pc:sldMkLst>
          <pc:docMk/>
          <pc:sldMk cId="2424368604" sldId="364"/>
        </pc:sldMkLst>
        <pc:spChg chg="mod">
          <ac:chgData name="Steve Kriescher" userId="796f6e34ab328193" providerId="LiveId" clId="{A559FB42-2018-4513-82D2-96A115700AAB}" dt="2024-05-01T21:06:05.315" v="1234" actId="20577"/>
          <ac:spMkLst>
            <pc:docMk/>
            <pc:sldMk cId="2424368604" sldId="364"/>
            <ac:spMk id="17" creationId="{6BA5E411-9F4A-9F29-5D43-B6ACA30B048E}"/>
          </ac:spMkLst>
        </pc:spChg>
        <pc:grpChg chg="mod">
          <ac:chgData name="Steve Kriescher" userId="796f6e34ab328193" providerId="LiveId" clId="{A559FB42-2018-4513-82D2-96A115700AAB}" dt="2024-05-01T21:06:16.891" v="1236" actId="1076"/>
          <ac:grpSpMkLst>
            <pc:docMk/>
            <pc:sldMk cId="2424368604" sldId="364"/>
            <ac:grpSpMk id="24" creationId="{F948501D-FD0C-C143-C8B3-030764D6B4AB}"/>
          </ac:grpSpMkLst>
        </pc:grpChg>
        <pc:graphicFrameChg chg="add mod">
          <ac:chgData name="Steve Kriescher" userId="796f6e34ab328193" providerId="LiveId" clId="{A559FB42-2018-4513-82D2-96A115700AAB}" dt="2024-05-01T21:12:07.498" v="1247"/>
          <ac:graphicFrameMkLst>
            <pc:docMk/>
            <pc:sldMk cId="2424368604" sldId="364"/>
            <ac:graphicFrameMk id="37" creationId="{8795ABF8-CF5D-C100-F069-059CA5BE3D64}"/>
          </ac:graphicFrameMkLst>
        </pc:graphicFrameChg>
        <pc:picChg chg="del mod">
          <ac:chgData name="Steve Kriescher" userId="796f6e34ab328193" providerId="LiveId" clId="{A559FB42-2018-4513-82D2-96A115700AAB}" dt="2024-05-01T21:03:19.922" v="1225" actId="478"/>
          <ac:picMkLst>
            <pc:docMk/>
            <pc:sldMk cId="2424368604" sldId="364"/>
            <ac:picMk id="5" creationId="{E93BCE24-0027-6837-E430-6FB67C48DA5A}"/>
          </ac:picMkLst>
        </pc:picChg>
        <pc:picChg chg="del mod">
          <ac:chgData name="Steve Kriescher" userId="796f6e34ab328193" providerId="LiveId" clId="{A559FB42-2018-4513-82D2-96A115700AAB}" dt="2024-05-01T21:05:37.724" v="1228" actId="478"/>
          <ac:picMkLst>
            <pc:docMk/>
            <pc:sldMk cId="2424368604" sldId="364"/>
            <ac:picMk id="9" creationId="{F3AE2F71-D699-1618-39C0-6D8B1A39FCB0}"/>
          </ac:picMkLst>
        </pc:picChg>
        <pc:picChg chg="add del mod">
          <ac:chgData name="Steve Kriescher" userId="796f6e34ab328193" providerId="LiveId" clId="{A559FB42-2018-4513-82D2-96A115700AAB}" dt="2024-05-01T21:12:06.568" v="1246" actId="478"/>
          <ac:picMkLst>
            <pc:docMk/>
            <pc:sldMk cId="2424368604" sldId="364"/>
            <ac:picMk id="35" creationId="{CDDDCFF7-FA41-DFC9-D665-5E5A687C49B1}"/>
          </ac:picMkLst>
        </pc:picChg>
        <pc:picChg chg="add mod">
          <ac:chgData name="Steve Kriescher" userId="796f6e34ab328193" providerId="LiveId" clId="{A559FB42-2018-4513-82D2-96A115700AAB}" dt="2024-05-01T21:05:52.804" v="1230" actId="1076"/>
          <ac:picMkLst>
            <pc:docMk/>
            <pc:sldMk cId="2424368604" sldId="364"/>
            <ac:picMk id="36" creationId="{3011FDF4-230B-9CA0-83F1-BCD134826CB0}"/>
          </ac:picMkLst>
        </pc:picChg>
        <pc:picChg chg="add mod">
          <ac:chgData name="Steve Kriescher" userId="796f6e34ab328193" providerId="LiveId" clId="{A559FB42-2018-4513-82D2-96A115700AAB}" dt="2024-05-01T21:12:37.637" v="1250" actId="1076"/>
          <ac:picMkLst>
            <pc:docMk/>
            <pc:sldMk cId="2424368604" sldId="364"/>
            <ac:picMk id="38" creationId="{AE1F59CE-CBFA-00DB-56A9-3014D9E03B87}"/>
          </ac:picMkLst>
        </pc:picChg>
      </pc:sldChg>
      <pc:sldChg chg="modNotesTx">
        <pc:chgData name="Steve Kriescher" userId="796f6e34ab328193" providerId="LiveId" clId="{A559FB42-2018-4513-82D2-96A115700AAB}" dt="2024-05-01T21:16:40.284" v="1255" actId="20577"/>
        <pc:sldMkLst>
          <pc:docMk/>
          <pc:sldMk cId="1992751710" sldId="365"/>
        </pc:sldMkLst>
      </pc:sldChg>
      <pc:sldChg chg="modSp add mod">
        <pc:chgData name="Steve Kriescher" userId="796f6e34ab328193" providerId="LiveId" clId="{A559FB42-2018-4513-82D2-96A115700AAB}" dt="2024-05-01T19:58:32.961" v="1026" actId="255"/>
        <pc:sldMkLst>
          <pc:docMk/>
          <pc:sldMk cId="506055817" sldId="366"/>
        </pc:sldMkLst>
        <pc:spChg chg="mod">
          <ac:chgData name="Steve Kriescher" userId="796f6e34ab328193" providerId="LiveId" clId="{A559FB42-2018-4513-82D2-96A115700AAB}" dt="2024-05-01T19:58:32.961" v="1026" actId="255"/>
          <ac:spMkLst>
            <pc:docMk/>
            <pc:sldMk cId="506055817" sldId="366"/>
            <ac:spMk id="3" creationId="{E5615A9F-1EB3-14E0-94A3-9CC7B6A5579E}"/>
          </ac:spMkLst>
        </pc:spChg>
      </pc:sldChg>
      <pc:sldChg chg="modNotesTx">
        <pc:chgData name="Steve Kriescher" userId="796f6e34ab328193" providerId="LiveId" clId="{A559FB42-2018-4513-82D2-96A115700AAB}" dt="2024-05-01T21:16:25.669" v="1252" actId="20577"/>
        <pc:sldMkLst>
          <pc:docMk/>
          <pc:sldMk cId="76201599" sldId="367"/>
        </pc:sldMkLst>
      </pc:sldChg>
      <pc:sldChg chg="new del">
        <pc:chgData name="Steve Kriescher" userId="796f6e34ab328193" providerId="LiveId" clId="{A559FB42-2018-4513-82D2-96A115700AAB}" dt="2024-04-27T19:47:10.014" v="856" actId="2696"/>
        <pc:sldMkLst>
          <pc:docMk/>
          <pc:sldMk cId="914025462" sldId="367"/>
        </pc:sldMkLst>
      </pc:sldChg>
    </pc:docChg>
  </pc:docChgLst>
  <pc:docChgLst>
    <pc:chgData name="Steve Kriescher" userId="796f6e34ab328193" providerId="LiveId" clId="{9B5C9211-363C-4369-ABCA-65B0B6E4D394}"/>
    <pc:docChg chg="undo custSel addSld delSld modSld">
      <pc:chgData name="Steve Kriescher" userId="796f6e34ab328193" providerId="LiveId" clId="{9B5C9211-363C-4369-ABCA-65B0B6E4D394}" dt="2024-05-02T09:42:23.014" v="9673" actId="20577"/>
      <pc:docMkLst>
        <pc:docMk/>
      </pc:docMkLst>
      <pc:sldChg chg="addSp modSp mod">
        <pc:chgData name="Steve Kriescher" userId="796f6e34ab328193" providerId="LiveId" clId="{9B5C9211-363C-4369-ABCA-65B0B6E4D394}" dt="2024-04-29T18:57:45.401" v="7926" actId="20577"/>
        <pc:sldMkLst>
          <pc:docMk/>
          <pc:sldMk cId="2962966828" sldId="311"/>
        </pc:sldMkLst>
        <pc:spChg chg="mod">
          <ac:chgData name="Steve Kriescher" userId="796f6e34ab328193" providerId="LiveId" clId="{9B5C9211-363C-4369-ABCA-65B0B6E4D394}" dt="2024-04-29T18:57:45.401" v="7926" actId="20577"/>
          <ac:spMkLst>
            <pc:docMk/>
            <pc:sldMk cId="2962966828" sldId="311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7:59:47.574" v="3994"/>
          <ac:grpSpMkLst>
            <pc:docMk/>
            <pc:sldMk cId="2962966828" sldId="311"/>
            <ac:grpSpMk id="4" creationId="{42BF8B61-5BF9-8932-5251-45B27B335356}"/>
          </ac:grpSpMkLst>
        </pc:grpChg>
        <pc:picChg chg="mod">
          <ac:chgData name="Steve Kriescher" userId="796f6e34ab328193" providerId="LiveId" clId="{9B5C9211-363C-4369-ABCA-65B0B6E4D394}" dt="2024-04-27T07:59:47.574" v="3994"/>
          <ac:picMkLst>
            <pc:docMk/>
            <pc:sldMk cId="2962966828" sldId="311"/>
            <ac:picMk id="5" creationId="{FB84F236-C527-B784-C3A8-CD36226F1EAB}"/>
          </ac:picMkLst>
        </pc:picChg>
        <pc:picChg chg="mod">
          <ac:chgData name="Steve Kriescher" userId="796f6e34ab328193" providerId="LiveId" clId="{9B5C9211-363C-4369-ABCA-65B0B6E4D394}" dt="2024-04-27T07:59:47.574" v="3994"/>
          <ac:picMkLst>
            <pc:docMk/>
            <pc:sldMk cId="2962966828" sldId="311"/>
            <ac:picMk id="6" creationId="{3406C697-34E7-3AE4-670C-0EBB5C3C90C7}"/>
          </ac:picMkLst>
        </pc:picChg>
        <pc:picChg chg="mod">
          <ac:chgData name="Steve Kriescher" userId="796f6e34ab328193" providerId="LiveId" clId="{9B5C9211-363C-4369-ABCA-65B0B6E4D394}" dt="2024-04-29T08:53:17.408" v="7837" actId="1038"/>
          <ac:picMkLst>
            <pc:docMk/>
            <pc:sldMk cId="2962966828" sldId="311"/>
            <ac:picMk id="8" creationId="{5789724C-BC10-496C-9F89-5FE1BC76FF71}"/>
          </ac:picMkLst>
        </pc:picChg>
      </pc:sldChg>
      <pc:sldChg chg="addSp delSp modSp mod">
        <pc:chgData name="Steve Kriescher" userId="796f6e34ab328193" providerId="LiveId" clId="{9B5C9211-363C-4369-ABCA-65B0B6E4D394}" dt="2024-04-28T14:32:54.850" v="7814" actId="1076"/>
        <pc:sldMkLst>
          <pc:docMk/>
          <pc:sldMk cId="2462792408" sldId="322"/>
        </pc:sldMkLst>
        <pc:spChg chg="mod">
          <ac:chgData name="Steve Kriescher" userId="796f6e34ab328193" providerId="LiveId" clId="{9B5C9211-363C-4369-ABCA-65B0B6E4D394}" dt="2024-04-28T10:59:48.110" v="7422" actId="20577"/>
          <ac:spMkLst>
            <pc:docMk/>
            <pc:sldMk cId="2462792408" sldId="322"/>
            <ac:spMk id="5" creationId="{AF6F1220-1809-0FC9-106B-9E2CE8B029A5}"/>
          </ac:spMkLst>
        </pc:spChg>
        <pc:grpChg chg="add del mod">
          <ac:chgData name="Steve Kriescher" userId="796f6e34ab328193" providerId="LiveId" clId="{9B5C9211-363C-4369-ABCA-65B0B6E4D394}" dt="2024-04-27T08:03:43.887" v="4069" actId="21"/>
          <ac:grpSpMkLst>
            <pc:docMk/>
            <pc:sldMk cId="2462792408" sldId="322"/>
            <ac:grpSpMk id="6" creationId="{523D0C84-A3D4-36CD-18B3-72DCDD8D9673}"/>
          </ac:grpSpMkLst>
        </pc:grpChg>
        <pc:picChg chg="mod">
          <ac:chgData name="Steve Kriescher" userId="796f6e34ab328193" providerId="LiveId" clId="{9B5C9211-363C-4369-ABCA-65B0B6E4D394}" dt="2024-04-27T08:03:37.947" v="4068"/>
          <ac:picMkLst>
            <pc:docMk/>
            <pc:sldMk cId="2462792408" sldId="322"/>
            <ac:picMk id="7" creationId="{C571568C-9164-AAC2-04A9-6E83E37B30FD}"/>
          </ac:picMkLst>
        </pc:picChg>
        <pc:picChg chg="mod">
          <ac:chgData name="Steve Kriescher" userId="796f6e34ab328193" providerId="LiveId" clId="{9B5C9211-363C-4369-ABCA-65B0B6E4D394}" dt="2024-04-27T08:03:37.947" v="4068"/>
          <ac:picMkLst>
            <pc:docMk/>
            <pc:sldMk cId="2462792408" sldId="322"/>
            <ac:picMk id="8" creationId="{AEE1DA66-779F-52AA-6486-90C38D090716}"/>
          </ac:picMkLst>
        </pc:picChg>
        <pc:picChg chg="add mod">
          <ac:chgData name="Steve Kriescher" userId="796f6e34ab328193" providerId="LiveId" clId="{9B5C9211-363C-4369-ABCA-65B0B6E4D394}" dt="2024-04-28T14:32:54.850" v="7814" actId="1076"/>
          <ac:picMkLst>
            <pc:docMk/>
            <pc:sldMk cId="2462792408" sldId="322"/>
            <ac:picMk id="10" creationId="{7A220238-3666-BE56-6DE6-A140D60C348F}"/>
          </ac:picMkLst>
        </pc:picChg>
        <pc:picChg chg="add mod">
          <ac:chgData name="Steve Kriescher" userId="796f6e34ab328193" providerId="LiveId" clId="{9B5C9211-363C-4369-ABCA-65B0B6E4D394}" dt="2024-04-27T08:04:34.514" v="4074" actId="1076"/>
          <ac:picMkLst>
            <pc:docMk/>
            <pc:sldMk cId="2462792408" sldId="322"/>
            <ac:picMk id="12" creationId="{BDB5F9D2-927D-C8D5-15D1-1E1C133B4EC1}"/>
          </ac:picMkLst>
        </pc:picChg>
      </pc:sldChg>
      <pc:sldChg chg="addSp modSp mod">
        <pc:chgData name="Steve Kriescher" userId="796f6e34ab328193" providerId="LiveId" clId="{9B5C9211-363C-4369-ABCA-65B0B6E4D394}" dt="2024-04-28T10:21:24.318" v="6960" actId="1076"/>
        <pc:sldMkLst>
          <pc:docMk/>
          <pc:sldMk cId="4024510751" sldId="324"/>
        </pc:sldMkLst>
        <pc:spChg chg="mod">
          <ac:chgData name="Steve Kriescher" userId="796f6e34ab328193" providerId="LiveId" clId="{9B5C9211-363C-4369-ABCA-65B0B6E4D394}" dt="2024-04-27T08:05:38.111" v="4098" actId="20577"/>
          <ac:spMkLst>
            <pc:docMk/>
            <pc:sldMk cId="4024510751" sldId="324"/>
            <ac:spMk id="6" creationId="{02101DC7-1DBB-4FF0-3502-EE3388345414}"/>
          </ac:spMkLst>
        </pc:spChg>
        <pc:picChg chg="add mod">
          <ac:chgData name="Steve Kriescher" userId="796f6e34ab328193" providerId="LiveId" clId="{9B5C9211-363C-4369-ABCA-65B0B6E4D394}" dt="2024-04-27T07:58:58.383" v="3983" actId="1076"/>
          <ac:picMkLst>
            <pc:docMk/>
            <pc:sldMk cId="4024510751" sldId="324"/>
            <ac:picMk id="3" creationId="{14D95BFB-9C13-9264-5BFB-8A423430588B}"/>
          </ac:picMkLst>
        </pc:picChg>
        <pc:picChg chg="add mod">
          <ac:chgData name="Steve Kriescher" userId="796f6e34ab328193" providerId="LiveId" clId="{9B5C9211-363C-4369-ABCA-65B0B6E4D394}" dt="2024-04-28T10:21:24.318" v="6960" actId="1076"/>
          <ac:picMkLst>
            <pc:docMk/>
            <pc:sldMk cId="4024510751" sldId="324"/>
            <ac:picMk id="7" creationId="{9FE3A57B-EE04-49ED-A34F-416BF0270B16}"/>
          </ac:picMkLst>
        </pc:picChg>
      </pc:sldChg>
      <pc:sldChg chg="addSp modSp mod">
        <pc:chgData name="Steve Kriescher" userId="796f6e34ab328193" providerId="LiveId" clId="{9B5C9211-363C-4369-ABCA-65B0B6E4D394}" dt="2024-04-28T11:30:55.739" v="7470" actId="20577"/>
        <pc:sldMkLst>
          <pc:docMk/>
          <pc:sldMk cId="2849688472" sldId="327"/>
        </pc:sldMkLst>
        <pc:spChg chg="mod">
          <ac:chgData name="Steve Kriescher" userId="796f6e34ab328193" providerId="LiveId" clId="{9B5C9211-363C-4369-ABCA-65B0B6E4D394}" dt="2024-04-28T11:30:55.739" v="7470" actId="20577"/>
          <ac:spMkLst>
            <pc:docMk/>
            <pc:sldMk cId="2849688472" sldId="327"/>
            <ac:spMk id="2" creationId="{0F174D2F-A0F4-79C8-E119-E565BE5E0169}"/>
          </ac:spMkLst>
        </pc:spChg>
        <pc:grpChg chg="add mod">
          <ac:chgData name="Steve Kriescher" userId="796f6e34ab328193" providerId="LiveId" clId="{9B5C9211-363C-4369-ABCA-65B0B6E4D394}" dt="2024-04-27T07:59:41.062" v="3993" actId="164"/>
          <ac:grpSpMkLst>
            <pc:docMk/>
            <pc:sldMk cId="2849688472" sldId="327"/>
            <ac:grpSpMk id="6" creationId="{60A944FE-8C14-9963-6433-CACE61A05ACE}"/>
          </ac:grpSpMkLst>
        </pc:grpChg>
        <pc:picChg chg="add mod">
          <ac:chgData name="Steve Kriescher" userId="796f6e34ab328193" providerId="LiveId" clId="{9B5C9211-363C-4369-ABCA-65B0B6E4D394}" dt="2024-04-27T07:59:41.062" v="3993" actId="164"/>
          <ac:picMkLst>
            <pc:docMk/>
            <pc:sldMk cId="2849688472" sldId="327"/>
            <ac:picMk id="3" creationId="{00831EC1-31DC-14A5-F12A-4A45279E6636}"/>
          </ac:picMkLst>
        </pc:picChg>
        <pc:picChg chg="add mod">
          <ac:chgData name="Steve Kriescher" userId="796f6e34ab328193" providerId="LiveId" clId="{9B5C9211-363C-4369-ABCA-65B0B6E4D394}" dt="2024-04-27T07:59:41.062" v="3993" actId="164"/>
          <ac:picMkLst>
            <pc:docMk/>
            <pc:sldMk cId="2849688472" sldId="327"/>
            <ac:picMk id="4" creationId="{3745FAF9-442D-42EF-BBAD-0B0A66EB3355}"/>
          </ac:picMkLst>
        </pc:picChg>
      </pc:sldChg>
      <pc:sldChg chg="addSp delSp modSp mod">
        <pc:chgData name="Steve Kriescher" userId="796f6e34ab328193" providerId="LiveId" clId="{9B5C9211-363C-4369-ABCA-65B0B6E4D394}" dt="2024-04-30T14:48:36.078" v="9263" actId="20577"/>
        <pc:sldMkLst>
          <pc:docMk/>
          <pc:sldMk cId="3840827288" sldId="328"/>
        </pc:sldMkLst>
        <pc:spChg chg="mod">
          <ac:chgData name="Steve Kriescher" userId="796f6e34ab328193" providerId="LiveId" clId="{9B5C9211-363C-4369-ABCA-65B0B6E4D394}" dt="2024-04-30T14:48:36.078" v="9263" actId="20577"/>
          <ac:spMkLst>
            <pc:docMk/>
            <pc:sldMk cId="3840827288" sldId="328"/>
            <ac:spMk id="3" creationId="{E5615A9F-1EB3-14E0-94A3-9CC7B6A5579E}"/>
          </ac:spMkLst>
        </pc:spChg>
        <pc:picChg chg="add del mod">
          <ac:chgData name="Steve Kriescher" userId="796f6e34ab328193" providerId="LiveId" clId="{9B5C9211-363C-4369-ABCA-65B0B6E4D394}" dt="2024-04-27T08:00:00.527" v="3997" actId="21"/>
          <ac:picMkLst>
            <pc:docMk/>
            <pc:sldMk cId="3840827288" sldId="328"/>
            <ac:picMk id="4" creationId="{83D5D52D-3B31-BFA4-C915-EE53BAA7F234}"/>
          </ac:picMkLst>
        </pc:picChg>
        <pc:picChg chg="add del">
          <ac:chgData name="Steve Kriescher" userId="796f6e34ab328193" providerId="LiveId" clId="{9B5C9211-363C-4369-ABCA-65B0B6E4D394}" dt="2024-04-27T08:00:10.088" v="3999" actId="478"/>
          <ac:picMkLst>
            <pc:docMk/>
            <pc:sldMk cId="3840827288" sldId="328"/>
            <ac:picMk id="5" creationId="{C45EF69B-B3D6-1BB4-03C7-FAA4C5445D9A}"/>
          </ac:picMkLst>
        </pc:picChg>
        <pc:picChg chg="add del mod">
          <ac:chgData name="Steve Kriescher" userId="796f6e34ab328193" providerId="LiveId" clId="{9B5C9211-363C-4369-ABCA-65B0B6E4D394}" dt="2024-04-27T08:00:45.193" v="4005" actId="21"/>
          <ac:picMkLst>
            <pc:docMk/>
            <pc:sldMk cId="3840827288" sldId="328"/>
            <ac:picMk id="6" creationId="{829EC8FE-9204-D036-C733-7DAA2A73F5A0}"/>
          </ac:picMkLst>
        </pc:picChg>
        <pc:picChg chg="add mod">
          <ac:chgData name="Steve Kriescher" userId="796f6e34ab328193" providerId="LiveId" clId="{9B5C9211-363C-4369-ABCA-65B0B6E4D394}" dt="2024-04-27T08:01:33.885" v="4032" actId="1035"/>
          <ac:picMkLst>
            <pc:docMk/>
            <pc:sldMk cId="3840827288" sldId="328"/>
            <ac:picMk id="7" creationId="{609B833A-265E-AE70-9ABC-1D8B09B5B1CB}"/>
          </ac:picMkLst>
        </pc:picChg>
      </pc:sldChg>
      <pc:sldChg chg="addSp delSp modSp mod">
        <pc:chgData name="Steve Kriescher" userId="796f6e34ab328193" providerId="LiveId" clId="{9B5C9211-363C-4369-ABCA-65B0B6E4D394}" dt="2024-04-30T14:46:23.388" v="9235" actId="20577"/>
        <pc:sldMkLst>
          <pc:docMk/>
          <pc:sldMk cId="2849534115" sldId="329"/>
        </pc:sldMkLst>
        <pc:spChg chg="mod">
          <ac:chgData name="Steve Kriescher" userId="796f6e34ab328193" providerId="LiveId" clId="{9B5C9211-363C-4369-ABCA-65B0B6E4D394}" dt="2024-04-30T14:46:23.388" v="9235" actId="20577"/>
          <ac:spMkLst>
            <pc:docMk/>
            <pc:sldMk cId="2849534115" sldId="329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9T18:42:08.224" v="7852" actId="20577"/>
          <ac:spMkLst>
            <pc:docMk/>
            <pc:sldMk cId="2849534115" sldId="329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1:45.423" v="4033"/>
          <ac:grpSpMkLst>
            <pc:docMk/>
            <pc:sldMk cId="2849534115" sldId="329"/>
            <ac:grpSpMk id="4" creationId="{F2F3A914-9AB4-1950-241C-A2E4C873F2D2}"/>
          </ac:grpSpMkLst>
        </pc:grpChg>
        <pc:picChg chg="mod">
          <ac:chgData name="Steve Kriescher" userId="796f6e34ab328193" providerId="LiveId" clId="{9B5C9211-363C-4369-ABCA-65B0B6E4D394}" dt="2024-04-27T08:01:45.423" v="4033"/>
          <ac:picMkLst>
            <pc:docMk/>
            <pc:sldMk cId="2849534115" sldId="329"/>
            <ac:picMk id="5" creationId="{67559412-60C9-9438-9342-8F77E1175D17}"/>
          </ac:picMkLst>
        </pc:picChg>
        <pc:picChg chg="mod">
          <ac:chgData name="Steve Kriescher" userId="796f6e34ab328193" providerId="LiveId" clId="{9B5C9211-363C-4369-ABCA-65B0B6E4D394}" dt="2024-04-27T08:01:45.423" v="4033"/>
          <ac:picMkLst>
            <pc:docMk/>
            <pc:sldMk cId="2849534115" sldId="329"/>
            <ac:picMk id="6" creationId="{DCEBBCAE-C27E-CD6C-53C6-833C964F4BFF}"/>
          </ac:picMkLst>
        </pc:picChg>
        <pc:picChg chg="add del mod">
          <ac:chgData name="Steve Kriescher" userId="796f6e34ab328193" providerId="LiveId" clId="{9B5C9211-363C-4369-ABCA-65B0B6E4D394}" dt="2024-04-27T08:09:44.510" v="4181" actId="21"/>
          <ac:picMkLst>
            <pc:docMk/>
            <pc:sldMk cId="2849534115" sldId="329"/>
            <ac:picMk id="7" creationId="{8A6AA921-96D6-ECB1-8227-2C0714CC07BA}"/>
          </ac:picMkLst>
        </pc:picChg>
        <pc:picChg chg="del mod">
          <ac:chgData name="Steve Kriescher" userId="796f6e34ab328193" providerId="LiveId" clId="{9B5C9211-363C-4369-ABCA-65B0B6E4D394}" dt="2024-04-29T18:47:41.932" v="7854" actId="478"/>
          <ac:picMkLst>
            <pc:docMk/>
            <pc:sldMk cId="2849534115" sldId="329"/>
            <ac:picMk id="8" creationId="{C9F87046-AA2A-2CE4-0B26-8C69388C4A32}"/>
          </ac:picMkLst>
        </pc:picChg>
        <pc:picChg chg="add mod">
          <ac:chgData name="Steve Kriescher" userId="796f6e34ab328193" providerId="LiveId" clId="{9B5C9211-363C-4369-ABCA-65B0B6E4D394}" dt="2024-04-29T18:47:58.381" v="7859" actId="1076"/>
          <ac:picMkLst>
            <pc:docMk/>
            <pc:sldMk cId="2849534115" sldId="329"/>
            <ac:picMk id="9" creationId="{6085C692-A67A-D6E3-BC37-078F59C3A7F7}"/>
          </ac:picMkLst>
        </pc:picChg>
      </pc:sldChg>
      <pc:sldChg chg="addSp modSp del mod">
        <pc:chgData name="Steve Kriescher" userId="796f6e34ab328193" providerId="LiveId" clId="{9B5C9211-363C-4369-ABCA-65B0B6E4D394}" dt="2024-04-27T08:08:02.221" v="4158" actId="2696"/>
        <pc:sldMkLst>
          <pc:docMk/>
          <pc:sldMk cId="3556998424" sldId="330"/>
        </pc:sldMkLst>
        <pc:spChg chg="mod">
          <ac:chgData name="Steve Kriescher" userId="796f6e34ab328193" providerId="LiveId" clId="{9B5C9211-363C-4369-ABCA-65B0B6E4D394}" dt="2024-04-27T08:06:39.545" v="4122" actId="21"/>
          <ac:spMkLst>
            <pc:docMk/>
            <pc:sldMk cId="3556998424" sldId="330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1:49.537" v="4034"/>
          <ac:grpSpMkLst>
            <pc:docMk/>
            <pc:sldMk cId="3556998424" sldId="330"/>
            <ac:grpSpMk id="4" creationId="{66171EDB-1C7F-DAB3-242A-BA1AB26C9AD4}"/>
          </ac:grpSpMkLst>
        </pc:grpChg>
        <pc:picChg chg="mod">
          <ac:chgData name="Steve Kriescher" userId="796f6e34ab328193" providerId="LiveId" clId="{9B5C9211-363C-4369-ABCA-65B0B6E4D394}" dt="2024-04-27T08:01:49.537" v="4034"/>
          <ac:picMkLst>
            <pc:docMk/>
            <pc:sldMk cId="3556998424" sldId="330"/>
            <ac:picMk id="5" creationId="{7E669A15-2B03-3E49-7B16-951F58FAB908}"/>
          </ac:picMkLst>
        </pc:picChg>
        <pc:picChg chg="mod">
          <ac:chgData name="Steve Kriescher" userId="796f6e34ab328193" providerId="LiveId" clId="{9B5C9211-363C-4369-ABCA-65B0B6E4D394}" dt="2024-04-27T08:01:49.537" v="4034"/>
          <ac:picMkLst>
            <pc:docMk/>
            <pc:sldMk cId="3556998424" sldId="330"/>
            <ac:picMk id="6" creationId="{422FA41E-FEF7-D9A5-02AB-128ADB9B3919}"/>
          </ac:picMkLst>
        </pc:picChg>
      </pc:sldChg>
      <pc:sldChg chg="addSp delSp modSp del mod">
        <pc:chgData name="Steve Kriescher" userId="796f6e34ab328193" providerId="LiveId" clId="{9B5C9211-363C-4369-ABCA-65B0B6E4D394}" dt="2024-04-27T08:08:51.214" v="4169" actId="2696"/>
        <pc:sldMkLst>
          <pc:docMk/>
          <pc:sldMk cId="142834646" sldId="331"/>
        </pc:sldMkLst>
        <pc:spChg chg="mod">
          <ac:chgData name="Steve Kriescher" userId="796f6e34ab328193" providerId="LiveId" clId="{9B5C9211-363C-4369-ABCA-65B0B6E4D394}" dt="2024-04-27T08:08:14.738" v="4159" actId="21"/>
          <ac:spMkLst>
            <pc:docMk/>
            <pc:sldMk cId="142834646" sldId="331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1:53.383" v="4035"/>
          <ac:grpSpMkLst>
            <pc:docMk/>
            <pc:sldMk cId="142834646" sldId="331"/>
            <ac:grpSpMk id="4" creationId="{32546327-629B-3175-AD82-5ADFED4DCF35}"/>
          </ac:grpSpMkLst>
        </pc:grpChg>
        <pc:picChg chg="del">
          <ac:chgData name="Steve Kriescher" userId="796f6e34ab328193" providerId="LiveId" clId="{9B5C9211-363C-4369-ABCA-65B0B6E4D394}" dt="2024-04-27T08:08:35.907" v="4165" actId="21"/>
          <ac:picMkLst>
            <pc:docMk/>
            <pc:sldMk cId="142834646" sldId="331"/>
            <ac:picMk id="5" creationId="{8A6AA921-96D6-ECB1-8227-2C0714CC07BA}"/>
          </ac:picMkLst>
        </pc:picChg>
        <pc:picChg chg="mod">
          <ac:chgData name="Steve Kriescher" userId="796f6e34ab328193" providerId="LiveId" clId="{9B5C9211-363C-4369-ABCA-65B0B6E4D394}" dt="2024-04-27T08:01:53.383" v="4035"/>
          <ac:picMkLst>
            <pc:docMk/>
            <pc:sldMk cId="142834646" sldId="331"/>
            <ac:picMk id="6" creationId="{F34D6C3D-9138-E382-298B-CD40CBB8774D}"/>
          </ac:picMkLst>
        </pc:picChg>
        <pc:picChg chg="mod">
          <ac:chgData name="Steve Kriescher" userId="796f6e34ab328193" providerId="LiveId" clId="{9B5C9211-363C-4369-ABCA-65B0B6E4D394}" dt="2024-04-27T08:01:53.383" v="4035"/>
          <ac:picMkLst>
            <pc:docMk/>
            <pc:sldMk cId="142834646" sldId="331"/>
            <ac:picMk id="7" creationId="{905EF759-B76A-7B47-39D0-11F0F2F4D564}"/>
          </ac:picMkLst>
        </pc:picChg>
      </pc:sldChg>
      <pc:sldChg chg="addSp modSp">
        <pc:chgData name="Steve Kriescher" userId="796f6e34ab328193" providerId="LiveId" clId="{9B5C9211-363C-4369-ABCA-65B0B6E4D394}" dt="2024-04-27T08:02:00.595" v="4037"/>
        <pc:sldMkLst>
          <pc:docMk/>
          <pc:sldMk cId="458340941" sldId="332"/>
        </pc:sldMkLst>
        <pc:grpChg chg="add mod">
          <ac:chgData name="Steve Kriescher" userId="796f6e34ab328193" providerId="LiveId" clId="{9B5C9211-363C-4369-ABCA-65B0B6E4D394}" dt="2024-04-27T08:02:00.595" v="4037"/>
          <ac:grpSpMkLst>
            <pc:docMk/>
            <pc:sldMk cId="458340941" sldId="332"/>
            <ac:grpSpMk id="4" creationId="{88BFF5A2-8F34-389D-464D-4FE678022B57}"/>
          </ac:grpSpMkLst>
        </pc:grpChg>
        <pc:picChg chg="mod">
          <ac:chgData name="Steve Kriescher" userId="796f6e34ab328193" providerId="LiveId" clId="{9B5C9211-363C-4369-ABCA-65B0B6E4D394}" dt="2024-04-27T08:02:00.595" v="4037"/>
          <ac:picMkLst>
            <pc:docMk/>
            <pc:sldMk cId="458340941" sldId="332"/>
            <ac:picMk id="6" creationId="{7056AA1B-1DE0-29B5-5627-5F54B9E0A33C}"/>
          </ac:picMkLst>
        </pc:picChg>
        <pc:picChg chg="mod">
          <ac:chgData name="Steve Kriescher" userId="796f6e34ab328193" providerId="LiveId" clId="{9B5C9211-363C-4369-ABCA-65B0B6E4D394}" dt="2024-04-27T08:02:00.595" v="4037"/>
          <ac:picMkLst>
            <pc:docMk/>
            <pc:sldMk cId="458340941" sldId="332"/>
            <ac:picMk id="7" creationId="{A33F9B34-AB3D-5268-86C3-98A67F5E353D}"/>
          </ac:picMkLst>
        </pc:picChg>
      </pc:sldChg>
      <pc:sldChg chg="addSp delSp modSp mod">
        <pc:chgData name="Steve Kriescher" userId="796f6e34ab328193" providerId="LiveId" clId="{9B5C9211-363C-4369-ABCA-65B0B6E4D394}" dt="2024-05-02T09:27:02.504" v="9589" actId="20577"/>
        <pc:sldMkLst>
          <pc:docMk/>
          <pc:sldMk cId="531655261" sldId="333"/>
        </pc:sldMkLst>
        <pc:spChg chg="mod">
          <ac:chgData name="Steve Kriescher" userId="796f6e34ab328193" providerId="LiveId" clId="{9B5C9211-363C-4369-ABCA-65B0B6E4D394}" dt="2024-05-02T09:27:02.504" v="9589" actId="20577"/>
          <ac:spMkLst>
            <pc:docMk/>
            <pc:sldMk cId="531655261" sldId="333"/>
            <ac:spMk id="3" creationId="{E5615A9F-1EB3-14E0-94A3-9CC7B6A5579E}"/>
          </ac:spMkLst>
        </pc:spChg>
        <pc:spChg chg="add del mod topLvl">
          <ac:chgData name="Steve Kriescher" userId="796f6e34ab328193" providerId="LiveId" clId="{9B5C9211-363C-4369-ABCA-65B0B6E4D394}" dt="2024-04-28T08:54:43.184" v="5917" actId="478"/>
          <ac:spMkLst>
            <pc:docMk/>
            <pc:sldMk cId="531655261" sldId="333"/>
            <ac:spMk id="8" creationId="{426BB4A3-9D01-A8AA-CEA3-6944DB6331F3}"/>
          </ac:spMkLst>
        </pc:spChg>
        <pc:grpChg chg="add mod">
          <ac:chgData name="Steve Kriescher" userId="796f6e34ab328193" providerId="LiveId" clId="{9B5C9211-363C-4369-ABCA-65B0B6E4D394}" dt="2024-04-27T08:02:03.976" v="4038"/>
          <ac:grpSpMkLst>
            <pc:docMk/>
            <pc:sldMk cId="531655261" sldId="333"/>
            <ac:grpSpMk id="4" creationId="{2E0F15F0-19EC-741B-FC4F-5ED930775C53}"/>
          </ac:grpSpMkLst>
        </pc:grpChg>
        <pc:grpChg chg="add del mod">
          <ac:chgData name="Steve Kriescher" userId="796f6e34ab328193" providerId="LiveId" clId="{9B5C9211-363C-4369-ABCA-65B0B6E4D394}" dt="2024-04-28T08:54:43.184" v="5917" actId="478"/>
          <ac:grpSpMkLst>
            <pc:docMk/>
            <pc:sldMk cId="531655261" sldId="333"/>
            <ac:grpSpMk id="10" creationId="{C5FAC917-1A38-C5CF-F646-BEFF42630681}"/>
          </ac:grpSpMkLst>
        </pc:grpChg>
        <pc:picChg chg="mod">
          <ac:chgData name="Steve Kriescher" userId="796f6e34ab328193" providerId="LiveId" clId="{9B5C9211-363C-4369-ABCA-65B0B6E4D394}" dt="2024-04-27T08:02:03.976" v="4038"/>
          <ac:picMkLst>
            <pc:docMk/>
            <pc:sldMk cId="531655261" sldId="333"/>
            <ac:picMk id="5" creationId="{023884EC-FF50-06C1-ED55-7577EA1A8608}"/>
          </ac:picMkLst>
        </pc:picChg>
        <pc:picChg chg="mod">
          <ac:chgData name="Steve Kriescher" userId="796f6e34ab328193" providerId="LiveId" clId="{9B5C9211-363C-4369-ABCA-65B0B6E4D394}" dt="2024-04-27T08:02:03.976" v="4038"/>
          <ac:picMkLst>
            <pc:docMk/>
            <pc:sldMk cId="531655261" sldId="333"/>
            <ac:picMk id="6" creationId="{A1301203-CCB6-7110-71CD-2C5DFD915C64}"/>
          </ac:picMkLst>
        </pc:picChg>
        <pc:cxnChg chg="del">
          <ac:chgData name="Steve Kriescher" userId="796f6e34ab328193" providerId="LiveId" clId="{9B5C9211-363C-4369-ABCA-65B0B6E4D394}" dt="2024-04-28T08:20:18.068" v="5056" actId="21"/>
          <ac:cxnSpMkLst>
            <pc:docMk/>
            <pc:sldMk cId="531655261" sldId="333"/>
            <ac:cxnSpMk id="7" creationId="{22AD64F7-DF33-E4EF-934B-F58819F3A42B}"/>
          </ac:cxnSpMkLst>
        </pc:cxnChg>
        <pc:cxnChg chg="add del mod topLvl">
          <ac:chgData name="Steve Kriescher" userId="796f6e34ab328193" providerId="LiveId" clId="{9B5C9211-363C-4369-ABCA-65B0B6E4D394}" dt="2024-04-28T08:54:44.513" v="5918" actId="478"/>
          <ac:cxnSpMkLst>
            <pc:docMk/>
            <pc:sldMk cId="531655261" sldId="333"/>
            <ac:cxnSpMk id="9" creationId="{22AD64F7-DF33-E4EF-934B-F58819F3A42B}"/>
          </ac:cxnSpMkLst>
        </pc:cxnChg>
      </pc:sldChg>
      <pc:sldChg chg="addSp modSp mod">
        <pc:chgData name="Steve Kriescher" userId="796f6e34ab328193" providerId="LiveId" clId="{9B5C9211-363C-4369-ABCA-65B0B6E4D394}" dt="2024-04-27T08:02:07.416" v="4039"/>
        <pc:sldMkLst>
          <pc:docMk/>
          <pc:sldMk cId="2414438820" sldId="334"/>
        </pc:sldMkLst>
        <pc:spChg chg="mod">
          <ac:chgData name="Steve Kriescher" userId="796f6e34ab328193" providerId="LiveId" clId="{9B5C9211-363C-4369-ABCA-65B0B6E4D394}" dt="2024-04-25T13:45:51.789" v="3835" actId="20577"/>
          <ac:spMkLst>
            <pc:docMk/>
            <pc:sldMk cId="2414438820" sldId="334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07.416" v="4039"/>
          <ac:grpSpMkLst>
            <pc:docMk/>
            <pc:sldMk cId="2414438820" sldId="334"/>
            <ac:grpSpMk id="4" creationId="{DD94F57F-AFFD-FC1A-6B07-BB02E439EF9F}"/>
          </ac:grpSpMkLst>
        </pc:grpChg>
        <pc:picChg chg="mod">
          <ac:chgData name="Steve Kriescher" userId="796f6e34ab328193" providerId="LiveId" clId="{9B5C9211-363C-4369-ABCA-65B0B6E4D394}" dt="2024-04-27T08:02:07.416" v="4039"/>
          <ac:picMkLst>
            <pc:docMk/>
            <pc:sldMk cId="2414438820" sldId="334"/>
            <ac:picMk id="6" creationId="{19A52EAF-D366-EB55-3947-291B92A9A6E8}"/>
          </ac:picMkLst>
        </pc:picChg>
        <pc:picChg chg="mod">
          <ac:chgData name="Steve Kriescher" userId="796f6e34ab328193" providerId="LiveId" clId="{9B5C9211-363C-4369-ABCA-65B0B6E4D394}" dt="2024-04-27T08:02:07.416" v="4039"/>
          <ac:picMkLst>
            <pc:docMk/>
            <pc:sldMk cId="2414438820" sldId="334"/>
            <ac:picMk id="7" creationId="{36FD5C1A-013C-D040-A8E7-18D57632756F}"/>
          </ac:picMkLst>
        </pc:picChg>
        <pc:cxnChg chg="add mod">
          <ac:chgData name="Steve Kriescher" userId="796f6e34ab328193" providerId="LiveId" clId="{9B5C9211-363C-4369-ABCA-65B0B6E4D394}" dt="2024-04-25T13:46:00.184" v="3905" actId="1037"/>
          <ac:cxnSpMkLst>
            <pc:docMk/>
            <pc:sldMk cId="2414438820" sldId="334"/>
            <ac:cxnSpMk id="5" creationId="{22AD64F7-DF33-E4EF-934B-F58819F3A42B}"/>
          </ac:cxnSpMkLst>
        </pc:cxnChg>
      </pc:sldChg>
      <pc:sldChg chg="addSp delSp modSp mod">
        <pc:chgData name="Steve Kriescher" userId="796f6e34ab328193" providerId="LiveId" clId="{9B5C9211-363C-4369-ABCA-65B0B6E4D394}" dt="2024-05-02T09:33:48.011" v="9600" actId="20577"/>
        <pc:sldMkLst>
          <pc:docMk/>
          <pc:sldMk cId="2770169713" sldId="335"/>
        </pc:sldMkLst>
        <pc:spChg chg="mod">
          <ac:chgData name="Steve Kriescher" userId="796f6e34ab328193" providerId="LiveId" clId="{9B5C9211-363C-4369-ABCA-65B0B6E4D394}" dt="2024-05-02T09:33:48.011" v="9600" actId="20577"/>
          <ac:spMkLst>
            <pc:docMk/>
            <pc:sldMk cId="2770169713" sldId="335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28T10:04:50.848" v="6808" actId="1076"/>
          <ac:spMkLst>
            <pc:docMk/>
            <pc:sldMk cId="2770169713" sldId="335"/>
            <ac:spMk id="7" creationId="{160B5C6F-4D2D-A0E8-C39B-19EC310D69F9}"/>
          </ac:spMkLst>
        </pc:spChg>
        <pc:grpChg chg="add mod">
          <ac:chgData name="Steve Kriescher" userId="796f6e34ab328193" providerId="LiveId" clId="{9B5C9211-363C-4369-ABCA-65B0B6E4D394}" dt="2024-04-27T08:02:10.902" v="4040"/>
          <ac:grpSpMkLst>
            <pc:docMk/>
            <pc:sldMk cId="2770169713" sldId="335"/>
            <ac:grpSpMk id="4" creationId="{BD81EC90-817B-0A32-ABBB-3BDD70A9BB17}"/>
          </ac:grpSpMkLst>
        </pc:grpChg>
        <pc:picChg chg="mod">
          <ac:chgData name="Steve Kriescher" userId="796f6e34ab328193" providerId="LiveId" clId="{9B5C9211-363C-4369-ABCA-65B0B6E4D394}" dt="2024-04-27T08:02:10.902" v="4040"/>
          <ac:picMkLst>
            <pc:docMk/>
            <pc:sldMk cId="2770169713" sldId="335"/>
            <ac:picMk id="5" creationId="{4119C0C5-B3B1-6FD5-9314-3FBBC1961642}"/>
          </ac:picMkLst>
        </pc:picChg>
        <pc:picChg chg="add del">
          <ac:chgData name="Steve Kriescher" userId="796f6e34ab328193" providerId="LiveId" clId="{9B5C9211-363C-4369-ABCA-65B0B6E4D394}" dt="2024-04-25T13:46:48.965" v="3972" actId="22"/>
          <ac:picMkLst>
            <pc:docMk/>
            <pc:sldMk cId="2770169713" sldId="335"/>
            <ac:picMk id="5" creationId="{A21DCDAB-CEA0-4451-F907-56EB55F1AB12}"/>
          </ac:picMkLst>
        </pc:picChg>
        <pc:picChg chg="mod">
          <ac:chgData name="Steve Kriescher" userId="796f6e34ab328193" providerId="LiveId" clId="{9B5C9211-363C-4369-ABCA-65B0B6E4D394}" dt="2024-04-27T08:02:10.902" v="4040"/>
          <ac:picMkLst>
            <pc:docMk/>
            <pc:sldMk cId="2770169713" sldId="335"/>
            <ac:picMk id="6" creationId="{22A21A38-966D-62FA-6F0C-079F2244B525}"/>
          </ac:picMkLst>
        </pc:picChg>
      </pc:sldChg>
      <pc:sldChg chg="addSp modSp mod">
        <pc:chgData name="Steve Kriescher" userId="796f6e34ab328193" providerId="LiveId" clId="{9B5C9211-363C-4369-ABCA-65B0B6E4D394}" dt="2024-04-30T14:50:25.939" v="9269" actId="20577"/>
        <pc:sldMkLst>
          <pc:docMk/>
          <pc:sldMk cId="2625033151" sldId="336"/>
        </pc:sldMkLst>
        <pc:spChg chg="mod">
          <ac:chgData name="Steve Kriescher" userId="796f6e34ab328193" providerId="LiveId" clId="{9B5C9211-363C-4369-ABCA-65B0B6E4D394}" dt="2024-04-30T14:50:25.939" v="9269" actId="20577"/>
          <ac:spMkLst>
            <pc:docMk/>
            <pc:sldMk cId="2625033151" sldId="336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30T13:57:42.936" v="8387" actId="113"/>
          <ac:spMkLst>
            <pc:docMk/>
            <pc:sldMk cId="2625033151" sldId="336"/>
            <ac:spMk id="8" creationId="{6C661147-6205-7DA4-9DF0-EA112B370F30}"/>
          </ac:spMkLst>
        </pc:spChg>
        <pc:grpChg chg="add mod">
          <ac:chgData name="Steve Kriescher" userId="796f6e34ab328193" providerId="LiveId" clId="{9B5C9211-363C-4369-ABCA-65B0B6E4D394}" dt="2024-04-27T08:02:16.577" v="4041"/>
          <ac:grpSpMkLst>
            <pc:docMk/>
            <pc:sldMk cId="2625033151" sldId="336"/>
            <ac:grpSpMk id="5" creationId="{7D0F0EDE-576E-599F-E674-7FFE815DD150}"/>
          </ac:grpSpMkLst>
        </pc:grpChg>
        <pc:picChg chg="mod">
          <ac:chgData name="Steve Kriescher" userId="796f6e34ab328193" providerId="LiveId" clId="{9B5C9211-363C-4369-ABCA-65B0B6E4D394}" dt="2024-04-28T08:40:16.035" v="5487" actId="1076"/>
          <ac:picMkLst>
            <pc:docMk/>
            <pc:sldMk cId="2625033151" sldId="336"/>
            <ac:picMk id="4" creationId="{20607D15-05B9-F3BD-9E42-51AEBC757894}"/>
          </ac:picMkLst>
        </pc:picChg>
        <pc:picChg chg="mod">
          <ac:chgData name="Steve Kriescher" userId="796f6e34ab328193" providerId="LiveId" clId="{9B5C9211-363C-4369-ABCA-65B0B6E4D394}" dt="2024-04-27T08:02:16.577" v="4041"/>
          <ac:picMkLst>
            <pc:docMk/>
            <pc:sldMk cId="2625033151" sldId="336"/>
            <ac:picMk id="6" creationId="{C7C63860-829F-B776-648B-691B55B79267}"/>
          </ac:picMkLst>
        </pc:picChg>
        <pc:picChg chg="mod">
          <ac:chgData name="Steve Kriescher" userId="796f6e34ab328193" providerId="LiveId" clId="{9B5C9211-363C-4369-ABCA-65B0B6E4D394}" dt="2024-04-27T08:02:16.577" v="4041"/>
          <ac:picMkLst>
            <pc:docMk/>
            <pc:sldMk cId="2625033151" sldId="336"/>
            <ac:picMk id="7" creationId="{17740853-4270-AD49-84AE-3A9C74CBBA27}"/>
          </ac:picMkLst>
        </pc:picChg>
      </pc:sldChg>
      <pc:sldChg chg="del">
        <pc:chgData name="Steve Kriescher" userId="796f6e34ab328193" providerId="LiveId" clId="{9B5C9211-363C-4369-ABCA-65B0B6E4D394}" dt="2024-04-22T15:41:58.573" v="1100" actId="2696"/>
        <pc:sldMkLst>
          <pc:docMk/>
          <pc:sldMk cId="502486948" sldId="337"/>
        </pc:sldMkLst>
      </pc:sldChg>
      <pc:sldChg chg="addSp modSp mod">
        <pc:chgData name="Steve Kriescher" userId="796f6e34ab328193" providerId="LiveId" clId="{9B5C9211-363C-4369-ABCA-65B0B6E4D394}" dt="2024-04-30T14:22:38.599" v="9174" actId="20577"/>
        <pc:sldMkLst>
          <pc:docMk/>
          <pc:sldMk cId="3377249363" sldId="338"/>
        </pc:sldMkLst>
        <pc:spChg chg="mod">
          <ac:chgData name="Steve Kriescher" userId="796f6e34ab328193" providerId="LiveId" clId="{9B5C9211-363C-4369-ABCA-65B0B6E4D394}" dt="2024-04-30T14:19:43.728" v="9083" actId="14100"/>
          <ac:spMkLst>
            <pc:docMk/>
            <pc:sldMk cId="3377249363" sldId="338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30T14:22:38.599" v="9174" actId="20577"/>
          <ac:spMkLst>
            <pc:docMk/>
            <pc:sldMk cId="3377249363" sldId="338"/>
            <ac:spMk id="8" creationId="{AC021AC3-6501-5B1D-6C6D-537CEEDDB021}"/>
          </ac:spMkLst>
        </pc:spChg>
        <pc:grpChg chg="add mod">
          <ac:chgData name="Steve Kriescher" userId="796f6e34ab328193" providerId="LiveId" clId="{9B5C9211-363C-4369-ABCA-65B0B6E4D394}" dt="2024-04-27T08:02:19.859" v="4042"/>
          <ac:grpSpMkLst>
            <pc:docMk/>
            <pc:sldMk cId="3377249363" sldId="338"/>
            <ac:grpSpMk id="4" creationId="{07D451C1-83A5-82D5-348A-A6B6050AEA89}"/>
          </ac:grpSpMkLst>
        </pc:grpChg>
        <pc:picChg chg="mod">
          <ac:chgData name="Steve Kriescher" userId="796f6e34ab328193" providerId="LiveId" clId="{9B5C9211-363C-4369-ABCA-65B0B6E4D394}" dt="2024-04-27T08:02:19.859" v="4042"/>
          <ac:picMkLst>
            <pc:docMk/>
            <pc:sldMk cId="3377249363" sldId="338"/>
            <ac:picMk id="5" creationId="{A093559E-0614-A66F-2B3A-31612A1F07F7}"/>
          </ac:picMkLst>
        </pc:picChg>
        <pc:picChg chg="mod">
          <ac:chgData name="Steve Kriescher" userId="796f6e34ab328193" providerId="LiveId" clId="{9B5C9211-363C-4369-ABCA-65B0B6E4D394}" dt="2024-04-27T08:02:19.859" v="4042"/>
          <ac:picMkLst>
            <pc:docMk/>
            <pc:sldMk cId="3377249363" sldId="338"/>
            <ac:picMk id="6" creationId="{B7F2FEE3-808F-55C9-92DC-047CA9E1DC72}"/>
          </ac:picMkLst>
        </pc:picChg>
      </pc:sldChg>
      <pc:sldChg chg="addSp modSp mod">
        <pc:chgData name="Steve Kriescher" userId="796f6e34ab328193" providerId="LiveId" clId="{9B5C9211-363C-4369-ABCA-65B0B6E4D394}" dt="2024-04-30T14:20:40.577" v="9102" actId="20577"/>
        <pc:sldMkLst>
          <pc:docMk/>
          <pc:sldMk cId="687272167" sldId="339"/>
        </pc:sldMkLst>
        <pc:spChg chg="mod">
          <ac:chgData name="Steve Kriescher" userId="796f6e34ab328193" providerId="LiveId" clId="{9B5C9211-363C-4369-ABCA-65B0B6E4D394}" dt="2024-04-30T14:20:40.577" v="9102" actId="20577"/>
          <ac:spMkLst>
            <pc:docMk/>
            <pc:sldMk cId="687272167" sldId="339"/>
            <ac:spMk id="2" creationId="{B4A09DF2-88ED-C382-F37D-22EE2E867C53}"/>
          </ac:spMkLst>
        </pc:spChg>
        <pc:spChg chg="mod ord">
          <ac:chgData name="Steve Kriescher" userId="796f6e34ab328193" providerId="LiveId" clId="{9B5C9211-363C-4369-ABCA-65B0B6E4D394}" dt="2024-04-30T14:20:35.056" v="9101" actId="20577"/>
          <ac:spMkLst>
            <pc:docMk/>
            <pc:sldMk cId="687272167" sldId="339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23.247" v="4043"/>
          <ac:grpSpMkLst>
            <pc:docMk/>
            <pc:sldMk cId="687272167" sldId="339"/>
            <ac:grpSpMk id="4" creationId="{456B5FFF-5A0E-085D-097E-09E78DD13B2F}"/>
          </ac:grpSpMkLst>
        </pc:grpChg>
        <pc:picChg chg="mod">
          <ac:chgData name="Steve Kriescher" userId="796f6e34ab328193" providerId="LiveId" clId="{9B5C9211-363C-4369-ABCA-65B0B6E4D394}" dt="2024-04-27T08:02:23.247" v="4043"/>
          <ac:picMkLst>
            <pc:docMk/>
            <pc:sldMk cId="687272167" sldId="339"/>
            <ac:picMk id="5" creationId="{7AD28D39-A17E-D2ED-C9F4-2240DCB55E3F}"/>
          </ac:picMkLst>
        </pc:picChg>
        <pc:picChg chg="mod">
          <ac:chgData name="Steve Kriescher" userId="796f6e34ab328193" providerId="LiveId" clId="{9B5C9211-363C-4369-ABCA-65B0B6E4D394}" dt="2024-04-27T08:02:23.247" v="4043"/>
          <ac:picMkLst>
            <pc:docMk/>
            <pc:sldMk cId="687272167" sldId="339"/>
            <ac:picMk id="6" creationId="{48DB58E6-FB00-2484-EBD2-6D31A4AFB88B}"/>
          </ac:picMkLst>
        </pc:picChg>
        <pc:picChg chg="add mod ord">
          <ac:chgData name="Steve Kriescher" userId="796f6e34ab328193" providerId="LiveId" clId="{9B5C9211-363C-4369-ABCA-65B0B6E4D394}" dt="2024-04-30T13:52:12.064" v="8302" actId="14100"/>
          <ac:picMkLst>
            <pc:docMk/>
            <pc:sldMk cId="687272167" sldId="339"/>
            <ac:picMk id="8" creationId="{6742F83C-69F0-16FA-C500-1B012E204BD5}"/>
          </ac:picMkLst>
        </pc:picChg>
      </pc:sldChg>
      <pc:sldChg chg="addSp modSp mod">
        <pc:chgData name="Steve Kriescher" userId="796f6e34ab328193" providerId="LiveId" clId="{9B5C9211-363C-4369-ABCA-65B0B6E4D394}" dt="2024-04-30T14:03:36.940" v="8631" actId="20577"/>
        <pc:sldMkLst>
          <pc:docMk/>
          <pc:sldMk cId="1284932793" sldId="340"/>
        </pc:sldMkLst>
        <pc:spChg chg="mod">
          <ac:chgData name="Steve Kriescher" userId="796f6e34ab328193" providerId="LiveId" clId="{9B5C9211-363C-4369-ABCA-65B0B6E4D394}" dt="2024-04-30T14:03:36.940" v="8631" actId="20577"/>
          <ac:spMkLst>
            <pc:docMk/>
            <pc:sldMk cId="1284932793" sldId="340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9T18:53:16.334" v="7924" actId="20577"/>
          <ac:spMkLst>
            <pc:docMk/>
            <pc:sldMk cId="1284932793" sldId="340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26.322" v="4044"/>
          <ac:grpSpMkLst>
            <pc:docMk/>
            <pc:sldMk cId="1284932793" sldId="340"/>
            <ac:grpSpMk id="4" creationId="{DE11DF36-CCD1-8DA3-E835-BA40286227B4}"/>
          </ac:grpSpMkLst>
        </pc:grpChg>
        <pc:picChg chg="mod">
          <ac:chgData name="Steve Kriescher" userId="796f6e34ab328193" providerId="LiveId" clId="{9B5C9211-363C-4369-ABCA-65B0B6E4D394}" dt="2024-04-27T08:02:26.322" v="4044"/>
          <ac:picMkLst>
            <pc:docMk/>
            <pc:sldMk cId="1284932793" sldId="340"/>
            <ac:picMk id="5" creationId="{D4051AE0-9C31-67A5-7C09-6664CB6A836F}"/>
          </ac:picMkLst>
        </pc:picChg>
        <pc:picChg chg="mod">
          <ac:chgData name="Steve Kriescher" userId="796f6e34ab328193" providerId="LiveId" clId="{9B5C9211-363C-4369-ABCA-65B0B6E4D394}" dt="2024-04-27T08:02:26.322" v="4044"/>
          <ac:picMkLst>
            <pc:docMk/>
            <pc:sldMk cId="1284932793" sldId="340"/>
            <ac:picMk id="6" creationId="{C2C392A6-47B7-380F-EDD0-7BDA63BF4AB4}"/>
          </ac:picMkLst>
        </pc:picChg>
      </pc:sldChg>
      <pc:sldChg chg="addSp delSp modSp mod modNotesTx">
        <pc:chgData name="Steve Kriescher" userId="796f6e34ab328193" providerId="LiveId" clId="{9B5C9211-363C-4369-ABCA-65B0B6E4D394}" dt="2024-04-30T15:04:26.469" v="9551" actId="20577"/>
        <pc:sldMkLst>
          <pc:docMk/>
          <pc:sldMk cId="343386104" sldId="341"/>
        </pc:sldMkLst>
        <pc:spChg chg="mod">
          <ac:chgData name="Steve Kriescher" userId="796f6e34ab328193" providerId="LiveId" clId="{9B5C9211-363C-4369-ABCA-65B0B6E4D394}" dt="2024-04-28T09:43:25.281" v="6300" actId="20577"/>
          <ac:spMkLst>
            <pc:docMk/>
            <pc:sldMk cId="343386104" sldId="341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30T15:02:36.665" v="9315" actId="20577"/>
          <ac:spMkLst>
            <pc:docMk/>
            <pc:sldMk cId="343386104" sldId="341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29.763" v="4045"/>
          <ac:grpSpMkLst>
            <pc:docMk/>
            <pc:sldMk cId="343386104" sldId="341"/>
            <ac:grpSpMk id="4" creationId="{7FB82E97-015D-87F7-E2E2-45BB0A8AE68D}"/>
          </ac:grpSpMkLst>
        </pc:grpChg>
        <pc:graphicFrameChg chg="add mod modGraphic">
          <ac:chgData name="Steve Kriescher" userId="796f6e34ab328193" providerId="LiveId" clId="{9B5C9211-363C-4369-ABCA-65B0B6E4D394}" dt="2024-04-28T09:39:05.437" v="6279" actId="14734"/>
          <ac:graphicFrameMkLst>
            <pc:docMk/>
            <pc:sldMk cId="343386104" sldId="341"/>
            <ac:graphicFrameMk id="12" creationId="{D535514E-0C06-C243-E269-CA8BBC2986DC}"/>
          </ac:graphicFrameMkLst>
        </pc:graphicFrameChg>
        <pc:graphicFrameChg chg="add mod modGraphic">
          <ac:chgData name="Steve Kriescher" userId="796f6e34ab328193" providerId="LiveId" clId="{9B5C9211-363C-4369-ABCA-65B0B6E4D394}" dt="2024-04-29T19:03:33.183" v="8010" actId="207"/>
          <ac:graphicFrameMkLst>
            <pc:docMk/>
            <pc:sldMk cId="343386104" sldId="341"/>
            <ac:graphicFrameMk id="13" creationId="{79FB3B66-AEA7-D0F5-143D-A9FF0B60916B}"/>
          </ac:graphicFrameMkLst>
        </pc:graphicFrameChg>
        <pc:picChg chg="mod">
          <ac:chgData name="Steve Kriescher" userId="796f6e34ab328193" providerId="LiveId" clId="{9B5C9211-363C-4369-ABCA-65B0B6E4D394}" dt="2024-04-27T08:02:29.763" v="4045"/>
          <ac:picMkLst>
            <pc:docMk/>
            <pc:sldMk cId="343386104" sldId="341"/>
            <ac:picMk id="5" creationId="{319AD632-3DCE-C833-C714-F22F417E4ADA}"/>
          </ac:picMkLst>
        </pc:picChg>
        <pc:picChg chg="mod">
          <ac:chgData name="Steve Kriescher" userId="796f6e34ab328193" providerId="LiveId" clId="{9B5C9211-363C-4369-ABCA-65B0B6E4D394}" dt="2024-04-27T08:02:29.763" v="4045"/>
          <ac:picMkLst>
            <pc:docMk/>
            <pc:sldMk cId="343386104" sldId="341"/>
            <ac:picMk id="6" creationId="{04D9C243-863E-250C-F193-47FBDCBD68B5}"/>
          </ac:picMkLst>
        </pc:picChg>
        <pc:picChg chg="add del mod">
          <ac:chgData name="Steve Kriescher" userId="796f6e34ab328193" providerId="LiveId" clId="{9B5C9211-363C-4369-ABCA-65B0B6E4D394}" dt="2024-04-28T09:13:31.367" v="6093" actId="478"/>
          <ac:picMkLst>
            <pc:docMk/>
            <pc:sldMk cId="343386104" sldId="341"/>
            <ac:picMk id="8" creationId="{D5805DF4-DD57-A912-A1D7-FA87AAF5C9C6}"/>
          </ac:picMkLst>
        </pc:picChg>
        <pc:picChg chg="add del mod">
          <ac:chgData name="Steve Kriescher" userId="796f6e34ab328193" providerId="LiveId" clId="{9B5C9211-363C-4369-ABCA-65B0B6E4D394}" dt="2024-04-28T09:38:35.405" v="6275" actId="478"/>
          <ac:picMkLst>
            <pc:docMk/>
            <pc:sldMk cId="343386104" sldId="341"/>
            <ac:picMk id="10" creationId="{1C64A051-F52C-2E26-AD87-2B024EC5942B}"/>
          </ac:picMkLst>
        </pc:picChg>
        <pc:picChg chg="add">
          <ac:chgData name="Steve Kriescher" userId="796f6e34ab328193" providerId="LiveId" clId="{9B5C9211-363C-4369-ABCA-65B0B6E4D394}" dt="2024-04-28T09:38:39.798" v="6276"/>
          <ac:picMkLst>
            <pc:docMk/>
            <pc:sldMk cId="343386104" sldId="341"/>
            <ac:picMk id="11" creationId="{9D77D428-A155-EC18-8462-FDA7D7913280}"/>
          </ac:picMkLst>
        </pc:picChg>
        <pc:cxnChg chg="add mod">
          <ac:chgData name="Steve Kriescher" userId="796f6e34ab328193" providerId="LiveId" clId="{9B5C9211-363C-4369-ABCA-65B0B6E4D394}" dt="2024-04-29T19:03:59.733" v="8013" actId="14100"/>
          <ac:cxnSpMkLst>
            <pc:docMk/>
            <pc:sldMk cId="343386104" sldId="341"/>
            <ac:cxnSpMk id="8" creationId="{A8D3701F-8B90-102A-B186-B780BDE19F9F}"/>
          </ac:cxnSpMkLst>
        </pc:cxnChg>
        <pc:cxnChg chg="add">
          <ac:chgData name="Steve Kriescher" userId="796f6e34ab328193" providerId="LiveId" clId="{9B5C9211-363C-4369-ABCA-65B0B6E4D394}" dt="2024-04-29T19:03:52.682" v="8012" actId="11529"/>
          <ac:cxnSpMkLst>
            <pc:docMk/>
            <pc:sldMk cId="343386104" sldId="341"/>
            <ac:cxnSpMk id="10" creationId="{605D520C-1446-8DDF-4106-57FA876F7C9D}"/>
          </ac:cxnSpMkLst>
        </pc:cxnChg>
      </pc:sldChg>
      <pc:sldChg chg="addSp modSp mod">
        <pc:chgData name="Steve Kriescher" userId="796f6e34ab328193" providerId="LiveId" clId="{9B5C9211-363C-4369-ABCA-65B0B6E4D394}" dt="2024-04-27T08:02:33.009" v="4046"/>
        <pc:sldMkLst>
          <pc:docMk/>
          <pc:sldMk cId="3847096438" sldId="342"/>
        </pc:sldMkLst>
        <pc:spChg chg="mod">
          <ac:chgData name="Steve Kriescher" userId="796f6e34ab328193" providerId="LiveId" clId="{9B5C9211-363C-4369-ABCA-65B0B6E4D394}" dt="2024-04-22T15:44:38.517" v="1309" actId="20577"/>
          <ac:spMkLst>
            <pc:docMk/>
            <pc:sldMk cId="3847096438" sldId="342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33.009" v="4046"/>
          <ac:grpSpMkLst>
            <pc:docMk/>
            <pc:sldMk cId="3847096438" sldId="342"/>
            <ac:grpSpMk id="4" creationId="{C664A986-4F68-BA4F-A13C-909DC20DC3C0}"/>
          </ac:grpSpMkLst>
        </pc:grpChg>
        <pc:picChg chg="mod">
          <ac:chgData name="Steve Kriescher" userId="796f6e34ab328193" providerId="LiveId" clId="{9B5C9211-363C-4369-ABCA-65B0B6E4D394}" dt="2024-04-27T08:02:33.009" v="4046"/>
          <ac:picMkLst>
            <pc:docMk/>
            <pc:sldMk cId="3847096438" sldId="342"/>
            <ac:picMk id="5" creationId="{5B49C452-0CF4-AF1A-EF81-ECE5E1349751}"/>
          </ac:picMkLst>
        </pc:picChg>
        <pc:picChg chg="mod">
          <ac:chgData name="Steve Kriescher" userId="796f6e34ab328193" providerId="LiveId" clId="{9B5C9211-363C-4369-ABCA-65B0B6E4D394}" dt="2024-04-27T08:02:33.009" v="4046"/>
          <ac:picMkLst>
            <pc:docMk/>
            <pc:sldMk cId="3847096438" sldId="342"/>
            <ac:picMk id="6" creationId="{BB110C38-93C6-6374-8398-E9ED1A9E7AEF}"/>
          </ac:picMkLst>
        </pc:picChg>
      </pc:sldChg>
      <pc:sldChg chg="addSp delSp modSp del mod modNotesTx">
        <pc:chgData name="Steve Kriescher" userId="796f6e34ab328193" providerId="LiveId" clId="{9B5C9211-363C-4369-ABCA-65B0B6E4D394}" dt="2024-04-30T13:50:39.565" v="8272" actId="2696"/>
        <pc:sldMkLst>
          <pc:docMk/>
          <pc:sldMk cId="2842954443" sldId="343"/>
        </pc:sldMkLst>
        <pc:spChg chg="mod">
          <ac:chgData name="Steve Kriescher" userId="796f6e34ab328193" providerId="LiveId" clId="{9B5C9211-363C-4369-ABCA-65B0B6E4D394}" dt="2024-04-30T13:50:31.856" v="8270" actId="21"/>
          <ac:spMkLst>
            <pc:docMk/>
            <pc:sldMk cId="2842954443" sldId="343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36.499" v="4047"/>
          <ac:grpSpMkLst>
            <pc:docMk/>
            <pc:sldMk cId="2842954443" sldId="343"/>
            <ac:grpSpMk id="8" creationId="{EF8DB62D-57AB-C1E1-2C2D-A3DFF6D37224}"/>
          </ac:grpSpMkLst>
        </pc:grpChg>
        <pc:picChg chg="add del mod">
          <ac:chgData name="Steve Kriescher" userId="796f6e34ab328193" providerId="LiveId" clId="{9B5C9211-363C-4369-ABCA-65B0B6E4D394}" dt="2024-04-28T09:50:17.427" v="6621" actId="478"/>
          <ac:picMkLst>
            <pc:docMk/>
            <pc:sldMk cId="2842954443" sldId="343"/>
            <ac:picMk id="4" creationId="{B8D90B4E-47C1-A8EA-A30B-1EF0B61FFC4C}"/>
          </ac:picMkLst>
        </pc:picChg>
        <pc:picChg chg="add del mod">
          <ac:chgData name="Steve Kriescher" userId="796f6e34ab328193" providerId="LiveId" clId="{9B5C9211-363C-4369-ABCA-65B0B6E4D394}" dt="2024-04-28T09:50:16.035" v="6619" actId="478"/>
          <ac:picMkLst>
            <pc:docMk/>
            <pc:sldMk cId="2842954443" sldId="343"/>
            <ac:picMk id="5" creationId="{7F281D24-840D-AD75-DF80-1EC9988947D7}"/>
          </ac:picMkLst>
        </pc:picChg>
        <pc:picChg chg="add del mod">
          <ac:chgData name="Steve Kriescher" userId="796f6e34ab328193" providerId="LiveId" clId="{9B5C9211-363C-4369-ABCA-65B0B6E4D394}" dt="2024-04-28T09:50:17.881" v="6622" actId="478"/>
          <ac:picMkLst>
            <pc:docMk/>
            <pc:sldMk cId="2842954443" sldId="343"/>
            <ac:picMk id="6" creationId="{06592B0A-BA63-1FE5-6C34-8A62C52F6C2F}"/>
          </ac:picMkLst>
        </pc:picChg>
        <pc:picChg chg="add del mod">
          <ac:chgData name="Steve Kriescher" userId="796f6e34ab328193" providerId="LiveId" clId="{9B5C9211-363C-4369-ABCA-65B0B6E4D394}" dt="2024-04-28T09:50:16.974" v="6620" actId="478"/>
          <ac:picMkLst>
            <pc:docMk/>
            <pc:sldMk cId="2842954443" sldId="343"/>
            <ac:picMk id="7" creationId="{7F6FFA37-B508-7654-999D-89F871E51110}"/>
          </ac:picMkLst>
        </pc:picChg>
        <pc:picChg chg="mod">
          <ac:chgData name="Steve Kriescher" userId="796f6e34ab328193" providerId="LiveId" clId="{9B5C9211-363C-4369-ABCA-65B0B6E4D394}" dt="2024-04-27T08:02:36.499" v="4047"/>
          <ac:picMkLst>
            <pc:docMk/>
            <pc:sldMk cId="2842954443" sldId="343"/>
            <ac:picMk id="9" creationId="{A7525488-804F-4952-0813-7F73A8B8A88C}"/>
          </ac:picMkLst>
        </pc:picChg>
        <pc:picChg chg="mod">
          <ac:chgData name="Steve Kriescher" userId="796f6e34ab328193" providerId="LiveId" clId="{9B5C9211-363C-4369-ABCA-65B0B6E4D394}" dt="2024-04-27T08:02:36.499" v="4047"/>
          <ac:picMkLst>
            <pc:docMk/>
            <pc:sldMk cId="2842954443" sldId="343"/>
            <ac:picMk id="10" creationId="{4A9013F8-5C8C-89AD-53AD-F3873B52295F}"/>
          </ac:picMkLst>
        </pc:picChg>
        <pc:picChg chg="add del mod">
          <ac:chgData name="Steve Kriescher" userId="796f6e34ab328193" providerId="LiveId" clId="{9B5C9211-363C-4369-ABCA-65B0B6E4D394}" dt="2024-04-30T13:43:27.924" v="8122" actId="478"/>
          <ac:picMkLst>
            <pc:docMk/>
            <pc:sldMk cId="2842954443" sldId="343"/>
            <ac:picMk id="12" creationId="{30054EB1-0119-87D4-505E-87F42E7EBDEA}"/>
          </ac:picMkLst>
        </pc:picChg>
      </pc:sldChg>
      <pc:sldChg chg="addSp modSp add del mod modShow">
        <pc:chgData name="Steve Kriescher" userId="796f6e34ab328193" providerId="LiveId" clId="{9B5C9211-363C-4369-ABCA-65B0B6E4D394}" dt="2024-04-27T08:14:37.421" v="4371" actId="729"/>
        <pc:sldMkLst>
          <pc:docMk/>
          <pc:sldMk cId="497943710" sldId="344"/>
        </pc:sldMkLst>
        <pc:spChg chg="mod">
          <ac:chgData name="Steve Kriescher" userId="796f6e34ab328193" providerId="LiveId" clId="{9B5C9211-363C-4369-ABCA-65B0B6E4D394}" dt="2024-04-23T12:28:52.251" v="1667" actId="14100"/>
          <ac:spMkLst>
            <pc:docMk/>
            <pc:sldMk cId="497943710" sldId="344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39.709" v="4048"/>
          <ac:grpSpMkLst>
            <pc:docMk/>
            <pc:sldMk cId="497943710" sldId="344"/>
            <ac:grpSpMk id="4" creationId="{ADB7D773-B8FE-0F63-172C-D98A086CBFC4}"/>
          </ac:grpSpMkLst>
        </pc:grpChg>
        <pc:picChg chg="mod">
          <ac:chgData name="Steve Kriescher" userId="796f6e34ab328193" providerId="LiveId" clId="{9B5C9211-363C-4369-ABCA-65B0B6E4D394}" dt="2024-04-27T08:02:39.709" v="4048"/>
          <ac:picMkLst>
            <pc:docMk/>
            <pc:sldMk cId="497943710" sldId="344"/>
            <ac:picMk id="6" creationId="{29761702-8B96-284C-E4EC-C02A99C4452A}"/>
          </ac:picMkLst>
        </pc:picChg>
        <pc:picChg chg="mod">
          <ac:chgData name="Steve Kriescher" userId="796f6e34ab328193" providerId="LiveId" clId="{9B5C9211-363C-4369-ABCA-65B0B6E4D394}" dt="2024-04-27T08:02:39.709" v="4048"/>
          <ac:picMkLst>
            <pc:docMk/>
            <pc:sldMk cId="497943710" sldId="344"/>
            <ac:picMk id="7" creationId="{8512AC85-852B-CB9F-0FA9-543E0AFFECD3}"/>
          </ac:picMkLst>
        </pc:picChg>
      </pc:sldChg>
      <pc:sldChg chg="addSp delSp modSp mod">
        <pc:chgData name="Steve Kriescher" userId="796f6e34ab328193" providerId="LiveId" clId="{9B5C9211-363C-4369-ABCA-65B0B6E4D394}" dt="2024-04-28T10:44:46.997" v="7279" actId="20577"/>
        <pc:sldMkLst>
          <pc:docMk/>
          <pc:sldMk cId="4190363031" sldId="345"/>
        </pc:sldMkLst>
        <pc:spChg chg="mod ord">
          <ac:chgData name="Steve Kriescher" userId="796f6e34ab328193" providerId="LiveId" clId="{9B5C9211-363C-4369-ABCA-65B0B6E4D394}" dt="2024-04-28T10:44:46.997" v="7279" actId="20577"/>
          <ac:spMkLst>
            <pc:docMk/>
            <pc:sldMk cId="4190363031" sldId="345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10" creationId="{AC687EFE-71C1-78BD-6EBB-AD4789AA58CB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11" creationId="{3AB8F300-076E-7EDF-ADD8-4E472BF3DF91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12" creationId="{BEAC7790-124C-9F89-9853-826B2220D341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13" creationId="{61C86FB2-20BD-3B81-2E6E-75D83858EED4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14" creationId="{45A19BCB-1B5E-88C5-8A78-DC0F36144F5E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22" creationId="{C083E833-3E25-D04C-28C4-C232F99EC773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23" creationId="{394C3822-692E-F79F-745D-EA1E5AF5454E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27" creationId="{A68F2872-E411-2E7B-B11A-38A9D834E500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28" creationId="{AE914FD8-A504-CB4B-6A38-30208B18EAFE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29" creationId="{046E25CD-2D1A-1BD8-D5C3-B4642F3FAD4B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31" creationId="{84F1068E-9DE5-64D0-F88A-E77A6F2CE73F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32" creationId="{79B28ED5-ACC8-43FB-D995-D19BE7C7A16A}"/>
          </ac:spMkLst>
        </pc:spChg>
        <pc:spChg chg="add mod">
          <ac:chgData name="Steve Kriescher" userId="796f6e34ab328193" providerId="LiveId" clId="{9B5C9211-363C-4369-ABCA-65B0B6E4D394}" dt="2024-04-28T10:19:40.731" v="6953"/>
          <ac:spMkLst>
            <pc:docMk/>
            <pc:sldMk cId="4190363031" sldId="345"/>
            <ac:spMk id="33" creationId="{543C1687-66A1-9B9A-1D4D-7EB17D5F7710}"/>
          </ac:spMkLst>
        </pc:spChg>
        <pc:grpChg chg="add mod">
          <ac:chgData name="Steve Kriescher" userId="796f6e34ab328193" providerId="LiveId" clId="{9B5C9211-363C-4369-ABCA-65B0B6E4D394}" dt="2024-04-27T08:02:42.977" v="4049"/>
          <ac:grpSpMkLst>
            <pc:docMk/>
            <pc:sldMk cId="4190363031" sldId="345"/>
            <ac:grpSpMk id="5" creationId="{BCF97651-C6EB-1ED3-A147-F5F2A1333386}"/>
          </ac:grpSpMkLst>
        </pc:grpChg>
        <pc:grpChg chg="add del mod">
          <ac:chgData name="Steve Kriescher" userId="796f6e34ab328193" providerId="LiveId" clId="{9B5C9211-363C-4369-ABCA-65B0B6E4D394}" dt="2024-04-28T10:19:44.945" v="6954" actId="478"/>
          <ac:grpSpMkLst>
            <pc:docMk/>
            <pc:sldMk cId="4190363031" sldId="345"/>
            <ac:grpSpMk id="9" creationId="{A058C3DA-74F2-282E-5DA5-52B0C98F30FB}"/>
          </ac:grpSpMkLst>
        </pc:grpChg>
        <pc:grpChg chg="add mod">
          <ac:chgData name="Steve Kriescher" userId="796f6e34ab328193" providerId="LiveId" clId="{9B5C9211-363C-4369-ABCA-65B0B6E4D394}" dt="2024-04-28T10:19:40.731" v="6953"/>
          <ac:grpSpMkLst>
            <pc:docMk/>
            <pc:sldMk cId="4190363031" sldId="345"/>
            <ac:grpSpMk id="21" creationId="{42C38244-7E75-9B2B-0E6B-E939F8C8D951}"/>
          </ac:grpSpMkLst>
        </pc:grpChg>
        <pc:grpChg chg="add mod">
          <ac:chgData name="Steve Kriescher" userId="796f6e34ab328193" providerId="LiveId" clId="{9B5C9211-363C-4369-ABCA-65B0B6E4D394}" dt="2024-04-28T10:19:40.731" v="6953"/>
          <ac:grpSpMkLst>
            <pc:docMk/>
            <pc:sldMk cId="4190363031" sldId="345"/>
            <ac:grpSpMk id="26" creationId="{D1622384-1743-94BD-2177-659F2E002379}"/>
          </ac:grpSpMkLst>
        </pc:grpChg>
        <pc:picChg chg="del mod">
          <ac:chgData name="Steve Kriescher" userId="796f6e34ab328193" providerId="LiveId" clId="{9B5C9211-363C-4369-ABCA-65B0B6E4D394}" dt="2024-04-28T10:18:47.496" v="6946" actId="478"/>
          <ac:picMkLst>
            <pc:docMk/>
            <pc:sldMk cId="4190363031" sldId="345"/>
            <ac:picMk id="4" creationId="{F16D29FD-279D-1996-7BFB-E16052F302CE}"/>
          </ac:picMkLst>
        </pc:picChg>
        <pc:picChg chg="mod">
          <ac:chgData name="Steve Kriescher" userId="796f6e34ab328193" providerId="LiveId" clId="{9B5C9211-363C-4369-ABCA-65B0B6E4D394}" dt="2024-04-27T08:02:42.977" v="4049"/>
          <ac:picMkLst>
            <pc:docMk/>
            <pc:sldMk cId="4190363031" sldId="345"/>
            <ac:picMk id="6" creationId="{BBBD3454-6BCB-1635-C973-922BCDEE93E0}"/>
          </ac:picMkLst>
        </pc:picChg>
        <pc:picChg chg="mod">
          <ac:chgData name="Steve Kriescher" userId="796f6e34ab328193" providerId="LiveId" clId="{9B5C9211-363C-4369-ABCA-65B0B6E4D394}" dt="2024-04-27T08:02:42.977" v="4049"/>
          <ac:picMkLst>
            <pc:docMk/>
            <pc:sldMk cId="4190363031" sldId="345"/>
            <ac:picMk id="7" creationId="{CCC68E18-BAE6-0BED-7BD2-62E96AA51C7E}"/>
          </ac:picMkLst>
        </pc:picChg>
        <pc:picChg chg="add del mod">
          <ac:chgData name="Steve Kriescher" userId="796f6e34ab328193" providerId="LiveId" clId="{9B5C9211-363C-4369-ABCA-65B0B6E4D394}" dt="2024-04-28T10:19:10.835" v="6952" actId="478"/>
          <ac:picMkLst>
            <pc:docMk/>
            <pc:sldMk cId="4190363031" sldId="345"/>
            <ac:picMk id="8" creationId="{80CE37D4-BF1A-C57A-C6F5-38C40B6E98A7}"/>
          </ac:picMkLst>
        </pc:picChg>
        <pc:picChg chg="add del mod">
          <ac:chgData name="Steve Kriescher" userId="796f6e34ab328193" providerId="LiveId" clId="{9B5C9211-363C-4369-ABCA-65B0B6E4D394}" dt="2024-04-28T10:22:49.619" v="6961" actId="478"/>
          <ac:picMkLst>
            <pc:docMk/>
            <pc:sldMk cId="4190363031" sldId="345"/>
            <ac:picMk id="34" creationId="{626B4D86-5707-A8B9-21AE-E10ACDBC7D20}"/>
          </ac:picMkLst>
        </pc:picChg>
        <pc:picChg chg="add mod">
          <ac:chgData name="Steve Kriescher" userId="796f6e34ab328193" providerId="LiveId" clId="{9B5C9211-363C-4369-ABCA-65B0B6E4D394}" dt="2024-04-28T10:23:04.173" v="6965" actId="1076"/>
          <ac:picMkLst>
            <pc:docMk/>
            <pc:sldMk cId="4190363031" sldId="345"/>
            <ac:picMk id="36" creationId="{4D8637A8-AEEC-AB53-B296-1DA6CD38FDAC}"/>
          </ac:picMkLst>
        </pc:pic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15" creationId="{26407D50-E6F0-5DBE-0C9B-2F315CC9F107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16" creationId="{36C08239-E34F-25AF-E7D8-62232BF45A9A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17" creationId="{2478E1A5-0311-1E6D-B321-1F0210C2518E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18" creationId="{A30ECBE9-9786-8AE2-781B-D96850E0494B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19" creationId="{EA72577A-C57B-BA55-6F9E-B8BB9EF24B03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20" creationId="{DF2B676A-C2A1-3B25-E402-141689BF20DA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24" creationId="{EBBB2E1F-08EA-811B-CF3D-B82C639EC2E1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25" creationId="{2C805CF6-E8DB-39F3-B68F-0546444F50A8}"/>
          </ac:cxnSpMkLst>
        </pc:cxnChg>
        <pc:cxnChg chg="add mod">
          <ac:chgData name="Steve Kriescher" userId="796f6e34ab328193" providerId="LiveId" clId="{9B5C9211-363C-4369-ABCA-65B0B6E4D394}" dt="2024-04-28T10:19:40.731" v="6953"/>
          <ac:cxnSpMkLst>
            <pc:docMk/>
            <pc:sldMk cId="4190363031" sldId="345"/>
            <ac:cxnSpMk id="30" creationId="{996022DC-A141-839E-431F-B0BAAA3D5944}"/>
          </ac:cxnSpMkLst>
        </pc:cxnChg>
      </pc:sldChg>
      <pc:sldChg chg="addSp delSp modSp del mod">
        <pc:chgData name="Steve Kriescher" userId="796f6e34ab328193" providerId="LiveId" clId="{9B5C9211-363C-4369-ABCA-65B0B6E4D394}" dt="2024-04-30T13:49:13.123" v="8243" actId="2696"/>
        <pc:sldMkLst>
          <pc:docMk/>
          <pc:sldMk cId="764031087" sldId="346"/>
        </pc:sldMkLst>
        <pc:spChg chg="mod">
          <ac:chgData name="Steve Kriescher" userId="796f6e34ab328193" providerId="LiveId" clId="{9B5C9211-363C-4369-ABCA-65B0B6E4D394}" dt="2024-04-22T15:00:20.212" v="344"/>
          <ac:spMkLst>
            <pc:docMk/>
            <pc:sldMk cId="764031087" sldId="346"/>
            <ac:spMk id="12" creationId="{2F7BB18C-3DF4-0BAA-3C4B-20924EEEF4E6}"/>
          </ac:spMkLst>
        </pc:spChg>
        <pc:spChg chg="mod">
          <ac:chgData name="Steve Kriescher" userId="796f6e34ab328193" providerId="LiveId" clId="{9B5C9211-363C-4369-ABCA-65B0B6E4D394}" dt="2024-04-22T15:00:20.212" v="344"/>
          <ac:spMkLst>
            <pc:docMk/>
            <pc:sldMk cId="764031087" sldId="346"/>
            <ac:spMk id="13" creationId="{1B3AAF88-9B9A-951C-86C6-BEBAA8073C38}"/>
          </ac:spMkLst>
        </pc:spChg>
        <pc:spChg chg="mod">
          <ac:chgData name="Steve Kriescher" userId="796f6e34ab328193" providerId="LiveId" clId="{9B5C9211-363C-4369-ABCA-65B0B6E4D394}" dt="2024-04-22T15:00:20.212" v="344"/>
          <ac:spMkLst>
            <pc:docMk/>
            <pc:sldMk cId="764031087" sldId="346"/>
            <ac:spMk id="14" creationId="{34B58156-DB6F-4E68-D3C0-1783E7BC5379}"/>
          </ac:spMkLst>
        </pc:spChg>
        <pc:spChg chg="mod">
          <ac:chgData name="Steve Kriescher" userId="796f6e34ab328193" providerId="LiveId" clId="{9B5C9211-363C-4369-ABCA-65B0B6E4D394}" dt="2024-04-22T15:00:20.212" v="344"/>
          <ac:spMkLst>
            <pc:docMk/>
            <pc:sldMk cId="764031087" sldId="346"/>
            <ac:spMk id="15" creationId="{754B5EF1-E44F-658F-BAFC-5CF72020487D}"/>
          </ac:spMkLst>
        </pc:spChg>
        <pc:spChg chg="mod">
          <ac:chgData name="Steve Kriescher" userId="796f6e34ab328193" providerId="LiveId" clId="{9B5C9211-363C-4369-ABCA-65B0B6E4D394}" dt="2024-04-22T15:00:20.212" v="344"/>
          <ac:spMkLst>
            <pc:docMk/>
            <pc:sldMk cId="764031087" sldId="346"/>
            <ac:spMk id="16" creationId="{0992054E-EC23-86D7-95A2-B3363B5EAC6D}"/>
          </ac:spMkLst>
        </pc:spChg>
        <pc:spChg chg="mod">
          <ac:chgData name="Steve Kriescher" userId="796f6e34ab328193" providerId="LiveId" clId="{9B5C9211-363C-4369-ABCA-65B0B6E4D394}" dt="2024-04-22T15:00:20.212" v="344"/>
          <ac:spMkLst>
            <pc:docMk/>
            <pc:sldMk cId="764031087" sldId="346"/>
            <ac:spMk id="17" creationId="{0D2836A4-CEC5-4098-F59B-4741AB3A0EF8}"/>
          </ac:spMkLst>
        </pc:spChg>
        <pc:spChg chg="mod">
          <ac:chgData name="Steve Kriescher" userId="796f6e34ab328193" providerId="LiveId" clId="{9B5C9211-363C-4369-ABCA-65B0B6E4D394}" dt="2024-04-22T15:01:05.902" v="362" actId="20577"/>
          <ac:spMkLst>
            <pc:docMk/>
            <pc:sldMk cId="764031087" sldId="346"/>
            <ac:spMk id="19" creationId="{D0F341FC-E75A-3585-A679-610EC068507C}"/>
          </ac:spMkLst>
        </pc:spChg>
        <pc:spChg chg="mod">
          <ac:chgData name="Steve Kriescher" userId="796f6e34ab328193" providerId="LiveId" clId="{9B5C9211-363C-4369-ABCA-65B0B6E4D394}" dt="2024-04-22T15:00:20.212" v="344"/>
          <ac:spMkLst>
            <pc:docMk/>
            <pc:sldMk cId="764031087" sldId="346"/>
            <ac:spMk id="20" creationId="{580546FC-15A3-88BF-7B2C-309615AF61D9}"/>
          </ac:spMkLst>
        </pc:spChg>
        <pc:spChg chg="add mod">
          <ac:chgData name="Steve Kriescher" userId="796f6e34ab328193" providerId="LiveId" clId="{9B5C9211-363C-4369-ABCA-65B0B6E4D394}" dt="2024-04-22T15:09:25.400" v="555" actId="164"/>
          <ac:spMkLst>
            <pc:docMk/>
            <pc:sldMk cId="764031087" sldId="346"/>
            <ac:spMk id="21" creationId="{F0551158-3CDB-6AB7-D4EB-1BC1E5A94F38}"/>
          </ac:spMkLst>
        </pc:spChg>
        <pc:grpChg chg="add mod">
          <ac:chgData name="Steve Kriescher" userId="796f6e34ab328193" providerId="LiveId" clId="{9B5C9211-363C-4369-ABCA-65B0B6E4D394}" dt="2024-04-27T08:02:55.447" v="4053"/>
          <ac:grpSpMkLst>
            <pc:docMk/>
            <pc:sldMk cId="764031087" sldId="346"/>
            <ac:grpSpMk id="4" creationId="{3663F3BA-EE31-B2E5-2E34-DFEEF5C04F99}"/>
          </ac:grpSpMkLst>
        </pc:grpChg>
        <pc:grpChg chg="add mod">
          <ac:chgData name="Steve Kriescher" userId="796f6e34ab328193" providerId="LiveId" clId="{9B5C9211-363C-4369-ABCA-65B0B6E4D394}" dt="2024-04-22T15:09:25.400" v="555" actId="164"/>
          <ac:grpSpMkLst>
            <pc:docMk/>
            <pc:sldMk cId="764031087" sldId="346"/>
            <ac:grpSpMk id="10" creationId="{69E1EDC9-E241-8A96-E70B-609DE91483ED}"/>
          </ac:grpSpMkLst>
        </pc:grpChg>
        <pc:grpChg chg="mod">
          <ac:chgData name="Steve Kriescher" userId="796f6e34ab328193" providerId="LiveId" clId="{9B5C9211-363C-4369-ABCA-65B0B6E4D394}" dt="2024-04-22T15:00:20.212" v="344"/>
          <ac:grpSpMkLst>
            <pc:docMk/>
            <pc:sldMk cId="764031087" sldId="346"/>
            <ac:grpSpMk id="11" creationId="{649DAAB8-0460-26AC-D6C5-D3E0B204E1DE}"/>
          </ac:grpSpMkLst>
        </pc:grpChg>
        <pc:grpChg chg="add mod">
          <ac:chgData name="Steve Kriescher" userId="796f6e34ab328193" providerId="LiveId" clId="{9B5C9211-363C-4369-ABCA-65B0B6E4D394}" dt="2024-04-28T08:44:02.049" v="5593" actId="1036"/>
          <ac:grpSpMkLst>
            <pc:docMk/>
            <pc:sldMk cId="764031087" sldId="346"/>
            <ac:grpSpMk id="22" creationId="{5DA54E69-C9A9-B81F-7B93-926167BD1A0E}"/>
          </ac:grpSpMkLst>
        </pc:grpChg>
        <pc:picChg chg="mod">
          <ac:chgData name="Steve Kriescher" userId="796f6e34ab328193" providerId="LiveId" clId="{9B5C9211-363C-4369-ABCA-65B0B6E4D394}" dt="2024-04-27T08:02:55.447" v="4053"/>
          <ac:picMkLst>
            <pc:docMk/>
            <pc:sldMk cId="764031087" sldId="346"/>
            <ac:picMk id="5" creationId="{C387DAC3-3BED-85E2-546E-96F32A7DD395}"/>
          </ac:picMkLst>
        </pc:picChg>
        <pc:picChg chg="mod">
          <ac:chgData name="Steve Kriescher" userId="796f6e34ab328193" providerId="LiveId" clId="{9B5C9211-363C-4369-ABCA-65B0B6E4D394}" dt="2024-04-28T08:43:33.252" v="5587" actId="1076"/>
          <ac:picMkLst>
            <pc:docMk/>
            <pc:sldMk cId="764031087" sldId="346"/>
            <ac:picMk id="6" creationId="{EBFFC105-9199-ECAD-5C90-06C514B48E3C}"/>
          </ac:picMkLst>
        </pc:picChg>
        <pc:picChg chg="mod">
          <ac:chgData name="Steve Kriescher" userId="796f6e34ab328193" providerId="LiveId" clId="{9B5C9211-363C-4369-ABCA-65B0B6E4D394}" dt="2024-04-27T08:02:55.447" v="4053"/>
          <ac:picMkLst>
            <pc:docMk/>
            <pc:sldMk cId="764031087" sldId="346"/>
            <ac:picMk id="7" creationId="{0C780CC8-3B7C-4AD1-663C-90EF8CDF4813}"/>
          </ac:picMkLst>
        </pc:picChg>
        <pc:picChg chg="del mod">
          <ac:chgData name="Steve Kriescher" userId="796f6e34ab328193" providerId="LiveId" clId="{9B5C9211-363C-4369-ABCA-65B0B6E4D394}" dt="2024-04-22T15:01:51.928" v="363" actId="21"/>
          <ac:picMkLst>
            <pc:docMk/>
            <pc:sldMk cId="764031087" sldId="346"/>
            <ac:picMk id="9" creationId="{844F4003-06AF-711A-C8D3-CA9DC61823E6}"/>
          </ac:picMkLst>
        </pc:picChg>
        <pc:cxnChg chg="mod">
          <ac:chgData name="Steve Kriescher" userId="796f6e34ab328193" providerId="LiveId" clId="{9B5C9211-363C-4369-ABCA-65B0B6E4D394}" dt="2024-04-22T15:00:20.212" v="344"/>
          <ac:cxnSpMkLst>
            <pc:docMk/>
            <pc:sldMk cId="764031087" sldId="346"/>
            <ac:cxnSpMk id="18" creationId="{D0014F5C-A25F-6250-279B-CD60FF18207D}"/>
          </ac:cxnSpMkLst>
        </pc:cxnChg>
      </pc:sldChg>
      <pc:sldChg chg="addSp delSp modSp mod">
        <pc:chgData name="Steve Kriescher" userId="796f6e34ab328193" providerId="LiveId" clId="{9B5C9211-363C-4369-ABCA-65B0B6E4D394}" dt="2024-04-29T19:09:46.866" v="8042" actId="20577"/>
        <pc:sldMkLst>
          <pc:docMk/>
          <pc:sldMk cId="4088073047" sldId="347"/>
        </pc:sldMkLst>
        <pc:spChg chg="mod">
          <ac:chgData name="Steve Kriescher" userId="796f6e34ab328193" providerId="LiveId" clId="{9B5C9211-363C-4369-ABCA-65B0B6E4D394}" dt="2024-04-28T07:56:24.990" v="4433" actId="20577"/>
          <ac:spMkLst>
            <pc:docMk/>
            <pc:sldMk cId="4088073047" sldId="347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9T19:09:46.866" v="8042" actId="20577"/>
          <ac:spMkLst>
            <pc:docMk/>
            <pc:sldMk cId="4088073047" sldId="347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2:58.101" v="4054"/>
          <ac:grpSpMkLst>
            <pc:docMk/>
            <pc:sldMk cId="4088073047" sldId="347"/>
            <ac:grpSpMk id="4" creationId="{472BFC36-6477-9AA9-5F83-FE68FBF127D2}"/>
          </ac:grpSpMkLst>
        </pc:grpChg>
        <pc:picChg chg="mod">
          <ac:chgData name="Steve Kriescher" userId="796f6e34ab328193" providerId="LiveId" clId="{9B5C9211-363C-4369-ABCA-65B0B6E4D394}" dt="2024-04-27T08:02:58.101" v="4054"/>
          <ac:picMkLst>
            <pc:docMk/>
            <pc:sldMk cId="4088073047" sldId="347"/>
            <ac:picMk id="5" creationId="{D9984C4A-C0DC-856F-1A52-BE119FFFA760}"/>
          </ac:picMkLst>
        </pc:picChg>
        <pc:picChg chg="mod">
          <ac:chgData name="Steve Kriescher" userId="796f6e34ab328193" providerId="LiveId" clId="{9B5C9211-363C-4369-ABCA-65B0B6E4D394}" dt="2024-04-27T08:02:58.101" v="4054"/>
          <ac:picMkLst>
            <pc:docMk/>
            <pc:sldMk cId="4088073047" sldId="347"/>
            <ac:picMk id="6" creationId="{267D0466-40FC-01BA-B502-E4DD651AEAC5}"/>
          </ac:picMkLst>
        </pc:picChg>
        <pc:picChg chg="add del mod">
          <ac:chgData name="Steve Kriescher" userId="796f6e34ab328193" providerId="LiveId" clId="{9B5C9211-363C-4369-ABCA-65B0B6E4D394}" dt="2024-04-28T08:03:29.559" v="4695" actId="21"/>
          <ac:picMkLst>
            <pc:docMk/>
            <pc:sldMk cId="4088073047" sldId="347"/>
            <ac:picMk id="7" creationId="{51064CB6-FDB4-5E92-8731-B190B9B6C463}"/>
          </ac:picMkLst>
        </pc:picChg>
      </pc:sldChg>
      <pc:sldChg chg="addSp delSp modSp del mod">
        <pc:chgData name="Steve Kriescher" userId="796f6e34ab328193" providerId="LiveId" clId="{9B5C9211-363C-4369-ABCA-65B0B6E4D394}" dt="2024-04-28T07:56:02.822" v="4415" actId="2696"/>
        <pc:sldMkLst>
          <pc:docMk/>
          <pc:sldMk cId="3979421545" sldId="348"/>
        </pc:sldMkLst>
        <pc:spChg chg="mod">
          <ac:chgData name="Steve Kriescher" userId="796f6e34ab328193" providerId="LiveId" clId="{9B5C9211-363C-4369-ABCA-65B0B6E4D394}" dt="2024-04-25T13:42:37.779" v="3786" actId="20577"/>
          <ac:spMkLst>
            <pc:docMk/>
            <pc:sldMk cId="3979421545" sldId="348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2T15:56:09.168" v="1331" actId="113"/>
          <ac:spMkLst>
            <pc:docMk/>
            <pc:sldMk cId="3979421545" sldId="348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3:00.995" v="4055"/>
          <ac:grpSpMkLst>
            <pc:docMk/>
            <pc:sldMk cId="3979421545" sldId="348"/>
            <ac:grpSpMk id="4" creationId="{016D120D-6FA6-60D7-DA48-F7CB0B10C34E}"/>
          </ac:grpSpMkLst>
        </pc:grpChg>
        <pc:picChg chg="del">
          <ac:chgData name="Steve Kriescher" userId="796f6e34ab328193" providerId="LiveId" clId="{9B5C9211-363C-4369-ABCA-65B0B6E4D394}" dt="2024-04-25T13:42:10.855" v="3770" actId="478"/>
          <ac:picMkLst>
            <pc:docMk/>
            <pc:sldMk cId="3979421545" sldId="348"/>
            <ac:picMk id="4" creationId="{0384119F-6D5F-53A5-6FF1-3EDA0B67BEC1}"/>
          </ac:picMkLst>
        </pc:picChg>
        <pc:picChg chg="mod">
          <ac:chgData name="Steve Kriescher" userId="796f6e34ab328193" providerId="LiveId" clId="{9B5C9211-363C-4369-ABCA-65B0B6E4D394}" dt="2024-04-27T08:03:00.995" v="4055"/>
          <ac:picMkLst>
            <pc:docMk/>
            <pc:sldMk cId="3979421545" sldId="348"/>
            <ac:picMk id="5" creationId="{5A46D9B7-5F71-423E-66EF-05B75FD1C1C9}"/>
          </ac:picMkLst>
        </pc:picChg>
        <pc:picChg chg="add del mod">
          <ac:chgData name="Steve Kriescher" userId="796f6e34ab328193" providerId="LiveId" clId="{9B5C9211-363C-4369-ABCA-65B0B6E4D394}" dt="2024-04-28T07:55:54.332" v="4413" actId="21"/>
          <ac:picMkLst>
            <pc:docMk/>
            <pc:sldMk cId="3979421545" sldId="348"/>
            <ac:picMk id="6" creationId="{53C39BB0-50F7-C8AA-300D-D46FFC577C1F}"/>
          </ac:picMkLst>
        </pc:picChg>
        <pc:picChg chg="mod">
          <ac:chgData name="Steve Kriescher" userId="796f6e34ab328193" providerId="LiveId" clId="{9B5C9211-363C-4369-ABCA-65B0B6E4D394}" dt="2024-04-27T08:03:00.995" v="4055"/>
          <ac:picMkLst>
            <pc:docMk/>
            <pc:sldMk cId="3979421545" sldId="348"/>
            <ac:picMk id="7" creationId="{210A1A31-B63A-8BA1-39D2-0539BF63DA5B}"/>
          </ac:picMkLst>
        </pc:picChg>
      </pc:sldChg>
      <pc:sldChg chg="addSp delSp modSp mod modNotesTx">
        <pc:chgData name="Steve Kriescher" userId="796f6e34ab328193" providerId="LiveId" clId="{9B5C9211-363C-4369-ABCA-65B0B6E4D394}" dt="2024-04-30T13:49:48.409" v="8269" actId="20577"/>
        <pc:sldMkLst>
          <pc:docMk/>
          <pc:sldMk cId="1917024373" sldId="349"/>
        </pc:sldMkLst>
        <pc:spChg chg="mod">
          <ac:chgData name="Steve Kriescher" userId="796f6e34ab328193" providerId="LiveId" clId="{9B5C9211-363C-4369-ABCA-65B0B6E4D394}" dt="2024-04-30T13:49:48.409" v="8269" actId="20577"/>
          <ac:spMkLst>
            <pc:docMk/>
            <pc:sldMk cId="1917024373" sldId="349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2T15:56:20.045" v="1333" actId="113"/>
          <ac:spMkLst>
            <pc:docMk/>
            <pc:sldMk cId="1917024373" sldId="349"/>
            <ac:spMk id="3" creationId="{E5615A9F-1EB3-14E0-94A3-9CC7B6A5579E}"/>
          </ac:spMkLst>
        </pc:spChg>
        <pc:spChg chg="mod">
          <ac:chgData name="Steve Kriescher" userId="796f6e34ab328193" providerId="LiveId" clId="{9B5C9211-363C-4369-ABCA-65B0B6E4D394}" dt="2024-04-22T15:05:13.663" v="465" actId="20577"/>
          <ac:spMkLst>
            <pc:docMk/>
            <pc:sldMk cId="1917024373" sldId="349"/>
            <ac:spMk id="9" creationId="{EE8CFC8C-A6B9-3D07-C67B-A186A7910C1D}"/>
          </ac:spMkLst>
        </pc:spChg>
        <pc:spChg chg="mod">
          <ac:chgData name="Steve Kriescher" userId="796f6e34ab328193" providerId="LiveId" clId="{9B5C9211-363C-4369-ABCA-65B0B6E4D394}" dt="2024-04-22T15:06:58.499" v="539" actId="20577"/>
          <ac:spMkLst>
            <pc:docMk/>
            <pc:sldMk cId="1917024373" sldId="349"/>
            <ac:spMk id="11" creationId="{7EEEB331-FDF1-9D90-6287-DCB23BE78D9E}"/>
          </ac:spMkLst>
        </pc:spChg>
        <pc:spChg chg="mod">
          <ac:chgData name="Steve Kriescher" userId="796f6e34ab328193" providerId="LiveId" clId="{9B5C9211-363C-4369-ABCA-65B0B6E4D394}" dt="2024-04-22T15:05:38.065" v="469" actId="14100"/>
          <ac:spMkLst>
            <pc:docMk/>
            <pc:sldMk cId="1917024373" sldId="349"/>
            <ac:spMk id="12" creationId="{7C48C69F-69B8-8611-0639-2A677800CE4B}"/>
          </ac:spMkLst>
        </pc:spChg>
        <pc:spChg chg="mod">
          <ac:chgData name="Steve Kriescher" userId="796f6e34ab328193" providerId="LiveId" clId="{9B5C9211-363C-4369-ABCA-65B0B6E4D394}" dt="2024-04-22T15:05:54.894" v="487" actId="1037"/>
          <ac:spMkLst>
            <pc:docMk/>
            <pc:sldMk cId="1917024373" sldId="349"/>
            <ac:spMk id="13" creationId="{485A1D8D-CE8A-D3E2-67FC-95EAF6B7798D}"/>
          </ac:spMkLst>
        </pc:spChg>
        <pc:spChg chg="mod">
          <ac:chgData name="Steve Kriescher" userId="796f6e34ab328193" providerId="LiveId" clId="{9B5C9211-363C-4369-ABCA-65B0B6E4D394}" dt="2024-04-22T15:06:08.547" v="488" actId="14100"/>
          <ac:spMkLst>
            <pc:docMk/>
            <pc:sldMk cId="1917024373" sldId="349"/>
            <ac:spMk id="14" creationId="{ABCB5CE9-F445-BBF9-A307-D6A11E6D80AC}"/>
          </ac:spMkLst>
        </pc:spChg>
        <pc:spChg chg="mod">
          <ac:chgData name="Steve Kriescher" userId="796f6e34ab328193" providerId="LiveId" clId="{9B5C9211-363C-4369-ABCA-65B0B6E4D394}" dt="2024-04-22T15:06:26.824" v="490" actId="14100"/>
          <ac:spMkLst>
            <pc:docMk/>
            <pc:sldMk cId="1917024373" sldId="349"/>
            <ac:spMk id="15" creationId="{86530D65-4AC9-4613-C684-862B5168CBEC}"/>
          </ac:spMkLst>
        </pc:spChg>
        <pc:spChg chg="mod">
          <ac:chgData name="Steve Kriescher" userId="796f6e34ab328193" providerId="LiveId" clId="{9B5C9211-363C-4369-ABCA-65B0B6E4D394}" dt="2024-04-22T15:06:36.849" v="491" actId="14100"/>
          <ac:spMkLst>
            <pc:docMk/>
            <pc:sldMk cId="1917024373" sldId="349"/>
            <ac:spMk id="16" creationId="{D42D0177-1D44-CB49-45C8-65BA0A4B941F}"/>
          </ac:spMkLst>
        </pc:spChg>
        <pc:spChg chg="mod">
          <ac:chgData name="Steve Kriescher" userId="796f6e34ab328193" providerId="LiveId" clId="{9B5C9211-363C-4369-ABCA-65B0B6E4D394}" dt="2024-04-22T15:05:29.968" v="468" actId="20577"/>
          <ac:spMkLst>
            <pc:docMk/>
            <pc:sldMk cId="1917024373" sldId="349"/>
            <ac:spMk id="18" creationId="{F3940B2F-D361-FF4A-1D82-4A020EF57606}"/>
          </ac:spMkLst>
        </pc:spChg>
        <pc:spChg chg="mod">
          <ac:chgData name="Steve Kriescher" userId="796f6e34ab328193" providerId="LiveId" clId="{9B5C9211-363C-4369-ABCA-65B0B6E4D394}" dt="2024-04-22T15:05:01.540" v="446"/>
          <ac:spMkLst>
            <pc:docMk/>
            <pc:sldMk cId="1917024373" sldId="349"/>
            <ac:spMk id="19" creationId="{131BCA87-3B34-83A7-A8E9-307BEECFDFA2}"/>
          </ac:spMkLst>
        </pc:spChg>
        <pc:spChg chg="add mod">
          <ac:chgData name="Steve Kriescher" userId="796f6e34ab328193" providerId="LiveId" clId="{9B5C9211-363C-4369-ABCA-65B0B6E4D394}" dt="2024-04-29T19:10:48.596" v="8095" actId="313"/>
          <ac:spMkLst>
            <pc:docMk/>
            <pc:sldMk cId="1917024373" sldId="349"/>
            <ac:spMk id="22" creationId="{5C88C2E6-8295-1D3A-C919-14084B7A9896}"/>
          </ac:spMkLst>
        </pc:spChg>
        <pc:grpChg chg="add mod">
          <ac:chgData name="Steve Kriescher" userId="796f6e34ab328193" providerId="LiveId" clId="{9B5C9211-363C-4369-ABCA-65B0B6E4D394}" dt="2024-04-27T08:03:06.112" v="4057"/>
          <ac:grpSpMkLst>
            <pc:docMk/>
            <pc:sldMk cId="1917024373" sldId="349"/>
            <ac:grpSpMk id="4" creationId="{220CC913-71B6-7800-F2BB-06BC9B2443A9}"/>
          </ac:grpSpMkLst>
        </pc:grpChg>
        <pc:grpChg chg="add mod">
          <ac:chgData name="Steve Kriescher" userId="796f6e34ab328193" providerId="LiveId" clId="{9B5C9211-363C-4369-ABCA-65B0B6E4D394}" dt="2024-04-28T08:05:46.250" v="4727" actId="1076"/>
          <ac:grpSpMkLst>
            <pc:docMk/>
            <pc:sldMk cId="1917024373" sldId="349"/>
            <ac:grpSpMk id="7" creationId="{958A9BEC-BEBF-AEA8-23EE-13101F953E18}"/>
          </ac:grpSpMkLst>
        </pc:grpChg>
        <pc:grpChg chg="mod">
          <ac:chgData name="Steve Kriescher" userId="796f6e34ab328193" providerId="LiveId" clId="{9B5C9211-363C-4369-ABCA-65B0B6E4D394}" dt="2024-04-22T15:05:01.540" v="446"/>
          <ac:grpSpMkLst>
            <pc:docMk/>
            <pc:sldMk cId="1917024373" sldId="349"/>
            <ac:grpSpMk id="8" creationId="{83BF7430-4CFD-041D-1D5A-3FE71E4DDC53}"/>
          </ac:grpSpMkLst>
        </pc:grpChg>
        <pc:grpChg chg="mod">
          <ac:chgData name="Steve Kriescher" userId="796f6e34ab328193" providerId="LiveId" clId="{9B5C9211-363C-4369-ABCA-65B0B6E4D394}" dt="2024-04-22T15:05:01.540" v="446"/>
          <ac:grpSpMkLst>
            <pc:docMk/>
            <pc:sldMk cId="1917024373" sldId="349"/>
            <ac:grpSpMk id="10" creationId="{7807062A-3BC8-55A8-35C5-BBD1BFBA2DEF}"/>
          </ac:grpSpMkLst>
        </pc:grpChg>
        <pc:picChg chg="mod">
          <ac:chgData name="Steve Kriescher" userId="796f6e34ab328193" providerId="LiveId" clId="{9B5C9211-363C-4369-ABCA-65B0B6E4D394}" dt="2024-04-28T08:05:44.063" v="4726" actId="1076"/>
          <ac:picMkLst>
            <pc:docMk/>
            <pc:sldMk cId="1917024373" sldId="349"/>
            <ac:picMk id="5" creationId="{8359847D-4C11-03FF-25DF-03D562D7F249}"/>
          </ac:picMkLst>
        </pc:picChg>
        <pc:picChg chg="add del mod">
          <ac:chgData name="Steve Kriescher" userId="796f6e34ab328193" providerId="LiveId" clId="{9B5C9211-363C-4369-ABCA-65B0B6E4D394}" dt="2024-04-22T15:07:05.543" v="540" actId="21"/>
          <ac:picMkLst>
            <pc:docMk/>
            <pc:sldMk cId="1917024373" sldId="349"/>
            <ac:picMk id="6" creationId="{16EAF1C1-FD42-B0AB-6AE4-E89A604BD919}"/>
          </ac:picMkLst>
        </pc:picChg>
        <pc:picChg chg="mod">
          <ac:chgData name="Steve Kriescher" userId="796f6e34ab328193" providerId="LiveId" clId="{9B5C9211-363C-4369-ABCA-65B0B6E4D394}" dt="2024-04-27T08:03:06.112" v="4057"/>
          <ac:picMkLst>
            <pc:docMk/>
            <pc:sldMk cId="1917024373" sldId="349"/>
            <ac:picMk id="6" creationId="{EACA52FE-5CD6-92C8-4608-5D1B5DE4925C}"/>
          </ac:picMkLst>
        </pc:picChg>
        <pc:picChg chg="mod">
          <ac:chgData name="Steve Kriescher" userId="796f6e34ab328193" providerId="LiveId" clId="{9B5C9211-363C-4369-ABCA-65B0B6E4D394}" dt="2024-04-27T08:03:06.112" v="4057"/>
          <ac:picMkLst>
            <pc:docMk/>
            <pc:sldMk cId="1917024373" sldId="349"/>
            <ac:picMk id="20" creationId="{022C6006-CFD8-7DD3-87B3-6CC0DF01DDD7}"/>
          </ac:picMkLst>
        </pc:picChg>
        <pc:cxnChg chg="mod">
          <ac:chgData name="Steve Kriescher" userId="796f6e34ab328193" providerId="LiveId" clId="{9B5C9211-363C-4369-ABCA-65B0B6E4D394}" dt="2024-04-22T15:05:01.540" v="446"/>
          <ac:cxnSpMkLst>
            <pc:docMk/>
            <pc:sldMk cId="1917024373" sldId="349"/>
            <ac:cxnSpMk id="17" creationId="{300C3A14-D304-B12B-57A0-379B5D61886C}"/>
          </ac:cxnSpMkLst>
        </pc:cxnChg>
      </pc:sldChg>
      <pc:sldChg chg="addSp modSp del mod">
        <pc:chgData name="Steve Kriescher" userId="796f6e34ab328193" providerId="LiveId" clId="{9B5C9211-363C-4369-ABCA-65B0B6E4D394}" dt="2024-04-28T08:07:30.994" v="4748" actId="2696"/>
        <pc:sldMkLst>
          <pc:docMk/>
          <pc:sldMk cId="729904144" sldId="350"/>
        </pc:sldMkLst>
        <pc:spChg chg="mod">
          <ac:chgData name="Steve Kriescher" userId="796f6e34ab328193" providerId="LiveId" clId="{9B5C9211-363C-4369-ABCA-65B0B6E4D394}" dt="2024-04-28T08:05:52.958" v="4728" actId="21"/>
          <ac:spMkLst>
            <pc:docMk/>
            <pc:sldMk cId="729904144" sldId="350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3:08.848" v="4058"/>
          <ac:grpSpMkLst>
            <pc:docMk/>
            <pc:sldMk cId="729904144" sldId="350"/>
            <ac:grpSpMk id="4" creationId="{2C27CD94-0A64-91AA-266B-2FB798E823DE}"/>
          </ac:grpSpMkLst>
        </pc:grpChg>
        <pc:picChg chg="mod">
          <ac:chgData name="Steve Kriescher" userId="796f6e34ab328193" providerId="LiveId" clId="{9B5C9211-363C-4369-ABCA-65B0B6E4D394}" dt="2024-04-27T08:03:08.848" v="4058"/>
          <ac:picMkLst>
            <pc:docMk/>
            <pc:sldMk cId="729904144" sldId="350"/>
            <ac:picMk id="5" creationId="{4312C103-3E69-20A0-C27A-DC8FF5AA090F}"/>
          </ac:picMkLst>
        </pc:picChg>
        <pc:picChg chg="mod">
          <ac:chgData name="Steve Kriescher" userId="796f6e34ab328193" providerId="LiveId" clId="{9B5C9211-363C-4369-ABCA-65B0B6E4D394}" dt="2024-04-27T08:03:08.848" v="4058"/>
          <ac:picMkLst>
            <pc:docMk/>
            <pc:sldMk cId="729904144" sldId="350"/>
            <ac:picMk id="6" creationId="{07B39449-AC62-8F62-972E-7E5743B8697F}"/>
          </ac:picMkLst>
        </pc:picChg>
      </pc:sldChg>
      <pc:sldChg chg="addSp modSp add del mod">
        <pc:chgData name="Steve Kriescher" userId="796f6e34ab328193" providerId="LiveId" clId="{9B5C9211-363C-4369-ABCA-65B0B6E4D394}" dt="2024-04-28T07:52:44.421" v="4378" actId="2696"/>
        <pc:sldMkLst>
          <pc:docMk/>
          <pc:sldMk cId="1546457505" sldId="351"/>
        </pc:sldMkLst>
        <pc:spChg chg="mod">
          <ac:chgData name="Steve Kriescher" userId="796f6e34ab328193" providerId="LiveId" clId="{9B5C9211-363C-4369-ABCA-65B0B6E4D394}" dt="2024-04-23T12:30:05.302" v="1673" actId="20577"/>
          <ac:spMkLst>
            <pc:docMk/>
            <pc:sldMk cId="1546457505" sldId="351"/>
            <ac:spMk id="3" creationId="{E5615A9F-1EB3-14E0-94A3-9CC7B6A5579E}"/>
          </ac:spMkLst>
        </pc:spChg>
        <pc:grpChg chg="add mod">
          <ac:chgData name="Steve Kriescher" userId="796f6e34ab328193" providerId="LiveId" clId="{9B5C9211-363C-4369-ABCA-65B0B6E4D394}" dt="2024-04-27T08:03:14.245" v="4060"/>
          <ac:grpSpMkLst>
            <pc:docMk/>
            <pc:sldMk cId="1546457505" sldId="351"/>
            <ac:grpSpMk id="4" creationId="{707EC2F7-8109-86B9-7CB1-FAD27400FC6E}"/>
          </ac:grpSpMkLst>
        </pc:grpChg>
        <pc:picChg chg="mod">
          <ac:chgData name="Steve Kriescher" userId="796f6e34ab328193" providerId="LiveId" clId="{9B5C9211-363C-4369-ABCA-65B0B6E4D394}" dt="2024-04-27T08:03:14.245" v="4060"/>
          <ac:picMkLst>
            <pc:docMk/>
            <pc:sldMk cId="1546457505" sldId="351"/>
            <ac:picMk id="5" creationId="{CA9D2A0C-6E86-7715-89BD-A93D79076CE6}"/>
          </ac:picMkLst>
        </pc:picChg>
        <pc:picChg chg="mod">
          <ac:chgData name="Steve Kriescher" userId="796f6e34ab328193" providerId="LiveId" clId="{9B5C9211-363C-4369-ABCA-65B0B6E4D394}" dt="2024-04-27T08:03:14.245" v="4060"/>
          <ac:picMkLst>
            <pc:docMk/>
            <pc:sldMk cId="1546457505" sldId="351"/>
            <ac:picMk id="6" creationId="{3F6990D0-D4FC-22C7-65D0-580F91A655A1}"/>
          </ac:picMkLst>
        </pc:picChg>
      </pc:sldChg>
      <pc:sldChg chg="addSp delSp modSp del mod">
        <pc:chgData name="Steve Kriescher" userId="796f6e34ab328193" providerId="LiveId" clId="{9B5C9211-363C-4369-ABCA-65B0B6E4D394}" dt="2024-04-28T07:52:47.022" v="4379" actId="2696"/>
        <pc:sldMkLst>
          <pc:docMk/>
          <pc:sldMk cId="3253381240" sldId="352"/>
        </pc:sldMkLst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8" creationId="{DDA3F7FA-2788-7013-ADC3-CDC1D2A2A4A7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0" creationId="{12785CF2-BA0E-C218-7F44-3D7CB55FD475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1" creationId="{153E139E-4D7A-554B-970F-39252D1D62C0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2" creationId="{EBDBC3FD-85D2-1174-7558-306DF3F36EC3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3" creationId="{7C8E90DD-6F81-A2B0-6504-558C751FE701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4" creationId="{A8A821F9-AC42-1D56-E077-5F33459A54A7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5" creationId="{932F4BF3-F4E7-2192-D81C-02C126436DD3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7" creationId="{C7A3A506-55D0-EF65-F97D-286DFD756C3E}"/>
          </ac:spMkLst>
        </pc:spChg>
        <pc:spChg chg="mod">
          <ac:chgData name="Steve Kriescher" userId="796f6e34ab328193" providerId="LiveId" clId="{9B5C9211-363C-4369-ABCA-65B0B6E4D394}" dt="2024-04-22T15:08:37.983" v="547"/>
          <ac:spMkLst>
            <pc:docMk/>
            <pc:sldMk cId="3253381240" sldId="352"/>
            <ac:spMk id="18" creationId="{DC0AB886-225F-C320-CC1F-0E603B1DC24B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23" creationId="{DFD3E623-F544-C0F3-EA4A-2915443AA929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25" creationId="{57B5B2AF-37EA-5ACC-DD79-08B115AE55C0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26" creationId="{A15EAB59-0FE0-97A4-90EC-ED30F7A09B3B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27" creationId="{3520CE5B-01FD-C19E-2D5F-609214973C12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28" creationId="{3FC5368B-F35D-A9DC-47DD-8355B3B59276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29" creationId="{59A75988-B57A-7D82-5AC0-0361D4D9A9F1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30" creationId="{22294E00-71FC-CE37-F341-064D3F4428A0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32" creationId="{22AC0E64-5B84-043D-999A-3B647573DAD9}"/>
          </ac:spMkLst>
        </pc:spChg>
        <pc:spChg chg="mod">
          <ac:chgData name="Steve Kriescher" userId="796f6e34ab328193" providerId="LiveId" clId="{9B5C9211-363C-4369-ABCA-65B0B6E4D394}" dt="2024-04-22T15:10:06.634" v="563"/>
          <ac:spMkLst>
            <pc:docMk/>
            <pc:sldMk cId="3253381240" sldId="352"/>
            <ac:spMk id="33" creationId="{84558105-2421-6B53-5E84-9CFC18D9835F}"/>
          </ac:spMkLst>
        </pc:spChg>
        <pc:spChg chg="add mod">
          <ac:chgData name="Steve Kriescher" userId="796f6e34ab328193" providerId="LiveId" clId="{9B5C9211-363C-4369-ABCA-65B0B6E4D394}" dt="2024-04-22T15:36:47.893" v="1038" actId="14100"/>
          <ac:spMkLst>
            <pc:docMk/>
            <pc:sldMk cId="3253381240" sldId="352"/>
            <ac:spMk id="35" creationId="{C60E13A3-D7D8-C9E9-EC94-6409549C831B}"/>
          </ac:spMkLst>
        </pc:spChg>
        <pc:spChg chg="add mod">
          <ac:chgData name="Steve Kriescher" userId="796f6e34ab328193" providerId="LiveId" clId="{9B5C9211-363C-4369-ABCA-65B0B6E4D394}" dt="2024-04-22T15:25:45.183" v="772" actId="1038"/>
          <ac:spMkLst>
            <pc:docMk/>
            <pc:sldMk cId="3253381240" sldId="352"/>
            <ac:spMk id="36" creationId="{9ABB5E7E-9A90-F91E-E6CD-56EB664A2B60}"/>
          </ac:spMkLst>
        </pc:spChg>
        <pc:spChg chg="add mod">
          <ac:chgData name="Steve Kriescher" userId="796f6e34ab328193" providerId="LiveId" clId="{9B5C9211-363C-4369-ABCA-65B0B6E4D394}" dt="2024-04-22T15:30:40.323" v="950" actId="14100"/>
          <ac:spMkLst>
            <pc:docMk/>
            <pc:sldMk cId="3253381240" sldId="352"/>
            <ac:spMk id="37" creationId="{1BBBBA84-0CD1-3C1D-B8E4-B80893857CA7}"/>
          </ac:spMkLst>
        </pc:spChg>
        <pc:spChg chg="add mod">
          <ac:chgData name="Steve Kriescher" userId="796f6e34ab328193" providerId="LiveId" clId="{9B5C9211-363C-4369-ABCA-65B0B6E4D394}" dt="2024-04-22T15:31:29.846" v="955" actId="1076"/>
          <ac:spMkLst>
            <pc:docMk/>
            <pc:sldMk cId="3253381240" sldId="352"/>
            <ac:spMk id="38" creationId="{5AB1A126-BE26-97CB-BC00-497B5E6810C7}"/>
          </ac:spMkLst>
        </pc:spChg>
        <pc:grpChg chg="add mod">
          <ac:chgData name="Steve Kriescher" userId="796f6e34ab328193" providerId="LiveId" clId="{9B5C9211-363C-4369-ABCA-65B0B6E4D394}" dt="2024-04-27T08:03:16.870" v="4061"/>
          <ac:grpSpMkLst>
            <pc:docMk/>
            <pc:sldMk cId="3253381240" sldId="352"/>
            <ac:grpSpMk id="4" creationId="{6A485697-2572-E61F-FC37-62448D56E287}"/>
          </ac:grpSpMkLst>
        </pc:grpChg>
        <pc:grpChg chg="add mod">
          <ac:chgData name="Steve Kriescher" userId="796f6e34ab328193" providerId="LiveId" clId="{9B5C9211-363C-4369-ABCA-65B0B6E4D394}" dt="2024-04-22T15:08:54.713" v="551" actId="14100"/>
          <ac:grpSpMkLst>
            <pc:docMk/>
            <pc:sldMk cId="3253381240" sldId="352"/>
            <ac:grpSpMk id="6" creationId="{BC57FD65-50C0-B541-8B85-0B0231A9118C}"/>
          </ac:grpSpMkLst>
        </pc:grpChg>
        <pc:grpChg chg="mod">
          <ac:chgData name="Steve Kriescher" userId="796f6e34ab328193" providerId="LiveId" clId="{9B5C9211-363C-4369-ABCA-65B0B6E4D394}" dt="2024-04-22T15:08:37.983" v="547"/>
          <ac:grpSpMkLst>
            <pc:docMk/>
            <pc:sldMk cId="3253381240" sldId="352"/>
            <ac:grpSpMk id="7" creationId="{55178C0A-0F15-7AD4-1ADA-3A6C10BA3FE4}"/>
          </ac:grpSpMkLst>
        </pc:grpChg>
        <pc:grpChg chg="mod">
          <ac:chgData name="Steve Kriescher" userId="796f6e34ab328193" providerId="LiveId" clId="{9B5C9211-363C-4369-ABCA-65B0B6E4D394}" dt="2024-04-22T15:08:37.983" v="547"/>
          <ac:grpSpMkLst>
            <pc:docMk/>
            <pc:sldMk cId="3253381240" sldId="352"/>
            <ac:grpSpMk id="9" creationId="{1A744765-B065-A0A8-4D9A-F76CF0D3E89B}"/>
          </ac:grpSpMkLst>
        </pc:grpChg>
        <pc:grpChg chg="add del mod">
          <ac:chgData name="Steve Kriescher" userId="796f6e34ab328193" providerId="LiveId" clId="{9B5C9211-363C-4369-ABCA-65B0B6E4D394}" dt="2024-04-22T15:10:11.185" v="565" actId="478"/>
          <ac:grpSpMkLst>
            <pc:docMk/>
            <pc:sldMk cId="3253381240" sldId="352"/>
            <ac:grpSpMk id="21" creationId="{5E6276E8-71CC-B37D-85C6-77092A32E711}"/>
          </ac:grpSpMkLst>
        </pc:grpChg>
        <pc:grpChg chg="mod">
          <ac:chgData name="Steve Kriescher" userId="796f6e34ab328193" providerId="LiveId" clId="{9B5C9211-363C-4369-ABCA-65B0B6E4D394}" dt="2024-04-22T15:10:06.634" v="563"/>
          <ac:grpSpMkLst>
            <pc:docMk/>
            <pc:sldMk cId="3253381240" sldId="352"/>
            <ac:grpSpMk id="22" creationId="{721F0DCC-F787-8A59-3E0E-213995D91170}"/>
          </ac:grpSpMkLst>
        </pc:grpChg>
        <pc:grpChg chg="mod">
          <ac:chgData name="Steve Kriescher" userId="796f6e34ab328193" providerId="LiveId" clId="{9B5C9211-363C-4369-ABCA-65B0B6E4D394}" dt="2024-04-22T15:10:06.634" v="563"/>
          <ac:grpSpMkLst>
            <pc:docMk/>
            <pc:sldMk cId="3253381240" sldId="352"/>
            <ac:grpSpMk id="24" creationId="{77980F19-B3BE-0846-D75E-EFB97B7D08CD}"/>
          </ac:grpSpMkLst>
        </pc:grpChg>
        <pc:grpChg chg="add mod">
          <ac:chgData name="Steve Kriescher" userId="796f6e34ab328193" providerId="LiveId" clId="{9B5C9211-363C-4369-ABCA-65B0B6E4D394}" dt="2024-04-22T15:31:09.058" v="951" actId="1076"/>
          <ac:grpSpMkLst>
            <pc:docMk/>
            <pc:sldMk cId="3253381240" sldId="352"/>
            <ac:grpSpMk id="39" creationId="{BA40468B-0C3E-73C1-6925-CFB14C052661}"/>
          </ac:grpSpMkLst>
        </pc:grpChg>
        <pc:grpChg chg="add mod">
          <ac:chgData name="Steve Kriescher" userId="796f6e34ab328193" providerId="LiveId" clId="{9B5C9211-363C-4369-ABCA-65B0B6E4D394}" dt="2024-04-22T15:31:09.058" v="951" actId="1076"/>
          <ac:grpSpMkLst>
            <pc:docMk/>
            <pc:sldMk cId="3253381240" sldId="352"/>
            <ac:grpSpMk id="40" creationId="{8C719DF2-5426-D2F2-7D89-9EF8E3DBFD02}"/>
          </ac:grpSpMkLst>
        </pc:grpChg>
        <pc:grpChg chg="add mod">
          <ac:chgData name="Steve Kriescher" userId="796f6e34ab328193" providerId="LiveId" clId="{9B5C9211-363C-4369-ABCA-65B0B6E4D394}" dt="2024-04-22T15:31:09.058" v="951" actId="1076"/>
          <ac:grpSpMkLst>
            <pc:docMk/>
            <pc:sldMk cId="3253381240" sldId="352"/>
            <ac:grpSpMk id="41" creationId="{D34A5991-E98C-F59C-2176-FE91237569D2}"/>
          </ac:grpSpMkLst>
        </pc:grpChg>
        <pc:picChg chg="del mod">
          <ac:chgData name="Steve Kriescher" userId="796f6e34ab328193" providerId="LiveId" clId="{9B5C9211-363C-4369-ABCA-65B0B6E4D394}" dt="2024-04-22T15:26:30.923" v="822" actId="21"/>
          <ac:picMkLst>
            <pc:docMk/>
            <pc:sldMk cId="3253381240" sldId="352"/>
            <ac:picMk id="4" creationId="{1D5E6933-7D2A-FD4A-46CE-BD3AEE025735}"/>
          </ac:picMkLst>
        </pc:picChg>
        <pc:picChg chg="del mod">
          <ac:chgData name="Steve Kriescher" userId="796f6e34ab328193" providerId="LiveId" clId="{9B5C9211-363C-4369-ABCA-65B0B6E4D394}" dt="2024-04-22T15:28:38.996" v="912" actId="478"/>
          <ac:picMkLst>
            <pc:docMk/>
            <pc:sldMk cId="3253381240" sldId="352"/>
            <ac:picMk id="5" creationId="{2B6803CD-B0F6-DA43-03E5-513CDF50A43A}"/>
          </ac:picMkLst>
        </pc:picChg>
        <pc:picChg chg="mod">
          <ac:chgData name="Steve Kriescher" userId="796f6e34ab328193" providerId="LiveId" clId="{9B5C9211-363C-4369-ABCA-65B0B6E4D394}" dt="2024-04-27T08:03:16.870" v="4061"/>
          <ac:picMkLst>
            <pc:docMk/>
            <pc:sldMk cId="3253381240" sldId="352"/>
            <ac:picMk id="5" creationId="{4EA61BD6-B2C8-D8CE-89AB-AE908F35FB86}"/>
          </ac:picMkLst>
        </pc:picChg>
        <pc:picChg chg="mod">
          <ac:chgData name="Steve Kriescher" userId="796f6e34ab328193" providerId="LiveId" clId="{9B5C9211-363C-4369-ABCA-65B0B6E4D394}" dt="2024-04-27T08:03:16.870" v="4061"/>
          <ac:picMkLst>
            <pc:docMk/>
            <pc:sldMk cId="3253381240" sldId="352"/>
            <ac:picMk id="6" creationId="{93C998CB-4796-DD19-3233-7559BCC359BF}"/>
          </ac:picMkLst>
        </pc:picChg>
        <pc:picChg chg="add mod">
          <ac:chgData name="Steve Kriescher" userId="796f6e34ab328193" providerId="LiveId" clId="{9B5C9211-363C-4369-ABCA-65B0B6E4D394}" dt="2024-04-22T15:25:08.261" v="765" actId="164"/>
          <ac:picMkLst>
            <pc:docMk/>
            <pc:sldMk cId="3253381240" sldId="352"/>
            <ac:picMk id="19" creationId="{A4A2AA96-0F4B-F528-B954-511A1C286251}"/>
          </ac:picMkLst>
        </pc:picChg>
        <pc:picChg chg="add mod">
          <ac:chgData name="Steve Kriescher" userId="796f6e34ab328193" providerId="LiveId" clId="{9B5C9211-363C-4369-ABCA-65B0B6E4D394}" dt="2024-04-22T15:25:18.937" v="767" actId="164"/>
          <ac:picMkLst>
            <pc:docMk/>
            <pc:sldMk cId="3253381240" sldId="352"/>
            <ac:picMk id="20" creationId="{C582D73B-8F98-1148-7D2B-C3D3214A242D}"/>
          </ac:picMkLst>
        </pc:picChg>
        <pc:picChg chg="add mod">
          <ac:chgData name="Steve Kriescher" userId="796f6e34ab328193" providerId="LiveId" clId="{9B5C9211-363C-4369-ABCA-65B0B6E4D394}" dt="2024-04-22T15:25:28.995" v="769" actId="164"/>
          <ac:picMkLst>
            <pc:docMk/>
            <pc:sldMk cId="3253381240" sldId="352"/>
            <ac:picMk id="34" creationId="{99FDD671-189F-1554-6FAF-98346A98905E}"/>
          </ac:picMkLst>
        </pc:picChg>
        <pc:cxnChg chg="mod">
          <ac:chgData name="Steve Kriescher" userId="796f6e34ab328193" providerId="LiveId" clId="{9B5C9211-363C-4369-ABCA-65B0B6E4D394}" dt="2024-04-22T15:08:37.983" v="547"/>
          <ac:cxnSpMkLst>
            <pc:docMk/>
            <pc:sldMk cId="3253381240" sldId="352"/>
            <ac:cxnSpMk id="16" creationId="{45FCC05D-B475-8D1F-633F-E57DE6BEDE16}"/>
          </ac:cxnSpMkLst>
        </pc:cxnChg>
        <pc:cxnChg chg="mod">
          <ac:chgData name="Steve Kriescher" userId="796f6e34ab328193" providerId="LiveId" clId="{9B5C9211-363C-4369-ABCA-65B0B6E4D394}" dt="2024-04-22T15:10:06.634" v="563"/>
          <ac:cxnSpMkLst>
            <pc:docMk/>
            <pc:sldMk cId="3253381240" sldId="352"/>
            <ac:cxnSpMk id="31" creationId="{823C5D92-B07B-F5DB-E3A6-3B4596D7C5FF}"/>
          </ac:cxnSpMkLst>
        </pc:cxnChg>
      </pc:sldChg>
      <pc:sldChg chg="addSp modSp del mod">
        <pc:chgData name="Steve Kriescher" userId="796f6e34ab328193" providerId="LiveId" clId="{9B5C9211-363C-4369-ABCA-65B0B6E4D394}" dt="2024-04-28T07:52:53.065" v="4381" actId="2696"/>
        <pc:sldMkLst>
          <pc:docMk/>
          <pc:sldMk cId="1125347229" sldId="353"/>
        </pc:sldMkLst>
        <pc:spChg chg="mod">
          <ac:chgData name="Steve Kriescher" userId="796f6e34ab328193" providerId="LiveId" clId="{9B5C9211-363C-4369-ABCA-65B0B6E4D394}" dt="2024-04-22T15:32:40.983" v="995" actId="20577"/>
          <ac:spMkLst>
            <pc:docMk/>
            <pc:sldMk cId="1125347229" sldId="353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22T15:30:06.492" v="933" actId="207"/>
          <ac:spMkLst>
            <pc:docMk/>
            <pc:sldMk cId="1125347229" sldId="353"/>
            <ac:spMk id="4" creationId="{F92E8A9C-3F46-3C82-6C80-EA2FC4050966}"/>
          </ac:spMkLst>
        </pc:spChg>
        <pc:spChg chg="add mod">
          <ac:chgData name="Steve Kriescher" userId="796f6e34ab328193" providerId="LiveId" clId="{9B5C9211-363C-4369-ABCA-65B0B6E4D394}" dt="2024-04-22T15:30:28.109" v="949" actId="1036"/>
          <ac:spMkLst>
            <pc:docMk/>
            <pc:sldMk cId="1125347229" sldId="353"/>
            <ac:spMk id="5" creationId="{6A2E8903-599C-A2B6-97EC-F7C2BC3602AD}"/>
          </ac:spMkLst>
        </pc:spChg>
        <pc:grpChg chg="add mod">
          <ac:chgData name="Steve Kriescher" userId="796f6e34ab328193" providerId="LiveId" clId="{9B5C9211-363C-4369-ABCA-65B0B6E4D394}" dt="2024-04-27T08:03:22.221" v="4063"/>
          <ac:grpSpMkLst>
            <pc:docMk/>
            <pc:sldMk cId="1125347229" sldId="353"/>
            <ac:grpSpMk id="6" creationId="{2E21A16C-2131-B2FC-AE52-A03151BA74B0}"/>
          </ac:grpSpMkLst>
        </pc:grpChg>
        <pc:picChg chg="mod">
          <ac:chgData name="Steve Kriescher" userId="796f6e34ab328193" providerId="LiveId" clId="{9B5C9211-363C-4369-ABCA-65B0B6E4D394}" dt="2024-04-27T08:03:22.221" v="4063"/>
          <ac:picMkLst>
            <pc:docMk/>
            <pc:sldMk cId="1125347229" sldId="353"/>
            <ac:picMk id="7" creationId="{1D0E970D-B9DA-4C72-464E-324687AE5CAF}"/>
          </ac:picMkLst>
        </pc:picChg>
        <pc:picChg chg="mod">
          <ac:chgData name="Steve Kriescher" userId="796f6e34ab328193" providerId="LiveId" clId="{9B5C9211-363C-4369-ABCA-65B0B6E4D394}" dt="2024-04-27T08:03:22.221" v="4063"/>
          <ac:picMkLst>
            <pc:docMk/>
            <pc:sldMk cId="1125347229" sldId="353"/>
            <ac:picMk id="8" creationId="{64A0D365-B626-83EB-6DC0-DF34141A7D78}"/>
          </ac:picMkLst>
        </pc:picChg>
        <pc:cxnChg chg="mod">
          <ac:chgData name="Steve Kriescher" userId="796f6e34ab328193" providerId="LiveId" clId="{9B5C9211-363C-4369-ABCA-65B0B6E4D394}" dt="2024-04-22T15:32:00.543" v="960" actId="692"/>
          <ac:cxnSpMkLst>
            <pc:docMk/>
            <pc:sldMk cId="1125347229" sldId="353"/>
            <ac:cxnSpMk id="16" creationId="{844A900E-354F-DC24-B3A9-A8BAE6F2AC63}"/>
          </ac:cxnSpMkLst>
        </pc:cxnChg>
      </pc:sldChg>
      <pc:sldChg chg="addSp modSp del">
        <pc:chgData name="Steve Kriescher" userId="796f6e34ab328193" providerId="LiveId" clId="{9B5C9211-363C-4369-ABCA-65B0B6E4D394}" dt="2024-04-28T07:53:01.437" v="4382" actId="2696"/>
        <pc:sldMkLst>
          <pc:docMk/>
          <pc:sldMk cId="166594812" sldId="354"/>
        </pc:sldMkLst>
        <pc:grpChg chg="add mod">
          <ac:chgData name="Steve Kriescher" userId="796f6e34ab328193" providerId="LiveId" clId="{9B5C9211-363C-4369-ABCA-65B0B6E4D394}" dt="2024-04-27T08:03:25.082" v="4064"/>
          <ac:grpSpMkLst>
            <pc:docMk/>
            <pc:sldMk cId="166594812" sldId="354"/>
            <ac:grpSpMk id="5" creationId="{46594F6D-7582-A258-BADC-72FCE825C148}"/>
          </ac:grpSpMkLst>
        </pc:grpChg>
        <pc:picChg chg="mod">
          <ac:chgData name="Steve Kriescher" userId="796f6e34ab328193" providerId="LiveId" clId="{9B5C9211-363C-4369-ABCA-65B0B6E4D394}" dt="2024-04-27T08:03:25.082" v="4064"/>
          <ac:picMkLst>
            <pc:docMk/>
            <pc:sldMk cId="166594812" sldId="354"/>
            <ac:picMk id="7" creationId="{E3AC234F-041E-F6DD-E5E9-E57BE1B03FCA}"/>
          </ac:picMkLst>
        </pc:picChg>
        <pc:picChg chg="mod">
          <ac:chgData name="Steve Kriescher" userId="796f6e34ab328193" providerId="LiveId" clId="{9B5C9211-363C-4369-ABCA-65B0B6E4D394}" dt="2024-04-27T08:03:25.082" v="4064"/>
          <ac:picMkLst>
            <pc:docMk/>
            <pc:sldMk cId="166594812" sldId="354"/>
            <ac:picMk id="8" creationId="{F47D36AB-CA29-C279-2554-BB438A788A37}"/>
          </ac:picMkLst>
        </pc:picChg>
      </pc:sldChg>
      <pc:sldChg chg="addSp delSp modSp mod">
        <pc:chgData name="Steve Kriescher" userId="796f6e34ab328193" providerId="LiveId" clId="{9B5C9211-363C-4369-ABCA-65B0B6E4D394}" dt="2024-04-29T19:13:19.217" v="8104" actId="14100"/>
        <pc:sldMkLst>
          <pc:docMk/>
          <pc:sldMk cId="2822602145" sldId="356"/>
        </pc:sldMkLst>
        <pc:grpChg chg="add mod">
          <ac:chgData name="Steve Kriescher" userId="796f6e34ab328193" providerId="LiveId" clId="{9B5C9211-363C-4369-ABCA-65B0B6E4D394}" dt="2024-04-27T08:03:27.618" v="4065"/>
          <ac:grpSpMkLst>
            <pc:docMk/>
            <pc:sldMk cId="2822602145" sldId="356"/>
            <ac:grpSpMk id="4" creationId="{F1FC3A1A-ACC2-FA5D-3F61-D6C13BB881AB}"/>
          </ac:grpSpMkLst>
        </pc:grpChg>
        <pc:picChg chg="mod">
          <ac:chgData name="Steve Kriescher" userId="796f6e34ab328193" providerId="LiveId" clId="{9B5C9211-363C-4369-ABCA-65B0B6E4D394}" dt="2024-04-27T08:03:27.618" v="4065"/>
          <ac:picMkLst>
            <pc:docMk/>
            <pc:sldMk cId="2822602145" sldId="356"/>
            <ac:picMk id="5" creationId="{9539640E-6E13-677B-20E9-AB7FE582FDBA}"/>
          </ac:picMkLst>
        </pc:picChg>
        <pc:picChg chg="add del mod">
          <ac:chgData name="Steve Kriescher" userId="796f6e34ab328193" providerId="LiveId" clId="{9B5C9211-363C-4369-ABCA-65B0B6E4D394}" dt="2024-04-29T19:12:40.089" v="8102" actId="21"/>
          <ac:picMkLst>
            <pc:docMk/>
            <pc:sldMk cId="2822602145" sldId="356"/>
            <ac:picMk id="6" creationId="{11E17490-B7A1-9A05-FA04-27D9AF8FD8BB}"/>
          </ac:picMkLst>
        </pc:picChg>
        <pc:picChg chg="del">
          <ac:chgData name="Steve Kriescher" userId="796f6e34ab328193" providerId="LiveId" clId="{9B5C9211-363C-4369-ABCA-65B0B6E4D394}" dt="2024-04-28T10:35:46.937" v="6980" actId="478"/>
          <ac:picMkLst>
            <pc:docMk/>
            <pc:sldMk cId="2822602145" sldId="356"/>
            <ac:picMk id="6" creationId="{8E41A281-495D-C3F0-EF46-5B3540BF050A}"/>
          </ac:picMkLst>
        </pc:picChg>
        <pc:picChg chg="mod">
          <ac:chgData name="Steve Kriescher" userId="796f6e34ab328193" providerId="LiveId" clId="{9B5C9211-363C-4369-ABCA-65B0B6E4D394}" dt="2024-04-27T08:03:27.618" v="4065"/>
          <ac:picMkLst>
            <pc:docMk/>
            <pc:sldMk cId="2822602145" sldId="356"/>
            <ac:picMk id="7" creationId="{07B0F687-433E-1F8C-173A-9F4F0DA12840}"/>
          </ac:picMkLst>
        </pc:picChg>
        <pc:picChg chg="add del mod">
          <ac:chgData name="Steve Kriescher" userId="796f6e34ab328193" providerId="LiveId" clId="{9B5C9211-363C-4369-ABCA-65B0B6E4D394}" dt="2024-04-29T19:12:08.847" v="8096" actId="478"/>
          <ac:picMkLst>
            <pc:docMk/>
            <pc:sldMk cId="2822602145" sldId="356"/>
            <ac:picMk id="8" creationId="{69EA26C9-8AA3-569E-2E7F-CE1BD5C32D8F}"/>
          </ac:picMkLst>
        </pc:picChg>
        <pc:picChg chg="add mod">
          <ac:chgData name="Steve Kriescher" userId="796f6e34ab328193" providerId="LiveId" clId="{9B5C9211-363C-4369-ABCA-65B0B6E4D394}" dt="2024-04-29T19:13:19.217" v="8104" actId="14100"/>
          <ac:picMkLst>
            <pc:docMk/>
            <pc:sldMk cId="2822602145" sldId="356"/>
            <ac:picMk id="10" creationId="{19D175F4-A1E2-D706-D414-9DDB47DACFE0}"/>
          </ac:picMkLst>
        </pc:picChg>
      </pc:sldChg>
      <pc:sldChg chg="addSp delSp modSp mod">
        <pc:chgData name="Steve Kriescher" userId="796f6e34ab328193" providerId="LiveId" clId="{9B5C9211-363C-4369-ABCA-65B0B6E4D394}" dt="2024-05-02T07:58:42.211" v="9558" actId="113"/>
        <pc:sldMkLst>
          <pc:docMk/>
          <pc:sldMk cId="416648826" sldId="357"/>
        </pc:sldMkLst>
        <pc:spChg chg="mod">
          <ac:chgData name="Steve Kriescher" userId="796f6e34ab328193" providerId="LiveId" clId="{9B5C9211-363C-4369-ABCA-65B0B6E4D394}" dt="2024-05-02T07:58:42.211" v="9558" actId="113"/>
          <ac:spMkLst>
            <pc:docMk/>
            <pc:sldMk cId="416648826" sldId="357"/>
            <ac:spMk id="5" creationId="{68267513-525E-8D92-6CD3-004411DAED5E}"/>
          </ac:spMkLst>
        </pc:spChg>
        <pc:grpChg chg="add mod">
          <ac:chgData name="Steve Kriescher" userId="796f6e34ab328193" providerId="LiveId" clId="{9B5C9211-363C-4369-ABCA-65B0B6E4D394}" dt="2024-04-27T08:03:30.417" v="4066"/>
          <ac:grpSpMkLst>
            <pc:docMk/>
            <pc:sldMk cId="416648826" sldId="357"/>
            <ac:grpSpMk id="4" creationId="{AA328C88-1AE7-41D6-3AA4-4CC4A0DF063E}"/>
          </ac:grpSpMkLst>
        </pc:grpChg>
        <pc:picChg chg="mod">
          <ac:chgData name="Steve Kriescher" userId="796f6e34ab328193" providerId="LiveId" clId="{9B5C9211-363C-4369-ABCA-65B0B6E4D394}" dt="2024-04-27T08:03:30.417" v="4066"/>
          <ac:picMkLst>
            <pc:docMk/>
            <pc:sldMk cId="416648826" sldId="357"/>
            <ac:picMk id="6" creationId="{938E90F9-F2B1-ADD5-FAAB-EAA89833D5E1}"/>
          </ac:picMkLst>
        </pc:picChg>
        <pc:picChg chg="mod">
          <ac:chgData name="Steve Kriescher" userId="796f6e34ab328193" providerId="LiveId" clId="{9B5C9211-363C-4369-ABCA-65B0B6E4D394}" dt="2024-04-27T08:03:30.417" v="4066"/>
          <ac:picMkLst>
            <pc:docMk/>
            <pc:sldMk cId="416648826" sldId="357"/>
            <ac:picMk id="7" creationId="{1F4C4D7E-C2D4-536F-6A00-FFC33B523B7C}"/>
          </ac:picMkLst>
        </pc:picChg>
        <pc:picChg chg="add del mod">
          <ac:chgData name="Steve Kriescher" userId="796f6e34ab328193" providerId="LiveId" clId="{9B5C9211-363C-4369-ABCA-65B0B6E4D394}" dt="2024-04-28T10:33:50.255" v="6976" actId="478"/>
          <ac:picMkLst>
            <pc:docMk/>
            <pc:sldMk cId="416648826" sldId="357"/>
            <ac:picMk id="8" creationId="{6043BBAD-AB12-E51B-E877-91EBAC737F9D}"/>
          </ac:picMkLst>
        </pc:picChg>
        <pc:picChg chg="add mod">
          <ac:chgData name="Steve Kriescher" userId="796f6e34ab328193" providerId="LiveId" clId="{9B5C9211-363C-4369-ABCA-65B0B6E4D394}" dt="2024-05-02T07:58:30.333" v="9557" actId="1076"/>
          <ac:picMkLst>
            <pc:docMk/>
            <pc:sldMk cId="416648826" sldId="357"/>
            <ac:picMk id="9" creationId="{C312EC50-229B-38FD-0787-182A9509EF84}"/>
          </ac:picMkLst>
        </pc:picChg>
      </pc:sldChg>
      <pc:sldChg chg="addSp delSp modSp mod">
        <pc:chgData name="Steve Kriescher" userId="796f6e34ab328193" providerId="LiveId" clId="{9B5C9211-363C-4369-ABCA-65B0B6E4D394}" dt="2024-04-28T10:50:28.768" v="7285" actId="1076"/>
        <pc:sldMkLst>
          <pc:docMk/>
          <pc:sldMk cId="786274453" sldId="358"/>
        </pc:sldMkLst>
        <pc:spChg chg="mod">
          <ac:chgData name="Steve Kriescher" userId="796f6e34ab328193" providerId="LiveId" clId="{9B5C9211-363C-4369-ABCA-65B0B6E4D394}" dt="2024-04-25T13:20:16.017" v="2667" actId="20577"/>
          <ac:spMkLst>
            <pc:docMk/>
            <pc:sldMk cId="786274453" sldId="358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5T13:30:52.462" v="3341" actId="20577"/>
          <ac:spMkLst>
            <pc:docMk/>
            <pc:sldMk cId="786274453" sldId="358"/>
            <ac:spMk id="3" creationId="{E5615A9F-1EB3-14E0-94A3-9CC7B6A5579E}"/>
          </ac:spMkLst>
        </pc:spChg>
        <pc:spChg chg="add del">
          <ac:chgData name="Steve Kriescher" userId="796f6e34ab328193" providerId="LiveId" clId="{9B5C9211-363C-4369-ABCA-65B0B6E4D394}" dt="2024-04-28T10:50:11.083" v="7281" actId="478"/>
          <ac:spMkLst>
            <pc:docMk/>
            <pc:sldMk cId="786274453" sldId="358"/>
            <ac:spMk id="7" creationId="{D42BC321-BE32-C0F5-BC35-B37F6EC22F09}"/>
          </ac:spMkLst>
        </pc:spChg>
        <pc:spChg chg="add mod">
          <ac:chgData name="Steve Kriescher" userId="796f6e34ab328193" providerId="LiveId" clId="{9B5C9211-363C-4369-ABCA-65B0B6E4D394}" dt="2024-04-25T13:17:18.724" v="2425" actId="20577"/>
          <ac:spMkLst>
            <pc:docMk/>
            <pc:sldMk cId="786274453" sldId="358"/>
            <ac:spMk id="9" creationId="{5CB91C29-3FB5-E3CA-8205-7CEB4BBB22C5}"/>
          </ac:spMkLst>
        </pc:spChg>
        <pc:spChg chg="add mod">
          <ac:chgData name="Steve Kriescher" userId="796f6e34ab328193" providerId="LiveId" clId="{9B5C9211-363C-4369-ABCA-65B0B6E4D394}" dt="2024-04-22T14:58:55.535" v="335" actId="164"/>
          <ac:spMkLst>
            <pc:docMk/>
            <pc:sldMk cId="786274453" sldId="358"/>
            <ac:spMk id="12" creationId="{8A1D8224-99CC-77C9-501B-A41F4F7DFD72}"/>
          </ac:spMkLst>
        </pc:spChg>
        <pc:spChg chg="add mod">
          <ac:chgData name="Steve Kriescher" userId="796f6e34ab328193" providerId="LiveId" clId="{9B5C9211-363C-4369-ABCA-65B0B6E4D394}" dt="2024-04-22T14:58:55.535" v="335" actId="164"/>
          <ac:spMkLst>
            <pc:docMk/>
            <pc:sldMk cId="786274453" sldId="358"/>
            <ac:spMk id="13" creationId="{0312FC52-BAEB-6B69-3851-CCE2E298303A}"/>
          </ac:spMkLst>
        </pc:spChg>
        <pc:spChg chg="add mod">
          <ac:chgData name="Steve Kriescher" userId="796f6e34ab328193" providerId="LiveId" clId="{9B5C9211-363C-4369-ABCA-65B0B6E4D394}" dt="2024-04-22T14:58:55.535" v="335" actId="164"/>
          <ac:spMkLst>
            <pc:docMk/>
            <pc:sldMk cId="786274453" sldId="358"/>
            <ac:spMk id="14" creationId="{4619DB7A-1A3D-6FF0-221E-BC5A7258B6DC}"/>
          </ac:spMkLst>
        </pc:spChg>
        <pc:spChg chg="add mod">
          <ac:chgData name="Steve Kriescher" userId="796f6e34ab328193" providerId="LiveId" clId="{9B5C9211-363C-4369-ABCA-65B0B6E4D394}" dt="2024-04-22T14:58:55.535" v="335" actId="164"/>
          <ac:spMkLst>
            <pc:docMk/>
            <pc:sldMk cId="786274453" sldId="358"/>
            <ac:spMk id="15" creationId="{6199547D-9B4A-22B6-36B8-68467036724E}"/>
          </ac:spMkLst>
        </pc:spChg>
        <pc:spChg chg="add mod">
          <ac:chgData name="Steve Kriescher" userId="796f6e34ab328193" providerId="LiveId" clId="{9B5C9211-363C-4369-ABCA-65B0B6E4D394}" dt="2024-04-22T14:58:55.535" v="335" actId="164"/>
          <ac:spMkLst>
            <pc:docMk/>
            <pc:sldMk cId="786274453" sldId="358"/>
            <ac:spMk id="16" creationId="{03001F7D-05B4-60CF-4680-C2C22119266A}"/>
          </ac:spMkLst>
        </pc:spChg>
        <pc:spChg chg="add mod">
          <ac:chgData name="Steve Kriescher" userId="796f6e34ab328193" providerId="LiveId" clId="{9B5C9211-363C-4369-ABCA-65B0B6E4D394}" dt="2024-04-22T14:58:55.535" v="335" actId="164"/>
          <ac:spMkLst>
            <pc:docMk/>
            <pc:sldMk cId="786274453" sldId="358"/>
            <ac:spMk id="17" creationId="{6BA5E411-9F4A-9F29-5D43-B6ACA30B048E}"/>
          </ac:spMkLst>
        </pc:spChg>
        <pc:spChg chg="add mod">
          <ac:chgData name="Steve Kriescher" userId="796f6e34ab328193" providerId="LiveId" clId="{9B5C9211-363C-4369-ABCA-65B0B6E4D394}" dt="2024-04-22T14:58:55.535" v="335" actId="164"/>
          <ac:spMkLst>
            <pc:docMk/>
            <pc:sldMk cId="786274453" sldId="358"/>
            <ac:spMk id="18" creationId="{F176CAD0-1781-E1A9-DC72-3C927D41712E}"/>
          </ac:spMkLst>
        </pc:spChg>
        <pc:spChg chg="add mod">
          <ac:chgData name="Steve Kriescher" userId="796f6e34ab328193" providerId="LiveId" clId="{9B5C9211-363C-4369-ABCA-65B0B6E4D394}" dt="2024-04-22T14:59:05.587" v="336" actId="164"/>
          <ac:spMkLst>
            <pc:docMk/>
            <pc:sldMk cId="786274453" sldId="358"/>
            <ac:spMk id="19" creationId="{B42ABF1B-76F5-ECFA-D6A9-136E99CF5448}"/>
          </ac:spMkLst>
        </pc:spChg>
        <pc:spChg chg="add mod">
          <ac:chgData name="Steve Kriescher" userId="796f6e34ab328193" providerId="LiveId" clId="{9B5C9211-363C-4369-ABCA-65B0B6E4D394}" dt="2024-04-22T15:04:51.592" v="443" actId="164"/>
          <ac:spMkLst>
            <pc:docMk/>
            <pc:sldMk cId="786274453" sldId="358"/>
            <ac:spMk id="23" creationId="{A4C84112-FB08-EA33-72CF-CBD6047CE6C3}"/>
          </ac:spMkLst>
        </pc:spChg>
        <pc:grpChg chg="add mod">
          <ac:chgData name="Steve Kriescher" userId="796f6e34ab328193" providerId="LiveId" clId="{9B5C9211-363C-4369-ABCA-65B0B6E4D394}" dt="2024-04-27T08:02:46.620" v="4050"/>
          <ac:grpSpMkLst>
            <pc:docMk/>
            <pc:sldMk cId="786274453" sldId="358"/>
            <ac:grpSpMk id="4" creationId="{52C11D06-FC89-279F-5B95-32685D3691ED}"/>
          </ac:grpSpMkLst>
        </pc:grpChg>
        <pc:grpChg chg="add mod">
          <ac:chgData name="Steve Kriescher" userId="796f6e34ab328193" providerId="LiveId" clId="{9B5C9211-363C-4369-ABCA-65B0B6E4D394}" dt="2024-04-22T14:59:05.587" v="336" actId="164"/>
          <ac:grpSpMkLst>
            <pc:docMk/>
            <pc:sldMk cId="786274453" sldId="358"/>
            <ac:grpSpMk id="20" creationId="{1C269923-3694-AE0B-AD14-0EC01EAB92D1}"/>
          </ac:grpSpMkLst>
        </pc:grpChg>
        <pc:grpChg chg="add mod">
          <ac:chgData name="Steve Kriescher" userId="796f6e34ab328193" providerId="LiveId" clId="{9B5C9211-363C-4369-ABCA-65B0B6E4D394}" dt="2024-04-22T15:04:51.592" v="443" actId="164"/>
          <ac:grpSpMkLst>
            <pc:docMk/>
            <pc:sldMk cId="786274453" sldId="358"/>
            <ac:grpSpMk id="21" creationId="{F66B27C5-77AE-8BB2-8861-3BFCB18E8928}"/>
          </ac:grpSpMkLst>
        </pc:grpChg>
        <pc:grpChg chg="add del mod">
          <ac:chgData name="Steve Kriescher" userId="796f6e34ab328193" providerId="LiveId" clId="{9B5C9211-363C-4369-ABCA-65B0B6E4D394}" dt="2024-04-25T13:16:30.375" v="2417" actId="478"/>
          <ac:grpSpMkLst>
            <pc:docMk/>
            <pc:sldMk cId="786274453" sldId="358"/>
            <ac:grpSpMk id="24" creationId="{F948501D-FD0C-C143-C8B3-030764D6B4AB}"/>
          </ac:grpSpMkLst>
        </pc:grpChg>
        <pc:picChg chg="mod">
          <ac:chgData name="Steve Kriescher" userId="796f6e34ab328193" providerId="LiveId" clId="{9B5C9211-363C-4369-ABCA-65B0B6E4D394}" dt="2024-04-27T08:02:46.620" v="4050"/>
          <ac:picMkLst>
            <pc:docMk/>
            <pc:sldMk cId="786274453" sldId="358"/>
            <ac:picMk id="5" creationId="{4C127260-9E57-DA0A-CFC5-4489D3DF5E1C}"/>
          </ac:picMkLst>
        </pc:picChg>
        <pc:picChg chg="del">
          <ac:chgData name="Steve Kriescher" userId="796f6e34ab328193" providerId="LiveId" clId="{9B5C9211-363C-4369-ABCA-65B0B6E4D394}" dt="2024-04-25T13:16:29.630" v="2416" actId="478"/>
          <ac:picMkLst>
            <pc:docMk/>
            <pc:sldMk cId="786274453" sldId="358"/>
            <ac:picMk id="5" creationId="{E93BCE24-0027-6837-E430-6FB67C48DA5A}"/>
          </ac:picMkLst>
        </pc:picChg>
        <pc:picChg chg="add del mod">
          <ac:chgData name="Steve Kriescher" userId="796f6e34ab328193" providerId="LiveId" clId="{9B5C9211-363C-4369-ABCA-65B0B6E4D394}" dt="2024-04-25T13:16:50.890" v="2420" actId="21"/>
          <ac:picMkLst>
            <pc:docMk/>
            <pc:sldMk cId="786274453" sldId="358"/>
            <ac:picMk id="6" creationId="{5411ABDE-92CE-20D3-E581-6A76E9A6DB9C}"/>
          </ac:picMkLst>
        </pc:picChg>
        <pc:picChg chg="mod">
          <ac:chgData name="Steve Kriescher" userId="796f6e34ab328193" providerId="LiveId" clId="{9B5C9211-363C-4369-ABCA-65B0B6E4D394}" dt="2024-04-27T08:02:46.620" v="4050"/>
          <ac:picMkLst>
            <pc:docMk/>
            <pc:sldMk cId="786274453" sldId="358"/>
            <ac:picMk id="6" creationId="{BA4C029F-90EE-CDD0-7571-9D382E60F1EB}"/>
          </ac:picMkLst>
        </pc:picChg>
        <pc:picChg chg="add del mod">
          <ac:chgData name="Steve Kriescher" userId="796f6e34ab328193" providerId="LiveId" clId="{9B5C9211-363C-4369-ABCA-65B0B6E4D394}" dt="2024-04-25T13:18:45.224" v="2636" actId="21"/>
          <ac:picMkLst>
            <pc:docMk/>
            <pc:sldMk cId="786274453" sldId="358"/>
            <ac:picMk id="7" creationId="{5411ABDE-92CE-20D3-E581-6A76E9A6DB9C}"/>
          </ac:picMkLst>
        </pc:picChg>
        <pc:picChg chg="del mod">
          <ac:chgData name="Steve Kriescher" userId="796f6e34ab328193" providerId="LiveId" clId="{9B5C9211-363C-4369-ABCA-65B0B6E4D394}" dt="2024-04-22T14:58:18.874" v="334" actId="21"/>
          <ac:picMkLst>
            <pc:docMk/>
            <pc:sldMk cId="786274453" sldId="358"/>
            <ac:picMk id="7" creationId="{A0DDB9AD-92EA-E497-EA24-AE2754466C20}"/>
          </ac:picMkLst>
        </pc:picChg>
        <pc:picChg chg="add mod">
          <ac:chgData name="Steve Kriescher" userId="796f6e34ab328193" providerId="LiveId" clId="{9B5C9211-363C-4369-ABCA-65B0B6E4D394}" dt="2024-04-28T10:50:28.768" v="7285" actId="1076"/>
          <ac:picMkLst>
            <pc:docMk/>
            <pc:sldMk cId="786274453" sldId="358"/>
            <ac:picMk id="8" creationId="{B8599A3F-908B-BB2B-C51B-84C9C8D762DB}"/>
          </ac:picMkLst>
        </pc:picChg>
        <pc:picChg chg="add del mod">
          <ac:chgData name="Steve Kriescher" userId="796f6e34ab328193" providerId="LiveId" clId="{9B5C9211-363C-4369-ABCA-65B0B6E4D394}" dt="2024-04-22T15:04:01.106" v="413" actId="21"/>
          <ac:picMkLst>
            <pc:docMk/>
            <pc:sldMk cId="786274453" sldId="358"/>
            <ac:picMk id="22" creationId="{E37570C3-57E8-7D75-0CCC-61859EB6A06A}"/>
          </ac:picMkLst>
        </pc:picChg>
        <pc:cxnChg chg="add mod ord">
          <ac:chgData name="Steve Kriescher" userId="796f6e34ab328193" providerId="LiveId" clId="{9B5C9211-363C-4369-ABCA-65B0B6E4D394}" dt="2024-04-22T14:59:28.335" v="341" actId="692"/>
          <ac:cxnSpMkLst>
            <pc:docMk/>
            <pc:sldMk cId="786274453" sldId="358"/>
            <ac:cxnSpMk id="8" creationId="{EE82BF16-6451-54AA-3E74-045810919765}"/>
          </ac:cxnSpMkLst>
        </pc:cxnChg>
      </pc:sldChg>
      <pc:sldChg chg="addSp delSp modSp add del mod">
        <pc:chgData name="Steve Kriescher" userId="796f6e34ab328193" providerId="LiveId" clId="{9B5C9211-363C-4369-ABCA-65B0B6E4D394}" dt="2024-04-28T07:52:50.454" v="4380" actId="2696"/>
        <pc:sldMkLst>
          <pc:docMk/>
          <pc:sldMk cId="2397981685" sldId="359"/>
        </pc:sldMkLst>
        <pc:spChg chg="mod">
          <ac:chgData name="Steve Kriescher" userId="796f6e34ab328193" providerId="LiveId" clId="{9B5C9211-363C-4369-ABCA-65B0B6E4D394}" dt="2024-04-22T15:28:17.568" v="868" actId="20577"/>
          <ac:spMkLst>
            <pc:docMk/>
            <pc:sldMk cId="2397981685" sldId="359"/>
            <ac:spMk id="3" creationId="{E5615A9F-1EB3-14E0-94A3-9CC7B6A5579E}"/>
          </ac:spMkLst>
        </pc:spChg>
        <pc:spChg chg="mod">
          <ac:chgData name="Steve Kriescher" userId="796f6e34ab328193" providerId="LiveId" clId="{9B5C9211-363C-4369-ABCA-65B0B6E4D394}" dt="2024-04-22T15:37:26.011" v="1067" actId="14100"/>
          <ac:spMkLst>
            <pc:docMk/>
            <pc:sldMk cId="2397981685" sldId="359"/>
            <ac:spMk id="35" creationId="{C60E13A3-D7D8-C9E9-EC94-6409549C831B}"/>
          </ac:spMkLst>
        </pc:spChg>
        <pc:spChg chg="mod">
          <ac:chgData name="Steve Kriescher" userId="796f6e34ab328193" providerId="LiveId" clId="{9B5C9211-363C-4369-ABCA-65B0B6E4D394}" dt="2024-04-23T12:30:59.452" v="1674" actId="14100"/>
          <ac:spMkLst>
            <pc:docMk/>
            <pc:sldMk cId="2397981685" sldId="359"/>
            <ac:spMk id="37" creationId="{1BBBBA84-0CD1-3C1D-B8E4-B80893857CA7}"/>
          </ac:spMkLst>
        </pc:spChg>
        <pc:spChg chg="mod">
          <ac:chgData name="Steve Kriescher" userId="796f6e34ab328193" providerId="LiveId" clId="{9B5C9211-363C-4369-ABCA-65B0B6E4D394}" dt="2024-04-22T15:31:40.844" v="956" actId="1076"/>
          <ac:spMkLst>
            <pc:docMk/>
            <pc:sldMk cId="2397981685" sldId="359"/>
            <ac:spMk id="38" creationId="{5AB1A126-BE26-97CB-BC00-497B5E6810C7}"/>
          </ac:spMkLst>
        </pc:spChg>
        <pc:grpChg chg="add mod">
          <ac:chgData name="Steve Kriescher" userId="796f6e34ab328193" providerId="LiveId" clId="{9B5C9211-363C-4369-ABCA-65B0B6E4D394}" dt="2024-04-27T08:03:19.419" v="4062"/>
          <ac:grpSpMkLst>
            <pc:docMk/>
            <pc:sldMk cId="2397981685" sldId="359"/>
            <ac:grpSpMk id="4" creationId="{C9193C5A-CA30-9EE0-00A8-C6DB1918B58F}"/>
          </ac:grpSpMkLst>
        </pc:grpChg>
        <pc:grpChg chg="mod">
          <ac:chgData name="Steve Kriescher" userId="796f6e34ab328193" providerId="LiveId" clId="{9B5C9211-363C-4369-ABCA-65B0B6E4D394}" dt="2024-04-22T15:31:19.392" v="953" actId="1076"/>
          <ac:grpSpMkLst>
            <pc:docMk/>
            <pc:sldMk cId="2397981685" sldId="359"/>
            <ac:grpSpMk id="39" creationId="{BA40468B-0C3E-73C1-6925-CFB14C052661}"/>
          </ac:grpSpMkLst>
        </pc:grpChg>
        <pc:grpChg chg="mod">
          <ac:chgData name="Steve Kriescher" userId="796f6e34ab328193" providerId="LiveId" clId="{9B5C9211-363C-4369-ABCA-65B0B6E4D394}" dt="2024-04-22T15:31:19.392" v="953" actId="1076"/>
          <ac:grpSpMkLst>
            <pc:docMk/>
            <pc:sldMk cId="2397981685" sldId="359"/>
            <ac:grpSpMk id="40" creationId="{8C719DF2-5426-D2F2-7D89-9EF8E3DBFD02}"/>
          </ac:grpSpMkLst>
        </pc:grpChg>
        <pc:grpChg chg="mod">
          <ac:chgData name="Steve Kriescher" userId="796f6e34ab328193" providerId="LiveId" clId="{9B5C9211-363C-4369-ABCA-65B0B6E4D394}" dt="2024-04-22T15:31:19.392" v="953" actId="1076"/>
          <ac:grpSpMkLst>
            <pc:docMk/>
            <pc:sldMk cId="2397981685" sldId="359"/>
            <ac:grpSpMk id="41" creationId="{D34A5991-E98C-F59C-2176-FE91237569D2}"/>
          </ac:grpSpMkLst>
        </pc:grpChg>
        <pc:picChg chg="del mod">
          <ac:chgData name="Steve Kriescher" userId="796f6e34ab328193" providerId="LiveId" clId="{9B5C9211-363C-4369-ABCA-65B0B6E4D394}" dt="2024-04-22T15:28:09.307" v="865" actId="21"/>
          <ac:picMkLst>
            <pc:docMk/>
            <pc:sldMk cId="2397981685" sldId="359"/>
            <ac:picMk id="5" creationId="{2B6803CD-B0F6-DA43-03E5-513CDF50A43A}"/>
          </ac:picMkLst>
        </pc:picChg>
        <pc:picChg chg="mod">
          <ac:chgData name="Steve Kriescher" userId="796f6e34ab328193" providerId="LiveId" clId="{9B5C9211-363C-4369-ABCA-65B0B6E4D394}" dt="2024-04-27T08:03:19.419" v="4062"/>
          <ac:picMkLst>
            <pc:docMk/>
            <pc:sldMk cId="2397981685" sldId="359"/>
            <ac:picMk id="5" creationId="{ACADFE7B-F8A5-4A97-2CA7-FDE66C0E041E}"/>
          </ac:picMkLst>
        </pc:picChg>
        <pc:picChg chg="mod">
          <ac:chgData name="Steve Kriescher" userId="796f6e34ab328193" providerId="LiveId" clId="{9B5C9211-363C-4369-ABCA-65B0B6E4D394}" dt="2024-04-27T08:03:19.419" v="4062"/>
          <ac:picMkLst>
            <pc:docMk/>
            <pc:sldMk cId="2397981685" sldId="359"/>
            <ac:picMk id="6" creationId="{80734423-71F8-27D7-2C96-3EB11D840D6B}"/>
          </ac:picMkLst>
        </pc:picChg>
      </pc:sldChg>
      <pc:sldChg chg="addSp delSp modSp mod">
        <pc:chgData name="Steve Kriescher" userId="796f6e34ab328193" providerId="LiveId" clId="{9B5C9211-363C-4369-ABCA-65B0B6E4D394}" dt="2024-04-30T14:00:52.287" v="8499" actId="20577"/>
        <pc:sldMkLst>
          <pc:docMk/>
          <pc:sldMk cId="3152259653" sldId="360"/>
        </pc:sldMkLst>
        <pc:spChg chg="mod">
          <ac:chgData name="Steve Kriescher" userId="796f6e34ab328193" providerId="LiveId" clId="{9B5C9211-363C-4369-ABCA-65B0B6E4D394}" dt="2024-04-27T08:10:46.979" v="4199" actId="20577"/>
          <ac:spMkLst>
            <pc:docMk/>
            <pc:sldMk cId="3152259653" sldId="360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30T14:00:52.287" v="8499" actId="20577"/>
          <ac:spMkLst>
            <pc:docMk/>
            <pc:sldMk cId="3152259653" sldId="360"/>
            <ac:spMk id="8" creationId="{079CB72C-7964-E116-1075-DCC80B889FCB}"/>
          </ac:spMkLst>
        </pc:spChg>
        <pc:spChg chg="add del mod">
          <ac:chgData name="Steve Kriescher" userId="796f6e34ab328193" providerId="LiveId" clId="{9B5C9211-363C-4369-ABCA-65B0B6E4D394}" dt="2024-04-28T08:51:45.553" v="5829" actId="21"/>
          <ac:spMkLst>
            <pc:docMk/>
            <pc:sldMk cId="3152259653" sldId="360"/>
            <ac:spMk id="8" creationId="{56475444-D8B9-EF45-6ED0-E088B2FA184F}"/>
          </ac:spMkLst>
        </pc:spChg>
        <pc:spChg chg="add mod">
          <ac:chgData name="Steve Kriescher" userId="796f6e34ab328193" providerId="LiveId" clId="{9B5C9211-363C-4369-ABCA-65B0B6E4D394}" dt="2024-04-28T11:40:51.228" v="7656" actId="14100"/>
          <ac:spMkLst>
            <pc:docMk/>
            <pc:sldMk cId="3152259653" sldId="360"/>
            <ac:spMk id="10" creationId="{64BE03A0-776C-50ED-F9B3-4977373E516B}"/>
          </ac:spMkLst>
        </pc:spChg>
        <pc:spChg chg="add mod">
          <ac:chgData name="Steve Kriescher" userId="796f6e34ab328193" providerId="LiveId" clId="{9B5C9211-363C-4369-ABCA-65B0B6E4D394}" dt="2024-04-28T08:53:39.645" v="5912" actId="692"/>
          <ac:spMkLst>
            <pc:docMk/>
            <pc:sldMk cId="3152259653" sldId="360"/>
            <ac:spMk id="11" creationId="{363E4165-FBB7-20C9-1CC2-337D2092ACAD}"/>
          </ac:spMkLst>
        </pc:spChg>
        <pc:grpChg chg="add mod">
          <ac:chgData name="Steve Kriescher" userId="796f6e34ab328193" providerId="LiveId" clId="{9B5C9211-363C-4369-ABCA-65B0B6E4D394}" dt="2024-04-27T08:01:56.857" v="4036"/>
          <ac:grpSpMkLst>
            <pc:docMk/>
            <pc:sldMk cId="3152259653" sldId="360"/>
            <ac:grpSpMk id="4" creationId="{C12105C1-6A26-B61B-D560-DA0AF475C9C8}"/>
          </ac:grpSpMkLst>
        </pc:grpChg>
        <pc:grpChg chg="add mod">
          <ac:chgData name="Steve Kriescher" userId="796f6e34ab328193" providerId="LiveId" clId="{9B5C9211-363C-4369-ABCA-65B0B6E4D394}" dt="2024-04-28T08:53:09.297" v="5839" actId="164"/>
          <ac:grpSpMkLst>
            <pc:docMk/>
            <pc:sldMk cId="3152259653" sldId="360"/>
            <ac:grpSpMk id="16" creationId="{79CD4357-312C-3304-526E-6F88BAC994AA}"/>
          </ac:grpSpMkLst>
        </pc:grpChg>
        <pc:picChg chg="mod">
          <ac:chgData name="Steve Kriescher" userId="796f6e34ab328193" providerId="LiveId" clId="{9B5C9211-363C-4369-ABCA-65B0B6E4D394}" dt="2024-04-27T08:01:56.857" v="4036"/>
          <ac:picMkLst>
            <pc:docMk/>
            <pc:sldMk cId="3152259653" sldId="360"/>
            <ac:picMk id="5" creationId="{B596AC7F-8C79-0F0C-661A-BF58A5C01660}"/>
          </ac:picMkLst>
        </pc:picChg>
        <pc:picChg chg="mod">
          <ac:chgData name="Steve Kriescher" userId="796f6e34ab328193" providerId="LiveId" clId="{9B5C9211-363C-4369-ABCA-65B0B6E4D394}" dt="2024-04-28T08:51:06.706" v="5825" actId="1076"/>
          <ac:picMkLst>
            <pc:docMk/>
            <pc:sldMk cId="3152259653" sldId="360"/>
            <ac:picMk id="6" creationId="{F377FCA0-D4A1-D33D-2683-028278E2B503}"/>
          </ac:picMkLst>
        </pc:picChg>
        <pc:picChg chg="mod">
          <ac:chgData name="Steve Kriescher" userId="796f6e34ab328193" providerId="LiveId" clId="{9B5C9211-363C-4369-ABCA-65B0B6E4D394}" dt="2024-04-27T08:01:56.857" v="4036"/>
          <ac:picMkLst>
            <pc:docMk/>
            <pc:sldMk cId="3152259653" sldId="360"/>
            <ac:picMk id="7" creationId="{FBB3AFD4-01B2-9F32-8E6C-2888BEE770ED}"/>
          </ac:picMkLst>
        </pc:picChg>
        <pc:picChg chg="add mod">
          <ac:chgData name="Steve Kriescher" userId="796f6e34ab328193" providerId="LiveId" clId="{9B5C9211-363C-4369-ABCA-65B0B6E4D394}" dt="2024-04-27T08:10:42.289" v="4198" actId="1076"/>
          <ac:picMkLst>
            <pc:docMk/>
            <pc:sldMk cId="3152259653" sldId="360"/>
            <ac:picMk id="8" creationId="{C9F87046-AA2A-2CE4-0B26-8C69388C4A32}"/>
          </ac:picMkLst>
        </pc:picChg>
        <pc:picChg chg="mod">
          <ac:chgData name="Steve Kriescher" userId="796f6e34ab328193" providerId="LiveId" clId="{9B5C9211-363C-4369-ABCA-65B0B6E4D394}" dt="2024-04-28T08:51:09.288" v="5826" actId="1076"/>
          <ac:picMkLst>
            <pc:docMk/>
            <pc:sldMk cId="3152259653" sldId="360"/>
            <ac:picMk id="9" creationId="{7468F895-6C4E-EFE1-1753-E1BB507750D0}"/>
          </ac:picMkLst>
        </pc:picChg>
        <pc:cxnChg chg="add mod">
          <ac:chgData name="Steve Kriescher" userId="796f6e34ab328193" providerId="LiveId" clId="{9B5C9211-363C-4369-ABCA-65B0B6E4D394}" dt="2024-04-28T11:40:51.228" v="7656" actId="14100"/>
          <ac:cxnSpMkLst>
            <pc:docMk/>
            <pc:sldMk cId="3152259653" sldId="360"/>
            <ac:cxnSpMk id="13" creationId="{0098056D-BD3C-739A-5C97-69E014B4A07F}"/>
          </ac:cxnSpMkLst>
        </pc:cxnChg>
        <pc:cxnChg chg="add mod">
          <ac:chgData name="Steve Kriescher" userId="796f6e34ab328193" providerId="LiveId" clId="{9B5C9211-363C-4369-ABCA-65B0B6E4D394}" dt="2024-04-28T11:40:56.003" v="7657" actId="14100"/>
          <ac:cxnSpMkLst>
            <pc:docMk/>
            <pc:sldMk cId="3152259653" sldId="360"/>
            <ac:cxnSpMk id="14" creationId="{FE87534F-3142-7DBB-F9F9-A809945092BE}"/>
          </ac:cxnSpMkLst>
        </pc:cxnChg>
      </pc:sldChg>
      <pc:sldChg chg="addSp delSp modSp add mod">
        <pc:chgData name="Steve Kriescher" userId="796f6e34ab328193" providerId="LiveId" clId="{9B5C9211-363C-4369-ABCA-65B0B6E4D394}" dt="2024-05-02T09:35:11.560" v="9602" actId="1076"/>
        <pc:sldMkLst>
          <pc:docMk/>
          <pc:sldMk cId="2713305177" sldId="361"/>
        </pc:sldMkLst>
        <pc:spChg chg="mod">
          <ac:chgData name="Steve Kriescher" userId="796f6e34ab328193" providerId="LiveId" clId="{9B5C9211-363C-4369-ABCA-65B0B6E4D394}" dt="2024-04-28T11:10:14.923" v="7423" actId="20577"/>
          <ac:spMkLst>
            <pc:docMk/>
            <pc:sldMk cId="2713305177" sldId="361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8T11:10:24.501" v="7427" actId="20577"/>
          <ac:spMkLst>
            <pc:docMk/>
            <pc:sldMk cId="2713305177" sldId="361"/>
            <ac:spMk id="3" creationId="{E5615A9F-1EB3-14E0-94A3-9CC7B6A5579E}"/>
          </ac:spMkLst>
        </pc:spChg>
        <pc:spChg chg="del mod">
          <ac:chgData name="Steve Kriescher" userId="796f6e34ab328193" providerId="LiveId" clId="{9B5C9211-363C-4369-ABCA-65B0B6E4D394}" dt="2024-04-23T12:51:15.245" v="1681"/>
          <ac:spMkLst>
            <pc:docMk/>
            <pc:sldMk cId="2713305177" sldId="361"/>
            <ac:spMk id="5" creationId="{68267513-525E-8D92-6CD3-004411DAED5E}"/>
          </ac:spMkLst>
        </pc:spChg>
        <pc:spChg chg="add mod">
          <ac:chgData name="Steve Kriescher" userId="796f6e34ab328193" providerId="LiveId" clId="{9B5C9211-363C-4369-ABCA-65B0B6E4D394}" dt="2024-05-02T09:35:11.560" v="9602" actId="1076"/>
          <ac:spMkLst>
            <pc:docMk/>
            <pc:sldMk cId="2713305177" sldId="361"/>
            <ac:spMk id="8" creationId="{B46F620F-4510-AFDD-E8FC-9FC3CB71AE37}"/>
          </ac:spMkLst>
        </pc:spChg>
        <pc:spChg chg="add del">
          <ac:chgData name="Steve Kriescher" userId="796f6e34ab328193" providerId="LiveId" clId="{9B5C9211-363C-4369-ABCA-65B0B6E4D394}" dt="2024-04-23T12:52:08.961" v="1717" actId="478"/>
          <ac:spMkLst>
            <pc:docMk/>
            <pc:sldMk cId="2713305177" sldId="361"/>
            <ac:spMk id="8" creationId="{DD25C2C1-427F-BF9A-43AF-5BFF21EBEE18}"/>
          </ac:spMkLst>
        </pc:spChg>
        <pc:grpChg chg="add mod">
          <ac:chgData name="Steve Kriescher" userId="796f6e34ab328193" providerId="LiveId" clId="{9B5C9211-363C-4369-ABCA-65B0B6E4D394}" dt="2024-04-27T08:03:33.098" v="4067"/>
          <ac:grpSpMkLst>
            <pc:docMk/>
            <pc:sldMk cId="2713305177" sldId="361"/>
            <ac:grpSpMk id="4" creationId="{8A3493A6-C6E0-9A02-EDF1-2A3E0E1EE1D7}"/>
          </ac:grpSpMkLst>
        </pc:grpChg>
        <pc:graphicFrameChg chg="add del mod">
          <ac:chgData name="Steve Kriescher" userId="796f6e34ab328193" providerId="LiveId" clId="{9B5C9211-363C-4369-ABCA-65B0B6E4D394}" dt="2024-04-23T12:51:15.245" v="1679" actId="478"/>
          <ac:graphicFrameMkLst>
            <pc:docMk/>
            <pc:sldMk cId="2713305177" sldId="361"/>
            <ac:graphicFrameMk id="4" creationId="{46A91B50-93A5-4942-83D2-B6326A45C50F}"/>
          </ac:graphicFrameMkLst>
        </pc:graphicFrameChg>
        <pc:picChg chg="mod">
          <ac:chgData name="Steve Kriescher" userId="796f6e34ab328193" providerId="LiveId" clId="{9B5C9211-363C-4369-ABCA-65B0B6E4D394}" dt="2024-04-27T08:03:33.098" v="4067"/>
          <ac:picMkLst>
            <pc:docMk/>
            <pc:sldMk cId="2713305177" sldId="361"/>
            <ac:picMk id="5" creationId="{49134F85-9B9A-CC67-0C88-2EF91C8697D5}"/>
          </ac:picMkLst>
        </pc:picChg>
        <pc:picChg chg="mod">
          <ac:chgData name="Steve Kriescher" userId="796f6e34ab328193" providerId="LiveId" clId="{9B5C9211-363C-4369-ABCA-65B0B6E4D394}" dt="2024-04-27T08:03:33.098" v="4067"/>
          <ac:picMkLst>
            <pc:docMk/>
            <pc:sldMk cId="2713305177" sldId="361"/>
            <ac:picMk id="6" creationId="{279E7EC7-89B2-66BB-32FB-703AC2E21D17}"/>
          </ac:picMkLst>
        </pc:picChg>
        <pc:picChg chg="add del mod">
          <ac:chgData name="Steve Kriescher" userId="796f6e34ab328193" providerId="LiveId" clId="{9B5C9211-363C-4369-ABCA-65B0B6E4D394}" dt="2024-04-23T12:55:18.798" v="1908" actId="478"/>
          <ac:picMkLst>
            <pc:docMk/>
            <pc:sldMk cId="2713305177" sldId="361"/>
            <ac:picMk id="6" creationId="{5987D0F2-DDB9-DDA0-D9DF-BBAA1466A06D}"/>
          </ac:picMkLst>
        </pc:picChg>
        <pc:picChg chg="add mod">
          <ac:chgData name="Steve Kriescher" userId="796f6e34ab328193" providerId="LiveId" clId="{9B5C9211-363C-4369-ABCA-65B0B6E4D394}" dt="2024-04-28T10:42:01.203" v="7262" actId="14100"/>
          <ac:picMkLst>
            <pc:docMk/>
            <pc:sldMk cId="2713305177" sldId="361"/>
            <ac:picMk id="7" creationId="{B2EBDF64-96F0-42F9-7319-2DA3516B081B}"/>
          </ac:picMkLst>
        </pc:picChg>
        <pc:picChg chg="add del mod">
          <ac:chgData name="Steve Kriescher" userId="796f6e34ab328193" providerId="LiveId" clId="{9B5C9211-363C-4369-ABCA-65B0B6E4D394}" dt="2024-04-28T10:41:00.579" v="7258" actId="478"/>
          <ac:picMkLst>
            <pc:docMk/>
            <pc:sldMk cId="2713305177" sldId="361"/>
            <ac:picMk id="9" creationId="{DB2B42B1-50FA-BB38-C688-D65106A1D8CF}"/>
          </ac:picMkLst>
        </pc:picChg>
      </pc:sldChg>
      <pc:sldChg chg="addSp delSp modSp add mod">
        <pc:chgData name="Steve Kriescher" userId="796f6e34ab328193" providerId="LiveId" clId="{9B5C9211-363C-4369-ABCA-65B0B6E4D394}" dt="2024-05-02T09:42:23.014" v="9673" actId="20577"/>
        <pc:sldMkLst>
          <pc:docMk/>
          <pc:sldMk cId="1602691266" sldId="362"/>
        </pc:sldMkLst>
        <pc:spChg chg="mod">
          <ac:chgData name="Steve Kriescher" userId="796f6e34ab328193" providerId="LiveId" clId="{9B5C9211-363C-4369-ABCA-65B0B6E4D394}" dt="2024-04-30T14:08:50.437" v="8722" actId="20577"/>
          <ac:spMkLst>
            <pc:docMk/>
            <pc:sldMk cId="1602691266" sldId="362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24T16:02:08.967" v="2129" actId="14100"/>
          <ac:spMkLst>
            <pc:docMk/>
            <pc:sldMk cId="1602691266" sldId="362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28T08:08:21.044" v="4797" actId="1036"/>
          <ac:spMkLst>
            <pc:docMk/>
            <pc:sldMk cId="1602691266" sldId="362"/>
            <ac:spMk id="8" creationId="{EF24894C-10E4-4DD4-92E8-526AE49B8ADE}"/>
          </ac:spMkLst>
        </pc:spChg>
        <pc:spChg chg="add mod">
          <ac:chgData name="Steve Kriescher" userId="796f6e34ab328193" providerId="LiveId" clId="{9B5C9211-363C-4369-ABCA-65B0B6E4D394}" dt="2024-04-28T08:08:21.044" v="4797" actId="1036"/>
          <ac:spMkLst>
            <pc:docMk/>
            <pc:sldMk cId="1602691266" sldId="362"/>
            <ac:spMk id="9" creationId="{C374CE75-EF1C-2BC7-E93E-836F640E2716}"/>
          </ac:spMkLst>
        </pc:spChg>
        <pc:spChg chg="add del mod">
          <ac:chgData name="Steve Kriescher" userId="796f6e34ab328193" providerId="LiveId" clId="{9B5C9211-363C-4369-ABCA-65B0B6E4D394}" dt="2024-04-28T08:09:51.053" v="4841" actId="478"/>
          <ac:spMkLst>
            <pc:docMk/>
            <pc:sldMk cId="1602691266" sldId="362"/>
            <ac:spMk id="13" creationId="{A4AA03E7-7066-408D-EEBE-314D671AE17F}"/>
          </ac:spMkLst>
        </pc:spChg>
        <pc:spChg chg="add mod">
          <ac:chgData name="Steve Kriescher" userId="796f6e34ab328193" providerId="LiveId" clId="{9B5C9211-363C-4369-ABCA-65B0B6E4D394}" dt="2024-04-28T08:08:11.257" v="4775" actId="164"/>
          <ac:spMkLst>
            <pc:docMk/>
            <pc:sldMk cId="1602691266" sldId="362"/>
            <ac:spMk id="15" creationId="{D15AE6BB-10A4-6F76-5B77-C65B508BD0E4}"/>
          </ac:spMkLst>
        </pc:spChg>
        <pc:spChg chg="add mod">
          <ac:chgData name="Steve Kriescher" userId="796f6e34ab328193" providerId="LiveId" clId="{9B5C9211-363C-4369-ABCA-65B0B6E4D394}" dt="2024-05-02T09:41:46.212" v="9631" actId="20577"/>
          <ac:spMkLst>
            <pc:docMk/>
            <pc:sldMk cId="1602691266" sldId="362"/>
            <ac:spMk id="17" creationId="{47513573-C854-7EBC-BA54-B2682511EBB7}"/>
          </ac:spMkLst>
        </pc:spChg>
        <pc:spChg chg="add mod">
          <ac:chgData name="Steve Kriescher" userId="796f6e34ab328193" providerId="LiveId" clId="{9B5C9211-363C-4369-ABCA-65B0B6E4D394}" dt="2024-05-02T09:41:54.805" v="9643" actId="20577"/>
          <ac:spMkLst>
            <pc:docMk/>
            <pc:sldMk cId="1602691266" sldId="362"/>
            <ac:spMk id="18" creationId="{C27BEC65-A8C7-6CC2-C567-D2735DE8E019}"/>
          </ac:spMkLst>
        </pc:spChg>
        <pc:spChg chg="add mod">
          <ac:chgData name="Steve Kriescher" userId="796f6e34ab328193" providerId="LiveId" clId="{9B5C9211-363C-4369-ABCA-65B0B6E4D394}" dt="2024-05-02T09:42:23.014" v="9673" actId="20577"/>
          <ac:spMkLst>
            <pc:docMk/>
            <pc:sldMk cId="1602691266" sldId="362"/>
            <ac:spMk id="20" creationId="{D61674ED-C57E-1322-3C35-8ACAE9D50D4C}"/>
          </ac:spMkLst>
        </pc:spChg>
        <pc:grpChg chg="add mod">
          <ac:chgData name="Steve Kriescher" userId="796f6e34ab328193" providerId="LiveId" clId="{9B5C9211-363C-4369-ABCA-65B0B6E4D394}" dt="2024-04-27T08:03:11.475" v="4059"/>
          <ac:grpSpMkLst>
            <pc:docMk/>
            <pc:sldMk cId="1602691266" sldId="362"/>
            <ac:grpSpMk id="4" creationId="{05F73FB1-4E21-D7DC-1BEE-B3F0081315B2}"/>
          </ac:grpSpMkLst>
        </pc:grpChg>
        <pc:grpChg chg="add mod">
          <ac:chgData name="Steve Kriescher" userId="796f6e34ab328193" providerId="LiveId" clId="{9B5C9211-363C-4369-ABCA-65B0B6E4D394}" dt="2024-04-28T08:08:21.044" v="4797" actId="1036"/>
          <ac:grpSpMkLst>
            <pc:docMk/>
            <pc:sldMk cId="1602691266" sldId="362"/>
            <ac:grpSpMk id="12" creationId="{9B9583BD-4A7C-1173-DBF3-B43EF7ED3872}"/>
          </ac:grpSpMkLst>
        </pc:grpChg>
        <pc:picChg chg="add mod">
          <ac:chgData name="Steve Kriescher" userId="796f6e34ab328193" providerId="LiveId" clId="{9B5C9211-363C-4369-ABCA-65B0B6E4D394}" dt="2024-04-28T08:08:21.044" v="4797" actId="1036"/>
          <ac:picMkLst>
            <pc:docMk/>
            <pc:sldMk cId="1602691266" sldId="362"/>
            <ac:picMk id="5" creationId="{19FD8568-A8F0-7BE3-049D-28BCC6990D5F}"/>
          </ac:picMkLst>
        </pc:picChg>
        <pc:picChg chg="mod">
          <ac:chgData name="Steve Kriescher" userId="796f6e34ab328193" providerId="LiveId" clId="{9B5C9211-363C-4369-ABCA-65B0B6E4D394}" dt="2024-04-27T08:03:11.475" v="4059"/>
          <ac:picMkLst>
            <pc:docMk/>
            <pc:sldMk cId="1602691266" sldId="362"/>
            <ac:picMk id="6" creationId="{3CB0D728-65E0-9DDD-424D-498BC0FC6290}"/>
          </ac:picMkLst>
        </pc:picChg>
        <pc:picChg chg="add mod">
          <ac:chgData name="Steve Kriescher" userId="796f6e34ab328193" providerId="LiveId" clId="{9B5C9211-363C-4369-ABCA-65B0B6E4D394}" dt="2024-04-28T08:08:21.044" v="4797" actId="1036"/>
          <ac:picMkLst>
            <pc:docMk/>
            <pc:sldMk cId="1602691266" sldId="362"/>
            <ac:picMk id="7" creationId="{F6EF5BF0-5034-24F7-A7E1-DDEC45C6F97A}"/>
          </ac:picMkLst>
        </pc:picChg>
        <pc:picChg chg="mod">
          <ac:chgData name="Steve Kriescher" userId="796f6e34ab328193" providerId="LiveId" clId="{9B5C9211-363C-4369-ABCA-65B0B6E4D394}" dt="2024-04-27T08:03:11.475" v="4059"/>
          <ac:picMkLst>
            <pc:docMk/>
            <pc:sldMk cId="1602691266" sldId="362"/>
            <ac:picMk id="10" creationId="{D4101557-A3D3-4B66-984D-FD367A601F1D}"/>
          </ac:picMkLst>
        </pc:picChg>
        <pc:picChg chg="add mod">
          <ac:chgData name="Steve Kriescher" userId="796f6e34ab328193" providerId="LiveId" clId="{9B5C9211-363C-4369-ABCA-65B0B6E4D394}" dt="2024-04-28T08:08:11.257" v="4775" actId="164"/>
          <ac:picMkLst>
            <pc:docMk/>
            <pc:sldMk cId="1602691266" sldId="362"/>
            <ac:picMk id="11" creationId="{3CFD6FBF-4B38-D4D1-C896-FF1A0473450B}"/>
          </ac:picMkLst>
        </pc:picChg>
        <pc:picChg chg="add del mod">
          <ac:chgData name="Steve Kriescher" userId="796f6e34ab328193" providerId="LiveId" clId="{9B5C9211-363C-4369-ABCA-65B0B6E4D394}" dt="2024-04-24T16:01:53.971" v="2126" actId="21"/>
          <ac:picMkLst>
            <pc:docMk/>
            <pc:sldMk cId="1602691266" sldId="362"/>
            <ac:picMk id="12" creationId="{E8F780C8-4041-42F9-FA10-3270DE732BE3}"/>
          </ac:picMkLst>
        </pc:picChg>
        <pc:picChg chg="add del mod">
          <ac:chgData name="Steve Kriescher" userId="796f6e34ab328193" providerId="LiveId" clId="{9B5C9211-363C-4369-ABCA-65B0B6E4D394}" dt="2024-04-28T08:09:47.942" v="4840" actId="478"/>
          <ac:picMkLst>
            <pc:docMk/>
            <pc:sldMk cId="1602691266" sldId="362"/>
            <ac:picMk id="16" creationId="{C6C7C308-C130-67E5-300F-E1B27D6037E3}"/>
          </ac:picMkLst>
        </pc:picChg>
        <pc:picChg chg="add del mod">
          <ac:chgData name="Steve Kriescher" userId="796f6e34ab328193" providerId="LiveId" clId="{9B5C9211-363C-4369-ABCA-65B0B6E4D394}" dt="2024-04-28T08:13:17.404" v="4916" actId="21"/>
          <ac:picMkLst>
            <pc:docMk/>
            <pc:sldMk cId="1602691266" sldId="362"/>
            <ac:picMk id="19" creationId="{06A5A1A6-83C2-3CAC-549A-E2CE413A1A03}"/>
          </ac:picMkLst>
        </pc:picChg>
        <pc:cxnChg chg="add mod">
          <ac:chgData name="Steve Kriescher" userId="796f6e34ab328193" providerId="LiveId" clId="{9B5C9211-363C-4369-ABCA-65B0B6E4D394}" dt="2024-04-28T08:08:11.257" v="4775" actId="164"/>
          <ac:cxnSpMkLst>
            <pc:docMk/>
            <pc:sldMk cId="1602691266" sldId="362"/>
            <ac:cxnSpMk id="14" creationId="{F970FD19-47BC-B638-DE0E-B86B07B09A57}"/>
          </ac:cxnSpMkLst>
        </pc:cxnChg>
      </pc:sldChg>
      <pc:sldChg chg="addSp delSp modSp add del mod modShow">
        <pc:chgData name="Steve Kriescher" userId="796f6e34ab328193" providerId="LiveId" clId="{9B5C9211-363C-4369-ABCA-65B0B6E4D394}" dt="2024-04-28T07:52:35.917" v="4377" actId="2696"/>
        <pc:sldMkLst>
          <pc:docMk/>
          <pc:sldMk cId="3951978396" sldId="363"/>
        </pc:sldMkLst>
        <pc:spChg chg="mod">
          <ac:chgData name="Steve Kriescher" userId="796f6e34ab328193" providerId="LiveId" clId="{9B5C9211-363C-4369-ABCA-65B0B6E4D394}" dt="2024-04-25T13:10:31.337" v="2387" actId="20577"/>
          <ac:spMkLst>
            <pc:docMk/>
            <pc:sldMk cId="3951978396" sldId="363"/>
            <ac:spMk id="2" creationId="{B4A09DF2-88ED-C382-F37D-22EE2E867C53}"/>
          </ac:spMkLst>
        </pc:spChg>
        <pc:grpChg chg="add mod">
          <ac:chgData name="Steve Kriescher" userId="796f6e34ab328193" providerId="LiveId" clId="{9B5C9211-363C-4369-ABCA-65B0B6E4D394}" dt="2024-04-27T08:03:03.672" v="4056"/>
          <ac:grpSpMkLst>
            <pc:docMk/>
            <pc:sldMk cId="3951978396" sldId="363"/>
            <ac:grpSpMk id="4" creationId="{6EA78CA6-23E7-8CFD-4284-E84B261223C7}"/>
          </ac:grpSpMkLst>
        </pc:grpChg>
        <pc:picChg chg="del">
          <ac:chgData name="Steve Kriescher" userId="796f6e34ab328193" providerId="LiveId" clId="{9B5C9211-363C-4369-ABCA-65B0B6E4D394}" dt="2024-04-25T13:07:56.391" v="2326" actId="21"/>
          <ac:picMkLst>
            <pc:docMk/>
            <pc:sldMk cId="3951978396" sldId="363"/>
            <ac:picMk id="4" creationId="{0384119F-6D5F-53A5-6FF1-3EDA0B67BEC1}"/>
          </ac:picMkLst>
        </pc:picChg>
        <pc:picChg chg="mod">
          <ac:chgData name="Steve Kriescher" userId="796f6e34ab328193" providerId="LiveId" clId="{9B5C9211-363C-4369-ABCA-65B0B6E4D394}" dt="2024-04-27T08:03:03.672" v="4056"/>
          <ac:picMkLst>
            <pc:docMk/>
            <pc:sldMk cId="3951978396" sldId="363"/>
            <ac:picMk id="5" creationId="{D9B222E8-F171-9708-9DEB-243B659E9279}"/>
          </ac:picMkLst>
        </pc:picChg>
        <pc:picChg chg="add mod">
          <ac:chgData name="Steve Kriescher" userId="796f6e34ab328193" providerId="LiveId" clId="{9B5C9211-363C-4369-ABCA-65B0B6E4D394}" dt="2024-04-25T13:10:04.212" v="2332" actId="14100"/>
          <ac:picMkLst>
            <pc:docMk/>
            <pc:sldMk cId="3951978396" sldId="363"/>
            <ac:picMk id="6" creationId="{4957AE61-03F8-BDEE-EAD3-7AFE95BD3535}"/>
          </ac:picMkLst>
        </pc:picChg>
        <pc:picChg chg="mod">
          <ac:chgData name="Steve Kriescher" userId="796f6e34ab328193" providerId="LiveId" clId="{9B5C9211-363C-4369-ABCA-65B0B6E4D394}" dt="2024-04-27T08:03:03.672" v="4056"/>
          <ac:picMkLst>
            <pc:docMk/>
            <pc:sldMk cId="3951978396" sldId="363"/>
            <ac:picMk id="7" creationId="{378F9398-665F-3266-1521-442853C9BC31}"/>
          </ac:picMkLst>
        </pc:picChg>
      </pc:sldChg>
      <pc:sldChg chg="addSp modSp add mod">
        <pc:chgData name="Steve Kriescher" userId="796f6e34ab328193" providerId="LiveId" clId="{9B5C9211-363C-4369-ABCA-65B0B6E4D394}" dt="2024-04-30T13:49:31.936" v="8258" actId="20577"/>
        <pc:sldMkLst>
          <pc:docMk/>
          <pc:sldMk cId="2424368604" sldId="364"/>
        </pc:sldMkLst>
        <pc:spChg chg="mod">
          <ac:chgData name="Steve Kriescher" userId="796f6e34ab328193" providerId="LiveId" clId="{9B5C9211-363C-4369-ABCA-65B0B6E4D394}" dt="2024-04-30T13:49:31.936" v="8258" actId="20577"/>
          <ac:spMkLst>
            <pc:docMk/>
            <pc:sldMk cId="2424368604" sldId="364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30T13:48:31.557" v="8224" actId="20577"/>
          <ac:spMkLst>
            <pc:docMk/>
            <pc:sldMk cId="2424368604" sldId="364"/>
            <ac:spMk id="17" creationId="{6BA5E411-9F4A-9F29-5D43-B6ACA30B048E}"/>
          </ac:spMkLst>
        </pc:spChg>
        <pc:spChg chg="mod">
          <ac:chgData name="Steve Kriescher" userId="796f6e34ab328193" providerId="LiveId" clId="{9B5C9211-363C-4369-ABCA-65B0B6E4D394}" dt="2024-04-30T13:48:06.855" v="8206" actId="20577"/>
          <ac:spMkLst>
            <pc:docMk/>
            <pc:sldMk cId="2424368604" sldId="364"/>
            <ac:spMk id="18" creationId="{F176CAD0-1781-E1A9-DC72-3C927D41712E}"/>
          </ac:spMkLst>
        </pc:spChg>
        <pc:spChg chg="mod">
          <ac:chgData name="Steve Kriescher" userId="796f6e34ab328193" providerId="LiveId" clId="{9B5C9211-363C-4369-ABCA-65B0B6E4D394}" dt="2024-04-30T13:47:43.624" v="8199" actId="20577"/>
          <ac:spMkLst>
            <pc:docMk/>
            <pc:sldMk cId="2424368604" sldId="364"/>
            <ac:spMk id="19" creationId="{B42ABF1B-76F5-ECFA-D6A9-136E99CF5448}"/>
          </ac:spMkLst>
        </pc:spChg>
        <pc:spChg chg="mod">
          <ac:chgData name="Steve Kriescher" userId="796f6e34ab328193" providerId="LiveId" clId="{9B5C9211-363C-4369-ABCA-65B0B6E4D394}" dt="2024-04-30T13:48:56.155" v="8242" actId="1036"/>
          <ac:spMkLst>
            <pc:docMk/>
            <pc:sldMk cId="2424368604" sldId="364"/>
            <ac:spMk id="22" creationId="{A01C74B3-652E-6ADC-F5BB-347058AF199D}"/>
          </ac:spMkLst>
        </pc:spChg>
        <pc:spChg chg="mod">
          <ac:chgData name="Steve Kriescher" userId="796f6e34ab328193" providerId="LiveId" clId="{9B5C9211-363C-4369-ABCA-65B0B6E4D394}" dt="2024-04-30T13:48:52.011" v="8240" actId="1036"/>
          <ac:spMkLst>
            <pc:docMk/>
            <pc:sldMk cId="2424368604" sldId="364"/>
            <ac:spMk id="23" creationId="{A4C84112-FB08-EA33-72CF-CBD6047CE6C3}"/>
          </ac:spMkLst>
        </pc:spChg>
        <pc:spChg chg="mod">
          <ac:chgData name="Steve Kriescher" userId="796f6e34ab328193" providerId="LiveId" clId="{9B5C9211-363C-4369-ABCA-65B0B6E4D394}" dt="2024-04-30T13:47:29.483" v="8183" actId="20577"/>
          <ac:spMkLst>
            <pc:docMk/>
            <pc:sldMk cId="2424368604" sldId="364"/>
            <ac:spMk id="26" creationId="{AB335FE4-B567-29AF-5891-FDFD693FBF87}"/>
          </ac:spMkLst>
        </pc:spChg>
        <pc:spChg chg="mod">
          <ac:chgData name="Steve Kriescher" userId="796f6e34ab328193" providerId="LiveId" clId="{9B5C9211-363C-4369-ABCA-65B0B6E4D394}" dt="2024-04-30T13:45:58.442" v="8147"/>
          <ac:spMkLst>
            <pc:docMk/>
            <pc:sldMk cId="2424368604" sldId="364"/>
            <ac:spMk id="27" creationId="{B6E3248C-9FBA-4988-2B84-10500EE0D2F5}"/>
          </ac:spMkLst>
        </pc:spChg>
        <pc:spChg chg="mod">
          <ac:chgData name="Steve Kriescher" userId="796f6e34ab328193" providerId="LiveId" clId="{9B5C9211-363C-4369-ABCA-65B0B6E4D394}" dt="2024-04-30T13:45:58.442" v="8147"/>
          <ac:spMkLst>
            <pc:docMk/>
            <pc:sldMk cId="2424368604" sldId="364"/>
            <ac:spMk id="28" creationId="{497BF981-7725-4BC0-60AC-BF1FE3B43897}"/>
          </ac:spMkLst>
        </pc:spChg>
        <pc:spChg chg="mod">
          <ac:chgData name="Steve Kriescher" userId="796f6e34ab328193" providerId="LiveId" clId="{9B5C9211-363C-4369-ABCA-65B0B6E4D394}" dt="2024-04-30T13:45:58.442" v="8147"/>
          <ac:spMkLst>
            <pc:docMk/>
            <pc:sldMk cId="2424368604" sldId="364"/>
            <ac:spMk id="29" creationId="{960F9C52-5F87-75CF-4B04-F3BE9779862C}"/>
          </ac:spMkLst>
        </pc:spChg>
        <pc:spChg chg="mod">
          <ac:chgData name="Steve Kriescher" userId="796f6e34ab328193" providerId="LiveId" clId="{9B5C9211-363C-4369-ABCA-65B0B6E4D394}" dt="2024-04-30T13:45:58.442" v="8147"/>
          <ac:spMkLst>
            <pc:docMk/>
            <pc:sldMk cId="2424368604" sldId="364"/>
            <ac:spMk id="30" creationId="{DCFBB4C3-FE34-873E-0F0B-7AA2D73B6488}"/>
          </ac:spMkLst>
        </pc:spChg>
        <pc:spChg chg="mod">
          <ac:chgData name="Steve Kriescher" userId="796f6e34ab328193" providerId="LiveId" clId="{9B5C9211-363C-4369-ABCA-65B0B6E4D394}" dt="2024-04-30T13:45:58.442" v="8147"/>
          <ac:spMkLst>
            <pc:docMk/>
            <pc:sldMk cId="2424368604" sldId="364"/>
            <ac:spMk id="31" creationId="{40303A0A-5C24-BB52-20A7-A19967E5E657}"/>
          </ac:spMkLst>
        </pc:spChg>
        <pc:spChg chg="mod">
          <ac:chgData name="Steve Kriescher" userId="796f6e34ab328193" providerId="LiveId" clId="{9B5C9211-363C-4369-ABCA-65B0B6E4D394}" dt="2024-04-30T13:48:42.020" v="8237" actId="20577"/>
          <ac:spMkLst>
            <pc:docMk/>
            <pc:sldMk cId="2424368604" sldId="364"/>
            <ac:spMk id="33" creationId="{B9A32D0A-FCAC-4417-7CF3-03B4940BC0A7}"/>
          </ac:spMkLst>
        </pc:spChg>
        <pc:spChg chg="mod">
          <ac:chgData name="Steve Kriescher" userId="796f6e34ab328193" providerId="LiveId" clId="{9B5C9211-363C-4369-ABCA-65B0B6E4D394}" dt="2024-04-30T13:48:00.024" v="8202" actId="20577"/>
          <ac:spMkLst>
            <pc:docMk/>
            <pc:sldMk cId="2424368604" sldId="364"/>
            <ac:spMk id="34" creationId="{9922E6C5-7E2F-145D-A1BE-E2092C158E9E}"/>
          </ac:spMkLst>
        </pc:spChg>
        <pc:grpChg chg="add mod">
          <ac:chgData name="Steve Kriescher" userId="796f6e34ab328193" providerId="LiveId" clId="{9B5C9211-363C-4369-ABCA-65B0B6E4D394}" dt="2024-04-27T08:02:52.485" v="4052"/>
          <ac:grpSpMkLst>
            <pc:docMk/>
            <pc:sldMk cId="2424368604" sldId="364"/>
            <ac:grpSpMk id="4" creationId="{B44A9290-EF58-52CA-CC53-5D9637FC16DC}"/>
          </ac:grpSpMkLst>
        </pc:grpChg>
        <pc:grpChg chg="add mod">
          <ac:chgData name="Steve Kriescher" userId="796f6e34ab328193" providerId="LiveId" clId="{9B5C9211-363C-4369-ABCA-65B0B6E4D394}" dt="2024-04-30T13:46:51.269" v="8166" actId="1035"/>
          <ac:grpSpMkLst>
            <pc:docMk/>
            <pc:sldMk cId="2424368604" sldId="364"/>
            <ac:grpSpMk id="10" creationId="{E06A07D6-9FBC-9437-C8C0-051E795ABE99}"/>
          </ac:grpSpMkLst>
        </pc:grpChg>
        <pc:grpChg chg="mod">
          <ac:chgData name="Steve Kriescher" userId="796f6e34ab328193" providerId="LiveId" clId="{9B5C9211-363C-4369-ABCA-65B0B6E4D394}" dt="2024-04-30T13:45:58.442" v="8147"/>
          <ac:grpSpMkLst>
            <pc:docMk/>
            <pc:sldMk cId="2424368604" sldId="364"/>
            <ac:grpSpMk id="11" creationId="{B72466D6-C82A-0941-4ADF-C97FFB627C21}"/>
          </ac:grpSpMkLst>
        </pc:grpChg>
        <pc:grpChg chg="mod">
          <ac:chgData name="Steve Kriescher" userId="796f6e34ab328193" providerId="LiveId" clId="{9B5C9211-363C-4369-ABCA-65B0B6E4D394}" dt="2024-04-30T13:46:30.278" v="8153" actId="14100"/>
          <ac:grpSpMkLst>
            <pc:docMk/>
            <pc:sldMk cId="2424368604" sldId="364"/>
            <ac:grpSpMk id="24" creationId="{F948501D-FD0C-C143-C8B3-030764D6B4AB}"/>
          </ac:grpSpMkLst>
        </pc:grpChg>
        <pc:grpChg chg="mod">
          <ac:chgData name="Steve Kriescher" userId="796f6e34ab328193" providerId="LiveId" clId="{9B5C9211-363C-4369-ABCA-65B0B6E4D394}" dt="2024-04-30T13:45:58.442" v="8147"/>
          <ac:grpSpMkLst>
            <pc:docMk/>
            <pc:sldMk cId="2424368604" sldId="364"/>
            <ac:grpSpMk id="25" creationId="{E7ADFB7D-D264-457D-5F12-309123C08B2C}"/>
          </ac:grpSpMkLst>
        </pc:grpChg>
        <pc:picChg chg="mod">
          <ac:chgData name="Steve Kriescher" userId="796f6e34ab328193" providerId="LiveId" clId="{9B5C9211-363C-4369-ABCA-65B0B6E4D394}" dt="2024-04-30T13:45:35.172" v="8144" actId="1076"/>
          <ac:picMkLst>
            <pc:docMk/>
            <pc:sldMk cId="2424368604" sldId="364"/>
            <ac:picMk id="5" creationId="{E93BCE24-0027-6837-E430-6FB67C48DA5A}"/>
          </ac:picMkLst>
        </pc:picChg>
        <pc:picChg chg="mod">
          <ac:chgData name="Steve Kriescher" userId="796f6e34ab328193" providerId="LiveId" clId="{9B5C9211-363C-4369-ABCA-65B0B6E4D394}" dt="2024-04-27T08:02:52.485" v="4052"/>
          <ac:picMkLst>
            <pc:docMk/>
            <pc:sldMk cId="2424368604" sldId="364"/>
            <ac:picMk id="6" creationId="{961028DD-7BCE-8DC8-3911-8D86388A62D8}"/>
          </ac:picMkLst>
        </pc:picChg>
        <pc:picChg chg="mod">
          <ac:chgData name="Steve Kriescher" userId="796f6e34ab328193" providerId="LiveId" clId="{9B5C9211-363C-4369-ABCA-65B0B6E4D394}" dt="2024-04-27T08:02:52.485" v="4052"/>
          <ac:picMkLst>
            <pc:docMk/>
            <pc:sldMk cId="2424368604" sldId="364"/>
            <ac:picMk id="7" creationId="{ADF5C9DD-AE77-FA9E-5048-E0A7B9E0DA84}"/>
          </ac:picMkLst>
        </pc:picChg>
        <pc:picChg chg="add mod">
          <ac:chgData name="Steve Kriescher" userId="796f6e34ab328193" providerId="LiveId" clId="{9B5C9211-363C-4369-ABCA-65B0B6E4D394}" dt="2024-04-30T13:46:24.848" v="8152" actId="1076"/>
          <ac:picMkLst>
            <pc:docMk/>
            <pc:sldMk cId="2424368604" sldId="364"/>
            <ac:picMk id="9" creationId="{F3AE2F71-D699-1618-39C0-6D8B1A39FCB0}"/>
          </ac:picMkLst>
        </pc:picChg>
        <pc:cxnChg chg="mod">
          <ac:chgData name="Steve Kriescher" userId="796f6e34ab328193" providerId="LiveId" clId="{9B5C9211-363C-4369-ABCA-65B0B6E4D394}" dt="2024-04-30T13:45:58.442" v="8147"/>
          <ac:cxnSpMkLst>
            <pc:docMk/>
            <pc:sldMk cId="2424368604" sldId="364"/>
            <ac:cxnSpMk id="32" creationId="{8AFFCA1E-A3DC-60C1-4148-30E2F1A776A0}"/>
          </ac:cxnSpMkLst>
        </pc:cxnChg>
      </pc:sldChg>
      <pc:sldChg chg="addSp delSp modSp add mod">
        <pc:chgData name="Steve Kriescher" userId="796f6e34ab328193" providerId="LiveId" clId="{9B5C9211-363C-4369-ABCA-65B0B6E4D394}" dt="2024-04-27T08:02:49.513" v="4051"/>
        <pc:sldMkLst>
          <pc:docMk/>
          <pc:sldMk cId="1992751710" sldId="365"/>
        </pc:sldMkLst>
        <pc:spChg chg="mod">
          <ac:chgData name="Steve Kriescher" userId="796f6e34ab328193" providerId="LiveId" clId="{9B5C9211-363C-4369-ABCA-65B0B6E4D394}" dt="2024-04-25T13:32:38.938" v="3394" actId="114"/>
          <ac:spMkLst>
            <pc:docMk/>
            <pc:sldMk cId="1992751710" sldId="365"/>
            <ac:spMk id="3" creationId="{E5615A9F-1EB3-14E0-94A3-9CC7B6A5579E}"/>
          </ac:spMkLst>
        </pc:spChg>
        <pc:spChg chg="del mod topLvl">
          <ac:chgData name="Steve Kriescher" userId="796f6e34ab328193" providerId="LiveId" clId="{9B5C9211-363C-4369-ABCA-65B0B6E4D394}" dt="2024-04-25T13:32:18.955" v="3390" actId="478"/>
          <ac:spMkLst>
            <pc:docMk/>
            <pc:sldMk cId="1992751710" sldId="365"/>
            <ac:spMk id="6" creationId="{46986B4F-6FE6-F373-F61E-7D9A122C3297}"/>
          </ac:spMkLst>
        </pc:spChg>
        <pc:spChg chg="mod">
          <ac:chgData name="Steve Kriescher" userId="796f6e34ab328193" providerId="LiveId" clId="{9B5C9211-363C-4369-ABCA-65B0B6E4D394}" dt="2024-04-25T13:33:07.797" v="3425" actId="20577"/>
          <ac:spMkLst>
            <pc:docMk/>
            <pc:sldMk cId="1992751710" sldId="365"/>
            <ac:spMk id="8" creationId="{01322A81-DC89-94C2-9B2C-DBB2B7E7B62B}"/>
          </ac:spMkLst>
        </pc:spChg>
        <pc:spChg chg="del mod">
          <ac:chgData name="Steve Kriescher" userId="796f6e34ab328193" providerId="LiveId" clId="{9B5C9211-363C-4369-ABCA-65B0B6E4D394}" dt="2024-04-25T13:31:48.897" v="3352" actId="478"/>
          <ac:spMkLst>
            <pc:docMk/>
            <pc:sldMk cId="1992751710" sldId="365"/>
            <ac:spMk id="10" creationId="{8A1D6E0E-2CB9-C1C6-00AB-B6C70C3D32AE}"/>
          </ac:spMkLst>
        </pc:spChg>
        <pc:spChg chg="mod">
          <ac:chgData name="Steve Kriescher" userId="796f6e34ab328193" providerId="LiveId" clId="{9B5C9211-363C-4369-ABCA-65B0B6E4D394}" dt="2024-04-25T13:32:01.142" v="3354" actId="14100"/>
          <ac:spMkLst>
            <pc:docMk/>
            <pc:sldMk cId="1992751710" sldId="365"/>
            <ac:spMk id="11" creationId="{5455AE9D-B405-359C-5453-F34236E3552E}"/>
          </ac:spMkLst>
        </pc:spChg>
        <pc:spChg chg="mod">
          <ac:chgData name="Steve Kriescher" userId="796f6e34ab328193" providerId="LiveId" clId="{9B5C9211-363C-4369-ABCA-65B0B6E4D394}" dt="2024-04-25T13:33:19.539" v="3427" actId="1036"/>
          <ac:spMkLst>
            <pc:docMk/>
            <pc:sldMk cId="1992751710" sldId="365"/>
            <ac:spMk id="12" creationId="{DEBCBAC6-7D53-A61D-55DC-4E5C17A3BF64}"/>
          </ac:spMkLst>
        </pc:spChg>
        <pc:spChg chg="mod">
          <ac:chgData name="Steve Kriescher" userId="796f6e34ab328193" providerId="LiveId" clId="{9B5C9211-363C-4369-ABCA-65B0B6E4D394}" dt="2024-04-25T13:39:40.952" v="3764" actId="14100"/>
          <ac:spMkLst>
            <pc:docMk/>
            <pc:sldMk cId="1992751710" sldId="365"/>
            <ac:spMk id="13" creationId="{5C4E3DAB-5209-DF1C-65BB-2840E351B6DC}"/>
          </ac:spMkLst>
        </pc:spChg>
        <pc:spChg chg="del mod">
          <ac:chgData name="Steve Kriescher" userId="796f6e34ab328193" providerId="LiveId" clId="{9B5C9211-363C-4369-ABCA-65B0B6E4D394}" dt="2024-04-25T13:31:23.088" v="3344" actId="478"/>
          <ac:spMkLst>
            <pc:docMk/>
            <pc:sldMk cId="1992751710" sldId="365"/>
            <ac:spMk id="14" creationId="{BBC48A1C-6CC1-D6C7-72B7-2B93786DF7EA}"/>
          </ac:spMkLst>
        </pc:spChg>
        <pc:spChg chg="mod">
          <ac:chgData name="Steve Kriescher" userId="796f6e34ab328193" providerId="LiveId" clId="{9B5C9211-363C-4369-ABCA-65B0B6E4D394}" dt="2024-04-25T13:39:48.051" v="3769" actId="20577"/>
          <ac:spMkLst>
            <pc:docMk/>
            <pc:sldMk cId="1992751710" sldId="365"/>
            <ac:spMk id="16" creationId="{59793136-F69A-DA45-2AA6-8FD5F82E855B}"/>
          </ac:spMkLst>
        </pc:spChg>
        <pc:spChg chg="mod">
          <ac:chgData name="Steve Kriescher" userId="796f6e34ab328193" providerId="LiveId" clId="{9B5C9211-363C-4369-ABCA-65B0B6E4D394}" dt="2024-04-25T13:39:00.660" v="3763" actId="255"/>
          <ac:spMkLst>
            <pc:docMk/>
            <pc:sldMk cId="1992751710" sldId="365"/>
            <ac:spMk id="17" creationId="{5116E4B2-C347-F0E7-F7CB-2BEDF28EB0A5}"/>
          </ac:spMkLst>
        </pc:spChg>
        <pc:grpChg chg="add del mod">
          <ac:chgData name="Steve Kriescher" userId="796f6e34ab328193" providerId="LiveId" clId="{9B5C9211-363C-4369-ABCA-65B0B6E4D394}" dt="2024-04-25T13:32:18.955" v="3390" actId="478"/>
          <ac:grpSpMkLst>
            <pc:docMk/>
            <pc:sldMk cId="1992751710" sldId="365"/>
            <ac:grpSpMk id="4" creationId="{AEE600A1-074E-3878-355D-8E24297EB559}"/>
          </ac:grpSpMkLst>
        </pc:grpChg>
        <pc:grpChg chg="add mod">
          <ac:chgData name="Steve Kriescher" userId="796f6e34ab328193" providerId="LiveId" clId="{9B5C9211-363C-4369-ABCA-65B0B6E4D394}" dt="2024-04-27T08:02:49.513" v="4051"/>
          <ac:grpSpMkLst>
            <pc:docMk/>
            <pc:sldMk cId="1992751710" sldId="365"/>
            <ac:grpSpMk id="4" creationId="{F19F93C0-7EE1-D9B2-A64A-9F703B51AFE5}"/>
          </ac:grpSpMkLst>
        </pc:grpChg>
        <pc:grpChg chg="mod topLvl">
          <ac:chgData name="Steve Kriescher" userId="796f6e34ab328193" providerId="LiveId" clId="{9B5C9211-363C-4369-ABCA-65B0B6E4D394}" dt="2024-04-25T13:32:18.955" v="3390" actId="478"/>
          <ac:grpSpMkLst>
            <pc:docMk/>
            <pc:sldMk cId="1992751710" sldId="365"/>
            <ac:grpSpMk id="5" creationId="{D1413860-BDC8-6572-B3B1-537246D55F82}"/>
          </ac:grpSpMkLst>
        </pc:grpChg>
        <pc:grpChg chg="mod">
          <ac:chgData name="Steve Kriescher" userId="796f6e34ab328193" providerId="LiveId" clId="{9B5C9211-363C-4369-ABCA-65B0B6E4D394}" dt="2024-04-25T13:31:13.064" v="3342"/>
          <ac:grpSpMkLst>
            <pc:docMk/>
            <pc:sldMk cId="1992751710" sldId="365"/>
            <ac:grpSpMk id="7" creationId="{F358A432-066A-BFED-F441-A836717AA0A7}"/>
          </ac:grpSpMkLst>
        </pc:grpChg>
        <pc:picChg chg="mod">
          <ac:chgData name="Steve Kriescher" userId="796f6e34ab328193" providerId="LiveId" clId="{9B5C9211-363C-4369-ABCA-65B0B6E4D394}" dt="2024-04-27T08:02:49.513" v="4051"/>
          <ac:picMkLst>
            <pc:docMk/>
            <pc:sldMk cId="1992751710" sldId="365"/>
            <ac:picMk id="6" creationId="{1103AC24-C558-8342-1DCA-93787B139C24}"/>
          </ac:picMkLst>
        </pc:picChg>
        <pc:picChg chg="mod">
          <ac:chgData name="Steve Kriescher" userId="796f6e34ab328193" providerId="LiveId" clId="{9B5C9211-363C-4369-ABCA-65B0B6E4D394}" dt="2024-04-27T08:02:49.513" v="4051"/>
          <ac:picMkLst>
            <pc:docMk/>
            <pc:sldMk cId="1992751710" sldId="365"/>
            <ac:picMk id="10" creationId="{8B283EB9-2061-E388-4C41-CEA02BB08DD2}"/>
          </ac:picMkLst>
        </pc:picChg>
        <pc:cxnChg chg="mod">
          <ac:chgData name="Steve Kriescher" userId="796f6e34ab328193" providerId="LiveId" clId="{9B5C9211-363C-4369-ABCA-65B0B6E4D394}" dt="2024-04-25T13:31:13.064" v="3342"/>
          <ac:cxnSpMkLst>
            <pc:docMk/>
            <pc:sldMk cId="1992751710" sldId="365"/>
            <ac:cxnSpMk id="15" creationId="{4AE8AF46-F112-73B5-DF64-AD8C66BC1A7B}"/>
          </ac:cxnSpMkLst>
        </pc:cxnChg>
      </pc:sldChg>
      <pc:sldChg chg="modSp mod">
        <pc:chgData name="Steve Kriescher" userId="796f6e34ab328193" providerId="LiveId" clId="{9B5C9211-363C-4369-ABCA-65B0B6E4D394}" dt="2024-04-29T19:05:38.350" v="8014" actId="20577"/>
        <pc:sldMkLst>
          <pc:docMk/>
          <pc:sldMk cId="506055817" sldId="366"/>
        </pc:sldMkLst>
        <pc:spChg chg="mod">
          <ac:chgData name="Steve Kriescher" userId="796f6e34ab328193" providerId="LiveId" clId="{9B5C9211-363C-4369-ABCA-65B0B6E4D394}" dt="2024-04-29T19:05:38.350" v="8014" actId="20577"/>
          <ac:spMkLst>
            <pc:docMk/>
            <pc:sldMk cId="506055817" sldId="366"/>
            <ac:spMk id="3" creationId="{E5615A9F-1EB3-14E0-94A3-9CC7B6A5579E}"/>
          </ac:spMkLst>
        </pc:spChg>
      </pc:sldChg>
      <pc:sldChg chg="addSp modSp add mod modNotesTx">
        <pc:chgData name="Steve Kriescher" userId="796f6e34ab328193" providerId="LiveId" clId="{9B5C9211-363C-4369-ABCA-65B0B6E4D394}" dt="2024-04-30T14:07:01" v="8702"/>
        <pc:sldMkLst>
          <pc:docMk/>
          <pc:sldMk cId="76201599" sldId="367"/>
        </pc:sldMkLst>
        <pc:spChg chg="mod">
          <ac:chgData name="Steve Kriescher" userId="796f6e34ab328193" providerId="LiveId" clId="{9B5C9211-363C-4369-ABCA-65B0B6E4D394}" dt="2024-04-30T14:04:31.917" v="8671" actId="20577"/>
          <ac:spMkLst>
            <pc:docMk/>
            <pc:sldMk cId="76201599" sldId="367"/>
            <ac:spMk id="2" creationId="{B4A09DF2-88ED-C382-F37D-22EE2E867C53}"/>
          </ac:spMkLst>
        </pc:spChg>
        <pc:spChg chg="mod">
          <ac:chgData name="Steve Kriescher" userId="796f6e34ab328193" providerId="LiveId" clId="{9B5C9211-363C-4369-ABCA-65B0B6E4D394}" dt="2024-04-30T14:04:47.779" v="8672" actId="14100"/>
          <ac:spMkLst>
            <pc:docMk/>
            <pc:sldMk cId="76201599" sldId="367"/>
            <ac:spMk id="3" creationId="{E5615A9F-1EB3-14E0-94A3-9CC7B6A5579E}"/>
          </ac:spMkLst>
        </pc:spChg>
        <pc:spChg chg="add mod">
          <ac:chgData name="Steve Kriescher" userId="796f6e34ab328193" providerId="LiveId" clId="{9B5C9211-363C-4369-ABCA-65B0B6E4D394}" dt="2024-04-30T14:05:06.974" v="8700" actId="6549"/>
          <ac:spMkLst>
            <pc:docMk/>
            <pc:sldMk cId="76201599" sldId="367"/>
            <ac:spMk id="11" creationId="{F7AC9EC8-F8C6-4B5E-DE1E-A383418C91FF}"/>
          </ac:spMkLst>
        </pc:spChg>
        <pc:picChg chg="mod ord">
          <ac:chgData name="Steve Kriescher" userId="796f6e34ab328193" providerId="LiveId" clId="{9B5C9211-363C-4369-ABCA-65B0B6E4D394}" dt="2024-04-30T13:50:50.946" v="8291" actId="1036"/>
          <ac:picMkLst>
            <pc:docMk/>
            <pc:sldMk cId="76201599" sldId="367"/>
            <ac:picMk id="4" creationId="{B8D90B4E-47C1-A8EA-A30B-1EF0B61FFC4C}"/>
          </ac:picMkLst>
        </pc:picChg>
        <pc:picChg chg="mod">
          <ac:chgData name="Steve Kriescher" userId="796f6e34ab328193" providerId="LiveId" clId="{9B5C9211-363C-4369-ABCA-65B0B6E4D394}" dt="2024-04-30T13:50:50.946" v="8291" actId="1036"/>
          <ac:picMkLst>
            <pc:docMk/>
            <pc:sldMk cId="76201599" sldId="367"/>
            <ac:picMk id="5" creationId="{7F281D24-840D-AD75-DF80-1EC9988947D7}"/>
          </ac:picMkLst>
        </pc:picChg>
        <pc:picChg chg="mod">
          <ac:chgData name="Steve Kriescher" userId="796f6e34ab328193" providerId="LiveId" clId="{9B5C9211-363C-4369-ABCA-65B0B6E4D394}" dt="2024-04-30T13:50:50.946" v="8291" actId="1036"/>
          <ac:picMkLst>
            <pc:docMk/>
            <pc:sldMk cId="76201599" sldId="367"/>
            <ac:picMk id="6" creationId="{06592B0A-BA63-1FE5-6C34-8A62C52F6C2F}"/>
          </ac:picMkLst>
        </pc:picChg>
        <pc:picChg chg="mod ord">
          <ac:chgData name="Steve Kriescher" userId="796f6e34ab328193" providerId="LiveId" clId="{9B5C9211-363C-4369-ABCA-65B0B6E4D394}" dt="2024-04-30T13:50:50.946" v="8291" actId="1036"/>
          <ac:picMkLst>
            <pc:docMk/>
            <pc:sldMk cId="76201599" sldId="367"/>
            <ac:picMk id="7" creationId="{7F6FFA37-B508-7654-999D-89F871E5111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58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14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77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82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621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14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028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298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1294228"/>
            <a:ext cx="4324350" cy="33258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200" spc="0" dirty="0"/>
              <a:t>Estimation of Proof Test Coverage for Emergency Shut Down Valves</a:t>
            </a:r>
          </a:p>
          <a:p>
            <a:pPr>
              <a:lnSpc>
                <a:spcPct val="100000"/>
              </a:lnSpc>
            </a:pPr>
            <a:endParaRPr lang="en-GB" sz="3200" spc="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Statement of the Problem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8382812" cy="321627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Proof test coverage for a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Full Stroke Test (FST)</a:t>
            </a:r>
          </a:p>
          <a:p>
            <a:pPr>
              <a:lnSpc>
                <a:spcPts val="1800"/>
              </a:lnSpc>
            </a:pPr>
            <a:r>
              <a:rPr lang="it-IT" sz="1600" b="1" dirty="0">
                <a:solidFill>
                  <a:srgbClr val="1D71B8"/>
                </a:solidFill>
              </a:rPr>
              <a:t>Timed</a:t>
            </a:r>
          </a:p>
          <a:p>
            <a:pPr>
              <a:lnSpc>
                <a:spcPts val="1800"/>
              </a:lnSpc>
            </a:pPr>
            <a:r>
              <a:rPr lang="it-IT" sz="1600" b="1" dirty="0">
                <a:solidFill>
                  <a:srgbClr val="1D71B8"/>
                </a:solidFill>
              </a:rPr>
              <a:t>No leak test</a:t>
            </a:r>
          </a:p>
          <a:p>
            <a:pPr>
              <a:lnSpc>
                <a:spcPts val="1800"/>
              </a:lnSpc>
            </a:pPr>
            <a:r>
              <a:rPr lang="it-IT" sz="1600" b="1" dirty="0">
                <a:solidFill>
                  <a:srgbClr val="1D71B8"/>
                </a:solidFill>
              </a:rPr>
              <a:t>Offline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07D15-05B9-F3BD-9E42-51AEBC75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943" y="1487001"/>
            <a:ext cx="4990694" cy="31600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0F0EDE-576E-599F-E674-7FFE815DD150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C63860-829F-B776-648B-691B55B79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740853-4270-AD49-84AE-3A9C74CBB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C661147-6205-7DA4-9DF0-EA112B370F30}"/>
              </a:ext>
            </a:extLst>
          </p:cNvPr>
          <p:cNvSpPr/>
          <p:nvPr/>
        </p:nvSpPr>
        <p:spPr>
          <a:xfrm>
            <a:off x="4206240" y="1191580"/>
            <a:ext cx="4002258" cy="252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 for a FST – Published Data  </a:t>
            </a:r>
          </a:p>
        </p:txBody>
      </p:sp>
    </p:spTree>
    <p:extLst>
      <p:ext uri="{BB962C8B-B14F-4D97-AF65-F5344CB8AC3E}">
        <p14:creationId xmlns:p14="http://schemas.microsoft.com/office/powerpoint/2010/main" val="262503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75365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Research Methodology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8411166" cy="3216274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1600" b="1" dirty="0">
                <a:solidFill>
                  <a:srgbClr val="1D71B8"/>
                </a:solidFill>
              </a:rPr>
              <a:t>Estimation of Proof Test Coverage for an Emergency Shut Down Valve using:</a:t>
            </a:r>
          </a:p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endParaRPr lang="en-GB" sz="1600" b="1" dirty="0">
              <a:solidFill>
                <a:srgbClr val="1D71B8"/>
              </a:solidFill>
            </a:endParaRPr>
          </a:p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1600" b="1" dirty="0">
                <a:solidFill>
                  <a:srgbClr val="1D71B8"/>
                </a:solidFill>
              </a:rPr>
              <a:t>Method 1 – </a:t>
            </a:r>
            <a:r>
              <a:rPr lang="en-GB" sz="1600" dirty="0">
                <a:solidFill>
                  <a:srgbClr val="1D71B8"/>
                </a:solidFill>
              </a:rPr>
              <a:t>Field data collected from industry applying BS EN 14224</a:t>
            </a:r>
          </a:p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1600" b="1" dirty="0">
                <a:solidFill>
                  <a:srgbClr val="1D71B8"/>
                </a:solidFill>
              </a:rPr>
              <a:t>Method 2 – </a:t>
            </a:r>
            <a:r>
              <a:rPr lang="en-GB" sz="1600" dirty="0">
                <a:solidFill>
                  <a:srgbClr val="1D71B8"/>
                </a:solidFill>
              </a:rPr>
              <a:t>A Failure Modes, Effects and Diagnostics Analysis (</a:t>
            </a:r>
            <a:r>
              <a:rPr lang="en-GB" sz="1600" dirty="0" err="1">
                <a:solidFill>
                  <a:srgbClr val="1D71B8"/>
                </a:solidFill>
              </a:rPr>
              <a:t>FMEDA</a:t>
            </a:r>
            <a:r>
              <a:rPr lang="en-GB" sz="1600" dirty="0">
                <a:solidFill>
                  <a:srgbClr val="1D71B8"/>
                </a:solidFill>
              </a:rPr>
              <a:t>)</a:t>
            </a:r>
          </a:p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1600" b="1" dirty="0">
                <a:solidFill>
                  <a:srgbClr val="1D71B8"/>
                </a:solidFill>
              </a:rPr>
              <a:t>Method 3 – </a:t>
            </a:r>
            <a:r>
              <a:rPr lang="en-GB" sz="1600" dirty="0">
                <a:solidFill>
                  <a:srgbClr val="1D71B8"/>
                </a:solidFill>
              </a:rPr>
              <a:t>Fuzzy Inference Systems (Fuzzy-FMEDA)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D451C1-83A5-82D5-348A-A6B6050AEA89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93559E-0614-A66F-2B3A-31612A1F0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F2FEE3-808F-55C9-92DC-047CA9E1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C021AC3-6501-5B1D-6C6D-537CEEDDB021}"/>
              </a:ext>
            </a:extLst>
          </p:cNvPr>
          <p:cNvSpPr txBox="1"/>
          <p:nvPr/>
        </p:nvSpPr>
        <p:spPr>
          <a:xfrm>
            <a:off x="250825" y="3350185"/>
            <a:ext cx="8411166" cy="1018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it-IT" sz="1800" b="1" dirty="0">
                <a:solidFill>
                  <a:srgbClr val="1D71B8"/>
                </a:solidFill>
              </a:rPr>
              <a:t>Full Stroke Test (FST) as per test (2) – a fail closed valve – tight shut-off not required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1D71B8"/>
                </a:solidFill>
              </a:rPr>
              <a:t>Timed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1D71B8"/>
                </a:solidFill>
              </a:rPr>
              <a:t>No leak test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1D71B8"/>
                </a:solidFill>
              </a:rPr>
              <a:t>Offline</a:t>
            </a:r>
          </a:p>
        </p:txBody>
      </p:sp>
    </p:spTree>
    <p:extLst>
      <p:ext uri="{BB962C8B-B14F-4D97-AF65-F5344CB8AC3E}">
        <p14:creationId xmlns:p14="http://schemas.microsoft.com/office/powerpoint/2010/main" val="337724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42F83C-69F0-16FA-C500-1B012E20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249" y="1244240"/>
            <a:ext cx="3263704" cy="3402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854815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Method 1 - Field Data</a:t>
            </a:r>
            <a:br>
              <a:rPr lang="en-GB" sz="2800" b="1" dirty="0">
                <a:solidFill>
                  <a:srgbClr val="1D71B8"/>
                </a:solidFill>
              </a:rPr>
            </a:br>
            <a:endParaRPr lang="it-IT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6B5FFF-5A0E-085D-097E-09E78DD13B2F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D28D39-A17E-D2ED-C9F4-2240DCB55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DB58E6-FB00-2484-EBD2-6D31A4AF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1371601"/>
            <a:ext cx="8597224" cy="3216274"/>
          </a:xfrm>
        </p:spPr>
        <p:txBody>
          <a:bodyPr/>
          <a:lstStyle/>
          <a:p>
            <a:pPr marL="0" indent="0" algn="l">
              <a:buNone/>
            </a:pPr>
            <a:r>
              <a:rPr lang="en-GB" sz="1600" b="1" dirty="0">
                <a:solidFill>
                  <a:srgbClr val="1D71B8"/>
                </a:solidFill>
              </a:rPr>
              <a:t>BS EN 14224 - Petroleum, petrochemical and natural gas </a:t>
            </a:r>
          </a:p>
          <a:p>
            <a:pPr marL="0" indent="0" algn="l">
              <a:buNone/>
            </a:pPr>
            <a:r>
              <a:rPr lang="en-GB" sz="1600" b="1" dirty="0">
                <a:solidFill>
                  <a:srgbClr val="1D71B8"/>
                </a:solidFill>
              </a:rPr>
              <a:t>industries – Collection and exchange of reliability and </a:t>
            </a:r>
          </a:p>
          <a:p>
            <a:pPr marL="0" indent="0" algn="l">
              <a:buNone/>
            </a:pPr>
            <a:r>
              <a:rPr lang="en-GB" sz="1600" b="1" dirty="0">
                <a:solidFill>
                  <a:srgbClr val="1D71B8"/>
                </a:solidFill>
              </a:rPr>
              <a:t>maintenance data for equipment</a:t>
            </a:r>
          </a:p>
          <a:p>
            <a:pPr marL="0" indent="0" algn="l">
              <a:buNone/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1600" dirty="0">
                <a:solidFill>
                  <a:srgbClr val="1D71B8"/>
                </a:solidFill>
              </a:rPr>
              <a:t>Dangerous failure modes: 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FTC – Stuck Open or Failure to Fully Close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DOP –  Delayed Operation (Slow to Close)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LCP – Excessive Leak in the Closed Position</a:t>
            </a:r>
          </a:p>
        </p:txBody>
      </p:sp>
    </p:spTree>
    <p:extLst>
      <p:ext uri="{BB962C8B-B14F-4D97-AF65-F5344CB8AC3E}">
        <p14:creationId xmlns:p14="http://schemas.microsoft.com/office/powerpoint/2010/main" val="687272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6" y="842963"/>
            <a:ext cx="6420850" cy="253219"/>
          </a:xfrm>
        </p:spPr>
        <p:txBody>
          <a:bodyPr/>
          <a:lstStyle/>
          <a:p>
            <a:pPr lvl="1">
              <a:spcBef>
                <a:spcPts val="750"/>
              </a:spcBef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Method 2 - </a:t>
            </a:r>
            <a:r>
              <a:rPr lang="en-GB" sz="28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FMEDA</a:t>
            </a: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 using component failure rate database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799539"/>
            <a:ext cx="7549710" cy="2655418"/>
          </a:xfrm>
        </p:spPr>
        <p:txBody>
          <a:bodyPr/>
          <a:lstStyle/>
          <a:p>
            <a:pPr marL="0" lvl="1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GB" sz="1400" b="1" dirty="0">
                <a:solidFill>
                  <a:srgbClr val="1D71B8"/>
                </a:solidFill>
              </a:rPr>
              <a:t>Failure Modes, Effects and Diagnostics Analysis</a:t>
            </a:r>
          </a:p>
          <a:p>
            <a:pPr marL="0" lvl="1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GB" sz="1400" b="1" dirty="0">
                <a:solidFill>
                  <a:srgbClr val="1D71B8"/>
                </a:solidFill>
              </a:rPr>
              <a:t>Systematic failure mode analysis</a:t>
            </a:r>
          </a:p>
          <a:p>
            <a:pPr marL="285750" lvl="1" indent="-285750">
              <a:lnSpc>
                <a:spcPct val="100000"/>
              </a:lnSpc>
              <a:spcBef>
                <a:spcPts val="750"/>
              </a:spcBef>
            </a:pPr>
            <a:r>
              <a:rPr lang="en-GB" sz="1400" dirty="0">
                <a:solidFill>
                  <a:srgbClr val="1D71B8"/>
                </a:solidFill>
              </a:rPr>
              <a:t>Component level assessment (springs, seals, stem)</a:t>
            </a:r>
          </a:p>
          <a:p>
            <a:pPr marL="285750" lvl="1" indent="-285750">
              <a:lnSpc>
                <a:spcPct val="100000"/>
              </a:lnSpc>
              <a:spcBef>
                <a:spcPts val="750"/>
              </a:spcBef>
            </a:pPr>
            <a:r>
              <a:rPr lang="en-GB" sz="1400" dirty="0">
                <a:solidFill>
                  <a:srgbClr val="1D71B8"/>
                </a:solidFill>
              </a:rPr>
              <a:t>Identify component failure (bind, break)</a:t>
            </a:r>
          </a:p>
          <a:p>
            <a:pPr marL="285750" lvl="1" indent="-285750">
              <a:lnSpc>
                <a:spcPct val="100000"/>
              </a:lnSpc>
              <a:spcBef>
                <a:spcPts val="750"/>
              </a:spcBef>
            </a:pPr>
            <a:r>
              <a:rPr lang="en-GB" sz="1400" dirty="0">
                <a:solidFill>
                  <a:srgbClr val="1D71B8"/>
                </a:solidFill>
              </a:rPr>
              <a:t>Failure types (safe/dangerous/no effect)</a:t>
            </a:r>
          </a:p>
          <a:p>
            <a:pPr marL="285750" lvl="1" indent="-285750">
              <a:lnSpc>
                <a:spcPct val="100000"/>
              </a:lnSpc>
              <a:spcBef>
                <a:spcPts val="750"/>
              </a:spcBef>
            </a:pPr>
            <a:r>
              <a:rPr lang="en-GB" sz="1400" dirty="0">
                <a:solidFill>
                  <a:srgbClr val="1D71B8"/>
                </a:solidFill>
              </a:rPr>
              <a:t>Effects of failures (slow movement, stuck open)</a:t>
            </a:r>
          </a:p>
          <a:p>
            <a:pPr marL="285750" lvl="1" indent="-285750">
              <a:lnSpc>
                <a:spcPct val="100000"/>
              </a:lnSpc>
              <a:spcBef>
                <a:spcPts val="750"/>
              </a:spcBef>
            </a:pPr>
            <a:r>
              <a:rPr lang="en-GB" sz="1400" dirty="0">
                <a:solidFill>
                  <a:srgbClr val="1D71B8"/>
                </a:solidFill>
              </a:rPr>
              <a:t>Detected by diagnostics or not</a:t>
            </a:r>
          </a:p>
          <a:p>
            <a:pPr marL="285750" lvl="1" indent="-285750">
              <a:lnSpc>
                <a:spcPct val="100000"/>
              </a:lnSpc>
              <a:spcBef>
                <a:spcPts val="750"/>
              </a:spcBef>
            </a:pPr>
            <a:r>
              <a:rPr lang="en-GB" sz="1400" dirty="0">
                <a:solidFill>
                  <a:srgbClr val="1D71B8"/>
                </a:solidFill>
              </a:rPr>
              <a:t>Component failure rate </a:t>
            </a:r>
          </a:p>
          <a:p>
            <a:pPr marL="285750" lvl="1" indent="-285750">
              <a:lnSpc>
                <a:spcPct val="100000"/>
              </a:lnSpc>
              <a:spcBef>
                <a:spcPts val="750"/>
              </a:spcBef>
            </a:pPr>
            <a:r>
              <a:rPr lang="en-GB" sz="1400" dirty="0">
                <a:solidFill>
                  <a:srgbClr val="1D71B8"/>
                </a:solidFill>
              </a:rPr>
              <a:t>Probability of revealing a failure during proof test (revealability &amp; reliability</a:t>
            </a: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200" b="1" dirty="0">
              <a:solidFill>
                <a:srgbClr val="1D71B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11DF36-CCD1-8DA3-E835-BA40286227B4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051AE0-9C31-67A5-7C09-6664CB6A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C392A6-47B7-380F-EDD0-7BDA63BF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93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1004846"/>
            <a:ext cx="6747852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FMEDA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1371601"/>
            <a:ext cx="8500583" cy="3216274"/>
          </a:xfrm>
        </p:spPr>
        <p:txBody>
          <a:bodyPr/>
          <a:lstStyle/>
          <a:p>
            <a:pPr algn="l"/>
            <a:endParaRPr lang="en-GB" sz="16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600" b="1" dirty="0">
              <a:solidFill>
                <a:srgbClr val="1D71B8"/>
              </a:solidFill>
            </a:endParaRPr>
          </a:p>
          <a:p>
            <a:pPr algn="l"/>
            <a:endParaRPr lang="en-GB" sz="1600" b="1" dirty="0">
              <a:solidFill>
                <a:srgbClr val="1D71B8"/>
              </a:solidFill>
            </a:endParaRPr>
          </a:p>
          <a:p>
            <a:pPr algn="l"/>
            <a:endParaRPr lang="en-GB" sz="16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6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r>
              <a:rPr lang="en-GB" sz="1600" b="1" dirty="0">
                <a:solidFill>
                  <a:srgbClr val="1D71B8"/>
                </a:solidFill>
              </a:rPr>
              <a:t>Subjective Data:</a:t>
            </a:r>
          </a:p>
          <a:p>
            <a:pPr algn="l"/>
            <a:r>
              <a:rPr lang="en-GB" sz="1600" dirty="0">
                <a:solidFill>
                  <a:srgbClr val="1D71B8"/>
                </a:solidFill>
              </a:rPr>
              <a:t>Component failure rate</a:t>
            </a:r>
          </a:p>
          <a:p>
            <a:pPr algn="l"/>
            <a:r>
              <a:rPr lang="en-GB" sz="1600" dirty="0">
                <a:solidFill>
                  <a:srgbClr val="1D71B8"/>
                </a:solidFill>
              </a:rPr>
              <a:t>Probability of revealing a failure </a:t>
            </a:r>
          </a:p>
          <a:p>
            <a:pPr lvl="1"/>
            <a:r>
              <a:rPr lang="en-GB" sz="1300" dirty="0">
                <a:solidFill>
                  <a:srgbClr val="1D71B8"/>
                </a:solidFill>
              </a:rPr>
              <a:t>Revealability – to what degree will the failure be revealed during a test </a:t>
            </a:r>
          </a:p>
          <a:p>
            <a:pPr lvl="1"/>
            <a:r>
              <a:rPr lang="en-GB" sz="1300" dirty="0">
                <a:solidFill>
                  <a:srgbClr val="1D71B8"/>
                </a:solidFill>
              </a:rPr>
              <a:t>Reliability – the reliability of the failure detection method, e.g., instrumentation reliability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B82E97-015D-87F7-E2E2-45BB0A8AE68D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9AD632-3DCE-C833-C714-F22F417E4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D9C243-863E-250C-F193-47FBDCBD6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9FB3B66-AEA7-D0F5-143D-A9FF0B609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53170"/>
              </p:ext>
            </p:extLst>
          </p:nvPr>
        </p:nvGraphicFramePr>
        <p:xfrm>
          <a:off x="179940" y="1425999"/>
          <a:ext cx="8642350" cy="1386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762">
                  <a:extLst>
                    <a:ext uri="{9D8B030D-6E8A-4147-A177-3AD203B41FA5}">
                      <a16:colId xmlns:a16="http://schemas.microsoft.com/office/drawing/2014/main" val="1392664569"/>
                    </a:ext>
                  </a:extLst>
                </a:gridCol>
                <a:gridCol w="755352">
                  <a:extLst>
                    <a:ext uri="{9D8B030D-6E8A-4147-A177-3AD203B41FA5}">
                      <a16:colId xmlns:a16="http://schemas.microsoft.com/office/drawing/2014/main" val="1285812570"/>
                    </a:ext>
                  </a:extLst>
                </a:gridCol>
                <a:gridCol w="510884">
                  <a:extLst>
                    <a:ext uri="{9D8B030D-6E8A-4147-A177-3AD203B41FA5}">
                      <a16:colId xmlns:a16="http://schemas.microsoft.com/office/drawing/2014/main" val="448892384"/>
                    </a:ext>
                  </a:extLst>
                </a:gridCol>
                <a:gridCol w="726089">
                  <a:extLst>
                    <a:ext uri="{9D8B030D-6E8A-4147-A177-3AD203B41FA5}">
                      <a16:colId xmlns:a16="http://schemas.microsoft.com/office/drawing/2014/main" val="193718834"/>
                    </a:ext>
                  </a:extLst>
                </a:gridCol>
                <a:gridCol w="629765">
                  <a:extLst>
                    <a:ext uri="{9D8B030D-6E8A-4147-A177-3AD203B41FA5}">
                      <a16:colId xmlns:a16="http://schemas.microsoft.com/office/drawing/2014/main" val="4041030863"/>
                    </a:ext>
                  </a:extLst>
                </a:gridCol>
                <a:gridCol w="711457">
                  <a:extLst>
                    <a:ext uri="{9D8B030D-6E8A-4147-A177-3AD203B41FA5}">
                      <a16:colId xmlns:a16="http://schemas.microsoft.com/office/drawing/2014/main" val="1619337691"/>
                    </a:ext>
                  </a:extLst>
                </a:gridCol>
                <a:gridCol w="510884">
                  <a:extLst>
                    <a:ext uri="{9D8B030D-6E8A-4147-A177-3AD203B41FA5}">
                      <a16:colId xmlns:a16="http://schemas.microsoft.com/office/drawing/2014/main" val="144303313"/>
                    </a:ext>
                  </a:extLst>
                </a:gridCol>
                <a:gridCol w="529174">
                  <a:extLst>
                    <a:ext uri="{9D8B030D-6E8A-4147-A177-3AD203B41FA5}">
                      <a16:colId xmlns:a16="http://schemas.microsoft.com/office/drawing/2014/main" val="609997779"/>
                    </a:ext>
                  </a:extLst>
                </a:gridCol>
                <a:gridCol w="860893">
                  <a:extLst>
                    <a:ext uri="{9D8B030D-6E8A-4147-A177-3AD203B41FA5}">
                      <a16:colId xmlns:a16="http://schemas.microsoft.com/office/drawing/2014/main" val="1271443969"/>
                    </a:ext>
                  </a:extLst>
                </a:gridCol>
                <a:gridCol w="815163">
                  <a:extLst>
                    <a:ext uri="{9D8B030D-6E8A-4147-A177-3AD203B41FA5}">
                      <a16:colId xmlns:a16="http://schemas.microsoft.com/office/drawing/2014/main" val="1196491957"/>
                    </a:ext>
                  </a:extLst>
                </a:gridCol>
                <a:gridCol w="807034">
                  <a:extLst>
                    <a:ext uri="{9D8B030D-6E8A-4147-A177-3AD203B41FA5}">
                      <a16:colId xmlns:a16="http://schemas.microsoft.com/office/drawing/2014/main" val="862274546"/>
                    </a:ext>
                  </a:extLst>
                </a:gridCol>
                <a:gridCol w="713896">
                  <a:extLst>
                    <a:ext uri="{9D8B030D-6E8A-4147-A177-3AD203B41FA5}">
                      <a16:colId xmlns:a16="http://schemas.microsoft.com/office/drawing/2014/main" val="2581548260"/>
                    </a:ext>
                  </a:extLst>
                </a:gridCol>
                <a:gridCol w="694997">
                  <a:extLst>
                    <a:ext uri="{9D8B030D-6E8A-4147-A177-3AD203B41FA5}">
                      <a16:colId xmlns:a16="http://schemas.microsoft.com/office/drawing/2014/main" val="1785547582"/>
                    </a:ext>
                  </a:extLst>
                </a:gridCol>
              </a:tblGrid>
              <a:tr h="6159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#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 type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cause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effect on </a:t>
                      </a:r>
                      <a:r>
                        <a:rPr lang="en-GB" sz="8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comp’t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effect on assembly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type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(S, D, NE)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mode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</a:t>
                      </a:r>
                      <a:r>
                        <a:rPr lang="en-GB" sz="800" b="1" kern="1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rate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800" b="1" kern="1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(FIT)</a:t>
                      </a: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 of failure rate (FIT)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Distributed failure rate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(FIT)</a:t>
                      </a: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revealed by diagnostics (Y, N)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of revealing failure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Weighted revealed failure rate (FIT)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extLst>
                  <a:ext uri="{0D108BD9-81ED-4DB2-BD59-A6C34878D82A}">
                    <a16:rowId xmlns:a16="http://schemas.microsoft.com/office/drawing/2014/main" val="4167302337"/>
                  </a:ext>
                </a:extLst>
              </a:tr>
              <a:tr h="6159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SOV Spring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SOV fails to return to safe position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does not close (stuck)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Dangerous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FTC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GB" sz="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70" marR="65870" marT="0" marB="0"/>
                </a:tc>
                <a:extLst>
                  <a:ext uri="{0D108BD9-81ED-4DB2-BD59-A6C34878D82A}">
                    <a16:rowId xmlns:a16="http://schemas.microsoft.com/office/drawing/2014/main" val="2101853686"/>
                  </a:ext>
                </a:extLst>
              </a:tr>
              <a:tr h="146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70" marR="65870" marT="0" marB="0"/>
                </a:tc>
                <a:extLst>
                  <a:ext uri="{0D108BD9-81ED-4DB2-BD59-A6C34878D82A}">
                    <a16:rowId xmlns:a16="http://schemas.microsoft.com/office/drawing/2014/main" val="1535266830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D3701F-8B90-102A-B186-B780BDE19F9F}"/>
              </a:ext>
            </a:extLst>
          </p:cNvPr>
          <p:cNvCxnSpPr>
            <a:cxnSpLocks/>
          </p:cNvCxnSpPr>
          <p:nvPr/>
        </p:nvCxnSpPr>
        <p:spPr>
          <a:xfrm flipV="1">
            <a:off x="2525151" y="2194560"/>
            <a:ext cx="3650566" cy="1216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5D520C-1446-8DDF-4106-57FA876F7C9D}"/>
              </a:ext>
            </a:extLst>
          </p:cNvPr>
          <p:cNvCxnSpPr/>
          <p:nvPr/>
        </p:nvCxnSpPr>
        <p:spPr>
          <a:xfrm flipV="1">
            <a:off x="3277772" y="2194560"/>
            <a:ext cx="4464954" cy="1519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8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869975"/>
            <a:ext cx="8476210" cy="253219"/>
          </a:xfrm>
        </p:spPr>
        <p:txBody>
          <a:bodyPr/>
          <a:lstStyle/>
          <a:p>
            <a:pPr marL="0" lvl="1" indent="0"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Method 3 – Using a Fuzzy Inference System (FIS)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1765005"/>
            <a:ext cx="8358483" cy="2822870"/>
          </a:xfrm>
        </p:spPr>
        <p:txBody>
          <a:bodyPr/>
          <a:lstStyle/>
          <a:p>
            <a:pPr marL="0" indent="0" algn="l">
              <a:buNone/>
            </a:pPr>
            <a:r>
              <a:rPr lang="en-GB" sz="1600" b="1" dirty="0" err="1">
                <a:solidFill>
                  <a:srgbClr val="1D71B8"/>
                </a:solidFill>
              </a:rPr>
              <a:t>Lotfi</a:t>
            </a:r>
            <a:r>
              <a:rPr lang="en-GB" sz="1600" b="1" dirty="0">
                <a:solidFill>
                  <a:srgbClr val="1D71B8"/>
                </a:solidFill>
              </a:rPr>
              <a:t> Zadeh </a:t>
            </a:r>
            <a:r>
              <a:rPr lang="en-GB" sz="1600" dirty="0">
                <a:solidFill>
                  <a:srgbClr val="1D71B8"/>
                </a:solidFill>
              </a:rPr>
              <a:t>“the father of Fuzzy Logic”</a:t>
            </a:r>
          </a:p>
          <a:p>
            <a:pPr marL="0" indent="0" algn="l">
              <a:buNone/>
            </a:pPr>
            <a:r>
              <a:rPr lang="en-GB" sz="1400" dirty="0">
                <a:solidFill>
                  <a:srgbClr val="1D71B8"/>
                </a:solidFill>
              </a:rPr>
              <a:t>Fuzzy</a:t>
            </a:r>
            <a:r>
              <a:rPr lang="en-GB" sz="1600" dirty="0">
                <a:solidFill>
                  <a:srgbClr val="1D71B8"/>
                </a:solidFill>
              </a:rPr>
              <a:t> sets paper 1965</a:t>
            </a:r>
          </a:p>
          <a:p>
            <a:pPr marL="0" indent="0" algn="l">
              <a:buNone/>
            </a:pPr>
            <a:endParaRPr lang="en-GB" sz="16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r>
              <a:rPr lang="en-GB" sz="1600" b="1" dirty="0">
                <a:solidFill>
                  <a:srgbClr val="1D71B8"/>
                </a:solidFill>
              </a:rPr>
              <a:t>Fuzzy systems applications: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D71B8"/>
                </a:solidFill>
              </a:rPr>
              <a:t>Aerospace engineering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D71B8"/>
                </a:solidFill>
              </a:rPr>
              <a:t>Automotive traffic control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D71B8"/>
                </a:solidFill>
              </a:rPr>
              <a:t>Artificial intelligence</a:t>
            </a:r>
          </a:p>
          <a:p>
            <a:pPr marL="285750" indent="-285750"/>
            <a:r>
              <a:rPr lang="en-GB" sz="1600" dirty="0">
                <a:solidFill>
                  <a:srgbClr val="1D71B8"/>
                </a:solidFill>
              </a:rPr>
              <a:t>Machine learning</a:t>
            </a:r>
          </a:p>
          <a:p>
            <a:pPr marL="285750" indent="-285750"/>
            <a:r>
              <a:rPr lang="en-GB" sz="1600" dirty="0">
                <a:solidFill>
                  <a:srgbClr val="1D71B8"/>
                </a:solidFill>
              </a:rPr>
              <a:t>Industrial processes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81D24-840D-AD75-DF80-1EC998894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80" y="2424919"/>
            <a:ext cx="1988527" cy="119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92B0A-BA63-1FE5-6C34-8A62C52F6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794" y="3331432"/>
            <a:ext cx="1955417" cy="10999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8DB62D-57AB-C1E1-2C2D-A3DFF6D37224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525488-804F-4952-0813-7F73A8B8A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9013F8-5C8C-89AD-53AD-F3873B522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8D90B4E-47C1-A8EA-A30B-1EF0B61FF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843" y="2093034"/>
            <a:ext cx="1789675" cy="1193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FFA37-B508-7654-999D-89F871E51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1571" y="3180389"/>
            <a:ext cx="2054251" cy="1321211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7AC9EC8-F8C6-4B5E-DE1E-A383418C91FF}"/>
              </a:ext>
            </a:extLst>
          </p:cNvPr>
          <p:cNvSpPr txBox="1">
            <a:spLocks/>
          </p:cNvSpPr>
          <p:nvPr/>
        </p:nvSpPr>
        <p:spPr>
          <a:xfrm>
            <a:off x="250825" y="1455079"/>
            <a:ext cx="6747852" cy="2532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1" defTabSz="914400">
              <a:lnSpc>
                <a:spcPts val="1800"/>
              </a:lnSpc>
              <a:spcBef>
                <a:spcPts val="750"/>
              </a:spcBef>
            </a:pPr>
            <a:r>
              <a:rPr lang="en-GB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Introduction to FIS</a:t>
            </a:r>
          </a:p>
        </p:txBody>
      </p:sp>
    </p:spTree>
    <p:extLst>
      <p:ext uri="{BB962C8B-B14F-4D97-AF65-F5344CB8AC3E}">
        <p14:creationId xmlns:p14="http://schemas.microsoft.com/office/powerpoint/2010/main" val="76201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F97651-C6EB-1ED3-A147-F5F2A1333386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BD3454-6BCB-1635-C973-922BCDEE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C68E18-BAE6-0BED-7BD2-62E96AA51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84533"/>
            <a:ext cx="8597223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Introduction to Fuzzy Inference Systems (FIS)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A81F2-FE67-41F3-657E-5913F481F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881" y="1497096"/>
            <a:ext cx="5465420" cy="305693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2513640" cy="3216274"/>
          </a:xfrm>
        </p:spPr>
        <p:txBody>
          <a:bodyPr/>
          <a:lstStyle/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rgbClr val="1D71B8"/>
                </a:solidFill>
              </a:rPr>
              <a:t>Mamdani</a:t>
            </a:r>
            <a:r>
              <a:rPr lang="en-GB" sz="1600" dirty="0">
                <a:solidFill>
                  <a:srgbClr val="1D71B8"/>
                </a:solidFill>
              </a:rPr>
              <a:t> Rule-Based FIS</a:t>
            </a: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65982"/>
            <a:ext cx="6747852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Linguistic Variables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8489950" cy="3216274"/>
          </a:xfrm>
        </p:spPr>
        <p:txBody>
          <a:bodyPr/>
          <a:lstStyle/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r>
              <a:rPr lang="en-GB" sz="1600" dirty="0">
                <a:solidFill>
                  <a:srgbClr val="1D71B8"/>
                </a:solidFill>
              </a:rPr>
              <a:t>At the root of fuzzy set theory lies the idea of linguistic variables.</a:t>
            </a:r>
          </a:p>
          <a:p>
            <a:pPr algn="l"/>
            <a:r>
              <a:rPr lang="en-GB" sz="1600" dirty="0">
                <a:solidFill>
                  <a:srgbClr val="1D71B8"/>
                </a:solidFill>
              </a:rPr>
              <a:t>A linguistic variable is fuzzy variable, such ‘</a:t>
            </a:r>
            <a:r>
              <a:rPr lang="en-GB" sz="1600" i="1" dirty="0">
                <a:solidFill>
                  <a:srgbClr val="1D71B8"/>
                </a:solidFill>
              </a:rPr>
              <a:t>the weather is cold</a:t>
            </a:r>
            <a:r>
              <a:rPr lang="en-GB" sz="1600" dirty="0">
                <a:solidFill>
                  <a:srgbClr val="1D71B8"/>
                </a:solidFill>
              </a:rPr>
              <a:t>’.  The </a:t>
            </a:r>
            <a:r>
              <a:rPr lang="en-GB" sz="1600" i="1" dirty="0">
                <a:solidFill>
                  <a:srgbClr val="1D71B8"/>
                </a:solidFill>
              </a:rPr>
              <a:t>weather</a:t>
            </a:r>
            <a:r>
              <a:rPr lang="en-GB" sz="1600" dirty="0">
                <a:solidFill>
                  <a:srgbClr val="1D71B8"/>
                </a:solidFill>
              </a:rPr>
              <a:t> is the linguistic variable, and the linguistic value is </a:t>
            </a:r>
            <a:r>
              <a:rPr lang="en-GB" sz="1600" i="1" dirty="0">
                <a:solidFill>
                  <a:srgbClr val="1D71B8"/>
                </a:solidFill>
              </a:rPr>
              <a:t>cold</a:t>
            </a:r>
            <a:r>
              <a:rPr lang="en-GB" sz="1600" dirty="0">
                <a:solidFill>
                  <a:srgbClr val="1D71B8"/>
                </a:solidFill>
              </a:rPr>
              <a:t>.</a:t>
            </a:r>
          </a:p>
          <a:p>
            <a:pPr algn="l"/>
            <a:r>
              <a:rPr lang="en-GB" sz="1600" dirty="0">
                <a:solidFill>
                  <a:srgbClr val="1D71B8"/>
                </a:solidFill>
              </a:rPr>
              <a:t>The range of possible values of a linguistic variable represents the universe of discourse of that variable.  For example, the universe of discourse for the linguistic variable </a:t>
            </a:r>
            <a:r>
              <a:rPr lang="en-GB" sz="1600" i="1" dirty="0">
                <a:solidFill>
                  <a:srgbClr val="1D71B8"/>
                </a:solidFill>
              </a:rPr>
              <a:t>component failure rate </a:t>
            </a:r>
            <a:r>
              <a:rPr lang="en-GB" sz="1600" dirty="0">
                <a:solidFill>
                  <a:srgbClr val="1D71B8"/>
                </a:solidFill>
              </a:rPr>
              <a:t>may range between 0 and 1000 FIT and may include fuzzy sets </a:t>
            </a:r>
            <a:r>
              <a:rPr lang="en-GB" sz="1600" i="1" dirty="0">
                <a:solidFill>
                  <a:srgbClr val="1D71B8"/>
                </a:solidFill>
              </a:rPr>
              <a:t>very low, low, medium, high and very high.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CB91C29-3FB5-E3CA-8205-7CEB4BBB22C5}"/>
              </a:ext>
            </a:extLst>
          </p:cNvPr>
          <p:cNvSpPr txBox="1">
            <a:spLocks/>
          </p:cNvSpPr>
          <p:nvPr/>
        </p:nvSpPr>
        <p:spPr>
          <a:xfrm>
            <a:off x="403225" y="1524001"/>
            <a:ext cx="7549710" cy="3216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C11D06-FC89-279F-5B95-32685D3691ED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127260-9E57-DA0A-CFC5-4489D3DF5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4C029F-90EE-CDD0-7571-9D382E60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599A3F-908B-BB2B-C51B-84C9C8D76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152" y="3576194"/>
            <a:ext cx="4713730" cy="7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7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87083"/>
            <a:ext cx="6747852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Membership Functions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7549710" cy="3216274"/>
          </a:xfrm>
        </p:spPr>
        <p:txBody>
          <a:bodyPr/>
          <a:lstStyle/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r>
              <a:rPr lang="en-GB" sz="1600" dirty="0">
                <a:solidFill>
                  <a:srgbClr val="1D71B8"/>
                </a:solidFill>
              </a:rPr>
              <a:t>Membership functions allow us to graphically represent a fuzzy set.  The </a:t>
            </a:r>
            <a:r>
              <a:rPr lang="en-GB" sz="1600" i="1" dirty="0">
                <a:solidFill>
                  <a:srgbClr val="1D71B8"/>
                </a:solidFill>
              </a:rPr>
              <a:t>x axis </a:t>
            </a:r>
            <a:r>
              <a:rPr lang="en-GB" sz="1600" dirty="0">
                <a:solidFill>
                  <a:srgbClr val="1D71B8"/>
                </a:solidFill>
              </a:rPr>
              <a:t>represents the universe of discourse, whereas the </a:t>
            </a:r>
            <a:r>
              <a:rPr lang="en-GB" sz="1600" i="1" dirty="0">
                <a:solidFill>
                  <a:srgbClr val="1D71B8"/>
                </a:solidFill>
              </a:rPr>
              <a:t>y axis </a:t>
            </a:r>
            <a:r>
              <a:rPr lang="en-GB" sz="1600" dirty="0">
                <a:solidFill>
                  <a:srgbClr val="1D71B8"/>
                </a:solidFill>
              </a:rPr>
              <a:t>represents the degree of membership in the [0,1] interval.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CB91C29-3FB5-E3CA-8205-7CEB4BBB22C5}"/>
              </a:ext>
            </a:extLst>
          </p:cNvPr>
          <p:cNvSpPr txBox="1">
            <a:spLocks/>
          </p:cNvSpPr>
          <p:nvPr/>
        </p:nvSpPr>
        <p:spPr>
          <a:xfrm>
            <a:off x="403225" y="1524001"/>
            <a:ext cx="7549710" cy="3216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13860-BDC8-6572-B3B1-537246D55F82}"/>
              </a:ext>
            </a:extLst>
          </p:cNvPr>
          <p:cNvGrpSpPr/>
          <p:nvPr/>
        </p:nvGrpSpPr>
        <p:grpSpPr>
          <a:xfrm>
            <a:off x="2991703" y="2455160"/>
            <a:ext cx="3515999" cy="2007970"/>
            <a:chOff x="3996149" y="2145566"/>
            <a:chExt cx="3515999" cy="20079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58A432-066A-BFED-F441-A836717AA0A7}"/>
                </a:ext>
              </a:extLst>
            </p:cNvPr>
            <p:cNvGrpSpPr/>
            <p:nvPr/>
          </p:nvGrpSpPr>
          <p:grpSpPr>
            <a:xfrm>
              <a:off x="3996149" y="2405573"/>
              <a:ext cx="3515999" cy="1747963"/>
              <a:chOff x="3996149" y="2405573"/>
              <a:chExt cx="3515999" cy="1747963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5455AE9D-B405-359C-5453-F34236E3552E}"/>
                  </a:ext>
                </a:extLst>
              </p:cNvPr>
              <p:cNvSpPr/>
              <p:nvPr/>
            </p:nvSpPr>
            <p:spPr>
              <a:xfrm>
                <a:off x="4234936" y="2405573"/>
                <a:ext cx="1137853" cy="1484143"/>
              </a:xfrm>
              <a:prstGeom prst="triangl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DEBCBAC6-7D53-A61D-55DC-4E5C17A3BF64}"/>
                  </a:ext>
                </a:extLst>
              </p:cNvPr>
              <p:cNvSpPr/>
              <p:nvPr/>
            </p:nvSpPr>
            <p:spPr>
              <a:xfrm>
                <a:off x="4994266" y="2405622"/>
                <a:ext cx="1137854" cy="1484143"/>
              </a:xfrm>
              <a:prstGeom prst="triangl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5C4E3DAB-5209-DF1C-65BB-2840E351B6DC}"/>
                  </a:ext>
                </a:extLst>
              </p:cNvPr>
              <p:cNvSpPr/>
              <p:nvPr/>
            </p:nvSpPr>
            <p:spPr>
              <a:xfrm>
                <a:off x="5731191" y="2405624"/>
                <a:ext cx="1137853" cy="1484143"/>
              </a:xfrm>
              <a:prstGeom prst="triangl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5" name="Connector: Elbow 14">
                <a:extLst>
                  <a:ext uri="{FF2B5EF4-FFF2-40B4-BE49-F238E27FC236}">
                    <a16:creationId xmlns:a16="http://schemas.microsoft.com/office/drawing/2014/main" id="{4AE8AF46-F112-73B5-DF64-AD8C66BC1A7B}"/>
                  </a:ext>
                </a:extLst>
              </p:cNvPr>
              <p:cNvCxnSpPr/>
              <p:nvPr/>
            </p:nvCxnSpPr>
            <p:spPr>
              <a:xfrm>
                <a:off x="4227342" y="2405575"/>
                <a:ext cx="3284806" cy="1484142"/>
              </a:xfrm>
              <a:prstGeom prst="bentConnector3">
                <a:avLst>
                  <a:gd name="adj1" fmla="val -128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793136-F69A-DA45-2AA6-8FD5F82E855B}"/>
                  </a:ext>
                </a:extLst>
              </p:cNvPr>
              <p:cNvSpPr/>
              <p:nvPr/>
            </p:nvSpPr>
            <p:spPr>
              <a:xfrm>
                <a:off x="4128041" y="3896702"/>
                <a:ext cx="3068808" cy="2568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200" dirty="0">
                    <a:solidFill>
                      <a:schemeClr val="tx1"/>
                    </a:solidFill>
                  </a:rPr>
                  <a:t>0</a:t>
                </a:r>
                <a:r>
                  <a:rPr lang="en-GB" sz="1200" b="1" dirty="0">
                    <a:solidFill>
                      <a:schemeClr val="tx1"/>
                    </a:solidFill>
                  </a:rPr>
                  <a:t>                                     x                                 </a:t>
                </a:r>
                <a:r>
                  <a:rPr lang="en-GB" sz="1200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16E4B2-C347-F0E7-F7CB-2BEDF28EB0A5}"/>
                  </a:ext>
                </a:extLst>
              </p:cNvPr>
              <p:cNvSpPr/>
              <p:nvPr/>
            </p:nvSpPr>
            <p:spPr>
              <a:xfrm rot="16200000">
                <a:off x="3492167" y="3029027"/>
                <a:ext cx="1190480" cy="1825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r>
                  <a:rPr lang="en-GB" sz="1200" dirty="0">
                    <a:solidFill>
                      <a:schemeClr val="tx1"/>
                    </a:solidFill>
                  </a:rPr>
                  <a:t>1</a:t>
                </a: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r>
                  <a:rPr lang="en-GB" sz="1200" dirty="0">
                    <a:solidFill>
                      <a:schemeClr val="tx1"/>
                    </a:solidFill>
                  </a:rPr>
                  <a:t>y</a:t>
                </a: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endParaRPr lang="en-GB" sz="800" dirty="0">
                  <a:solidFill>
                    <a:schemeClr val="tx1"/>
                  </a:solidFill>
                </a:endParaRPr>
              </a:p>
              <a:p>
                <a:r>
                  <a:rPr lang="en-GB" sz="800" dirty="0">
                    <a:solidFill>
                      <a:schemeClr val="tx1"/>
                    </a:solidFill>
                  </a:rPr>
                  <a:t>                                                               </a:t>
                </a:r>
                <a:r>
                  <a:rPr lang="en-GB" sz="12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322A81-DC89-94C2-9B2C-DBB2B7E7B62B}"/>
                </a:ext>
              </a:extLst>
            </p:cNvPr>
            <p:cNvSpPr/>
            <p:nvPr/>
          </p:nvSpPr>
          <p:spPr>
            <a:xfrm>
              <a:off x="4128041" y="2145566"/>
              <a:ext cx="3068808" cy="2568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800" dirty="0">
                  <a:solidFill>
                    <a:schemeClr val="tx1"/>
                  </a:solidFill>
                </a:rPr>
                <a:t>        </a:t>
              </a:r>
              <a:r>
                <a:rPr lang="en-GB" sz="800" b="1" dirty="0">
                  <a:solidFill>
                    <a:schemeClr val="tx1"/>
                  </a:solidFill>
                </a:rPr>
                <a:t>               Low                       Medium                  High                       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F93C0-7EE1-D9B2-A64A-9F703B51AFE5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03AC24-C558-8342-1DCA-93787B13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283EB9-2061-E388-4C41-CEA02BB08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75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14819"/>
            <a:ext cx="6747852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Fuzzification (Inputs)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7549710" cy="3216274"/>
          </a:xfrm>
        </p:spPr>
        <p:txBody>
          <a:bodyPr/>
          <a:lstStyle/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48501D-FD0C-C143-C8B3-030764D6B4AB}"/>
              </a:ext>
            </a:extLst>
          </p:cNvPr>
          <p:cNvGrpSpPr/>
          <p:nvPr/>
        </p:nvGrpSpPr>
        <p:grpSpPr>
          <a:xfrm>
            <a:off x="4269546" y="1221711"/>
            <a:ext cx="3130060" cy="1723182"/>
            <a:chOff x="4025680" y="2178015"/>
            <a:chExt cx="3735927" cy="21591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66B27C5-77AE-8BB2-8861-3BFCB18E8928}"/>
                </a:ext>
              </a:extLst>
            </p:cNvPr>
            <p:cNvGrpSpPr/>
            <p:nvPr/>
          </p:nvGrpSpPr>
          <p:grpSpPr>
            <a:xfrm>
              <a:off x="4025680" y="2178015"/>
              <a:ext cx="3735927" cy="2007970"/>
              <a:chOff x="4052421" y="2145566"/>
              <a:chExt cx="3735927" cy="200797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C269923-3694-AE0B-AD14-0EC01EAB92D1}"/>
                  </a:ext>
                </a:extLst>
              </p:cNvPr>
              <p:cNvGrpSpPr/>
              <p:nvPr/>
            </p:nvGrpSpPr>
            <p:grpSpPr>
              <a:xfrm>
                <a:off x="4052421" y="2240033"/>
                <a:ext cx="3735927" cy="1913503"/>
                <a:chOff x="4052421" y="2240033"/>
                <a:chExt cx="3735927" cy="1913503"/>
              </a:xfrm>
            </p:grpSpPr>
            <p:sp>
              <p:nvSpPr>
                <p:cNvPr id="12" name="Isosceles Triangle 11">
                  <a:extLst>
                    <a:ext uri="{FF2B5EF4-FFF2-40B4-BE49-F238E27FC236}">
                      <a16:creationId xmlns:a16="http://schemas.microsoft.com/office/drawing/2014/main" id="{8A1D8224-99CC-77C9-501B-A41F4F7DFD72}"/>
                    </a:ext>
                  </a:extLst>
                </p:cNvPr>
                <p:cNvSpPr/>
                <p:nvPr/>
              </p:nvSpPr>
              <p:spPr>
                <a:xfrm>
                  <a:off x="4227342" y="2405574"/>
                  <a:ext cx="459651" cy="1484143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" name="Isosceles Triangle 12">
                  <a:extLst>
                    <a:ext uri="{FF2B5EF4-FFF2-40B4-BE49-F238E27FC236}">
                      <a16:creationId xmlns:a16="http://schemas.microsoft.com/office/drawing/2014/main" id="{0312FC52-BAEB-6B69-3851-CCE2E298303A}"/>
                    </a:ext>
                  </a:extLst>
                </p:cNvPr>
                <p:cNvSpPr/>
                <p:nvPr/>
              </p:nvSpPr>
              <p:spPr>
                <a:xfrm>
                  <a:off x="4505953" y="2405573"/>
                  <a:ext cx="582057" cy="1484143"/>
                </a:xfrm>
                <a:prstGeom prst="triangl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4619DB7A-1A3D-6FF0-221E-BC5A7258B6DC}"/>
                    </a:ext>
                  </a:extLst>
                </p:cNvPr>
                <p:cNvSpPr/>
                <p:nvPr/>
              </p:nvSpPr>
              <p:spPr>
                <a:xfrm>
                  <a:off x="4826933" y="2407161"/>
                  <a:ext cx="839958" cy="1484143"/>
                </a:xfrm>
                <a:prstGeom prst="triangl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" name="Isosceles Triangle 14">
                  <a:extLst>
                    <a:ext uri="{FF2B5EF4-FFF2-40B4-BE49-F238E27FC236}">
                      <a16:creationId xmlns:a16="http://schemas.microsoft.com/office/drawing/2014/main" id="{6199547D-9B4A-22B6-36B8-68467036724E}"/>
                    </a:ext>
                  </a:extLst>
                </p:cNvPr>
                <p:cNvSpPr/>
                <p:nvPr/>
              </p:nvSpPr>
              <p:spPr>
                <a:xfrm>
                  <a:off x="5408991" y="2408747"/>
                  <a:ext cx="839958" cy="1484143"/>
                </a:xfrm>
                <a:prstGeom prst="triangl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03001F7D-05B4-60CF-4680-C2C22119266A}"/>
                    </a:ext>
                  </a:extLst>
                </p:cNvPr>
                <p:cNvSpPr/>
                <p:nvPr/>
              </p:nvSpPr>
              <p:spPr>
                <a:xfrm>
                  <a:off x="6045200" y="2405573"/>
                  <a:ext cx="969694" cy="1484143"/>
                </a:xfrm>
                <a:prstGeom prst="triangl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8" name="Connector: Elbow 7">
                  <a:extLst>
                    <a:ext uri="{FF2B5EF4-FFF2-40B4-BE49-F238E27FC236}">
                      <a16:creationId xmlns:a16="http://schemas.microsoft.com/office/drawing/2014/main" id="{EE82BF16-6451-54AA-3E74-045810919765}"/>
                    </a:ext>
                  </a:extLst>
                </p:cNvPr>
                <p:cNvCxnSpPr/>
                <p:nvPr/>
              </p:nvCxnSpPr>
              <p:spPr>
                <a:xfrm>
                  <a:off x="4227342" y="2405575"/>
                  <a:ext cx="3284806" cy="1484142"/>
                </a:xfrm>
                <a:prstGeom prst="bentConnector3">
                  <a:avLst>
                    <a:gd name="adj1" fmla="val -12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BA5E411-9F4A-9F29-5D43-B6ACA30B048E}"/>
                    </a:ext>
                  </a:extLst>
                </p:cNvPr>
                <p:cNvSpPr/>
                <p:nvPr/>
              </p:nvSpPr>
              <p:spPr>
                <a:xfrm>
                  <a:off x="4128039" y="3896703"/>
                  <a:ext cx="3660309" cy="25683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sz="800" b="1" dirty="0">
                      <a:solidFill>
                        <a:schemeClr val="tx1"/>
                      </a:solidFill>
                    </a:rPr>
                    <a:t>0                  100                   200                  300                         400 FIT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176CAD0-1781-E1A9-DC72-3C927D41712E}"/>
                    </a:ext>
                  </a:extLst>
                </p:cNvPr>
                <p:cNvSpPr/>
                <p:nvPr/>
              </p:nvSpPr>
              <p:spPr>
                <a:xfrm rot="16200000">
                  <a:off x="3236068" y="3056386"/>
                  <a:ext cx="1815221" cy="18251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r>
                    <a:rPr lang="en-GB" sz="800" b="1" dirty="0">
                      <a:solidFill>
                        <a:schemeClr val="tx1"/>
                      </a:solidFill>
                    </a:rPr>
                    <a:t>1</a:t>
                  </a: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r>
                    <a:rPr lang="en-GB" sz="800" dirty="0">
                      <a:solidFill>
                        <a:schemeClr val="tx1"/>
                      </a:solidFill>
                    </a:rPr>
                    <a:t>                                                               </a:t>
                  </a:r>
                  <a:r>
                    <a:rPr lang="en-GB" sz="800" b="1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42ABF1B-76F5-ECFA-D6A9-136E99CF5448}"/>
                  </a:ext>
                </a:extLst>
              </p:cNvPr>
              <p:cNvSpPr/>
              <p:nvPr/>
            </p:nvSpPr>
            <p:spPr>
              <a:xfrm>
                <a:off x="4128041" y="2145566"/>
                <a:ext cx="3068808" cy="2568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800" dirty="0">
                    <a:solidFill>
                      <a:schemeClr val="tx1"/>
                    </a:solidFill>
                  </a:rPr>
                  <a:t>       </a:t>
                </a:r>
                <a:r>
                  <a:rPr lang="en-GB" sz="800" b="1" dirty="0" err="1">
                    <a:solidFill>
                      <a:schemeClr val="tx1"/>
                    </a:solidFill>
                  </a:rPr>
                  <a:t>VL</a:t>
                </a:r>
                <a:r>
                  <a:rPr lang="en-GB" sz="800" b="1" dirty="0">
                    <a:solidFill>
                      <a:schemeClr val="tx1"/>
                    </a:solidFill>
                  </a:rPr>
                  <a:t>         L              M                   H                      </a:t>
                </a:r>
                <a:r>
                  <a:rPr lang="en-GB" sz="800" b="1" dirty="0" err="1">
                    <a:solidFill>
                      <a:schemeClr val="tx1"/>
                    </a:solidFill>
                  </a:rPr>
                  <a:t>VH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C84112-FB08-EA33-72CF-CBD6047CE6C3}"/>
                </a:ext>
              </a:extLst>
            </p:cNvPr>
            <p:cNvSpPr/>
            <p:nvPr/>
          </p:nvSpPr>
          <p:spPr>
            <a:xfrm>
              <a:off x="4350966" y="4184771"/>
              <a:ext cx="2509856" cy="1524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Component failure rate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4A9290-EF58-52CA-CC53-5D9637FC16DC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1028DD-7BCE-8DC8-3911-8D86388A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F5C9DD-AE77-FA9E-5048-E0A7B9E0D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6A07D6-9FBC-9437-C8C0-051E795ABE99}"/>
              </a:ext>
            </a:extLst>
          </p:cNvPr>
          <p:cNvGrpSpPr/>
          <p:nvPr/>
        </p:nvGrpSpPr>
        <p:grpSpPr>
          <a:xfrm>
            <a:off x="4360916" y="3048305"/>
            <a:ext cx="3024622" cy="1565120"/>
            <a:chOff x="3958870" y="1669545"/>
            <a:chExt cx="3459727" cy="20949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2466D6-C82A-0941-4ADF-C97FFB627C21}"/>
                </a:ext>
              </a:extLst>
            </p:cNvPr>
            <p:cNvGrpSpPr/>
            <p:nvPr/>
          </p:nvGrpSpPr>
          <p:grpSpPr>
            <a:xfrm>
              <a:off x="3958870" y="1669545"/>
              <a:ext cx="3459727" cy="2007970"/>
              <a:chOff x="4052421" y="2145566"/>
              <a:chExt cx="3459727" cy="200797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7ADFB7D-D264-457D-5F12-309123C08B2C}"/>
                  </a:ext>
                </a:extLst>
              </p:cNvPr>
              <p:cNvGrpSpPr/>
              <p:nvPr/>
            </p:nvGrpSpPr>
            <p:grpSpPr>
              <a:xfrm>
                <a:off x="4052421" y="2240033"/>
                <a:ext cx="3459727" cy="1913503"/>
                <a:chOff x="4052421" y="2240033"/>
                <a:chExt cx="3459727" cy="1913503"/>
              </a:xfrm>
            </p:grpSpPr>
            <p:sp>
              <p:nvSpPr>
                <p:cNvPr id="27" name="Isosceles Triangle 26">
                  <a:extLst>
                    <a:ext uri="{FF2B5EF4-FFF2-40B4-BE49-F238E27FC236}">
                      <a16:creationId xmlns:a16="http://schemas.microsoft.com/office/drawing/2014/main" id="{B6E3248C-9FBA-4988-2B84-10500EE0D2F5}"/>
                    </a:ext>
                  </a:extLst>
                </p:cNvPr>
                <p:cNvSpPr/>
                <p:nvPr/>
              </p:nvSpPr>
              <p:spPr>
                <a:xfrm>
                  <a:off x="4227342" y="2405574"/>
                  <a:ext cx="459651" cy="1484143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Isosceles Triangle 27">
                  <a:extLst>
                    <a:ext uri="{FF2B5EF4-FFF2-40B4-BE49-F238E27FC236}">
                      <a16:creationId xmlns:a16="http://schemas.microsoft.com/office/drawing/2014/main" id="{497BF981-7725-4BC0-60AC-BF1FE3B43897}"/>
                    </a:ext>
                  </a:extLst>
                </p:cNvPr>
                <p:cNvSpPr/>
                <p:nvPr/>
              </p:nvSpPr>
              <p:spPr>
                <a:xfrm>
                  <a:off x="4505953" y="2405573"/>
                  <a:ext cx="582057" cy="1484143"/>
                </a:xfrm>
                <a:prstGeom prst="triangl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Isosceles Triangle 28">
                  <a:extLst>
                    <a:ext uri="{FF2B5EF4-FFF2-40B4-BE49-F238E27FC236}">
                      <a16:creationId xmlns:a16="http://schemas.microsoft.com/office/drawing/2014/main" id="{960F9C52-5F87-75CF-4B04-F3BE9779862C}"/>
                    </a:ext>
                  </a:extLst>
                </p:cNvPr>
                <p:cNvSpPr/>
                <p:nvPr/>
              </p:nvSpPr>
              <p:spPr>
                <a:xfrm>
                  <a:off x="4826933" y="2407161"/>
                  <a:ext cx="839958" cy="1484143"/>
                </a:xfrm>
                <a:prstGeom prst="triangl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DCFBB4C3-FE34-873E-0F0B-7AA2D73B6488}"/>
                    </a:ext>
                  </a:extLst>
                </p:cNvPr>
                <p:cNvSpPr/>
                <p:nvPr/>
              </p:nvSpPr>
              <p:spPr>
                <a:xfrm>
                  <a:off x="5408991" y="2408747"/>
                  <a:ext cx="839958" cy="1484143"/>
                </a:xfrm>
                <a:prstGeom prst="triangl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40303A0A-5C24-BB52-20A7-A19967E5E657}"/>
                    </a:ext>
                  </a:extLst>
                </p:cNvPr>
                <p:cNvSpPr/>
                <p:nvPr/>
              </p:nvSpPr>
              <p:spPr>
                <a:xfrm>
                  <a:off x="6045200" y="2405573"/>
                  <a:ext cx="969694" cy="1484143"/>
                </a:xfrm>
                <a:prstGeom prst="triangl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32" name="Connector: Elbow 31">
                  <a:extLst>
                    <a:ext uri="{FF2B5EF4-FFF2-40B4-BE49-F238E27FC236}">
                      <a16:creationId xmlns:a16="http://schemas.microsoft.com/office/drawing/2014/main" id="{8AFFCA1E-A3DC-60C1-4148-30E2F1A776A0}"/>
                    </a:ext>
                  </a:extLst>
                </p:cNvPr>
                <p:cNvCxnSpPr/>
                <p:nvPr/>
              </p:nvCxnSpPr>
              <p:spPr>
                <a:xfrm>
                  <a:off x="4227342" y="2405575"/>
                  <a:ext cx="3284806" cy="1484142"/>
                </a:xfrm>
                <a:prstGeom prst="bentConnector3">
                  <a:avLst>
                    <a:gd name="adj1" fmla="val -12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9A32D0A-FCAC-4417-7CF3-03B4940BC0A7}"/>
                    </a:ext>
                  </a:extLst>
                </p:cNvPr>
                <p:cNvSpPr/>
                <p:nvPr/>
              </p:nvSpPr>
              <p:spPr>
                <a:xfrm>
                  <a:off x="4128041" y="3896702"/>
                  <a:ext cx="3068808" cy="2568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sz="800" b="1" dirty="0">
                      <a:solidFill>
                        <a:schemeClr val="tx1"/>
                      </a:solidFill>
                    </a:rPr>
                    <a:t>0                     0.25                  0.5                  0.75                         1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922E6C5-7E2F-145D-A1BE-E2092C158E9E}"/>
                    </a:ext>
                  </a:extLst>
                </p:cNvPr>
                <p:cNvSpPr/>
                <p:nvPr/>
              </p:nvSpPr>
              <p:spPr>
                <a:xfrm rot="16200000">
                  <a:off x="3236068" y="3056386"/>
                  <a:ext cx="1815221" cy="18251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r>
                    <a:rPr lang="en-GB" sz="800" b="1" dirty="0">
                      <a:solidFill>
                        <a:schemeClr val="tx1"/>
                      </a:solidFill>
                    </a:rPr>
                    <a:t>1</a:t>
                  </a: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r>
                    <a:rPr lang="en-GB" sz="800" dirty="0">
                      <a:solidFill>
                        <a:schemeClr val="tx1"/>
                      </a:solidFill>
                    </a:rPr>
                    <a:t>                                                               </a:t>
                  </a:r>
                  <a:r>
                    <a:rPr lang="en-GB" sz="800" b="1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B335FE4-B567-29AF-5891-FDFD693FBF87}"/>
                  </a:ext>
                </a:extLst>
              </p:cNvPr>
              <p:cNvSpPr/>
              <p:nvPr/>
            </p:nvSpPr>
            <p:spPr>
              <a:xfrm>
                <a:off x="4071719" y="2145566"/>
                <a:ext cx="3144429" cy="2568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800" dirty="0">
                    <a:solidFill>
                      <a:schemeClr val="tx1"/>
                    </a:solidFill>
                  </a:rPr>
                  <a:t>        </a:t>
                </a:r>
                <a:r>
                  <a:rPr lang="en-GB" sz="800" b="1" dirty="0">
                    <a:solidFill>
                      <a:schemeClr val="tx1"/>
                    </a:solidFill>
                  </a:rPr>
                  <a:t>VL             L             M                   H                        </a:t>
                </a:r>
                <a:r>
                  <a:rPr lang="en-GB" sz="800" b="1" dirty="0" err="1">
                    <a:solidFill>
                      <a:schemeClr val="tx1"/>
                    </a:solidFill>
                  </a:rPr>
                  <a:t>VH</a:t>
                </a:r>
                <a:endParaRPr lang="en-GB" sz="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1C74B3-652E-6ADC-F5BB-347058AF199D}"/>
                </a:ext>
              </a:extLst>
            </p:cNvPr>
            <p:cNvSpPr/>
            <p:nvPr/>
          </p:nvSpPr>
          <p:spPr>
            <a:xfrm>
              <a:off x="4318412" y="3703330"/>
              <a:ext cx="2860507" cy="611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Probability of revealing the failure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011FDF4-230B-9CA0-83F1-BCD134826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71" y="3125512"/>
            <a:ext cx="3232150" cy="1117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F59CE-CBFA-00DB-56A9-3014D9E03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25" y="1486192"/>
            <a:ext cx="323215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68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200" dirty="0"/>
              <a:t>Estimation of Proof Test Coverage for Emergency Shut Down Valves</a:t>
            </a:r>
            <a:endParaRPr lang="it-IT" sz="32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6036184" cy="563563"/>
          </a:xfrm>
        </p:spPr>
        <p:txBody>
          <a:bodyPr/>
          <a:lstStyle/>
          <a:p>
            <a:r>
              <a:rPr lang="it-IT" b="1" dirty="0"/>
              <a:t>Steve Kriescher </a:t>
            </a:r>
            <a:r>
              <a:rPr lang="it-IT" i="1" dirty="0"/>
              <a:t>BEng(Hons) MSc CEng FInstMC MIMechE MIGEM MIET</a:t>
            </a:r>
          </a:p>
          <a:p>
            <a:r>
              <a:rPr lang="it-IT" i="1" dirty="0"/>
              <a:t> </a:t>
            </a:r>
            <a:r>
              <a:rPr lang="it-IT" b="1" dirty="0"/>
              <a:t>Functional Safety Engineer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3386"/>
            <a:ext cx="6747852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Inference &amp; Rule Base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1371601"/>
            <a:ext cx="8642351" cy="3216274"/>
          </a:xfrm>
        </p:spPr>
        <p:txBody>
          <a:bodyPr/>
          <a:lstStyle/>
          <a:p>
            <a:pPr marL="0" indent="0">
              <a:buNone/>
            </a:pPr>
            <a:r>
              <a:rPr lang="en-GB" sz="1400" b="1" dirty="0">
                <a:solidFill>
                  <a:srgbClr val="1D71B8"/>
                </a:solidFill>
              </a:rPr>
              <a:t>During inference, the fuzzy inputs are combined using fuzzy logic operators, e.g., AND, OR, to determine the activation level of each rule. </a:t>
            </a:r>
          </a:p>
          <a:p>
            <a:pPr marL="0" indent="0">
              <a:buNone/>
            </a:pPr>
            <a:r>
              <a:rPr lang="en-GB" sz="1400" b="1" dirty="0">
                <a:solidFill>
                  <a:srgbClr val="1D71B8"/>
                </a:solidFill>
              </a:rPr>
              <a:t>The activated rules contribute to the overall fuzzy output.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1D71B8"/>
                </a:solidFill>
              </a:rPr>
              <a:t>Examples…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1D71B8"/>
                </a:solidFill>
              </a:rPr>
              <a:t>Rule #10 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FF0000"/>
                </a:solidFill>
              </a:rPr>
              <a:t>IF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i="1" dirty="0">
                <a:solidFill>
                  <a:srgbClr val="1D71B8"/>
                </a:solidFill>
              </a:rPr>
              <a:t>Component Failure Rate </a:t>
            </a:r>
            <a:r>
              <a:rPr lang="en-GB" sz="1200" dirty="0">
                <a:solidFill>
                  <a:srgbClr val="1D71B8"/>
                </a:solidFill>
              </a:rPr>
              <a:t>is </a:t>
            </a:r>
            <a:r>
              <a:rPr lang="en-GB" sz="1200" b="1" dirty="0">
                <a:solidFill>
                  <a:srgbClr val="1D71B8"/>
                </a:solidFill>
              </a:rPr>
              <a:t>LOW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b="1" dirty="0">
                <a:solidFill>
                  <a:srgbClr val="00B050"/>
                </a:solidFill>
              </a:rPr>
              <a:t>AND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i="1" dirty="0">
                <a:solidFill>
                  <a:srgbClr val="1D71B8"/>
                </a:solidFill>
              </a:rPr>
              <a:t>Probability of Revealing Failure </a:t>
            </a:r>
            <a:r>
              <a:rPr lang="en-GB" sz="1200" dirty="0">
                <a:solidFill>
                  <a:srgbClr val="1D71B8"/>
                </a:solidFill>
              </a:rPr>
              <a:t>is </a:t>
            </a:r>
            <a:r>
              <a:rPr lang="en-GB" sz="1200" b="1" dirty="0">
                <a:solidFill>
                  <a:srgbClr val="1D71B8"/>
                </a:solidFill>
              </a:rPr>
              <a:t>VERY HIGH </a:t>
            </a:r>
            <a:r>
              <a:rPr lang="en-GB" sz="1200" b="1" dirty="0">
                <a:solidFill>
                  <a:srgbClr val="FF0000"/>
                </a:solidFill>
              </a:rPr>
              <a:t>THEN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i="1" dirty="0">
                <a:solidFill>
                  <a:srgbClr val="1D71B8"/>
                </a:solidFill>
              </a:rPr>
              <a:t>Weighted Revealed Failure Rate </a:t>
            </a:r>
            <a:r>
              <a:rPr lang="en-GB" sz="1200" dirty="0">
                <a:solidFill>
                  <a:srgbClr val="1D71B8"/>
                </a:solidFill>
              </a:rPr>
              <a:t>is </a:t>
            </a:r>
            <a:r>
              <a:rPr lang="en-GB" sz="1200" b="1" dirty="0">
                <a:solidFill>
                  <a:srgbClr val="1D71B8"/>
                </a:solidFill>
              </a:rPr>
              <a:t>LOW</a:t>
            </a: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rgbClr val="1D71B8"/>
                </a:solidFill>
              </a:rPr>
              <a:t>Rule #14 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FF0000"/>
                </a:solidFill>
              </a:rPr>
              <a:t>IF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i="1" dirty="0">
                <a:solidFill>
                  <a:srgbClr val="1D71B8"/>
                </a:solidFill>
              </a:rPr>
              <a:t>Component Failure Rate </a:t>
            </a:r>
            <a:r>
              <a:rPr lang="en-GB" sz="1200" dirty="0">
                <a:solidFill>
                  <a:srgbClr val="1D71B8"/>
                </a:solidFill>
              </a:rPr>
              <a:t>is </a:t>
            </a:r>
            <a:r>
              <a:rPr lang="en-GB" sz="1200" b="1" dirty="0">
                <a:solidFill>
                  <a:srgbClr val="1D71B8"/>
                </a:solidFill>
              </a:rPr>
              <a:t>MEDIUM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b="1" dirty="0">
                <a:solidFill>
                  <a:srgbClr val="00B050"/>
                </a:solidFill>
              </a:rPr>
              <a:t>AND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i="1" dirty="0">
                <a:solidFill>
                  <a:srgbClr val="1D71B8"/>
                </a:solidFill>
              </a:rPr>
              <a:t>Probability of Revealing Failure </a:t>
            </a:r>
            <a:r>
              <a:rPr lang="en-GB" sz="1200" dirty="0">
                <a:solidFill>
                  <a:srgbClr val="1D71B8"/>
                </a:solidFill>
              </a:rPr>
              <a:t>is </a:t>
            </a:r>
            <a:r>
              <a:rPr lang="en-GB" sz="1200" b="1" dirty="0">
                <a:solidFill>
                  <a:srgbClr val="1D71B8"/>
                </a:solidFill>
              </a:rPr>
              <a:t>HIGH </a:t>
            </a:r>
            <a:r>
              <a:rPr lang="en-GB" sz="1200" b="1" dirty="0">
                <a:solidFill>
                  <a:srgbClr val="FF0000"/>
                </a:solidFill>
              </a:rPr>
              <a:t>THEN</a:t>
            </a:r>
            <a:r>
              <a:rPr lang="en-GB" sz="1200" dirty="0">
                <a:solidFill>
                  <a:srgbClr val="1D71B8"/>
                </a:solidFill>
              </a:rPr>
              <a:t> </a:t>
            </a:r>
            <a:r>
              <a:rPr lang="en-GB" sz="1200" i="1" dirty="0">
                <a:solidFill>
                  <a:srgbClr val="1D71B8"/>
                </a:solidFill>
              </a:rPr>
              <a:t>Weighted Revealed Failure Rate </a:t>
            </a:r>
            <a:r>
              <a:rPr lang="en-GB" sz="1200" dirty="0">
                <a:solidFill>
                  <a:srgbClr val="1D71B8"/>
                </a:solidFill>
              </a:rPr>
              <a:t>is </a:t>
            </a:r>
            <a:r>
              <a:rPr lang="en-GB" sz="1200" b="1" dirty="0">
                <a:solidFill>
                  <a:srgbClr val="1D71B8"/>
                </a:solidFill>
              </a:rPr>
              <a:t>MEDIUM</a:t>
            </a: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2BFC36-6477-9AA9-5F83-FE68FBF127D2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984C4A-C0DC-856F-1A52-BE119FFF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7D0466-40FC-01BA-B502-E4DD651AE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07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C88C2E6-8295-1D3A-C919-14084B7A9896}"/>
              </a:ext>
            </a:extLst>
          </p:cNvPr>
          <p:cNvSpPr txBox="1"/>
          <p:nvPr/>
        </p:nvSpPr>
        <p:spPr>
          <a:xfrm>
            <a:off x="110148" y="1299311"/>
            <a:ext cx="87379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algn="l"/>
            <a:endParaRPr lang="en-GB" sz="14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r>
              <a:rPr lang="en-GB" sz="1400" b="1" dirty="0">
                <a:solidFill>
                  <a:srgbClr val="1D71B8"/>
                </a:solidFill>
              </a:rPr>
              <a:t>Defuzzification (fuzzy to crisp) is achieved by calculating the Centre of Gravity (CoG) of the resultant (output) membership function.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98859"/>
            <a:ext cx="6747852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Aggregation &amp; Defuzzification (Output)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7549710" cy="3216274"/>
          </a:xfrm>
        </p:spPr>
        <p:txBody>
          <a:bodyPr/>
          <a:lstStyle/>
          <a:p>
            <a:pPr marL="0" indent="0">
              <a:buNone/>
            </a:pPr>
            <a:endParaRPr lang="en-GB" sz="1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8A9BEC-BEBF-AEA8-23EE-13101F953E18}"/>
              </a:ext>
            </a:extLst>
          </p:cNvPr>
          <p:cNvGrpSpPr/>
          <p:nvPr/>
        </p:nvGrpSpPr>
        <p:grpSpPr>
          <a:xfrm>
            <a:off x="4193097" y="1371600"/>
            <a:ext cx="3459727" cy="2132715"/>
            <a:chOff x="4025680" y="2178015"/>
            <a:chExt cx="3459727" cy="21327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BF7430-4CFD-041D-1D5A-3FE71E4DDC53}"/>
                </a:ext>
              </a:extLst>
            </p:cNvPr>
            <p:cNvGrpSpPr/>
            <p:nvPr/>
          </p:nvGrpSpPr>
          <p:grpSpPr>
            <a:xfrm>
              <a:off x="4025680" y="2178015"/>
              <a:ext cx="3459727" cy="2007970"/>
              <a:chOff x="4052421" y="2145566"/>
              <a:chExt cx="3459727" cy="200797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807062A-3BC8-55A8-35C5-BBD1BFBA2DEF}"/>
                  </a:ext>
                </a:extLst>
              </p:cNvPr>
              <p:cNvGrpSpPr/>
              <p:nvPr/>
            </p:nvGrpSpPr>
            <p:grpSpPr>
              <a:xfrm>
                <a:off x="4052421" y="2240033"/>
                <a:ext cx="3459727" cy="1913503"/>
                <a:chOff x="4052421" y="2240033"/>
                <a:chExt cx="3459727" cy="1913503"/>
              </a:xfrm>
            </p:grpSpPr>
            <p:sp>
              <p:nvSpPr>
                <p:cNvPr id="12" name="Isosceles Triangle 11">
                  <a:extLst>
                    <a:ext uri="{FF2B5EF4-FFF2-40B4-BE49-F238E27FC236}">
                      <a16:creationId xmlns:a16="http://schemas.microsoft.com/office/drawing/2014/main" id="{7C48C69F-69B8-8611-0639-2A677800CE4B}"/>
                    </a:ext>
                  </a:extLst>
                </p:cNvPr>
                <p:cNvSpPr/>
                <p:nvPr/>
              </p:nvSpPr>
              <p:spPr>
                <a:xfrm>
                  <a:off x="4227343" y="2405574"/>
                  <a:ext cx="415704" cy="1484143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" name="Isosceles Triangle 12">
                  <a:extLst>
                    <a:ext uri="{FF2B5EF4-FFF2-40B4-BE49-F238E27FC236}">
                      <a16:creationId xmlns:a16="http://schemas.microsoft.com/office/drawing/2014/main" id="{485A1D8D-CE8A-D3E2-67FC-95EAF6B7798D}"/>
                    </a:ext>
                  </a:extLst>
                </p:cNvPr>
                <p:cNvSpPr/>
                <p:nvPr/>
              </p:nvSpPr>
              <p:spPr>
                <a:xfrm>
                  <a:off x="4493291" y="2405573"/>
                  <a:ext cx="480419" cy="1484143"/>
                </a:xfrm>
                <a:prstGeom prst="triangl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ABCB5CE9-F445-BBF9-A307-D6A11E6D80AC}"/>
                    </a:ext>
                  </a:extLst>
                </p:cNvPr>
                <p:cNvSpPr/>
                <p:nvPr/>
              </p:nvSpPr>
              <p:spPr>
                <a:xfrm>
                  <a:off x="4826933" y="2407161"/>
                  <a:ext cx="415704" cy="1484143"/>
                </a:xfrm>
                <a:prstGeom prst="triangl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" name="Isosceles Triangle 14">
                  <a:extLst>
                    <a:ext uri="{FF2B5EF4-FFF2-40B4-BE49-F238E27FC236}">
                      <a16:creationId xmlns:a16="http://schemas.microsoft.com/office/drawing/2014/main" id="{86530D65-4AC9-4613-C684-862B5168CBEC}"/>
                    </a:ext>
                  </a:extLst>
                </p:cNvPr>
                <p:cNvSpPr/>
                <p:nvPr/>
              </p:nvSpPr>
              <p:spPr>
                <a:xfrm>
                  <a:off x="5167432" y="2405573"/>
                  <a:ext cx="667202" cy="1484143"/>
                </a:xfrm>
                <a:prstGeom prst="triangl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D42D0177-1D44-CB49-45C8-65BA0A4B941F}"/>
                    </a:ext>
                  </a:extLst>
                </p:cNvPr>
                <p:cNvSpPr/>
                <p:nvPr/>
              </p:nvSpPr>
              <p:spPr>
                <a:xfrm>
                  <a:off x="5773491" y="2405573"/>
                  <a:ext cx="1241403" cy="1484143"/>
                </a:xfrm>
                <a:prstGeom prst="triangl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7" name="Connector: Elbow 16">
                  <a:extLst>
                    <a:ext uri="{FF2B5EF4-FFF2-40B4-BE49-F238E27FC236}">
                      <a16:creationId xmlns:a16="http://schemas.microsoft.com/office/drawing/2014/main" id="{300C3A14-D304-B12B-57A0-379B5D61886C}"/>
                    </a:ext>
                  </a:extLst>
                </p:cNvPr>
                <p:cNvCxnSpPr/>
                <p:nvPr/>
              </p:nvCxnSpPr>
              <p:spPr>
                <a:xfrm>
                  <a:off x="4227342" y="2405575"/>
                  <a:ext cx="3284806" cy="1484142"/>
                </a:xfrm>
                <a:prstGeom prst="bentConnector3">
                  <a:avLst>
                    <a:gd name="adj1" fmla="val -128"/>
                  </a:avLst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3940B2F-D361-FF4A-1D82-4A020EF57606}"/>
                    </a:ext>
                  </a:extLst>
                </p:cNvPr>
                <p:cNvSpPr/>
                <p:nvPr/>
              </p:nvSpPr>
              <p:spPr>
                <a:xfrm>
                  <a:off x="4128040" y="3896702"/>
                  <a:ext cx="3135383" cy="2568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sz="800" b="1" dirty="0">
                      <a:solidFill>
                        <a:schemeClr val="tx1"/>
                      </a:solidFill>
                    </a:rPr>
                    <a:t>0                        100                      200                     300                           400 FIT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31BCA87-3B34-83A7-A8E9-307BEECFDFA2}"/>
                    </a:ext>
                  </a:extLst>
                </p:cNvPr>
                <p:cNvSpPr/>
                <p:nvPr/>
              </p:nvSpPr>
              <p:spPr>
                <a:xfrm rot="16200000">
                  <a:off x="3236068" y="3056386"/>
                  <a:ext cx="1815221" cy="18251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r>
                    <a:rPr lang="en-GB" sz="800" b="1" dirty="0">
                      <a:solidFill>
                        <a:schemeClr val="tx1"/>
                      </a:solidFill>
                    </a:rPr>
                    <a:t>1</a:t>
                  </a: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endParaRPr lang="en-GB" sz="800" dirty="0">
                    <a:solidFill>
                      <a:schemeClr val="tx1"/>
                    </a:solidFill>
                  </a:endParaRPr>
                </a:p>
                <a:p>
                  <a:r>
                    <a:rPr lang="en-GB" sz="800" dirty="0">
                      <a:solidFill>
                        <a:schemeClr val="tx1"/>
                      </a:solidFill>
                    </a:rPr>
                    <a:t>                                                               </a:t>
                  </a:r>
                  <a:r>
                    <a:rPr lang="en-GB" sz="800" b="1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EEB331-FDF1-9D90-6287-DCB23BE78D9E}"/>
                  </a:ext>
                </a:extLst>
              </p:cNvPr>
              <p:cNvSpPr/>
              <p:nvPr/>
            </p:nvSpPr>
            <p:spPr>
              <a:xfrm>
                <a:off x="4128041" y="2145566"/>
                <a:ext cx="3068808" cy="2568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800" dirty="0">
                    <a:solidFill>
                      <a:schemeClr val="tx1"/>
                    </a:solidFill>
                  </a:rPr>
                  <a:t>        </a:t>
                </a:r>
                <a:r>
                  <a:rPr lang="en-GB" sz="800" b="1" dirty="0">
                    <a:solidFill>
                      <a:schemeClr val="tx1"/>
                    </a:solidFill>
                  </a:rPr>
                  <a:t>VL          L          M                  H                                   VH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8CFC8C-A6B9-3D07-C67B-A186A7910C1D}"/>
                </a:ext>
              </a:extLst>
            </p:cNvPr>
            <p:cNvSpPr/>
            <p:nvPr/>
          </p:nvSpPr>
          <p:spPr>
            <a:xfrm>
              <a:off x="4350965" y="4158330"/>
              <a:ext cx="2509856" cy="152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Weighted revealed failure rate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0CC913-71B6-7800-F2BB-06BC9B2443A9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CA52FE-5CD6-92C8-4608-5D1B5DE4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2C6006-CFD8-7DD3-87B3-6CC0DF01D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AF42127-FA42-8955-3395-AC58F545B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68" y="1814877"/>
            <a:ext cx="33782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4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61181"/>
            <a:ext cx="6747852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ANDing Fuzzy Subsets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8538756" cy="3216274"/>
          </a:xfrm>
        </p:spPr>
        <p:txBody>
          <a:bodyPr/>
          <a:lstStyle/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D8568-A8F0-7BE3-049D-28BCC699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047" y="2165754"/>
            <a:ext cx="1715171" cy="139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EF5BF0-5034-24F7-A7E1-DDEC45C6F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95" y="2215220"/>
            <a:ext cx="1675139" cy="1300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24894C-10E4-4DD4-92E8-526AE49B8ADE}"/>
              </a:ext>
            </a:extLst>
          </p:cNvPr>
          <p:cNvSpPr/>
          <p:nvPr/>
        </p:nvSpPr>
        <p:spPr>
          <a:xfrm>
            <a:off x="1777212" y="2690647"/>
            <a:ext cx="1404152" cy="306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74CE75-EF1C-2BC7-E93E-836F640E2716}"/>
              </a:ext>
            </a:extLst>
          </p:cNvPr>
          <p:cNvSpPr/>
          <p:nvPr/>
        </p:nvSpPr>
        <p:spPr>
          <a:xfrm>
            <a:off x="4556856" y="2669750"/>
            <a:ext cx="675249" cy="306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</a:rPr>
              <a:t>=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9583BD-4A7C-1173-DBF3-B43EF7ED3872}"/>
              </a:ext>
            </a:extLst>
          </p:cNvPr>
          <p:cNvGrpSpPr/>
          <p:nvPr/>
        </p:nvGrpSpPr>
        <p:grpSpPr>
          <a:xfrm>
            <a:off x="5148957" y="1676232"/>
            <a:ext cx="3134732" cy="2476926"/>
            <a:chOff x="5195452" y="1492909"/>
            <a:chExt cx="3134732" cy="24769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FD6FBF-4B38-D4D1-C896-FF1A0473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5452" y="1492909"/>
              <a:ext cx="3134732" cy="2476926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970FD19-47BC-B638-DE0E-B86B07B09A57}"/>
                </a:ext>
              </a:extLst>
            </p:cNvPr>
            <p:cNvCxnSpPr/>
            <p:nvPr/>
          </p:nvCxnSpPr>
          <p:spPr>
            <a:xfrm>
              <a:off x="6998677" y="3076353"/>
              <a:ext cx="0" cy="358024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5AE6BB-10A4-6F76-5B77-C65B508BD0E4}"/>
                </a:ext>
              </a:extLst>
            </p:cNvPr>
            <p:cNvSpPr/>
            <p:nvPr/>
          </p:nvSpPr>
          <p:spPr>
            <a:xfrm>
              <a:off x="6296601" y="3436545"/>
              <a:ext cx="1404152" cy="3068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CoG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5F73FB1-4E21-D7DC-1BEE-B3F0081315B2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B0D728-65E0-9DDD-424D-498BC0FC6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101557-A3D3-4B66-984D-FD367A601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7513573-C854-7EBC-BA54-B2682511EBB7}"/>
              </a:ext>
            </a:extLst>
          </p:cNvPr>
          <p:cNvSpPr/>
          <p:nvPr/>
        </p:nvSpPr>
        <p:spPr>
          <a:xfrm>
            <a:off x="112117" y="1879157"/>
            <a:ext cx="2125494" cy="4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Fuzzy subset #1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7BEC65-A8C7-6CC2-C567-D2735DE8E019}"/>
              </a:ext>
            </a:extLst>
          </p:cNvPr>
          <p:cNvSpPr/>
          <p:nvPr/>
        </p:nvSpPr>
        <p:spPr>
          <a:xfrm>
            <a:off x="2617922" y="1879157"/>
            <a:ext cx="2531035" cy="4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Fuzzy subset #2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1674ED-C57E-1322-3C35-8ACAE9D50D4C}"/>
              </a:ext>
            </a:extLst>
          </p:cNvPr>
          <p:cNvSpPr/>
          <p:nvPr/>
        </p:nvSpPr>
        <p:spPr>
          <a:xfrm>
            <a:off x="5445080" y="1371600"/>
            <a:ext cx="2598046" cy="4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Fuzzy subsets</a:t>
            </a:r>
          </a:p>
        </p:txBody>
      </p:sp>
    </p:spTree>
    <p:extLst>
      <p:ext uri="{BB962C8B-B14F-4D97-AF65-F5344CB8AC3E}">
        <p14:creationId xmlns:p14="http://schemas.microsoft.com/office/powerpoint/2010/main" val="1602691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1FC3A1A-ACC2-FA5D-3F61-D6C13BB881AB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39640E-6E13-677B-20E9-AB7FE582F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B0F687-433E-1F8C-173A-9F4F0DA1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3385"/>
            <a:ext cx="8395741" cy="253219"/>
          </a:xfrm>
        </p:spPr>
        <p:txBody>
          <a:bodyPr/>
          <a:lstStyle/>
          <a:p>
            <a:pPr marL="0" lvl="1" indent="0">
              <a:lnSpc>
                <a:spcPts val="1800"/>
              </a:lnSpc>
              <a:spcBef>
                <a:spcPts val="750"/>
              </a:spcBef>
              <a:buNone/>
            </a:pPr>
            <a:r>
              <a:rPr lang="en-GB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rPr>
              <a:t>Results from Field Data, FMEDA &amp; Fuzzy-FMEDA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7549710" cy="3216274"/>
          </a:xfrm>
        </p:spPr>
        <p:txBody>
          <a:bodyPr/>
          <a:lstStyle/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>
              <a:solidFill>
                <a:srgbClr val="1D71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175F4-A1E2-D706-D414-9DDB47DA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013" y="1771649"/>
            <a:ext cx="5437362" cy="16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0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91771"/>
            <a:ext cx="6747852" cy="253219"/>
          </a:xfrm>
        </p:spPr>
        <p:txBody>
          <a:bodyPr/>
          <a:lstStyle/>
          <a:p>
            <a:pPr lvl="1" algn="l">
              <a:lnSpc>
                <a:spcPts val="1800"/>
              </a:lnSpc>
              <a:spcBef>
                <a:spcPts val="750"/>
              </a:spcBef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Using failure data from BS EN 17955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7549710" cy="3216274"/>
          </a:xfrm>
        </p:spPr>
        <p:txBody>
          <a:bodyPr/>
          <a:lstStyle/>
          <a:p>
            <a:pPr marL="0" indent="0" algn="l">
              <a:buNone/>
            </a:pPr>
            <a:endParaRPr lang="en-GB" sz="2000" b="1" dirty="0">
              <a:ea typeface="+mj-ea"/>
              <a:cs typeface="+mj-cs"/>
            </a:endParaRPr>
          </a:p>
          <a:p>
            <a:pPr algn="l"/>
            <a:endParaRPr lang="en-GB" sz="2000" b="1" dirty="0">
              <a:ea typeface="+mj-ea"/>
              <a:cs typeface="+mj-cs"/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67513-525E-8D92-6CD3-004411DAED5E}"/>
              </a:ext>
            </a:extLst>
          </p:cNvPr>
          <p:cNvSpPr txBox="1"/>
          <p:nvPr/>
        </p:nvSpPr>
        <p:spPr>
          <a:xfrm>
            <a:off x="173452" y="1371600"/>
            <a:ext cx="84359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dirty="0">
                <a:solidFill>
                  <a:srgbClr val="1D71B8"/>
                </a:solidFill>
                <a:latin typeface="Arial" panose="020B0604020202020204" pitchFamily="34" charset="0"/>
              </a:rPr>
              <a:t>Functional Safety of safety-related valves and actuators</a:t>
            </a:r>
          </a:p>
          <a:p>
            <a:pPr algn="l"/>
            <a:r>
              <a:rPr lang="en-GB" sz="2000" dirty="0">
                <a:solidFill>
                  <a:srgbClr val="1D71B8"/>
                </a:solidFill>
                <a:latin typeface="Arial" panose="020B0604020202020204" pitchFamily="34" charset="0"/>
              </a:rPr>
              <a:t> </a:t>
            </a:r>
          </a:p>
          <a:p>
            <a:pPr algn="l"/>
            <a:endParaRPr lang="en-GB" sz="2000" dirty="0">
              <a:solidFill>
                <a:srgbClr val="1D71B8"/>
              </a:solidFill>
              <a:latin typeface="Arial" panose="020B0604020202020204" pitchFamily="34" charset="0"/>
            </a:endParaRPr>
          </a:p>
          <a:p>
            <a:pPr algn="l"/>
            <a:endParaRPr lang="en-GB" sz="2000" dirty="0">
              <a:solidFill>
                <a:srgbClr val="1D71B8"/>
              </a:solidFill>
              <a:latin typeface="Arial" panose="020B0604020202020204" pitchFamily="34" charset="0"/>
            </a:endParaRPr>
          </a:p>
          <a:p>
            <a:pPr algn="l"/>
            <a:endParaRPr lang="en-GB" sz="2000" dirty="0">
              <a:solidFill>
                <a:srgbClr val="1D71B8"/>
              </a:solidFill>
              <a:latin typeface="Arial" panose="020B0604020202020204" pitchFamily="34" charset="0"/>
            </a:endParaRPr>
          </a:p>
          <a:p>
            <a:pPr algn="l"/>
            <a:endParaRPr lang="en-GB" sz="2000" dirty="0">
              <a:solidFill>
                <a:srgbClr val="1D71B8"/>
              </a:solidFill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71B8"/>
                </a:solidFill>
                <a:latin typeface="Arial" panose="020B0604020202020204" pitchFamily="34" charset="0"/>
              </a:rPr>
              <a:t>Not all valve assembly components are listed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71B8"/>
                </a:solidFill>
                <a:latin typeface="Arial" panose="020B0604020202020204" pitchFamily="34" charset="0"/>
              </a:rPr>
              <a:t>Optimistic component failure rates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71B8"/>
                </a:solidFill>
                <a:latin typeface="Arial" panose="020B0604020202020204" pitchFamily="34" charset="0"/>
              </a:rPr>
              <a:t>PTC results align with field data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328C88-1AE7-41D6-3AA4-4CC4A0DF063E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8E90F9-F2B1-ADD5-FAAB-EAA89833D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4C4D7E-C2D4-536F-6A00-FFC33B523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312EC50-229B-38FD-0787-182A9509E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407" y="2132899"/>
            <a:ext cx="4111267" cy="8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8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92174"/>
            <a:ext cx="6747852" cy="253219"/>
          </a:xfrm>
        </p:spPr>
        <p:txBody>
          <a:bodyPr/>
          <a:lstStyle/>
          <a:p>
            <a:pPr lvl="1" algn="l">
              <a:lnSpc>
                <a:spcPts val="1800"/>
              </a:lnSpc>
              <a:spcBef>
                <a:spcPts val="750"/>
              </a:spcBef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2800" b="1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8388078" cy="3216274"/>
          </a:xfrm>
        </p:spPr>
        <p:txBody>
          <a:bodyPr/>
          <a:lstStyle/>
          <a:p>
            <a:pPr marL="0" indent="0">
              <a:buNone/>
            </a:pPr>
            <a:r>
              <a:rPr lang="en-GB" sz="1400" dirty="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+mj-cs"/>
              </a:rPr>
              <a:t>FIS PTC results align with field data.</a:t>
            </a:r>
          </a:p>
          <a:p>
            <a:pPr marL="0" indent="0">
              <a:buNone/>
            </a:pPr>
            <a:endParaRPr lang="en-GB" sz="1400" dirty="0">
              <a:solidFill>
                <a:srgbClr val="1D71B8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+mj-cs"/>
              </a:rPr>
              <a:t>From thi</a:t>
            </a:r>
            <a:r>
              <a:rPr lang="en-GB" sz="1400" dirty="0">
                <a:solidFill>
                  <a:srgbClr val="1D71B8"/>
                </a:solidFill>
                <a:ea typeface="+mj-ea"/>
                <a:cs typeface="+mj-cs"/>
              </a:rPr>
              <a:t>s study it can be concluded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1D71B8"/>
                </a:solidFill>
                <a:ea typeface="+mj-ea"/>
                <a:cs typeface="+mj-cs"/>
              </a:rPr>
              <a:t>that the PTC for a FST ~ 85%</a:t>
            </a:r>
          </a:p>
          <a:p>
            <a:pPr marL="0" indent="0">
              <a:buNone/>
            </a:pPr>
            <a:endParaRPr lang="en-GB" sz="1400" dirty="0">
              <a:solidFill>
                <a:srgbClr val="1D71B8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rgbClr val="1D71B8"/>
                </a:solidFill>
                <a:ea typeface="+mj-ea"/>
                <a:cs typeface="+mj-cs"/>
              </a:rPr>
              <a:t>FIS Advantages</a:t>
            </a:r>
          </a:p>
          <a:p>
            <a:r>
              <a:rPr lang="en-GB" sz="1400" dirty="0">
                <a:solidFill>
                  <a:srgbClr val="1D71B8"/>
                </a:solidFill>
                <a:ea typeface="+mj-ea"/>
                <a:cs typeface="+mj-cs"/>
              </a:rPr>
              <a:t>Can be used to handle data uncertainty</a:t>
            </a:r>
          </a:p>
          <a:p>
            <a:r>
              <a:rPr lang="en-GB" sz="1400" dirty="0">
                <a:solidFill>
                  <a:srgbClr val="1D71B8"/>
                </a:solidFill>
                <a:ea typeface="+mj-ea"/>
                <a:cs typeface="+mj-cs"/>
              </a:rPr>
              <a:t>Reconcile expert knowledge</a:t>
            </a:r>
          </a:p>
          <a:p>
            <a:pPr marL="0" indent="0">
              <a:buNone/>
            </a:pPr>
            <a:r>
              <a:rPr lang="en-GB" sz="1400" b="1" dirty="0">
                <a:solidFill>
                  <a:srgbClr val="1D71B8"/>
                </a:solidFill>
                <a:ea typeface="+mj-ea"/>
                <a:cs typeface="+mj-cs"/>
              </a:rPr>
              <a:t>Limitations</a:t>
            </a:r>
          </a:p>
          <a:p>
            <a:r>
              <a:rPr lang="en-GB" sz="1400" dirty="0">
                <a:solidFill>
                  <a:srgbClr val="1D71B8"/>
                </a:solidFill>
                <a:ea typeface="+mj-ea"/>
                <a:cs typeface="+mj-cs"/>
              </a:rPr>
              <a:t>Use of specific FIS software</a:t>
            </a:r>
          </a:p>
          <a:p>
            <a:endParaRPr lang="en-GB" sz="1400" b="1" dirty="0">
              <a:solidFill>
                <a:srgbClr val="1D71B8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marL="0" indent="0" algn="l">
              <a:buNone/>
            </a:pPr>
            <a:endParaRPr lang="en-GB" sz="1200" b="1" dirty="0">
              <a:solidFill>
                <a:srgbClr val="1D71B8"/>
              </a:solidFill>
            </a:endParaRPr>
          </a:p>
          <a:p>
            <a:pPr algn="l"/>
            <a:endParaRPr lang="en-GB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3493A6-C6E0-9A02-EDF1-2A3E0E1EE1D7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134F85-9B9A-CC67-0C88-2EF91C869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9E7EC7-89B2-66BB-32FB-703AC2E2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EBDF64-96F0-42F9-7319-2DA3516B0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751" y="1244989"/>
            <a:ext cx="5065483" cy="327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6F620F-4510-AFDD-E8FC-9FC3CB71AE37}"/>
              </a:ext>
            </a:extLst>
          </p:cNvPr>
          <p:cNvSpPr/>
          <p:nvPr/>
        </p:nvSpPr>
        <p:spPr>
          <a:xfrm>
            <a:off x="4206240" y="992577"/>
            <a:ext cx="4002258" cy="252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 for a FST – Published Data  </a:t>
            </a:r>
          </a:p>
        </p:txBody>
      </p:sp>
    </p:spTree>
    <p:extLst>
      <p:ext uri="{BB962C8B-B14F-4D97-AF65-F5344CB8AC3E}">
        <p14:creationId xmlns:p14="http://schemas.microsoft.com/office/powerpoint/2010/main" val="271330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1102EF7B-913E-7A1B-8F2D-FE8EDFECE997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8640608" cy="4826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3600" b="1" dirty="0" err="1"/>
              <a:t>Any</a:t>
            </a:r>
            <a:r>
              <a:rPr lang="it-IT" sz="3600" b="1" dirty="0"/>
              <a:t> questions?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22DAB5E-2505-E876-05AB-6F7818753F70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C53404B-F964-6761-2FFE-B171B163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AC380C4-FD5B-46D6-5BF6-3414BEEF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5307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512471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9265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 err="1"/>
              <a:t>Biography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8304840" cy="321627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endParaRPr lang="it-IT" sz="8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Chartered Instrument Engineer specialising in Functional Safety 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BEng(Hons) Instrumentation; MSc Safety, Risk and Reliability Engineering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Diploma in Reliability and Functional Safety 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+35 years industrial experience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Oil &amp; Gas, Chemical, Nuclear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Operations/maintenance and project engineering experience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InstMC Functional Safety - Special Interest Group (FS-SIG) committee member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Currently undertaking PhD research at Swansea University (Wales)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BF8B61-5BF9-8932-5251-45B27B335356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84F236-C527-B784-C3A8-CD36226F1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06C697-34E7-3AE4-670C-0EBB5C3C9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789724C-BC10-496C-9F89-5FE1BC76F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534" y="2340111"/>
            <a:ext cx="768619" cy="231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02CAFC-120C-39DA-C9F0-311FB8A9A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875" y="1557579"/>
            <a:ext cx="1250014" cy="4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2394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Agenda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8432196" cy="3216274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GB" sz="1600" dirty="0">
                <a:solidFill>
                  <a:srgbClr val="1D71B8"/>
                </a:solidFill>
              </a:rPr>
              <a:t>Introduction to Functional Safety</a:t>
            </a:r>
          </a:p>
          <a:p>
            <a:pPr>
              <a:lnSpc>
                <a:spcPts val="1800"/>
              </a:lnSpc>
            </a:pPr>
            <a:r>
              <a:rPr lang="en-GB" sz="1600" dirty="0">
                <a:solidFill>
                  <a:srgbClr val="1D71B8"/>
                </a:solidFill>
              </a:rPr>
              <a:t>Statement of the problem</a:t>
            </a:r>
          </a:p>
          <a:p>
            <a:pPr>
              <a:lnSpc>
                <a:spcPts val="1800"/>
              </a:lnSpc>
            </a:pPr>
            <a:r>
              <a:rPr lang="en-GB" sz="1600" dirty="0">
                <a:solidFill>
                  <a:srgbClr val="1D71B8"/>
                </a:solidFill>
              </a:rPr>
              <a:t>Methodology</a:t>
            </a:r>
          </a:p>
          <a:p>
            <a:pPr marL="628650" lvl="2" indent="-285750">
              <a:lnSpc>
                <a:spcPts val="18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D71B8"/>
                </a:solidFill>
              </a:rPr>
              <a:t>Analysis of Field Data to determine Proof Test Coverage (PTC)</a:t>
            </a:r>
          </a:p>
          <a:p>
            <a:pPr marL="628650" lvl="2" indent="-285750">
              <a:lnSpc>
                <a:spcPts val="18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D71B8"/>
                </a:solidFill>
              </a:rPr>
              <a:t>Predicting PTC using Failure Modes, Effects and Diagnostic Analysis (</a:t>
            </a:r>
            <a:r>
              <a:rPr lang="en-GB" sz="1600" dirty="0" err="1">
                <a:solidFill>
                  <a:srgbClr val="1D71B8"/>
                </a:solidFill>
              </a:rPr>
              <a:t>FMEDA</a:t>
            </a:r>
            <a:r>
              <a:rPr lang="en-GB" sz="1600" dirty="0">
                <a:solidFill>
                  <a:srgbClr val="1D71B8"/>
                </a:solidFill>
              </a:rPr>
              <a:t>)</a:t>
            </a:r>
          </a:p>
          <a:p>
            <a:pPr marL="628650" lvl="2" indent="-285750">
              <a:lnSpc>
                <a:spcPts val="18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D71B8"/>
                </a:solidFill>
              </a:rPr>
              <a:t>Predicting PTC using a Fuzzy Inference System</a:t>
            </a:r>
          </a:p>
          <a:p>
            <a:pPr>
              <a:lnSpc>
                <a:spcPts val="1800"/>
              </a:lnSpc>
            </a:pPr>
            <a:r>
              <a:rPr lang="en-GB" sz="1600" dirty="0">
                <a:solidFill>
                  <a:srgbClr val="1D71B8"/>
                </a:solidFill>
              </a:rPr>
              <a:t>Using component failure data from BS EN 17955</a:t>
            </a:r>
          </a:p>
          <a:p>
            <a:pPr>
              <a:lnSpc>
                <a:spcPts val="1800"/>
              </a:lnSpc>
            </a:pPr>
            <a:r>
              <a:rPr lang="en-GB" sz="1600" dirty="0">
                <a:solidFill>
                  <a:srgbClr val="1D71B8"/>
                </a:solidFill>
              </a:rPr>
              <a:t>Conclusions</a:t>
            </a:r>
          </a:p>
          <a:p>
            <a:pPr>
              <a:lnSpc>
                <a:spcPts val="1800"/>
              </a:lnSpc>
            </a:pPr>
            <a:r>
              <a:rPr lang="en-GB" sz="1600" dirty="0">
                <a:solidFill>
                  <a:srgbClr val="1D71B8"/>
                </a:solidFill>
              </a:rPr>
              <a:t>Any questions?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B833A-265E-AE70-9ABC-1D8B09B5B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986" y="241883"/>
            <a:ext cx="201795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27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88389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Introduction to Functional Safety </a:t>
            </a:r>
            <a:br>
              <a:rPr lang="en-GB" sz="2800" dirty="0">
                <a:solidFill>
                  <a:srgbClr val="1D71B8"/>
                </a:solidFill>
              </a:rPr>
            </a:b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1371601"/>
            <a:ext cx="8503316" cy="321627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COMAH (Seveso III) - </a:t>
            </a:r>
            <a:r>
              <a:rPr lang="en-GB" sz="1600" dirty="0">
                <a:solidFill>
                  <a:srgbClr val="1D71B8"/>
                </a:solidFill>
              </a:rPr>
              <a:t>Control of Major Accident Hazards</a:t>
            </a:r>
          </a:p>
          <a:p>
            <a:pPr marL="0" indent="0">
              <a:lnSpc>
                <a:spcPts val="1800"/>
              </a:lnSpc>
              <a:buNone/>
            </a:pPr>
            <a:r>
              <a:rPr lang="it-IT" sz="1600" dirty="0">
                <a:solidFill>
                  <a:srgbClr val="1D71B8"/>
                </a:solidFill>
              </a:rPr>
              <a:t>Benchmarks...</a:t>
            </a:r>
          </a:p>
          <a:p>
            <a:pPr>
              <a:lnSpc>
                <a:spcPts val="1800"/>
              </a:lnSpc>
            </a:pPr>
            <a:r>
              <a:rPr lang="it-IT" sz="1600" b="1" dirty="0">
                <a:solidFill>
                  <a:srgbClr val="1D71B8"/>
                </a:solidFill>
              </a:rPr>
              <a:t>BS EN 61508 – </a:t>
            </a:r>
            <a:r>
              <a:rPr lang="en-GB" sz="1600" dirty="0">
                <a:solidFill>
                  <a:srgbClr val="1D71B8"/>
                </a:solidFill>
              </a:rPr>
              <a:t>FS of Electrical/Electronic/Programmable Electronic Safety-related Systems</a:t>
            </a:r>
          </a:p>
          <a:p>
            <a:pPr>
              <a:lnSpc>
                <a:spcPts val="1800"/>
              </a:lnSpc>
            </a:pPr>
            <a:r>
              <a:rPr lang="en-GB" sz="1600" b="1" dirty="0">
                <a:solidFill>
                  <a:srgbClr val="1D71B8"/>
                </a:solidFill>
              </a:rPr>
              <a:t>BS EN 61511 - </a:t>
            </a:r>
            <a:r>
              <a:rPr lang="en-GB" sz="1600" dirty="0">
                <a:solidFill>
                  <a:srgbClr val="1D71B8"/>
                </a:solidFill>
              </a:rPr>
              <a:t>FS: Safety Instrumented Systems for the Process Industry Sector</a:t>
            </a:r>
          </a:p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Safety Instrumented Systems</a:t>
            </a:r>
          </a:p>
          <a:p>
            <a:pPr marL="0" indent="0">
              <a:lnSpc>
                <a:spcPts val="1800"/>
              </a:lnSpc>
              <a:buNone/>
            </a:pPr>
            <a:endParaRPr lang="en-GB" sz="16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6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6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F3A914-9AB4-1950-241C-A2E4C873F2D2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559412-60C9-9438-9342-8F77E1175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EBBCAE-C27E-CD6C-53C6-833C964F4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085C692-A67A-D6E3-BC37-078F59C3A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944" y="3547493"/>
            <a:ext cx="4484938" cy="7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3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0015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Introduction to Functional Safety</a:t>
            </a:r>
            <a:br>
              <a:rPr lang="en-GB" sz="2800" dirty="0">
                <a:solidFill>
                  <a:srgbClr val="1D71B8"/>
                </a:solidFill>
              </a:rPr>
            </a:b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71601"/>
            <a:ext cx="7549710" cy="321627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Safety Instrumented Functions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7FCA0-D4A1-D33D-2683-028278E2B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3" y="2064450"/>
            <a:ext cx="4190275" cy="19785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2105C1-6A26-B61B-D560-DA0AF475C9C8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96AC7F-8C79-0F0C-661A-BF58A5C01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B3AFD4-01B2-9F32-8E6C-2888BEE77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68F895-6C4E-EFE1-1753-E1BB50775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844" y="1884504"/>
            <a:ext cx="2381719" cy="22258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CD4357-312C-3304-526E-6F88BAC994AA}"/>
              </a:ext>
            </a:extLst>
          </p:cNvPr>
          <p:cNvGrpSpPr/>
          <p:nvPr/>
        </p:nvGrpSpPr>
        <p:grpSpPr>
          <a:xfrm>
            <a:off x="3820633" y="1522189"/>
            <a:ext cx="4649972" cy="2922220"/>
            <a:chOff x="3820633" y="1522189"/>
            <a:chExt cx="4649972" cy="29222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BE03A0-776C-50ED-F9B3-4977373E516B}"/>
                </a:ext>
              </a:extLst>
            </p:cNvPr>
            <p:cNvSpPr/>
            <p:nvPr/>
          </p:nvSpPr>
          <p:spPr>
            <a:xfrm>
              <a:off x="3820633" y="3189768"/>
              <a:ext cx="956495" cy="920562"/>
            </a:xfrm>
            <a:prstGeom prst="ellipse">
              <a:avLst/>
            </a:prstGeom>
            <a:noFill/>
            <a:ln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3E4165-FBB7-20C9-1CC2-337D2092ACAD}"/>
                </a:ext>
              </a:extLst>
            </p:cNvPr>
            <p:cNvSpPr/>
            <p:nvPr/>
          </p:nvSpPr>
          <p:spPr>
            <a:xfrm>
              <a:off x="5602444" y="1522189"/>
              <a:ext cx="2868161" cy="2922220"/>
            </a:xfrm>
            <a:prstGeom prst="ellipse">
              <a:avLst/>
            </a:prstGeom>
            <a:noFill/>
            <a:ln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98056D-BD3C-739A-5C97-69E014B4A07F}"/>
                </a:ext>
              </a:extLst>
            </p:cNvPr>
            <p:cNvCxnSpPr>
              <a:cxnSpLocks/>
              <a:stCxn id="10" idx="0"/>
              <a:endCxn id="11" idx="1"/>
            </p:cNvCxnSpPr>
            <p:nvPr/>
          </p:nvCxnSpPr>
          <p:spPr>
            <a:xfrm flipV="1">
              <a:off x="4298881" y="1950138"/>
              <a:ext cx="1723595" cy="1239630"/>
            </a:xfrm>
            <a:prstGeom prst="line">
              <a:avLst/>
            </a:prstGeom>
            <a:ln>
              <a:solidFill>
                <a:schemeClr val="tx1"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E87534F-3142-7DBB-F9F9-A809945092BE}"/>
                </a:ext>
              </a:extLst>
            </p:cNvPr>
            <p:cNvCxnSpPr>
              <a:cxnSpLocks/>
              <a:stCxn id="10" idx="4"/>
              <a:endCxn id="11" idx="4"/>
            </p:cNvCxnSpPr>
            <p:nvPr/>
          </p:nvCxnSpPr>
          <p:spPr>
            <a:xfrm>
              <a:off x="4298881" y="4110330"/>
              <a:ext cx="2737644" cy="334079"/>
            </a:xfrm>
            <a:prstGeom prst="line">
              <a:avLst/>
            </a:prstGeom>
            <a:ln>
              <a:solidFill>
                <a:schemeClr val="tx1"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79CB72C-7964-E116-1075-DCC80B889FCB}"/>
              </a:ext>
            </a:extLst>
          </p:cNvPr>
          <p:cNvSpPr/>
          <p:nvPr/>
        </p:nvSpPr>
        <p:spPr>
          <a:xfrm>
            <a:off x="5094753" y="1245395"/>
            <a:ext cx="4002258" cy="252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Shut Down Valve (</a:t>
            </a:r>
            <a:r>
              <a:rPr lang="en-GB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ESDV</a:t>
            </a: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assembly</a:t>
            </a:r>
          </a:p>
        </p:txBody>
      </p:sp>
    </p:spTree>
    <p:extLst>
      <p:ext uri="{BB962C8B-B14F-4D97-AF65-F5344CB8AC3E}">
        <p14:creationId xmlns:p14="http://schemas.microsoft.com/office/powerpoint/2010/main" val="315225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860735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Introduction to Functional Safety</a:t>
            </a:r>
            <a:br>
              <a:rPr lang="en-GB" sz="2800" dirty="0">
                <a:solidFill>
                  <a:srgbClr val="1D71B8"/>
                </a:solidFill>
              </a:rPr>
            </a:b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1371601"/>
            <a:ext cx="8505717" cy="321627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Proof Testing – why do we need to do it?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Safety Instrumented Functions are typically low demand i.e. demand rate &lt; once per year</a:t>
            </a:r>
          </a:p>
          <a:p>
            <a:pPr>
              <a:lnSpc>
                <a:spcPts val="1800"/>
              </a:lnSpc>
            </a:pPr>
            <a:r>
              <a:rPr lang="it-IT" sz="1600" dirty="0">
                <a:solidFill>
                  <a:srgbClr val="1D71B8"/>
                </a:solidFill>
              </a:rPr>
              <a:t>To reveal dangerous undetected failure (failures not detected by diagnostics)</a:t>
            </a:r>
          </a:p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Types of ESDV proof tests: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rgbClr val="1D71B8"/>
                </a:solidFill>
              </a:rPr>
              <a:t>(1) Partial stroke test – valve moved typically 5% to 10%, at process operating conditions 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rgbClr val="1D71B8"/>
                </a:solidFill>
              </a:rPr>
              <a:t>(2) Full stroke test – valve moved to its closed (or open) position, offline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rgbClr val="1D71B8"/>
                </a:solidFill>
              </a:rPr>
              <a:t>(3) Full stroke test at process operating conditions 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rgbClr val="1D71B8"/>
                </a:solidFill>
              </a:rPr>
              <a:t>(4) Full stroke test and leak test, offline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rgbClr val="1D71B8"/>
                </a:solidFill>
              </a:rPr>
              <a:t>(5) Full stroke test at process operating conditions and leak test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rgbClr val="1D71B8"/>
                </a:solidFill>
              </a:rPr>
              <a:t>All tests are timed.</a:t>
            </a:r>
            <a:endParaRPr lang="it-IT" sz="16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800" dirty="0">
              <a:solidFill>
                <a:srgbClr val="1D71B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0F15F0-19EC-741B-FC4F-5ED930775C53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3884EC-FF50-06C1-ED55-7577EA1A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301203-CCB6-7110-71CD-2C5DFD915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655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88389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Introduction to Functional Safety</a:t>
            </a:r>
            <a:br>
              <a:rPr lang="en-GB" sz="2800" dirty="0">
                <a:solidFill>
                  <a:srgbClr val="1D71B8"/>
                </a:solidFill>
              </a:rPr>
            </a:br>
            <a:endParaRPr lang="it-IT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5615A9F-1EB3-14E0-94A3-9CC7B6A5579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0824" y="1371601"/>
                <a:ext cx="8365637" cy="3216274"/>
              </a:xfrm>
            </p:spPr>
            <p:txBody>
              <a:bodyPr/>
              <a:lstStyle/>
              <a:p>
                <a:pPr marL="0" indent="0">
                  <a:lnSpc>
                    <a:spcPts val="1800"/>
                  </a:lnSpc>
                  <a:buNone/>
                </a:pPr>
                <a:r>
                  <a:rPr lang="it-IT" sz="1600" b="1" dirty="0">
                    <a:solidFill>
                      <a:srgbClr val="1D71B8"/>
                    </a:solidFill>
                  </a:rPr>
                  <a:t>Proof Test Coverage (PTC)</a:t>
                </a:r>
              </a:p>
              <a:p>
                <a:pPr marL="0" indent="0">
                  <a:lnSpc>
                    <a:spcPts val="1800"/>
                  </a:lnSpc>
                  <a:buNone/>
                </a:pPr>
                <a:endParaRPr lang="it-IT" sz="1600" dirty="0">
                  <a:solidFill>
                    <a:srgbClr val="1D71B8"/>
                  </a:solidFill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:r>
                  <a:rPr lang="it-IT" sz="1600" dirty="0">
                    <a:solidFill>
                      <a:srgbClr val="1D71B8"/>
                    </a:solidFill>
                  </a:rPr>
                  <a:t>The percentage of the total number of dangerous undetected failures (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1D71B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GB" sz="1600" b="0" i="1" baseline="-25000" dirty="0" smtClean="0">
                        <a:solidFill>
                          <a:srgbClr val="1D71B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𝐷𝑈</m:t>
                    </m:r>
                  </m:oMath>
                </a14:m>
                <a:r>
                  <a:rPr lang="en-GB" sz="1600" dirty="0">
                    <a:solidFill>
                      <a:srgbClr val="1D71B8"/>
                    </a:solidFill>
                  </a:rPr>
                  <a:t>)</a:t>
                </a:r>
                <a:r>
                  <a:rPr lang="en-GB" sz="1600" baseline="-25000" dirty="0">
                    <a:solidFill>
                      <a:srgbClr val="1D71B8"/>
                    </a:solidFill>
                  </a:rPr>
                  <a:t> </a:t>
                </a:r>
                <a:r>
                  <a:rPr lang="it-IT" sz="1600" dirty="0">
                    <a:solidFill>
                      <a:srgbClr val="1D71B8"/>
                    </a:solidFill>
                  </a:rPr>
                  <a:t>revealed during a proof test.</a:t>
                </a:r>
              </a:p>
              <a:p>
                <a:pPr marL="0" lvl="1" indent="0">
                  <a:lnSpc>
                    <a:spcPts val="1800"/>
                  </a:lnSpc>
                  <a:spcBef>
                    <a:spcPts val="750"/>
                  </a:spcBef>
                  <a:buNone/>
                </a:pPr>
                <a:r>
                  <a:rPr lang="en-GB" sz="1600" dirty="0">
                    <a:solidFill>
                      <a:srgbClr val="1D71B8"/>
                    </a:solidFill>
                  </a:rPr>
                  <a:t>	</a:t>
                </a:r>
              </a:p>
              <a:p>
                <a:pPr marL="0" indent="0" algn="ctr">
                  <a:lnSpc>
                    <a:spcPts val="1800"/>
                  </a:lnSpc>
                  <a:buNone/>
                </a:pP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1D71B8"/>
                        </a:solidFill>
                        <a:latin typeface="Cambria Math" panose="02040503050406030204" pitchFamily="18" charset="0"/>
                      </a:rPr>
                      <m:t>𝑷𝑻𝑪</m:t>
                    </m:r>
                    <m:r>
                      <a:rPr lang="en-GB" sz="2400" b="1" i="1" smtClean="0">
                        <a:solidFill>
                          <a:srgbClr val="1D71B8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b="1" i="1" smtClean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1" i="1" smtClean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</a:rPr>
                          <m:t>𝑹𝒆𝒗𝒆𝒂𝒍𝒆𝒅</m:t>
                        </m:r>
                        <m:r>
                          <a:rPr lang="en-GB" sz="2400" b="1" i="1" smtClean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1" dirty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  <m:r>
                          <a:rPr lang="en-GB" sz="2400" b="1" i="1" baseline="-25000" dirty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𝑫𝑼</m:t>
                        </m:r>
                      </m:num>
                      <m:den>
                        <m:r>
                          <a:rPr lang="en-GB" sz="2400" b="1" i="1" smtClean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𝑻𝒐𝒕𝒂𝒍</m:t>
                        </m:r>
                        <m:r>
                          <a:rPr lang="en-GB" sz="2400" b="1" i="1" smtClean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1" dirty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  <m:r>
                          <a:rPr lang="en-GB" sz="2400" b="1" i="1" baseline="-25000" dirty="0">
                            <a:solidFill>
                              <a:srgbClr val="1D71B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𝑫𝑼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1D71B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1800" dirty="0">
                    <a:solidFill>
                      <a:srgbClr val="1D71B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(%)</a:t>
                </a:r>
                <a:endParaRPr lang="it-IT" sz="1600" dirty="0">
                  <a:solidFill>
                    <a:srgbClr val="1D71B8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5615A9F-1EB3-14E0-94A3-9CC7B6A55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0824" y="1371601"/>
                <a:ext cx="8365637" cy="3216274"/>
              </a:xfrm>
              <a:blipFill>
                <a:blip r:embed="rId2"/>
                <a:stretch>
                  <a:fillRect l="-1458" t="-2273" r="-1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E0F15F0-19EC-741B-FC4F-5ED930775C53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3884EC-FF50-06C1-ED55-7577EA1A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301203-CCB6-7110-71CD-2C5DFD915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6055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888389"/>
            <a:ext cx="5726113" cy="338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Statement of the Problem</a:t>
            </a:r>
            <a:endParaRPr lang="it-IT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5615A9F-1EB3-14E0-94A3-9CC7B6A5579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0824" y="1371601"/>
                <a:ext cx="8597223" cy="3216274"/>
              </a:xfrm>
            </p:spPr>
            <p:txBody>
              <a:bodyPr/>
              <a:lstStyle/>
              <a:p>
                <a:pPr marL="0" indent="0">
                  <a:lnSpc>
                    <a:spcPts val="1800"/>
                  </a:lnSpc>
                  <a:buNone/>
                </a:pPr>
                <a:r>
                  <a:rPr lang="en-GB" sz="1600" b="1" dirty="0">
                    <a:solidFill>
                      <a:srgbClr val="1D71B8"/>
                    </a:solidFill>
                  </a:rPr>
                  <a:t>Safety system calculations</a:t>
                </a:r>
              </a:p>
              <a:p>
                <a:pPr marL="0" indent="0">
                  <a:lnSpc>
                    <a:spcPts val="1800"/>
                  </a:lnSpc>
                  <a:buNone/>
                </a:pPr>
                <a:endParaRPr lang="en-GB" sz="1600" b="1" dirty="0">
                  <a:solidFill>
                    <a:srgbClr val="1D71B8"/>
                  </a:solidFill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</a:rPr>
                        <m:t>𝑷𝑭𝑫𝒂𝒗𝒈</m:t>
                      </m:r>
                      <m:r>
                        <a:rPr lang="en-GB" sz="1600" b="1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  <m:r>
                            <a:rPr lang="en-GB" sz="1600" b="1" i="1" baseline="-25000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𝑫𝑼</m:t>
                          </m:r>
                          <m: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𝑻𝑰</m:t>
                              </m:r>
                            </m:num>
                            <m:den>
                              <m: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𝑷𝑻𝑪</m:t>
                          </m:r>
                        </m:e>
                      </m:d>
                      <m:r>
                        <a:rPr lang="en-GB" sz="1600" b="1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  <m:r>
                            <a:rPr lang="en-GB" sz="1600" b="1" i="1" baseline="-25000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𝑫𝑼</m:t>
                          </m:r>
                          <m: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𝑴𝑻</m:t>
                              </m:r>
                            </m:num>
                            <m:den>
                              <m: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GB" sz="1600" b="1" i="1" smtClean="0">
                              <a:solidFill>
                                <a:srgbClr val="1D71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1600" b="1" i="1" smtClean="0">
                                  <a:solidFill>
                                    <a:srgbClr val="1D71B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𝑷𝑻𝑪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600" b="1" baseline="-25000" dirty="0">
                  <a:solidFill>
                    <a:srgbClr val="1D71B8"/>
                  </a:solidFill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:endParaRPr lang="en-GB" sz="1600" b="1" baseline="-25000" dirty="0">
                  <a:solidFill>
                    <a:srgbClr val="1D71B8"/>
                  </a:solidFill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𝑃𝐹𝐷𝑎𝑣𝑔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𝑃𝑟𝑜𝑏𝑎𝑏𝑖𝑙𝑖𝑡𝑦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𝑓𝑎𝑖𝑙𝑢𝑟𝑒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𝑜𝑛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𝑑𝑒𝑚𝑎𝑛𝑑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𝑎𝑣𝑒𝑟𝑎𝑔𝑒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i="1" dirty="0">
                  <a:solidFill>
                    <a:srgbClr val="1D71B8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sz="1400" b="0" i="1" baseline="-25000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𝐷𝑈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𝐷𝑎𝑛𝑔𝑒𝑟𝑜𝑢𝑠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𝑢𝑛𝑑𝑒𝑡𝑒𝑐𝑡𝑒𝑑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𝑓𝑎𝑖𝑙𝑢𝑟𝑒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sz="1400" i="1" dirty="0">
                  <a:solidFill>
                    <a:srgbClr val="1D71B8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𝑇𝐼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𝑃𝑟𝑜𝑜𝑓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𝑡𝑒𝑠𝑡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𝑖𝑛𝑡𝑒𝑟𝑣𝑎𝑙</m:t>
                      </m:r>
                    </m:oMath>
                  </m:oMathPara>
                </a14:m>
                <a:endParaRPr lang="en-GB" sz="1400" i="1" dirty="0">
                  <a:solidFill>
                    <a:srgbClr val="1D71B8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𝑃𝑇𝐶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𝑃𝑟𝑜𝑜𝑓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𝑡𝑒𝑠𝑡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𝑐𝑜𝑣𝑒𝑟𝑎𝑔𝑒</m:t>
                      </m:r>
                    </m:oMath>
                  </m:oMathPara>
                </a14:m>
                <a:endParaRPr lang="en-GB" sz="1400" i="1" dirty="0">
                  <a:solidFill>
                    <a:srgbClr val="1D71B8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𝑀𝑇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𝑀𝑖𝑠𝑠𝑖𝑜𝑛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solidFill>
                            <a:srgbClr val="1D71B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𝑡𝑖𝑚𝑒</m:t>
                      </m:r>
                    </m:oMath>
                  </m:oMathPara>
                </a14:m>
                <a:endParaRPr lang="en-GB" sz="1400" i="1" dirty="0">
                  <a:solidFill>
                    <a:srgbClr val="1D71B8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ts val="1800"/>
                  </a:lnSpc>
                  <a:buNone/>
                </a:pPr>
                <a:r>
                  <a:rPr lang="en-GB" sz="1600" dirty="0">
                    <a:solidFill>
                      <a:srgbClr val="1D71B8"/>
                    </a:solidFill>
                  </a:rPr>
                  <a:t>The potential problem - we test too much or worst case we don’t test enough!</a:t>
                </a:r>
              </a:p>
              <a:p>
                <a:pPr marL="0" indent="0">
                  <a:lnSpc>
                    <a:spcPts val="1800"/>
                  </a:lnSpc>
                  <a:buNone/>
                </a:pPr>
                <a:endParaRPr lang="en-GB" sz="1600" dirty="0">
                  <a:solidFill>
                    <a:srgbClr val="1D71B8"/>
                  </a:solidFill>
                </a:endParaRPr>
              </a:p>
              <a:p>
                <a:pPr marL="0" indent="0">
                  <a:lnSpc>
                    <a:spcPts val="1800"/>
                  </a:lnSpc>
                  <a:buNone/>
                </a:pPr>
                <a:r>
                  <a:rPr lang="en-GB" sz="1600" dirty="0">
                    <a:solidFill>
                      <a:srgbClr val="1D71B8"/>
                    </a:solidFill>
                  </a:rPr>
                  <a:t>                                        </a:t>
                </a:r>
                <a:r>
                  <a:rPr lang="en-GB" sz="3200" b="1" dirty="0">
                    <a:solidFill>
                      <a:srgbClr val="1D71B8"/>
                    </a:solidFill>
                  </a:rPr>
                  <a:t>Cost</a:t>
                </a:r>
                <a:r>
                  <a:rPr lang="en-GB" sz="3200" dirty="0">
                    <a:solidFill>
                      <a:srgbClr val="1D71B8"/>
                    </a:solidFill>
                  </a:rPr>
                  <a:t>              </a:t>
                </a:r>
                <a:r>
                  <a:rPr lang="en-GB" sz="3200" b="1" dirty="0">
                    <a:solidFill>
                      <a:srgbClr val="1D71B8"/>
                    </a:solidFill>
                  </a:rPr>
                  <a:t>Safety</a:t>
                </a:r>
              </a:p>
              <a:p>
                <a:pPr marL="0" indent="0">
                  <a:lnSpc>
                    <a:spcPts val="1800"/>
                  </a:lnSpc>
                  <a:buNone/>
                </a:pPr>
                <a:endParaRPr lang="it-IT" sz="1600" b="1" dirty="0">
                  <a:solidFill>
                    <a:srgbClr val="1D71B8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5615A9F-1EB3-14E0-94A3-9CC7B6A55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0824" y="1371601"/>
                <a:ext cx="8597223" cy="3216274"/>
              </a:xfrm>
              <a:blipFill>
                <a:blip r:embed="rId2"/>
                <a:stretch>
                  <a:fillRect l="-1418" t="-2273" b="-9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D81EC90-817B-0A32-ABBB-3BDD70A9BB17}"/>
              </a:ext>
            </a:extLst>
          </p:cNvPr>
          <p:cNvGrpSpPr/>
          <p:nvPr/>
        </p:nvGrpSpPr>
        <p:grpSpPr>
          <a:xfrm>
            <a:off x="6824882" y="239151"/>
            <a:ext cx="2023166" cy="764638"/>
            <a:chOff x="6824882" y="239151"/>
            <a:chExt cx="2023166" cy="76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19C0C5-B3B1-6FD5-9314-3FBBC1961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2726" y="274321"/>
              <a:ext cx="1105322" cy="6140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A21A38-966D-62FA-6F0C-079F2244B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882" y="239151"/>
              <a:ext cx="764638" cy="764638"/>
            </a:xfrm>
            <a:prstGeom prst="rect">
              <a:avLst/>
            </a:prstGeom>
          </p:spPr>
        </p:pic>
      </p:grp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160B5C6F-4D2D-A0E8-C39B-19EC310D69F9}"/>
              </a:ext>
            </a:extLst>
          </p:cNvPr>
          <p:cNvSpPr/>
          <p:nvPr/>
        </p:nvSpPr>
        <p:spPr>
          <a:xfrm>
            <a:off x="3700130" y="4266272"/>
            <a:ext cx="1112875" cy="37214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1697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1554</TotalTime>
  <Words>1380</Words>
  <Application>Microsoft Office PowerPoint</Application>
  <PresentationFormat>Presentazione su schermo (16:9)</PresentationFormat>
  <Paragraphs>345</Paragraphs>
  <Slides>27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</vt:lpstr>
      <vt:lpstr>Cambria Math</vt:lpstr>
      <vt:lpstr>DM Sans</vt:lpstr>
      <vt:lpstr>Helvetica Neue</vt:lpstr>
      <vt:lpstr>Times New Roman</vt:lpstr>
      <vt:lpstr>Wingdings</vt:lpstr>
      <vt:lpstr>Tema di Office</vt:lpstr>
      <vt:lpstr>Presentazione standard di PowerPoint</vt:lpstr>
      <vt:lpstr>Estimation of Proof Test Coverage for Emergency Shut Down Valves</vt:lpstr>
      <vt:lpstr>Biography</vt:lpstr>
      <vt:lpstr>Agenda</vt:lpstr>
      <vt:lpstr>Introduction to Functional Safety  </vt:lpstr>
      <vt:lpstr>Introduction to Functional Safety </vt:lpstr>
      <vt:lpstr>Introduction to Functional Safety </vt:lpstr>
      <vt:lpstr>Introduction to Functional Safety </vt:lpstr>
      <vt:lpstr>Statement of the Problem</vt:lpstr>
      <vt:lpstr>Statement of the Problem</vt:lpstr>
      <vt:lpstr>Research Methodology</vt:lpstr>
      <vt:lpstr>Method 1 - Field Data </vt:lpstr>
      <vt:lpstr>Method 2 - FMEDA using component failure rate database</vt:lpstr>
      <vt:lpstr>FMEDA </vt:lpstr>
      <vt:lpstr>Method 3 – Using a Fuzzy Inference System (FIS)</vt:lpstr>
      <vt:lpstr>Introduction to Fuzzy Inference Systems (FIS)</vt:lpstr>
      <vt:lpstr>Linguistic Variables</vt:lpstr>
      <vt:lpstr>Membership Functions</vt:lpstr>
      <vt:lpstr>Fuzzification (Inputs)</vt:lpstr>
      <vt:lpstr>Inference &amp; Rule Base</vt:lpstr>
      <vt:lpstr>Aggregation &amp; Defuzzification (Output)</vt:lpstr>
      <vt:lpstr>ANDing Fuzzy Subsets</vt:lpstr>
      <vt:lpstr>Results from Field Data, FMEDA &amp; Fuzzy-FMEDA</vt:lpstr>
      <vt:lpstr>Using failure data from BS EN 17955 </vt:lpstr>
      <vt:lpstr>Conclusions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94</cp:revision>
  <cp:lastPrinted>2024-04-29T08:44:36Z</cp:lastPrinted>
  <dcterms:created xsi:type="dcterms:W3CDTF">2023-01-25T08:25:49Z</dcterms:created>
  <dcterms:modified xsi:type="dcterms:W3CDTF">2024-05-07T15:47:14Z</dcterms:modified>
</cp:coreProperties>
</file>