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24"/>
  </p:notesMasterIdLst>
  <p:handoutMasterIdLst>
    <p:handoutMasterId r:id="rId25"/>
  </p:handoutMasterIdLst>
  <p:sldIdLst>
    <p:sldId id="343" r:id="rId2"/>
    <p:sldId id="324" r:id="rId3"/>
    <p:sldId id="311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14" r:id="rId22"/>
    <p:sldId id="370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007AB0"/>
    <a:srgbClr val="5ABAF3"/>
    <a:srgbClr val="316EA9"/>
    <a:srgbClr val="296AA6"/>
    <a:srgbClr val="0C1330"/>
    <a:srgbClr val="328EE1"/>
    <a:srgbClr val="328BD9"/>
    <a:srgbClr val="276AA5"/>
    <a:srgbClr val="53A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873610-3E1D-4C1E-901E-AD7E5A8881E4}" v="44" dt="2024-05-06T10:18:26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93099" autoAdjust="0"/>
  </p:normalViewPr>
  <p:slideViewPr>
    <p:cSldViewPr snapToGrid="0">
      <p:cViewPr varScale="1">
        <p:scale>
          <a:sx n="131" d="100"/>
          <a:sy n="131" d="100"/>
        </p:scale>
        <p:origin x="82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2F873610-3E1D-4C1E-901E-AD7E5A8881E4}"/>
    <pc:docChg chg="undo custSel addSld delSld modSld sldOrd modMainMaster">
      <pc:chgData name="Veniero Facchetti" userId="f2c6c99af91c4974" providerId="LiveId" clId="{2F873610-3E1D-4C1E-901E-AD7E5A8881E4}" dt="2024-05-06T10:18:26.597" v="173"/>
      <pc:docMkLst>
        <pc:docMk/>
      </pc:docMkLst>
      <pc:sldChg chg="modSp mod">
        <pc:chgData name="Veniero Facchetti" userId="f2c6c99af91c4974" providerId="LiveId" clId="{2F873610-3E1D-4C1E-901E-AD7E5A8881E4}" dt="2024-05-06T10:02:06.951" v="23" actId="1076"/>
        <pc:sldMkLst>
          <pc:docMk/>
          <pc:sldMk cId="2962966828" sldId="311"/>
        </pc:sldMkLst>
        <pc:spChg chg="mod">
          <ac:chgData name="Veniero Facchetti" userId="f2c6c99af91c4974" providerId="LiveId" clId="{2F873610-3E1D-4C1E-901E-AD7E5A8881E4}" dt="2024-05-06T10:01:07.218" v="18" actId="207"/>
          <ac:spMkLst>
            <pc:docMk/>
            <pc:sldMk cId="2962966828" sldId="311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01:17.636" v="19" actId="207"/>
          <ac:spMkLst>
            <pc:docMk/>
            <pc:sldMk cId="2962966828" sldId="311"/>
            <ac:spMk id="3" creationId="{E5615A9F-1EB3-14E0-94A3-9CC7B6A5579E}"/>
          </ac:spMkLst>
        </pc:spChg>
        <pc:picChg chg="mod">
          <ac:chgData name="Veniero Facchetti" userId="f2c6c99af91c4974" providerId="LiveId" clId="{2F873610-3E1D-4C1E-901E-AD7E5A8881E4}" dt="2024-05-06T10:02:06.951" v="23" actId="1076"/>
          <ac:picMkLst>
            <pc:docMk/>
            <pc:sldMk cId="2962966828" sldId="311"/>
            <ac:picMk id="5" creationId="{C320E2E5-EBE7-1705-6150-2CFD29772968}"/>
          </ac:picMkLst>
        </pc:picChg>
      </pc:sldChg>
      <pc:sldChg chg="modSp mod">
        <pc:chgData name="Veniero Facchetti" userId="f2c6c99af91c4974" providerId="LiveId" clId="{2F873610-3E1D-4C1E-901E-AD7E5A8881E4}" dt="2024-05-06T10:16:03.759" v="172" actId="1076"/>
        <pc:sldMkLst>
          <pc:docMk/>
          <pc:sldMk cId="2155969868" sldId="314"/>
        </pc:sldMkLst>
        <pc:spChg chg="mod">
          <ac:chgData name="Veniero Facchetti" userId="f2c6c99af91c4974" providerId="LiveId" clId="{2F873610-3E1D-4C1E-901E-AD7E5A8881E4}" dt="2024-05-06T10:15:51.254" v="170" actId="1076"/>
          <ac:spMkLst>
            <pc:docMk/>
            <pc:sldMk cId="2155969868" sldId="314"/>
            <ac:spMk id="2" creationId="{AE47D437-F82B-9181-3F53-8EF88382579C}"/>
          </ac:spMkLst>
        </pc:spChg>
        <pc:spChg chg="mod">
          <ac:chgData name="Veniero Facchetti" userId="f2c6c99af91c4974" providerId="LiveId" clId="{2F873610-3E1D-4C1E-901E-AD7E5A8881E4}" dt="2024-05-06T10:16:03.759" v="172" actId="1076"/>
          <ac:spMkLst>
            <pc:docMk/>
            <pc:sldMk cId="2155969868" sldId="314"/>
            <ac:spMk id="25" creationId="{FFC97C57-63F6-B7AF-54C0-C84FB7F1E3F9}"/>
          </ac:spMkLst>
        </pc:spChg>
      </pc:sldChg>
      <pc:sldChg chg="add del">
        <pc:chgData name="Veniero Facchetti" userId="f2c6c99af91c4974" providerId="LiveId" clId="{2F873610-3E1D-4C1E-901E-AD7E5A8881E4}" dt="2024-05-06T09:59:26.439" v="1" actId="47"/>
        <pc:sldMkLst>
          <pc:docMk/>
          <pc:sldMk cId="750713549" sldId="315"/>
        </pc:sldMkLst>
      </pc:sldChg>
      <pc:sldChg chg="modSp mod">
        <pc:chgData name="Veniero Facchetti" userId="f2c6c99af91c4974" providerId="LiveId" clId="{2F873610-3E1D-4C1E-901E-AD7E5A8881E4}" dt="2024-05-06T10:00:40.178" v="17" actId="20577"/>
        <pc:sldMkLst>
          <pc:docMk/>
          <pc:sldMk cId="4024510751" sldId="324"/>
        </pc:sldMkLst>
        <pc:spChg chg="mod">
          <ac:chgData name="Veniero Facchetti" userId="f2c6c99af91c4974" providerId="LiveId" clId="{2F873610-3E1D-4C1E-901E-AD7E5A8881E4}" dt="2024-05-06T10:00:40.178" v="17" actId="20577"/>
          <ac:spMkLst>
            <pc:docMk/>
            <pc:sldMk cId="4024510751" sldId="324"/>
            <ac:spMk id="2" creationId="{60BEEFAC-B87D-48F6-D21D-02E165BC31C0}"/>
          </ac:spMkLst>
        </pc:spChg>
      </pc:sldChg>
      <pc:sldChg chg="modSp mod">
        <pc:chgData name="Veniero Facchetti" userId="f2c6c99af91c4974" providerId="LiveId" clId="{2F873610-3E1D-4C1E-901E-AD7E5A8881E4}" dt="2024-05-06T10:03:54.039" v="38" actId="14100"/>
        <pc:sldMkLst>
          <pc:docMk/>
          <pc:sldMk cId="1771519295" sldId="326"/>
        </pc:sldMkLst>
        <pc:spChg chg="mod">
          <ac:chgData name="Veniero Facchetti" userId="f2c6c99af91c4974" providerId="LiveId" clId="{2F873610-3E1D-4C1E-901E-AD7E5A8881E4}" dt="2024-05-06T10:03:51.521" v="37" actId="14100"/>
          <ac:spMkLst>
            <pc:docMk/>
            <pc:sldMk cId="1771519295" sldId="326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03:54.039" v="38" actId="14100"/>
          <ac:spMkLst>
            <pc:docMk/>
            <pc:sldMk cId="1771519295" sldId="326"/>
            <ac:spMk id="3" creationId="{E5615A9F-1EB3-14E0-94A3-9CC7B6A5579E}"/>
          </ac:spMkLst>
        </pc:spChg>
        <pc:picChg chg="mod">
          <ac:chgData name="Veniero Facchetti" userId="f2c6c99af91c4974" providerId="LiveId" clId="{2F873610-3E1D-4C1E-901E-AD7E5A8881E4}" dt="2024-05-06T10:03:38.094" v="33" actId="14100"/>
          <ac:picMkLst>
            <pc:docMk/>
            <pc:sldMk cId="1771519295" sldId="326"/>
            <ac:picMk id="4" creationId="{D14577A1-CC20-96B2-A077-655AE4FE5B66}"/>
          </ac:picMkLst>
        </pc:picChg>
      </pc:sldChg>
      <pc:sldChg chg="modSp mod">
        <pc:chgData name="Veniero Facchetti" userId="f2c6c99af91c4974" providerId="LiveId" clId="{2F873610-3E1D-4C1E-901E-AD7E5A8881E4}" dt="2024-05-06T10:07:01.407" v="68" actId="207"/>
        <pc:sldMkLst>
          <pc:docMk/>
          <pc:sldMk cId="863029800" sldId="327"/>
        </pc:sldMkLst>
        <pc:spChg chg="mod">
          <ac:chgData name="Veniero Facchetti" userId="f2c6c99af91c4974" providerId="LiveId" clId="{2F873610-3E1D-4C1E-901E-AD7E5A8881E4}" dt="2024-05-06T10:06:32.902" v="67" actId="14100"/>
          <ac:spMkLst>
            <pc:docMk/>
            <pc:sldMk cId="863029800" sldId="327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07:01.407" v="68" actId="207"/>
          <ac:spMkLst>
            <pc:docMk/>
            <pc:sldMk cId="863029800" sldId="327"/>
            <ac:spMk id="3" creationId="{E5615A9F-1EB3-14E0-94A3-9CC7B6A5579E}"/>
          </ac:spMkLst>
        </pc:spChg>
        <pc:spChg chg="mod">
          <ac:chgData name="Veniero Facchetti" userId="f2c6c99af91c4974" providerId="LiveId" clId="{2F873610-3E1D-4C1E-901E-AD7E5A8881E4}" dt="2024-05-06T10:04:29.711" v="47" actId="1076"/>
          <ac:spMkLst>
            <pc:docMk/>
            <pc:sldMk cId="863029800" sldId="327"/>
            <ac:spMk id="6" creationId="{182B0B2E-3157-7748-8019-6CEFDCE737B5}"/>
          </ac:spMkLst>
        </pc:spChg>
        <pc:picChg chg="mod">
          <ac:chgData name="Veniero Facchetti" userId="f2c6c99af91c4974" providerId="LiveId" clId="{2F873610-3E1D-4C1E-901E-AD7E5A8881E4}" dt="2024-05-06T10:04:11.038" v="43" actId="1076"/>
          <ac:picMkLst>
            <pc:docMk/>
            <pc:sldMk cId="863029800" sldId="327"/>
            <ac:picMk id="4" creationId="{238E6AFC-F5E2-F438-DBF7-62A8E93BB9EB}"/>
          </ac:picMkLst>
        </pc:picChg>
      </pc:sldChg>
      <pc:sldChg chg="modSp mod">
        <pc:chgData name="Veniero Facchetti" userId="f2c6c99af91c4974" providerId="LiveId" clId="{2F873610-3E1D-4C1E-901E-AD7E5A8881E4}" dt="2024-05-06T10:07:17.735" v="71" actId="207"/>
        <pc:sldMkLst>
          <pc:docMk/>
          <pc:sldMk cId="1792271985" sldId="328"/>
        </pc:sldMkLst>
        <pc:spChg chg="mod">
          <ac:chgData name="Veniero Facchetti" userId="f2c6c99af91c4974" providerId="LiveId" clId="{2F873610-3E1D-4C1E-901E-AD7E5A8881E4}" dt="2024-05-06T10:04:51.494" v="50" actId="1076"/>
          <ac:spMkLst>
            <pc:docMk/>
            <pc:sldMk cId="1792271985" sldId="328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07:17.735" v="71" actId="207"/>
          <ac:spMkLst>
            <pc:docMk/>
            <pc:sldMk cId="1792271985" sldId="328"/>
            <ac:spMk id="3" creationId="{E5615A9F-1EB3-14E0-94A3-9CC7B6A5579E}"/>
          </ac:spMkLst>
        </pc:spChg>
      </pc:sldChg>
      <pc:sldChg chg="modSp mod">
        <pc:chgData name="Veniero Facchetti" userId="f2c6c99af91c4974" providerId="LiveId" clId="{2F873610-3E1D-4C1E-901E-AD7E5A8881E4}" dt="2024-05-06T10:07:34.704" v="74" actId="207"/>
        <pc:sldMkLst>
          <pc:docMk/>
          <pc:sldMk cId="1591905294" sldId="329"/>
        </pc:sldMkLst>
        <pc:spChg chg="mod">
          <ac:chgData name="Veniero Facchetti" userId="f2c6c99af91c4974" providerId="LiveId" clId="{2F873610-3E1D-4C1E-901E-AD7E5A8881E4}" dt="2024-05-06T10:05:49.304" v="62" actId="207"/>
          <ac:spMkLst>
            <pc:docMk/>
            <pc:sldMk cId="1591905294" sldId="329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07:34.704" v="74" actId="207"/>
          <ac:spMkLst>
            <pc:docMk/>
            <pc:sldMk cId="1591905294" sldId="329"/>
            <ac:spMk id="3" creationId="{E5615A9F-1EB3-14E0-94A3-9CC7B6A5579E}"/>
          </ac:spMkLst>
        </pc:spChg>
      </pc:sldChg>
      <pc:sldChg chg="modSp mod">
        <pc:chgData name="Veniero Facchetti" userId="f2c6c99af91c4974" providerId="LiveId" clId="{2F873610-3E1D-4C1E-901E-AD7E5A8881E4}" dt="2024-05-06T10:07:56.680" v="79" actId="207"/>
        <pc:sldMkLst>
          <pc:docMk/>
          <pc:sldMk cId="2075317091" sldId="330"/>
        </pc:sldMkLst>
        <pc:spChg chg="mod">
          <ac:chgData name="Veniero Facchetti" userId="f2c6c99af91c4974" providerId="LiveId" clId="{2F873610-3E1D-4C1E-901E-AD7E5A8881E4}" dt="2024-05-06T10:07:45.927" v="76" actId="1076"/>
          <ac:spMkLst>
            <pc:docMk/>
            <pc:sldMk cId="2075317091" sldId="330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07:56.680" v="79" actId="207"/>
          <ac:spMkLst>
            <pc:docMk/>
            <pc:sldMk cId="2075317091" sldId="330"/>
            <ac:spMk id="3" creationId="{E5615A9F-1EB3-14E0-94A3-9CC7B6A5579E}"/>
          </ac:spMkLst>
        </pc:spChg>
        <pc:picChg chg="mod">
          <ac:chgData name="Veniero Facchetti" userId="f2c6c99af91c4974" providerId="LiveId" clId="{2F873610-3E1D-4C1E-901E-AD7E5A8881E4}" dt="2024-05-06T10:06:09.032" v="65" actId="1076"/>
          <ac:picMkLst>
            <pc:docMk/>
            <pc:sldMk cId="2075317091" sldId="330"/>
            <ac:picMk id="4" creationId="{EAA19B83-D0A9-E9D0-58B3-5CFD11A58B26}"/>
          </ac:picMkLst>
        </pc:picChg>
      </pc:sldChg>
      <pc:sldChg chg="modSp mod">
        <pc:chgData name="Veniero Facchetti" userId="f2c6c99af91c4974" providerId="LiveId" clId="{2F873610-3E1D-4C1E-901E-AD7E5A8881E4}" dt="2024-05-06T10:08:08.267" v="81" actId="207"/>
        <pc:sldMkLst>
          <pc:docMk/>
          <pc:sldMk cId="1886081615" sldId="331"/>
        </pc:sldMkLst>
        <pc:spChg chg="mod">
          <ac:chgData name="Veniero Facchetti" userId="f2c6c99af91c4974" providerId="LiveId" clId="{2F873610-3E1D-4C1E-901E-AD7E5A8881E4}" dt="2024-05-06T10:08:05.623" v="80" actId="1076"/>
          <ac:spMkLst>
            <pc:docMk/>
            <pc:sldMk cId="1886081615" sldId="331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08:08.267" v="81" actId="207"/>
          <ac:spMkLst>
            <pc:docMk/>
            <pc:sldMk cId="1886081615" sldId="331"/>
            <ac:spMk id="3" creationId="{E5615A9F-1EB3-14E0-94A3-9CC7B6A5579E}"/>
          </ac:spMkLst>
        </pc:spChg>
      </pc:sldChg>
      <pc:sldChg chg="modSp mod">
        <pc:chgData name="Veniero Facchetti" userId="f2c6c99af91c4974" providerId="LiveId" clId="{2F873610-3E1D-4C1E-901E-AD7E5A8881E4}" dt="2024-05-06T10:10:28.193" v="104" actId="404"/>
        <pc:sldMkLst>
          <pc:docMk/>
          <pc:sldMk cId="249776749" sldId="332"/>
        </pc:sldMkLst>
        <pc:spChg chg="mod">
          <ac:chgData name="Veniero Facchetti" userId="f2c6c99af91c4974" providerId="LiveId" clId="{2F873610-3E1D-4C1E-901E-AD7E5A8881E4}" dt="2024-05-06T10:09:12.447" v="93" actId="14100"/>
          <ac:spMkLst>
            <pc:docMk/>
            <pc:sldMk cId="249776749" sldId="332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0:28.193" v="104" actId="404"/>
          <ac:spMkLst>
            <pc:docMk/>
            <pc:sldMk cId="249776749" sldId="332"/>
            <ac:spMk id="3" creationId="{E5615A9F-1EB3-14E0-94A3-9CC7B6A5579E}"/>
          </ac:spMkLst>
        </pc:spChg>
        <pc:picChg chg="mod">
          <ac:chgData name="Veniero Facchetti" userId="f2c6c99af91c4974" providerId="LiveId" clId="{2F873610-3E1D-4C1E-901E-AD7E5A8881E4}" dt="2024-05-06T10:08:52.638" v="91" actId="1076"/>
          <ac:picMkLst>
            <pc:docMk/>
            <pc:sldMk cId="249776749" sldId="332"/>
            <ac:picMk id="92" creationId="{884B936E-73CE-C777-476D-9238BD1C8370}"/>
          </ac:picMkLst>
        </pc:picChg>
      </pc:sldChg>
      <pc:sldChg chg="modSp mod">
        <pc:chgData name="Veniero Facchetti" userId="f2c6c99af91c4974" providerId="LiveId" clId="{2F873610-3E1D-4C1E-901E-AD7E5A8881E4}" dt="2024-05-06T10:10:32.216" v="105" actId="404"/>
        <pc:sldMkLst>
          <pc:docMk/>
          <pc:sldMk cId="303475310" sldId="333"/>
        </pc:sldMkLst>
        <pc:spChg chg="mod">
          <ac:chgData name="Veniero Facchetti" userId="f2c6c99af91c4974" providerId="LiveId" clId="{2F873610-3E1D-4C1E-901E-AD7E5A8881E4}" dt="2024-05-06T10:09:19.399" v="94" actId="207"/>
          <ac:spMkLst>
            <pc:docMk/>
            <pc:sldMk cId="303475310" sldId="333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0:32.216" v="105" actId="404"/>
          <ac:spMkLst>
            <pc:docMk/>
            <pc:sldMk cId="303475310" sldId="333"/>
            <ac:spMk id="3" creationId="{E5615A9F-1EB3-14E0-94A3-9CC7B6A5579E}"/>
          </ac:spMkLst>
        </pc:spChg>
      </pc:sldChg>
      <pc:sldChg chg="modSp mod">
        <pc:chgData name="Veniero Facchetti" userId="f2c6c99af91c4974" providerId="LiveId" clId="{2F873610-3E1D-4C1E-901E-AD7E5A8881E4}" dt="2024-05-06T10:10:37.105" v="106" actId="404"/>
        <pc:sldMkLst>
          <pc:docMk/>
          <pc:sldMk cId="3364919503" sldId="334"/>
        </pc:sldMkLst>
        <pc:spChg chg="mod">
          <ac:chgData name="Veniero Facchetti" userId="f2c6c99af91c4974" providerId="LiveId" clId="{2F873610-3E1D-4C1E-901E-AD7E5A8881E4}" dt="2024-05-06T10:09:45.054" v="100" actId="1076"/>
          <ac:spMkLst>
            <pc:docMk/>
            <pc:sldMk cId="3364919503" sldId="334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0:37.105" v="106" actId="404"/>
          <ac:spMkLst>
            <pc:docMk/>
            <pc:sldMk cId="3364919503" sldId="334"/>
            <ac:spMk id="3" creationId="{E5615A9F-1EB3-14E0-94A3-9CC7B6A5579E}"/>
          </ac:spMkLst>
        </pc:spChg>
      </pc:sldChg>
      <pc:sldChg chg="modSp mod">
        <pc:chgData name="Veniero Facchetti" userId="f2c6c99af91c4974" providerId="LiveId" clId="{2F873610-3E1D-4C1E-901E-AD7E5A8881E4}" dt="2024-05-06T10:10:43.247" v="107" actId="404"/>
        <pc:sldMkLst>
          <pc:docMk/>
          <pc:sldMk cId="161686166" sldId="335"/>
        </pc:sldMkLst>
        <pc:spChg chg="mod">
          <ac:chgData name="Veniero Facchetti" userId="f2c6c99af91c4974" providerId="LiveId" clId="{2F873610-3E1D-4C1E-901E-AD7E5A8881E4}" dt="2024-05-06T10:09:59.454" v="102" actId="1076"/>
          <ac:spMkLst>
            <pc:docMk/>
            <pc:sldMk cId="161686166" sldId="335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0:43.247" v="107" actId="404"/>
          <ac:spMkLst>
            <pc:docMk/>
            <pc:sldMk cId="161686166" sldId="335"/>
            <ac:spMk id="3" creationId="{E5615A9F-1EB3-14E0-94A3-9CC7B6A5579E}"/>
          </ac:spMkLst>
        </pc:spChg>
      </pc:sldChg>
      <pc:sldChg chg="modSp mod">
        <pc:chgData name="Veniero Facchetti" userId="f2c6c99af91c4974" providerId="LiveId" clId="{2F873610-3E1D-4C1E-901E-AD7E5A8881E4}" dt="2024-05-06T10:11:30.758" v="118" actId="6549"/>
        <pc:sldMkLst>
          <pc:docMk/>
          <pc:sldMk cId="884114720" sldId="336"/>
        </pc:sldMkLst>
        <pc:spChg chg="mod">
          <ac:chgData name="Veniero Facchetti" userId="f2c6c99af91c4974" providerId="LiveId" clId="{2F873610-3E1D-4C1E-901E-AD7E5A8881E4}" dt="2024-05-06T10:11:06.094" v="114" actId="1076"/>
          <ac:spMkLst>
            <pc:docMk/>
            <pc:sldMk cId="884114720" sldId="336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1:30.758" v="118" actId="6549"/>
          <ac:spMkLst>
            <pc:docMk/>
            <pc:sldMk cId="884114720" sldId="336"/>
            <ac:spMk id="3" creationId="{E5615A9F-1EB3-14E0-94A3-9CC7B6A5579E}"/>
          </ac:spMkLst>
        </pc:spChg>
        <pc:spChg chg="mod">
          <ac:chgData name="Veniero Facchetti" userId="f2c6c99af91c4974" providerId="LiveId" clId="{2F873610-3E1D-4C1E-901E-AD7E5A8881E4}" dt="2024-05-06T10:10:52.638" v="109" actId="1076"/>
          <ac:spMkLst>
            <pc:docMk/>
            <pc:sldMk cId="884114720" sldId="336"/>
            <ac:spMk id="4" creationId="{4D1E9C01-6DE4-FE0A-5B2F-7B9A4BD4D6C9}"/>
          </ac:spMkLst>
        </pc:spChg>
        <pc:spChg chg="mod">
          <ac:chgData name="Veniero Facchetti" userId="f2c6c99af91c4974" providerId="LiveId" clId="{2F873610-3E1D-4C1E-901E-AD7E5A8881E4}" dt="2024-05-06T10:10:54.015" v="110" actId="1076"/>
          <ac:spMkLst>
            <pc:docMk/>
            <pc:sldMk cId="884114720" sldId="336"/>
            <ac:spMk id="5" creationId="{6071C0AC-6EE9-0C2A-CCE0-D0EFE1490377}"/>
          </ac:spMkLst>
        </pc:spChg>
        <pc:spChg chg="mod">
          <ac:chgData name="Veniero Facchetti" userId="f2c6c99af91c4974" providerId="LiveId" clId="{2F873610-3E1D-4C1E-901E-AD7E5A8881E4}" dt="2024-05-06T10:10:55.439" v="111" actId="1076"/>
          <ac:spMkLst>
            <pc:docMk/>
            <pc:sldMk cId="884114720" sldId="336"/>
            <ac:spMk id="6" creationId="{DF1E4CBC-6CFA-A9F5-2D90-281F6321EBA7}"/>
          </ac:spMkLst>
        </pc:spChg>
      </pc:sldChg>
      <pc:sldChg chg="modSp mod">
        <pc:chgData name="Veniero Facchetti" userId="f2c6c99af91c4974" providerId="LiveId" clId="{2F873610-3E1D-4C1E-901E-AD7E5A8881E4}" dt="2024-05-06T10:11:45.384" v="122" actId="404"/>
        <pc:sldMkLst>
          <pc:docMk/>
          <pc:sldMk cId="3356125671" sldId="337"/>
        </pc:sldMkLst>
        <pc:spChg chg="mod">
          <ac:chgData name="Veniero Facchetti" userId="f2c6c99af91c4974" providerId="LiveId" clId="{2F873610-3E1D-4C1E-901E-AD7E5A8881E4}" dt="2024-05-06T10:11:34.795" v="119" actId="207"/>
          <ac:spMkLst>
            <pc:docMk/>
            <pc:sldMk cId="3356125671" sldId="337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1:45.384" v="122" actId="404"/>
          <ac:spMkLst>
            <pc:docMk/>
            <pc:sldMk cId="3356125671" sldId="337"/>
            <ac:spMk id="3" creationId="{E5615A9F-1EB3-14E0-94A3-9CC7B6A5579E}"/>
          </ac:spMkLst>
        </pc:spChg>
      </pc:sldChg>
      <pc:sldChg chg="modSp mod modAnim">
        <pc:chgData name="Veniero Facchetti" userId="f2c6c99af91c4974" providerId="LiveId" clId="{2F873610-3E1D-4C1E-901E-AD7E5A8881E4}" dt="2024-05-06T10:12:08.279" v="129" actId="404"/>
        <pc:sldMkLst>
          <pc:docMk/>
          <pc:sldMk cId="1501937352" sldId="338"/>
        </pc:sldMkLst>
        <pc:spChg chg="mod">
          <ac:chgData name="Veniero Facchetti" userId="f2c6c99af91c4974" providerId="LiveId" clId="{2F873610-3E1D-4C1E-901E-AD7E5A8881E4}" dt="2024-05-06T10:11:54.719" v="124" actId="1076"/>
          <ac:spMkLst>
            <pc:docMk/>
            <pc:sldMk cId="1501937352" sldId="338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2:08.279" v="129" actId="404"/>
          <ac:spMkLst>
            <pc:docMk/>
            <pc:sldMk cId="1501937352" sldId="338"/>
            <ac:spMk id="3" creationId="{E5615A9F-1EB3-14E0-94A3-9CC7B6A5579E}"/>
          </ac:spMkLst>
        </pc:spChg>
      </pc:sldChg>
      <pc:sldChg chg="modSp mod">
        <pc:chgData name="Veniero Facchetti" userId="f2c6c99af91c4974" providerId="LiveId" clId="{2F873610-3E1D-4C1E-901E-AD7E5A8881E4}" dt="2024-05-06T10:13:09.664" v="140" actId="404"/>
        <pc:sldMkLst>
          <pc:docMk/>
          <pc:sldMk cId="773220077" sldId="339"/>
        </pc:sldMkLst>
        <pc:spChg chg="mod">
          <ac:chgData name="Veniero Facchetti" userId="f2c6c99af91c4974" providerId="LiveId" clId="{2F873610-3E1D-4C1E-901E-AD7E5A8881E4}" dt="2024-05-06T10:12:25.063" v="131" actId="1076"/>
          <ac:spMkLst>
            <pc:docMk/>
            <pc:sldMk cId="773220077" sldId="339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3:01.880" v="138" actId="113"/>
          <ac:spMkLst>
            <pc:docMk/>
            <pc:sldMk cId="773220077" sldId="339"/>
            <ac:spMk id="3" creationId="{E5615A9F-1EB3-14E0-94A3-9CC7B6A5579E}"/>
          </ac:spMkLst>
        </pc:spChg>
        <pc:spChg chg="mod">
          <ac:chgData name="Veniero Facchetti" userId="f2c6c99af91c4974" providerId="LiveId" clId="{2F873610-3E1D-4C1E-901E-AD7E5A8881E4}" dt="2024-05-06T10:13:09.664" v="140" actId="404"/>
          <ac:spMkLst>
            <pc:docMk/>
            <pc:sldMk cId="773220077" sldId="339"/>
            <ac:spMk id="7" creationId="{14372139-9BEB-EAC4-1F5A-BE73AFC80B46}"/>
          </ac:spMkLst>
        </pc:spChg>
        <pc:graphicFrameChg chg="modGraphic">
          <ac:chgData name="Veniero Facchetti" userId="f2c6c99af91c4974" providerId="LiveId" clId="{2F873610-3E1D-4C1E-901E-AD7E5A8881E4}" dt="2024-05-06T10:13:05.888" v="139" actId="404"/>
          <ac:graphicFrameMkLst>
            <pc:docMk/>
            <pc:sldMk cId="773220077" sldId="339"/>
            <ac:graphicFrameMk id="6" creationId="{FB628640-398B-B7B9-D344-86A379B1066C}"/>
          </ac:graphicFrameMkLst>
        </pc:graphicFrameChg>
      </pc:sldChg>
      <pc:sldChg chg="modSp mod">
        <pc:chgData name="Veniero Facchetti" userId="f2c6c99af91c4974" providerId="LiveId" clId="{2F873610-3E1D-4C1E-901E-AD7E5A8881E4}" dt="2024-05-06T10:13:38.991" v="145" actId="404"/>
        <pc:sldMkLst>
          <pc:docMk/>
          <pc:sldMk cId="389616987" sldId="340"/>
        </pc:sldMkLst>
        <pc:spChg chg="mod">
          <ac:chgData name="Veniero Facchetti" userId="f2c6c99af91c4974" providerId="LiveId" clId="{2F873610-3E1D-4C1E-901E-AD7E5A8881E4}" dt="2024-05-06T10:12:48.991" v="135" actId="207"/>
          <ac:spMkLst>
            <pc:docMk/>
            <pc:sldMk cId="389616987" sldId="340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2:56.648" v="137" actId="207"/>
          <ac:spMkLst>
            <pc:docMk/>
            <pc:sldMk cId="389616987" sldId="340"/>
            <ac:spMk id="3" creationId="{E5615A9F-1EB3-14E0-94A3-9CC7B6A5579E}"/>
          </ac:spMkLst>
        </pc:spChg>
        <pc:spChg chg="mod">
          <ac:chgData name="Veniero Facchetti" userId="f2c6c99af91c4974" providerId="LiveId" clId="{2F873610-3E1D-4C1E-901E-AD7E5A8881E4}" dt="2024-05-06T10:13:38.991" v="145" actId="404"/>
          <ac:spMkLst>
            <pc:docMk/>
            <pc:sldMk cId="389616987" sldId="340"/>
            <ac:spMk id="9" creationId="{639FCD00-8483-0200-8AE3-3CD106B94FA6}"/>
          </ac:spMkLst>
        </pc:spChg>
        <pc:graphicFrameChg chg="mod modGraphic">
          <ac:chgData name="Veniero Facchetti" userId="f2c6c99af91c4974" providerId="LiveId" clId="{2F873610-3E1D-4C1E-901E-AD7E5A8881E4}" dt="2024-05-06T10:13:30.265" v="142" actId="1076"/>
          <ac:graphicFrameMkLst>
            <pc:docMk/>
            <pc:sldMk cId="389616987" sldId="340"/>
            <ac:graphicFrameMk id="6" creationId="{749F2586-5545-48F8-7FC1-D66D1CB20A67}"/>
          </ac:graphicFrameMkLst>
        </pc:graphicFrameChg>
      </pc:sldChg>
      <pc:sldChg chg="modSp mod">
        <pc:chgData name="Veniero Facchetti" userId="f2c6c99af91c4974" providerId="LiveId" clId="{2F873610-3E1D-4C1E-901E-AD7E5A8881E4}" dt="2024-05-06T10:14:03.096" v="150" actId="404"/>
        <pc:sldMkLst>
          <pc:docMk/>
          <pc:sldMk cId="2857513615" sldId="341"/>
        </pc:sldMkLst>
        <pc:spChg chg="mod">
          <ac:chgData name="Veniero Facchetti" userId="f2c6c99af91c4974" providerId="LiveId" clId="{2F873610-3E1D-4C1E-901E-AD7E5A8881E4}" dt="2024-05-06T10:13:55.536" v="147" actId="1076"/>
          <ac:spMkLst>
            <pc:docMk/>
            <pc:sldMk cId="2857513615" sldId="341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4:03.096" v="150" actId="404"/>
          <ac:spMkLst>
            <pc:docMk/>
            <pc:sldMk cId="2857513615" sldId="341"/>
            <ac:spMk id="3" creationId="{E5615A9F-1EB3-14E0-94A3-9CC7B6A5579E}"/>
          </ac:spMkLst>
        </pc:spChg>
      </pc:sldChg>
      <pc:sldChg chg="modSp mod">
        <pc:chgData name="Veniero Facchetti" userId="f2c6c99af91c4974" providerId="LiveId" clId="{2F873610-3E1D-4C1E-901E-AD7E5A8881E4}" dt="2024-05-06T10:15:40.142" v="169" actId="1076"/>
        <pc:sldMkLst>
          <pc:docMk/>
          <pc:sldMk cId="2492906981" sldId="342"/>
        </pc:sldMkLst>
        <pc:spChg chg="mod">
          <ac:chgData name="Veniero Facchetti" userId="f2c6c99af91c4974" providerId="LiveId" clId="{2F873610-3E1D-4C1E-901E-AD7E5A8881E4}" dt="2024-05-06T10:15:06.711" v="161" actId="1076"/>
          <ac:spMkLst>
            <pc:docMk/>
            <pc:sldMk cId="2492906981" sldId="342"/>
            <ac:spMk id="2" creationId="{B4A09DF2-88ED-C382-F37D-22EE2E867C53}"/>
          </ac:spMkLst>
        </pc:spChg>
        <pc:spChg chg="mod">
          <ac:chgData name="Veniero Facchetti" userId="f2c6c99af91c4974" providerId="LiveId" clId="{2F873610-3E1D-4C1E-901E-AD7E5A8881E4}" dt="2024-05-06T10:15:00.207" v="160" actId="1076"/>
          <ac:spMkLst>
            <pc:docMk/>
            <pc:sldMk cId="2492906981" sldId="342"/>
            <ac:spMk id="6" creationId="{8F7AC09A-3359-9B43-DE64-6D1D68BDC45F}"/>
          </ac:spMkLst>
        </pc:spChg>
        <pc:spChg chg="mod">
          <ac:chgData name="Veniero Facchetti" userId="f2c6c99af91c4974" providerId="LiveId" clId="{2F873610-3E1D-4C1E-901E-AD7E5A8881E4}" dt="2024-05-06T10:15:40.142" v="169" actId="1076"/>
          <ac:spMkLst>
            <pc:docMk/>
            <pc:sldMk cId="2492906981" sldId="342"/>
            <ac:spMk id="8" creationId="{3777ED4C-65F6-CB37-0782-9B95D03E2FD8}"/>
          </ac:spMkLst>
        </pc:spChg>
        <pc:spChg chg="mod">
          <ac:chgData name="Veniero Facchetti" userId="f2c6c99af91c4974" providerId="LiveId" clId="{2F873610-3E1D-4C1E-901E-AD7E5A8881E4}" dt="2024-05-06T10:15:23.775" v="165" actId="1076"/>
          <ac:spMkLst>
            <pc:docMk/>
            <pc:sldMk cId="2492906981" sldId="342"/>
            <ac:spMk id="12" creationId="{FE3034C7-A03F-E66C-311C-5108C563DE60}"/>
          </ac:spMkLst>
        </pc:spChg>
        <pc:graphicFrameChg chg="mod modGraphic">
          <ac:chgData name="Veniero Facchetti" userId="f2c6c99af91c4974" providerId="LiveId" clId="{2F873610-3E1D-4C1E-901E-AD7E5A8881E4}" dt="2024-05-06T10:15:34.471" v="168" actId="1076"/>
          <ac:graphicFrameMkLst>
            <pc:docMk/>
            <pc:sldMk cId="2492906981" sldId="342"/>
            <ac:graphicFrameMk id="5" creationId="{F8415B7E-24E7-2DE5-9B32-7EA676F9E092}"/>
          </ac:graphicFrameMkLst>
        </pc:graphicFrameChg>
      </pc:sldChg>
      <pc:sldChg chg="modSp add mod ord">
        <pc:chgData name="Veniero Facchetti" userId="f2c6c99af91c4974" providerId="LiveId" clId="{2F873610-3E1D-4C1E-901E-AD7E5A8881E4}" dt="2024-05-06T10:00:01.727" v="12" actId="404"/>
        <pc:sldMkLst>
          <pc:docMk/>
          <pc:sldMk cId="2849688472" sldId="343"/>
        </pc:sldMkLst>
        <pc:spChg chg="mod">
          <ac:chgData name="Veniero Facchetti" userId="f2c6c99af91c4974" providerId="LiveId" clId="{2F873610-3E1D-4C1E-901E-AD7E5A8881E4}" dt="2024-05-06T10:00:01.727" v="12" actId="404"/>
          <ac:spMkLst>
            <pc:docMk/>
            <pc:sldMk cId="2849688472" sldId="343"/>
            <ac:spMk id="2" creationId="{0F174D2F-A0F4-79C8-E119-E565BE5E0169}"/>
          </ac:spMkLst>
        </pc:spChg>
      </pc:sldChg>
      <pc:sldChg chg="add">
        <pc:chgData name="Veniero Facchetti" userId="f2c6c99af91c4974" providerId="LiveId" clId="{2F873610-3E1D-4C1E-901E-AD7E5A8881E4}" dt="2024-05-06T10:18:26.597" v="173"/>
        <pc:sldMkLst>
          <pc:docMk/>
          <pc:sldMk cId="3400860527" sldId="370"/>
        </pc:sldMkLst>
      </pc:sldChg>
      <pc:sldMasterChg chg="delSp mod modSldLayout">
        <pc:chgData name="Veniero Facchetti" userId="f2c6c99af91c4974" providerId="LiveId" clId="{2F873610-3E1D-4C1E-901E-AD7E5A8881E4}" dt="2024-05-06T10:05:36.259" v="61"/>
        <pc:sldMasterMkLst>
          <pc:docMk/>
          <pc:sldMasterMk cId="1449198067" sldId="2147483677"/>
        </pc:sldMasterMkLst>
        <pc:picChg chg="del">
          <ac:chgData name="Veniero Facchetti" userId="f2c6c99af91c4974" providerId="LiveId" clId="{2F873610-3E1D-4C1E-901E-AD7E5A8881E4}" dt="2024-05-06T10:03:09.082" v="29" actId="478"/>
          <ac:picMkLst>
            <pc:docMk/>
            <pc:sldMasterMk cId="1449198067" sldId="2147483677"/>
            <ac:picMk id="4" creationId="{8EEF0BDA-DDBA-E042-5C7D-DF44E0DF233C}"/>
          </ac:picMkLst>
        </pc:picChg>
        <pc:sldLayoutChg chg="delSp mod">
          <pc:chgData name="Veniero Facchetti" userId="f2c6c99af91c4974" providerId="LiveId" clId="{2F873610-3E1D-4C1E-901E-AD7E5A8881E4}" dt="2024-05-06T10:02:33.776" v="24" actId="478"/>
          <pc:sldLayoutMkLst>
            <pc:docMk/>
            <pc:sldMasterMk cId="1449198067" sldId="2147483677"/>
            <pc:sldLayoutMk cId="3403902204" sldId="2147483680"/>
          </pc:sldLayoutMkLst>
          <pc:picChg chg="del">
            <ac:chgData name="Veniero Facchetti" userId="f2c6c99af91c4974" providerId="LiveId" clId="{2F873610-3E1D-4C1E-901E-AD7E5A8881E4}" dt="2024-05-06T10:02:33.776" v="24" actId="478"/>
            <ac:picMkLst>
              <pc:docMk/>
              <pc:sldMasterMk cId="1449198067" sldId="2147483677"/>
              <pc:sldLayoutMk cId="3403902204" sldId="2147483680"/>
              <ac:picMk id="16" creationId="{2BFCB438-4672-433A-ADE9-54B65A01F709}"/>
            </ac:picMkLst>
          </pc:picChg>
        </pc:sldLayoutChg>
        <pc:sldLayoutChg chg="modSp mod">
          <pc:chgData name="Veniero Facchetti" userId="f2c6c99af91c4974" providerId="LiveId" clId="{2F873610-3E1D-4C1E-901E-AD7E5A8881E4}" dt="2024-05-06T10:05:14.424" v="53" actId="14100"/>
          <pc:sldLayoutMkLst>
            <pc:docMk/>
            <pc:sldMasterMk cId="1449198067" sldId="2147483677"/>
            <pc:sldLayoutMk cId="668543716" sldId="2147483681"/>
          </pc:sldLayoutMkLst>
          <pc:picChg chg="mod">
            <ac:chgData name="Veniero Facchetti" userId="f2c6c99af91c4974" providerId="LiveId" clId="{2F873610-3E1D-4C1E-901E-AD7E5A8881E4}" dt="2024-05-06T10:05:14.424" v="53" actId="14100"/>
            <ac:picMkLst>
              <pc:docMk/>
              <pc:sldMasterMk cId="1449198067" sldId="2147483677"/>
              <pc:sldLayoutMk cId="668543716" sldId="2147483681"/>
              <ac:picMk id="8" creationId="{497D0D9C-ECE6-57C3-0C60-E56EED0536AE}"/>
            </ac:picMkLst>
          </pc:picChg>
        </pc:sldLayoutChg>
        <pc:sldLayoutChg chg="addSp delSp modSp mod">
          <pc:chgData name="Veniero Facchetti" userId="f2c6c99af91c4974" providerId="LiveId" clId="{2F873610-3E1D-4C1E-901E-AD7E5A8881E4}" dt="2024-05-06T10:05:36.259" v="61"/>
          <pc:sldLayoutMkLst>
            <pc:docMk/>
            <pc:sldMasterMk cId="1449198067" sldId="2147483677"/>
            <pc:sldLayoutMk cId="2802451213" sldId="2147483683"/>
          </pc:sldLayoutMkLst>
          <pc:spChg chg="del">
            <ac:chgData name="Veniero Facchetti" userId="f2c6c99af91c4974" providerId="LiveId" clId="{2F873610-3E1D-4C1E-901E-AD7E5A8881E4}" dt="2024-05-06T10:03:04.220" v="28" actId="478"/>
            <ac:spMkLst>
              <pc:docMk/>
              <pc:sldMasterMk cId="1449198067" sldId="2147483677"/>
              <pc:sldLayoutMk cId="2802451213" sldId="2147483683"/>
              <ac:spMk id="7" creationId="{A39F28F3-FD7C-B812-D0B7-8A73DEB1FCB2}"/>
            </ac:spMkLst>
          </pc:spChg>
          <pc:picChg chg="add mod">
            <ac:chgData name="Veniero Facchetti" userId="f2c6c99af91c4974" providerId="LiveId" clId="{2F873610-3E1D-4C1E-901E-AD7E5A8881E4}" dt="2024-05-06T10:05:36.259" v="61"/>
            <ac:picMkLst>
              <pc:docMk/>
              <pc:sldMasterMk cId="1449198067" sldId="2147483677"/>
              <pc:sldLayoutMk cId="2802451213" sldId="2147483683"/>
              <ac:picMk id="4" creationId="{3B8818BD-07BE-B406-C5F4-863ED351267D}"/>
            </ac:picMkLst>
          </pc:picChg>
        </pc:sldLayoutChg>
        <pc:sldLayoutChg chg="addSp delSp modSp mod">
          <pc:chgData name="Veniero Facchetti" userId="f2c6c99af91c4974" providerId="LiveId" clId="{2F873610-3E1D-4C1E-901E-AD7E5A8881E4}" dt="2024-05-06T10:05:34.430" v="60"/>
          <pc:sldLayoutMkLst>
            <pc:docMk/>
            <pc:sldMasterMk cId="1449198067" sldId="2147483677"/>
            <pc:sldLayoutMk cId="571688075" sldId="2147483684"/>
          </pc:sldLayoutMkLst>
          <pc:picChg chg="del">
            <ac:chgData name="Veniero Facchetti" userId="f2c6c99af91c4974" providerId="LiveId" clId="{2F873610-3E1D-4C1E-901E-AD7E5A8881E4}" dt="2024-05-06T10:02:59.570" v="27" actId="478"/>
            <ac:picMkLst>
              <pc:docMk/>
              <pc:sldMasterMk cId="1449198067" sldId="2147483677"/>
              <pc:sldLayoutMk cId="571688075" sldId="2147483684"/>
              <ac:picMk id="2" creationId="{A0525208-DF85-67D7-B4DA-59358FF784F6}"/>
            </ac:picMkLst>
          </pc:picChg>
          <pc:picChg chg="add mod">
            <ac:chgData name="Veniero Facchetti" userId="f2c6c99af91c4974" providerId="LiveId" clId="{2F873610-3E1D-4C1E-901E-AD7E5A8881E4}" dt="2024-05-06T10:05:34.430" v="60"/>
            <ac:picMkLst>
              <pc:docMk/>
              <pc:sldMasterMk cId="1449198067" sldId="2147483677"/>
              <pc:sldLayoutMk cId="571688075" sldId="2147483684"/>
              <ac:picMk id="4" creationId="{C761ADE5-7D4C-B474-04BF-3F0B420B3FFB}"/>
            </ac:picMkLst>
          </pc:picChg>
        </pc:sldLayoutChg>
        <pc:sldLayoutChg chg="addSp delSp modSp mod">
          <pc:chgData name="Veniero Facchetti" userId="f2c6c99af91c4974" providerId="LiveId" clId="{2F873610-3E1D-4C1E-901E-AD7E5A8881E4}" dt="2024-05-06T10:05:28.183" v="57"/>
          <pc:sldLayoutMkLst>
            <pc:docMk/>
            <pc:sldMasterMk cId="1449198067" sldId="2147483677"/>
            <pc:sldLayoutMk cId="892509113" sldId="2147483699"/>
          </pc:sldLayoutMkLst>
          <pc:spChg chg="del">
            <ac:chgData name="Veniero Facchetti" userId="f2c6c99af91c4974" providerId="LiveId" clId="{2F873610-3E1D-4C1E-901E-AD7E5A8881E4}" dt="2024-05-06T10:03:15.560" v="30" actId="478"/>
            <ac:spMkLst>
              <pc:docMk/>
              <pc:sldMasterMk cId="1449198067" sldId="2147483677"/>
              <pc:sldLayoutMk cId="892509113" sldId="2147483699"/>
              <ac:spMk id="6" creationId="{C7C55CBD-22BD-80BB-B90C-CBED35E16A07}"/>
            </ac:spMkLst>
          </pc:spChg>
          <pc:picChg chg="del mod">
            <ac:chgData name="Veniero Facchetti" userId="f2c6c99af91c4974" providerId="LiveId" clId="{2F873610-3E1D-4C1E-901E-AD7E5A8881E4}" dt="2024-05-06T10:05:27.990" v="56" actId="478"/>
            <ac:picMkLst>
              <pc:docMk/>
              <pc:sldMasterMk cId="1449198067" sldId="2147483677"/>
              <pc:sldLayoutMk cId="892509113" sldId="2147483699"/>
              <ac:picMk id="4" creationId="{37209AD2-EB5F-053F-4AA1-34462A0F0392}"/>
            </ac:picMkLst>
          </pc:picChg>
          <pc:picChg chg="add mod">
            <ac:chgData name="Veniero Facchetti" userId="f2c6c99af91c4974" providerId="LiveId" clId="{2F873610-3E1D-4C1E-901E-AD7E5A8881E4}" dt="2024-05-06T10:05:28.183" v="57"/>
            <ac:picMkLst>
              <pc:docMk/>
              <pc:sldMasterMk cId="1449198067" sldId="2147483677"/>
              <pc:sldLayoutMk cId="892509113" sldId="2147483699"/>
              <ac:picMk id="5" creationId="{B3BEF907-A323-6760-F9DB-31C599CBA44F}"/>
            </ac:picMkLst>
          </pc:picChg>
        </pc:sldLayoutChg>
        <pc:sldLayoutChg chg="addSp delSp modSp mod">
          <pc:chgData name="Veniero Facchetti" userId="f2c6c99af91c4974" providerId="LiveId" clId="{2F873610-3E1D-4C1E-901E-AD7E5A8881E4}" dt="2024-05-06T10:05:31.594" v="59"/>
          <pc:sldLayoutMkLst>
            <pc:docMk/>
            <pc:sldMasterMk cId="1449198067" sldId="2147483677"/>
            <pc:sldLayoutMk cId="264514580" sldId="2147483700"/>
          </pc:sldLayoutMkLst>
          <pc:picChg chg="del mod">
            <ac:chgData name="Veniero Facchetti" userId="f2c6c99af91c4974" providerId="LiveId" clId="{2F873610-3E1D-4C1E-901E-AD7E5A8881E4}" dt="2024-05-06T10:05:31.431" v="58" actId="478"/>
            <ac:picMkLst>
              <pc:docMk/>
              <pc:sldMasterMk cId="1449198067" sldId="2147483677"/>
              <pc:sldLayoutMk cId="264514580" sldId="2147483700"/>
              <ac:picMk id="3" creationId="{1AAADB69-F298-A6A8-C3B9-54CA19D2C1B8}"/>
            </ac:picMkLst>
          </pc:picChg>
          <pc:picChg chg="add mod">
            <ac:chgData name="Veniero Facchetti" userId="f2c6c99af91c4974" providerId="LiveId" clId="{2F873610-3E1D-4C1E-901E-AD7E5A8881E4}" dt="2024-05-06T10:05:31.594" v="59"/>
            <ac:picMkLst>
              <pc:docMk/>
              <pc:sldMasterMk cId="1449198067" sldId="2147483677"/>
              <pc:sldLayoutMk cId="264514580" sldId="2147483700"/>
              <ac:picMk id="5" creationId="{B445EE09-9191-51AF-2448-069A18185165}"/>
            </ac:picMkLst>
          </pc:picChg>
        </pc:sldLayoutChg>
        <pc:sldLayoutChg chg="addSp delSp modSp mod">
          <pc:chgData name="Veniero Facchetti" userId="f2c6c99af91c4974" providerId="LiveId" clId="{2F873610-3E1D-4C1E-901E-AD7E5A8881E4}" dt="2024-05-06T10:05:24.611" v="55"/>
          <pc:sldLayoutMkLst>
            <pc:docMk/>
            <pc:sldMasterMk cId="1449198067" sldId="2147483677"/>
            <pc:sldLayoutMk cId="4087375548" sldId="2147483701"/>
          </pc:sldLayoutMkLst>
          <pc:picChg chg="add mod">
            <ac:chgData name="Veniero Facchetti" userId="f2c6c99af91c4974" providerId="LiveId" clId="{2F873610-3E1D-4C1E-901E-AD7E5A8881E4}" dt="2024-05-06T10:05:24.611" v="55"/>
            <ac:picMkLst>
              <pc:docMk/>
              <pc:sldMasterMk cId="1449198067" sldId="2147483677"/>
              <pc:sldLayoutMk cId="4087375548" sldId="2147483701"/>
              <ac:picMk id="5" creationId="{129FC09D-1063-E193-BD34-F7D5AB13F5FB}"/>
            </ac:picMkLst>
          </pc:picChg>
          <pc:picChg chg="del mod">
            <ac:chgData name="Veniero Facchetti" userId="f2c6c99af91c4974" providerId="LiveId" clId="{2F873610-3E1D-4C1E-901E-AD7E5A8881E4}" dt="2024-05-06T10:05:24.444" v="54" actId="478"/>
            <ac:picMkLst>
              <pc:docMk/>
              <pc:sldMasterMk cId="1449198067" sldId="2147483677"/>
              <pc:sldLayoutMk cId="4087375548" sldId="2147483701"/>
              <ac:picMk id="8" creationId="{497D0D9C-ECE6-57C3-0C60-E56EED0536AE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06/05/2024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06/05/2024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2346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9808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7499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5263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9383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3536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1489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5324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7557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823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877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5552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7429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0182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2612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5763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9164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5804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605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g"/><Relationship Id="rId7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r="7943" b="19167"/>
          <a:stretch/>
        </p:blipFill>
        <p:spPr>
          <a:xfrm rot="16200000">
            <a:off x="2876552" y="-1123950"/>
            <a:ext cx="5143500" cy="73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5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8" name="Grafik 7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497D0D9C-ECE6-57C3-0C60-E56EED053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85" t="20805" r="7576" b="21920"/>
          <a:stretch/>
        </p:blipFill>
        <p:spPr>
          <a:xfrm>
            <a:off x="7180728" y="186054"/>
            <a:ext cx="1712447" cy="5592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04EBD3B-2577-142C-BF52-CA53163D3C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95" y="3897494"/>
            <a:ext cx="720000" cy="69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5" name="Grafik 7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129FC09D-1063-E193-BD34-F7D5AB13F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85" t="20805" r="7576" b="21920"/>
          <a:stretch/>
        </p:blipFill>
        <p:spPr>
          <a:xfrm>
            <a:off x="7180728" y="186054"/>
            <a:ext cx="1712447" cy="5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7554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6066C15-77EB-9820-F818-C8C4CFDA4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95" y="3897494"/>
            <a:ext cx="720000" cy="690382"/>
          </a:xfrm>
          <a:prstGeom prst="rect">
            <a:avLst/>
          </a:prstGeom>
        </p:spPr>
      </p:pic>
      <p:pic>
        <p:nvPicPr>
          <p:cNvPr id="5" name="Grafik 7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B3BEF907-A323-6760-F9DB-31C599CBA4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85" t="20805" r="7576" b="21920"/>
          <a:stretch/>
        </p:blipFill>
        <p:spPr>
          <a:xfrm>
            <a:off x="7180728" y="186054"/>
            <a:ext cx="1712447" cy="5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584902-2E5B-5A45-9669-B2504A621B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95" y="3897494"/>
            <a:ext cx="720000" cy="690382"/>
          </a:xfrm>
          <a:prstGeom prst="rect">
            <a:avLst/>
          </a:prstGeom>
        </p:spPr>
      </p:pic>
      <p:pic>
        <p:nvPicPr>
          <p:cNvPr id="5" name="Grafik 7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B445EE09-9191-51AF-2448-069A181851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85" t="20805" r="7576" b="21920"/>
          <a:stretch/>
        </p:blipFill>
        <p:spPr>
          <a:xfrm>
            <a:off x="7180728" y="186054"/>
            <a:ext cx="1712447" cy="5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6451590-237A-F388-4376-F5FBBF4FD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95" y="3897494"/>
            <a:ext cx="720000" cy="690382"/>
          </a:xfrm>
          <a:prstGeom prst="rect">
            <a:avLst/>
          </a:prstGeom>
        </p:spPr>
      </p:pic>
      <p:pic>
        <p:nvPicPr>
          <p:cNvPr id="4" name="Grafik 7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C761ADE5-7D4C-B474-04BF-3F0B420B3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85" t="20805" r="7576" b="21920"/>
          <a:stretch/>
        </p:blipFill>
        <p:spPr>
          <a:xfrm>
            <a:off x="7180728" y="186054"/>
            <a:ext cx="1712447" cy="5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905359-0922-93DC-AAF7-AE0A7A5719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95" y="3897494"/>
            <a:ext cx="720000" cy="690382"/>
          </a:xfrm>
          <a:prstGeom prst="rect">
            <a:avLst/>
          </a:prstGeom>
        </p:spPr>
      </p:pic>
      <p:pic>
        <p:nvPicPr>
          <p:cNvPr id="4" name="Grafik 7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3B8818BD-07BE-B406-C5F4-863ED3512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85" t="20805" r="7576" b="21920"/>
          <a:stretch/>
        </p:blipFill>
        <p:spPr>
          <a:xfrm>
            <a:off x="7180728" y="186054"/>
            <a:ext cx="1712447" cy="5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5839" r="6307" b="20871"/>
          <a:stretch/>
        </p:blipFill>
        <p:spPr>
          <a:xfrm rot="16200000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4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701" r:id="rId4"/>
    <p:sldLayoutId id="2147483699" r:id="rId5"/>
    <p:sldLayoutId id="2147483700" r:id="rId6"/>
    <p:sldLayoutId id="2147483684" r:id="rId7"/>
    <p:sldLayoutId id="2147483683" r:id="rId8"/>
    <p:sldLayoutId id="2147483702" r:id="rId9"/>
    <p:sldLayoutId id="2147483703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.auma.com/org/wm/dw/bilddatenbank/Komponenten/sa1_cu_08.gi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4324350" cy="2510246"/>
          </a:xfrm>
        </p:spPr>
        <p:txBody>
          <a:bodyPr/>
          <a:lstStyle/>
          <a:p>
            <a:r>
              <a:rPr lang="en-US" sz="3200" dirty="0" err="1"/>
              <a:t>prEN</a:t>
            </a:r>
            <a:r>
              <a:rPr lang="en-US" sz="3200" dirty="0"/>
              <a:t> 17955</a:t>
            </a:r>
            <a:endParaRPr lang="it-IT" sz="3200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3863"/>
            <a:ext cx="7219271" cy="483563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dirty="0"/>
              <a:t>prEN </a:t>
            </a:r>
            <a:r>
              <a:rPr lang="en-US" sz="2800" dirty="0"/>
              <a:t>17955</a:t>
            </a:r>
            <a:r>
              <a:rPr lang="en-US" sz="2400" dirty="0"/>
              <a:t> – design safety lifecycle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8774" y="1479461"/>
            <a:ext cx="4681537" cy="973136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Safety lifecycle similar to phase 10 of IEC 61508</a:t>
            </a:r>
          </a:p>
          <a:p>
            <a:pPr marL="658813" indent="-285750" defTabSz="266700">
              <a:buFont typeface="Wingdings" panose="05000000000000000000" pitchFamily="2" charset="2"/>
              <a:buChar char="§"/>
            </a:pPr>
            <a:r>
              <a:rPr lang="en-GB" sz="1400" dirty="0"/>
              <a:t>“Production” is added as additional phase</a:t>
            </a:r>
          </a:p>
          <a:p>
            <a:pPr marL="658813" indent="-285750" defTabSz="266700">
              <a:buFont typeface="Wingdings" panose="05000000000000000000" pitchFamily="2" charset="2"/>
              <a:buChar char="§"/>
            </a:pPr>
            <a:r>
              <a:rPr lang="en-GB" sz="1400" dirty="0"/>
              <a:t>A design FMEA is (more explicitly) required 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28BAF937-03C8-A023-891B-CD145D496A7D}"/>
              </a:ext>
            </a:extLst>
          </p:cNvPr>
          <p:cNvSpPr/>
          <p:nvPr/>
        </p:nvSpPr>
        <p:spPr>
          <a:xfrm>
            <a:off x="7713133" y="3776133"/>
            <a:ext cx="1430867" cy="811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74B0140-FD7E-96B1-B3C8-30157F4DBEA6}"/>
              </a:ext>
            </a:extLst>
          </p:cNvPr>
          <p:cNvSpPr txBox="1"/>
          <p:nvPr/>
        </p:nvSpPr>
        <p:spPr>
          <a:xfrm>
            <a:off x="5815048" y="4386166"/>
            <a:ext cx="3223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Own representation according to fig. 2, prEN 17955</a:t>
            </a:r>
          </a:p>
        </p:txBody>
      </p:sp>
      <p:pic>
        <p:nvPicPr>
          <p:cNvPr id="92" name="Grafik 91">
            <a:extLst>
              <a:ext uri="{FF2B5EF4-FFF2-40B4-BE49-F238E27FC236}">
                <a16:creationId xmlns:a16="http://schemas.microsoft.com/office/drawing/2014/main" id="{884B936E-73CE-C777-476D-9238BD1C8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8" y="1347426"/>
            <a:ext cx="7219272" cy="33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00370"/>
            <a:ext cx="8573029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prEN 17955 – Systematic Capability (SC)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3106207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Techniques &amp; measures to avoid systematic failures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Annex provides tables with techniques and measures tailored to mechanical items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b="0" dirty="0"/>
              <a:t>Similar to IEC 61508-2 tables A.15-17 &amp; B.1-B.5</a:t>
            </a:r>
          </a:p>
        </p:txBody>
      </p:sp>
    </p:spTree>
    <p:extLst>
      <p:ext uri="{BB962C8B-B14F-4D97-AF65-F5344CB8AC3E}">
        <p14:creationId xmlns:p14="http://schemas.microsoft.com/office/powerpoint/2010/main" val="303475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97008"/>
            <a:ext cx="8573029" cy="539610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prEN 17955 – Systematic Capability (SC)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3106207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Techniques &amp; measures to avoid systematic failures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Additional tables of prEN 17955</a:t>
            </a:r>
            <a:br>
              <a:rPr lang="en-GB" sz="1400" dirty="0"/>
            </a:br>
            <a:r>
              <a:rPr lang="en-GB" sz="1400" dirty="0"/>
              <a:t>Techniques and measures to avoid and/or control systematic failures caused by…</a:t>
            </a:r>
          </a:p>
          <a:p>
            <a:pPr marL="685800" lvl="2" indent="0" defTabSz="266700">
              <a:buNone/>
            </a:pPr>
            <a:r>
              <a:rPr lang="en-GB" sz="1400" b="0" dirty="0"/>
              <a:t>… mechanical design</a:t>
            </a:r>
          </a:p>
          <a:p>
            <a:pPr marL="685800" lvl="2" indent="0" defTabSz="266700">
              <a:buNone/>
            </a:pPr>
            <a:r>
              <a:rPr lang="en-GB" sz="1400" b="0" dirty="0"/>
              <a:t>… environmental stress or influences</a:t>
            </a:r>
          </a:p>
          <a:p>
            <a:pPr marL="685800" lvl="2" indent="0" defTabSz="266700">
              <a:buNone/>
            </a:pPr>
            <a:r>
              <a:rPr lang="en-GB" sz="1400" b="0" dirty="0"/>
              <a:t>… operational failures</a:t>
            </a:r>
          </a:p>
          <a:p>
            <a:pPr marL="685800" lvl="2" indent="0" defTabSz="266700">
              <a:buNone/>
            </a:pPr>
            <a:r>
              <a:rPr lang="en-GB" sz="1400" b="0" dirty="0"/>
              <a:t>… specification of mechanical requirements</a:t>
            </a:r>
          </a:p>
          <a:p>
            <a:pPr marL="685800" lvl="2" indent="0" defTabSz="266700">
              <a:buNone/>
            </a:pPr>
            <a:r>
              <a:rPr lang="en-GB" sz="1400" b="0" dirty="0"/>
              <a:t>… mechanical system design and development</a:t>
            </a:r>
          </a:p>
          <a:p>
            <a:pPr marL="685800" lvl="2" indent="0" defTabSz="266700">
              <a:buNone/>
            </a:pPr>
            <a:r>
              <a:rPr lang="en-GB" sz="1400" b="0" dirty="0"/>
              <a:t>… mechanical system integration</a:t>
            </a:r>
          </a:p>
          <a:p>
            <a:pPr marL="685800" lvl="2" indent="0" defTabSz="266700">
              <a:buNone/>
            </a:pPr>
            <a:r>
              <a:rPr lang="en-GB" sz="1400" b="0" dirty="0"/>
              <a:t>… operation and maintenance procedures</a:t>
            </a:r>
          </a:p>
          <a:p>
            <a:pPr marL="685800" lvl="2" indent="0" defTabSz="266700">
              <a:buNone/>
            </a:pPr>
            <a:r>
              <a:rPr lang="en-GB" sz="1400" b="0" dirty="0"/>
              <a:t>… mechanical safety validation</a:t>
            </a:r>
          </a:p>
        </p:txBody>
      </p:sp>
    </p:spTree>
    <p:extLst>
      <p:ext uri="{BB962C8B-B14F-4D97-AF65-F5344CB8AC3E}">
        <p14:creationId xmlns:p14="http://schemas.microsoft.com/office/powerpoint/2010/main" val="3364919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draußen, Himmel, Ruinen, Gebäude enthält.&#10;&#10;Automatisch generierte Beschreibung">
            <a:extLst>
              <a:ext uri="{FF2B5EF4-FFF2-40B4-BE49-F238E27FC236}">
                <a16:creationId xmlns:a16="http://schemas.microsoft.com/office/drawing/2014/main" id="{121DDB62-5369-AC93-99CC-1375B76E6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2"/>
          <a:stretch/>
        </p:blipFill>
        <p:spPr>
          <a:xfrm>
            <a:off x="720000" y="2797200"/>
            <a:ext cx="2797200" cy="18576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92780"/>
            <a:ext cx="8573029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prEN 17955 – new concept: utilization rate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3106207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IEC 61508 only concerned with “demand rate”: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Only accounts for demands on the safety function (tests, BPCS op., … </a:t>
            </a:r>
            <a:r>
              <a:rPr lang="en-GB" sz="1400" b="1" i="1" dirty="0"/>
              <a:t>not</a:t>
            </a:r>
            <a:r>
              <a:rPr lang="en-GB" sz="1400" dirty="0"/>
              <a:t> counted)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For mechanical (and also electro-mech.) items </a:t>
            </a:r>
            <a:r>
              <a:rPr lang="en-GB" sz="1400" b="1" dirty="0"/>
              <a:t>total rate </a:t>
            </a:r>
            <a:r>
              <a:rPr lang="en-GB" sz="1400" dirty="0"/>
              <a:t>of operations more relevant</a:t>
            </a:r>
          </a:p>
          <a:p>
            <a:pPr lvl="2" defTabSz="266700">
              <a:buFont typeface="Wingdings" panose="05000000000000000000" pitchFamily="2" charset="2"/>
              <a:buChar char="§"/>
            </a:pPr>
            <a:endParaRPr lang="en-GB" sz="1600" b="0" dirty="0">
              <a:solidFill>
                <a:srgbClr val="1D71B8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B3ECAA-7151-CD6E-9F8C-116DC2508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8" t="27290" r="3051" b="5890"/>
          <a:stretch/>
        </p:blipFill>
        <p:spPr>
          <a:xfrm>
            <a:off x="4617945" y="2798385"/>
            <a:ext cx="2797200" cy="186092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C29C1B8-695E-E865-0265-512ECA0F92BB}"/>
              </a:ext>
            </a:extLst>
          </p:cNvPr>
          <p:cNvSpPr txBox="1"/>
          <p:nvPr/>
        </p:nvSpPr>
        <p:spPr>
          <a:xfrm>
            <a:off x="719138" y="2331591"/>
            <a:ext cx="2795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D71B8"/>
                </a:solidFill>
                <a:latin typeface="Arial" pitchFamily="34" charset="0"/>
                <a:cs typeface="Arial" pitchFamily="34" charset="0"/>
              </a:rPr>
              <a:t>Aging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F3B0983-4CE7-153E-4CFF-32F2C2AF4E23}"/>
              </a:ext>
            </a:extLst>
          </p:cNvPr>
          <p:cNvSpPr txBox="1"/>
          <p:nvPr/>
        </p:nvSpPr>
        <p:spPr>
          <a:xfrm>
            <a:off x="4624874" y="2333017"/>
            <a:ext cx="279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D71B8"/>
                </a:solidFill>
                <a:latin typeface="Arial" pitchFamily="34" charset="0"/>
                <a:cs typeface="Arial" pitchFamily="34" charset="0"/>
              </a:rPr>
              <a:t>Wear</a:t>
            </a:r>
          </a:p>
        </p:txBody>
      </p:sp>
      <p:sp>
        <p:nvSpPr>
          <p:cNvPr id="8" name="Abgerundetes Rechteck 12">
            <a:extLst>
              <a:ext uri="{FF2B5EF4-FFF2-40B4-BE49-F238E27FC236}">
                <a16:creationId xmlns:a16="http://schemas.microsoft.com/office/drawing/2014/main" id="{C718D974-1F39-DBB3-EEE1-1B7B701FEF03}"/>
              </a:ext>
            </a:extLst>
          </p:cNvPr>
          <p:cNvSpPr/>
          <p:nvPr/>
        </p:nvSpPr>
        <p:spPr>
          <a:xfrm>
            <a:off x="719138" y="3177283"/>
            <a:ext cx="6696000" cy="9299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1D71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D71B8"/>
                </a:solidFill>
                <a:latin typeface="Arial" pitchFamily="34" charset="0"/>
              </a:rPr>
              <a:t>Aging and wear are completely different failure modes.</a:t>
            </a:r>
            <a:br>
              <a:rPr lang="en-US" sz="1600" b="1" dirty="0">
                <a:solidFill>
                  <a:srgbClr val="1D71B8"/>
                </a:solidFill>
                <a:latin typeface="Arial" pitchFamily="34" charset="0"/>
              </a:rPr>
            </a:br>
            <a:r>
              <a:rPr lang="en-US" sz="1600" b="1" dirty="0">
                <a:solidFill>
                  <a:srgbClr val="1D71B8"/>
                </a:solidFill>
                <a:latin typeface="Arial" pitchFamily="34" charset="0"/>
              </a:rPr>
              <a:t>Counter measures and safety parameters may differ significantly!</a:t>
            </a:r>
            <a:endParaRPr lang="en-US" sz="1600" dirty="0">
              <a:solidFill>
                <a:srgbClr val="1D71B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/>
      <p:bldP spid="7" grpId="0" uiExpand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02242"/>
            <a:ext cx="8573029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prEN 17955 – new concept: utilization rate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3106207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Utilization rate </a:t>
            </a:r>
            <a:r>
              <a:rPr lang="en-GB" sz="1400" b="0" dirty="0">
                <a:solidFill>
                  <a:srgbClr val="1D71B8"/>
                </a:solidFill>
              </a:rPr>
              <a:t>= </a:t>
            </a:r>
            <a:r>
              <a:rPr lang="en-US" sz="1400" b="0" dirty="0">
                <a:solidFill>
                  <a:srgbClr val="1D71B8"/>
                </a:solidFill>
              </a:rPr>
              <a:t>total movements of a mechanical item per year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Low utilization rate (LUR) 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High utilization rate (HUR) 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LUR dominated by aging </a:t>
            </a:r>
            <a:r>
              <a:rPr lang="en-US" sz="1400" dirty="0">
                <a:sym typeface="Symbol" panose="05050102010706020507" pitchFamily="18" charset="2"/>
              </a:rPr>
              <a:t>  HUR dominated by wear</a:t>
            </a:r>
            <a:endParaRPr lang="en-US" sz="1400" dirty="0"/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Shall supplement (not replace) the “demand rate” concept of IEC 61508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D71B8"/>
              </a:solidFill>
            </a:endParaRPr>
          </a:p>
          <a:p>
            <a:pPr lvl="1" defTabSz="26670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D71B8"/>
              </a:solidFill>
            </a:endParaRPr>
          </a:p>
          <a:p>
            <a:pPr marL="342900" lvl="1" indent="0" defTabSz="266700">
              <a:buNone/>
            </a:pPr>
            <a:r>
              <a:rPr lang="en-US" sz="1400" dirty="0">
                <a:solidFill>
                  <a:srgbClr val="1D71B8"/>
                </a:solidFill>
              </a:rPr>
              <a:t>Utilization rate 			</a:t>
            </a:r>
            <a:r>
              <a:rPr lang="en-US" sz="1400" dirty="0">
                <a:solidFill>
                  <a:srgbClr val="1D71B8"/>
                </a:solidFill>
                <a:sym typeface="Symbol" panose="05050102010706020507" pitchFamily="18" charset="2"/>
              </a:rPr>
              <a:t> 	property of compliant item or element</a:t>
            </a:r>
            <a:br>
              <a:rPr lang="en-US" sz="1400" dirty="0">
                <a:solidFill>
                  <a:srgbClr val="1D71B8"/>
                </a:solidFill>
                <a:sym typeface="Symbol" panose="05050102010706020507" pitchFamily="18" charset="2"/>
              </a:rPr>
            </a:br>
            <a:endParaRPr lang="en-US" sz="1400" dirty="0">
              <a:solidFill>
                <a:srgbClr val="1D71B8"/>
              </a:solidFill>
              <a:sym typeface="Symbol" panose="05050102010706020507" pitchFamily="18" charset="2"/>
            </a:endParaRPr>
          </a:p>
          <a:p>
            <a:pPr marL="342900" lvl="1" indent="0" defTabSz="266700">
              <a:buNone/>
            </a:pPr>
            <a:br>
              <a:rPr lang="en-US" sz="1400" dirty="0">
                <a:solidFill>
                  <a:srgbClr val="1D71B8"/>
                </a:solidFill>
                <a:sym typeface="Symbol" panose="05050102010706020507" pitchFamily="18" charset="2"/>
              </a:rPr>
            </a:br>
            <a:r>
              <a:rPr lang="en-US" sz="1400" dirty="0">
                <a:solidFill>
                  <a:srgbClr val="1D71B8"/>
                </a:solidFill>
                <a:sym typeface="Symbol" panose="05050102010706020507" pitchFamily="18" charset="2"/>
              </a:rPr>
              <a:t>Demand rate 				property of safety instrumented function</a:t>
            </a:r>
          </a:p>
        </p:txBody>
      </p:sp>
      <p:sp>
        <p:nvSpPr>
          <p:cNvPr id="4" name="Pfeil: nach oben und unten 3">
            <a:extLst>
              <a:ext uri="{FF2B5EF4-FFF2-40B4-BE49-F238E27FC236}">
                <a16:creationId xmlns:a16="http://schemas.microsoft.com/office/drawing/2014/main" id="{4D1E9C01-6DE4-FE0A-5B2F-7B9A4BD4D6C9}"/>
              </a:ext>
            </a:extLst>
          </p:cNvPr>
          <p:cNvSpPr/>
          <p:nvPr/>
        </p:nvSpPr>
        <p:spPr>
          <a:xfrm>
            <a:off x="1001891" y="3378200"/>
            <a:ext cx="285042" cy="457200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: nach oben und unten 4">
            <a:extLst>
              <a:ext uri="{FF2B5EF4-FFF2-40B4-BE49-F238E27FC236}">
                <a16:creationId xmlns:a16="http://schemas.microsoft.com/office/drawing/2014/main" id="{6071C0AC-6EE9-0C2A-CCE0-D0EFE1490377}"/>
              </a:ext>
            </a:extLst>
          </p:cNvPr>
          <p:cNvSpPr/>
          <p:nvPr/>
        </p:nvSpPr>
        <p:spPr>
          <a:xfrm rot="5400000">
            <a:off x="2024045" y="3067429"/>
            <a:ext cx="285042" cy="457200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: nach oben und unten 5">
            <a:extLst>
              <a:ext uri="{FF2B5EF4-FFF2-40B4-BE49-F238E27FC236}">
                <a16:creationId xmlns:a16="http://schemas.microsoft.com/office/drawing/2014/main" id="{DF1E4CBC-6CFA-A9F5-2D90-281F6321EBA7}"/>
              </a:ext>
            </a:extLst>
          </p:cNvPr>
          <p:cNvSpPr/>
          <p:nvPr/>
        </p:nvSpPr>
        <p:spPr>
          <a:xfrm rot="5400000">
            <a:off x="2040223" y="3691248"/>
            <a:ext cx="285042" cy="457200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11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00370"/>
            <a:ext cx="8573029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 err="1"/>
              <a:t>prEN</a:t>
            </a:r>
            <a:r>
              <a:rPr lang="en-US" sz="2800" dirty="0"/>
              <a:t> 17955 – new concept: utilization rate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3106207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Utilization rate </a:t>
            </a:r>
            <a:r>
              <a:rPr lang="en-GB" sz="1400" b="0" dirty="0">
                <a:solidFill>
                  <a:srgbClr val="1D71B8"/>
                </a:solidFill>
              </a:rPr>
              <a:t>= </a:t>
            </a:r>
            <a:r>
              <a:rPr lang="en-US" sz="1400" b="0" dirty="0">
                <a:solidFill>
                  <a:srgbClr val="1D71B8"/>
                </a:solidFill>
              </a:rPr>
              <a:t>total movements of a mechanical item per year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Low utilization rate (LUR) 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High utilization rate (HUR) 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LUR dominated by aging </a:t>
            </a:r>
            <a:r>
              <a:rPr lang="en-US" sz="1400" dirty="0">
                <a:sym typeface="Symbol" panose="05050102010706020507" pitchFamily="18" charset="2"/>
              </a:rPr>
              <a:t>  HUR dominated by wear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Shall supplement (not replace) the “demand rate” concept of IEC 61508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D71B8"/>
              </a:solidFill>
            </a:endParaRPr>
          </a:p>
          <a:p>
            <a:pPr marL="0" lvl="1" indent="0" defTabSz="266700">
              <a:spcBef>
                <a:spcPts val="900"/>
              </a:spcBef>
              <a:buNone/>
            </a:pPr>
            <a:r>
              <a:rPr lang="en-US" sz="1400" b="1" dirty="0">
                <a:solidFill>
                  <a:srgbClr val="1D71B8"/>
                </a:solidFill>
              </a:rPr>
              <a:t>Consequences: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Safety statements (and failure rates) shall be given for HUR and/or LUR separately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A statement shall be given about the limit (operations per year) of applicability</a:t>
            </a:r>
            <a:endParaRPr lang="en-GB" sz="1400" b="0" dirty="0"/>
          </a:p>
        </p:txBody>
      </p:sp>
    </p:spTree>
    <p:extLst>
      <p:ext uri="{BB962C8B-B14F-4D97-AF65-F5344CB8AC3E}">
        <p14:creationId xmlns:p14="http://schemas.microsoft.com/office/powerpoint/2010/main" val="335612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26164"/>
            <a:ext cx="8573029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prEN 17955 – architectural constraints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1888065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SFF concept of IEC 61508 route 1</a:t>
            </a:r>
            <a:r>
              <a:rPr lang="en-GB" sz="1400" b="1" baseline="-25000" dirty="0">
                <a:solidFill>
                  <a:srgbClr val="1D71B8"/>
                </a:solidFill>
              </a:rPr>
              <a:t>H</a:t>
            </a:r>
            <a:r>
              <a:rPr lang="en-GB" sz="1400" b="1" dirty="0">
                <a:solidFill>
                  <a:srgbClr val="1D71B8"/>
                </a:solidFill>
              </a:rPr>
              <a:t> (always) problematic for (automated) valves:</a:t>
            </a:r>
          </a:p>
          <a:p>
            <a:pPr marL="541338" lvl="2" indent="-185738" defTabSz="266700">
              <a:buFont typeface="Wingdings" panose="05000000000000000000" pitchFamily="2" charset="2"/>
              <a:buChar char="§"/>
            </a:pPr>
            <a:r>
              <a:rPr lang="en-GB" sz="1400" dirty="0"/>
              <a:t>Often no safe failures (</a:t>
            </a:r>
            <a:r>
              <a:rPr lang="en-GB" sz="1400" dirty="0">
                <a:sym typeface="Symbol" panose="05050102010706020507" pitchFamily="18" charset="2"/>
              </a:rPr>
              <a:t></a:t>
            </a:r>
            <a:r>
              <a:rPr lang="en-GB" sz="1400" baseline="-25000" dirty="0">
                <a:sym typeface="Symbol" panose="05050102010706020507" pitchFamily="18" charset="2"/>
              </a:rPr>
              <a:t>S</a:t>
            </a:r>
            <a:r>
              <a:rPr lang="en-GB" sz="1400" dirty="0">
                <a:sym typeface="Symbol" panose="05050102010706020507" pitchFamily="18" charset="2"/>
              </a:rPr>
              <a:t>) for valves</a:t>
            </a:r>
          </a:p>
          <a:p>
            <a:pPr marL="541338" lvl="2" indent="-185738" defTabSz="266700">
              <a:buFont typeface="Wingdings" panose="05000000000000000000" pitchFamily="2" charset="2"/>
              <a:buChar char="§"/>
            </a:pPr>
            <a:r>
              <a:rPr lang="en-GB" sz="1400" dirty="0">
                <a:sym typeface="Symbol" panose="05050102010706020507" pitchFamily="18" charset="2"/>
              </a:rPr>
              <a:t>Often few </a:t>
            </a:r>
            <a:r>
              <a:rPr lang="en-GB" sz="1400" dirty="0"/>
              <a:t>safe failures (</a:t>
            </a:r>
            <a:r>
              <a:rPr lang="en-GB" sz="1400" dirty="0">
                <a:sym typeface="Symbol" panose="05050102010706020507" pitchFamily="18" charset="2"/>
              </a:rPr>
              <a:t></a:t>
            </a:r>
            <a:r>
              <a:rPr lang="en-GB" sz="1400" baseline="-25000" dirty="0">
                <a:sym typeface="Symbol" panose="05050102010706020507" pitchFamily="18" charset="2"/>
              </a:rPr>
              <a:t>S</a:t>
            </a:r>
            <a:r>
              <a:rPr lang="en-GB" sz="1400" dirty="0">
                <a:sym typeface="Symbol" panose="05050102010706020507" pitchFamily="18" charset="2"/>
              </a:rPr>
              <a:t>) for actuators</a:t>
            </a:r>
          </a:p>
          <a:p>
            <a:pPr marL="541338" lvl="2" indent="-185738" defTabSz="266700">
              <a:buFont typeface="Wingdings" panose="05000000000000000000" pitchFamily="2" charset="2"/>
              <a:buChar char="§"/>
            </a:pPr>
            <a:r>
              <a:rPr lang="en-GB" sz="1400" dirty="0">
                <a:sym typeface="Symbol" panose="05050102010706020507" pitchFamily="18" charset="2"/>
              </a:rPr>
              <a:t>Diagnostics (often) only possible by PVST</a:t>
            </a:r>
          </a:p>
          <a:p>
            <a:pPr marL="541338" lvl="2" indent="-185738" defTabSz="266700">
              <a:buFont typeface="Wingdings" panose="05000000000000000000" pitchFamily="2" charset="2"/>
              <a:buChar char="§"/>
            </a:pPr>
            <a:r>
              <a:rPr lang="en-GB" sz="1400" dirty="0">
                <a:sym typeface="Symbol" panose="05050102010706020507" pitchFamily="18" charset="2"/>
              </a:rPr>
              <a:t>Is PVST an on-line diagnostic test (acc. IEC 61508)?  </a:t>
            </a:r>
            <a:r>
              <a:rPr lang="en-GB" sz="1400" baseline="-25000" dirty="0">
                <a:sym typeface="Symbol" panose="05050102010706020507" pitchFamily="18" charset="2"/>
              </a:rPr>
              <a:t>DD</a:t>
            </a:r>
            <a:r>
              <a:rPr lang="en-GB" sz="1400" dirty="0">
                <a:sym typeface="Symbol" panose="05050102010706020507" pitchFamily="18" charset="2"/>
              </a:rPr>
              <a:t>=?</a:t>
            </a:r>
          </a:p>
          <a:p>
            <a:pPr marL="90348" lvl="1" indent="0" defTabSz="266700">
              <a:buNone/>
            </a:pPr>
            <a:endParaRPr lang="en-GB" sz="1400" b="0" dirty="0">
              <a:solidFill>
                <a:srgbClr val="1D71B8"/>
              </a:solidFill>
            </a:endParaRPr>
          </a:p>
          <a:p>
            <a:pPr marL="0" lvl="1" indent="0" defTabSz="266700">
              <a:buNone/>
            </a:pPr>
            <a:r>
              <a:rPr lang="en-GB" sz="1400" b="0" dirty="0"/>
              <a:t>Requirements of prEN 17955 (Tab. 3)</a:t>
            </a:r>
            <a:br>
              <a:rPr lang="en-GB" sz="1400" b="0" dirty="0"/>
            </a:br>
            <a:r>
              <a:rPr lang="en-GB" sz="1400" dirty="0"/>
              <a:t>essentially follow EN 61508-2, 7.4.4.3.1 </a:t>
            </a:r>
            <a:br>
              <a:rPr lang="en-GB" sz="1400" dirty="0">
                <a:solidFill>
                  <a:srgbClr val="1D71B8"/>
                </a:solidFill>
              </a:rPr>
            </a:br>
            <a:r>
              <a:rPr lang="en-GB" sz="1400" b="1" dirty="0">
                <a:solidFill>
                  <a:srgbClr val="1D71B8"/>
                </a:solidFill>
                <a:sym typeface="Symbol" panose="05050102010706020507" pitchFamily="18" charset="2"/>
              </a:rPr>
              <a:t> </a:t>
            </a:r>
            <a:r>
              <a:rPr lang="en-GB" sz="1400" b="1" dirty="0">
                <a:solidFill>
                  <a:srgbClr val="1D71B8"/>
                </a:solidFill>
              </a:rPr>
              <a:t>SFF requirement waved</a:t>
            </a:r>
            <a:endParaRPr lang="en-GB" sz="1400" b="0" dirty="0">
              <a:solidFill>
                <a:srgbClr val="1D71B8"/>
              </a:solidFill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C79CD4F2-D872-53B5-C60A-1C95C3EA6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77940"/>
              </p:ext>
            </p:extLst>
          </p:nvPr>
        </p:nvGraphicFramePr>
        <p:xfrm>
          <a:off x="3974176" y="2937193"/>
          <a:ext cx="5169824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504704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95144754"/>
                    </a:ext>
                  </a:extLst>
                </a:gridCol>
                <a:gridCol w="2417824">
                  <a:extLst>
                    <a:ext uri="{9D8B030D-6E8A-4147-A177-3AD203B41FA5}">
                      <a16:colId xmlns:a16="http://schemas.microsoft.com/office/drawing/2014/main" val="3002329900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SIL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Minimum HFT of mech. portion of final element</a:t>
                      </a: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45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bg1"/>
                          </a:solidFill>
                        </a:rPr>
                        <a:t>Low demand mode</a:t>
                      </a:r>
                      <a:endParaRPr lang="en-US" sz="14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>
                          <a:solidFill>
                            <a:schemeClr val="bg1"/>
                          </a:solidFill>
                        </a:rPr>
                        <a:t>High demand mode</a:t>
                      </a:r>
                      <a:endParaRPr lang="en-US" sz="14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823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90802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1374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3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224912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1722A24C-420B-46A2-54EC-95F4B5050C6E}"/>
              </a:ext>
            </a:extLst>
          </p:cNvPr>
          <p:cNvSpPr txBox="1"/>
          <p:nvPr/>
        </p:nvSpPr>
        <p:spPr>
          <a:xfrm>
            <a:off x="3770313" y="4659313"/>
            <a:ext cx="3223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Own representation according to tab. 3, prEN 17955</a:t>
            </a:r>
          </a:p>
        </p:txBody>
      </p:sp>
    </p:spTree>
    <p:extLst>
      <p:ext uri="{BB962C8B-B14F-4D97-AF65-F5344CB8AC3E}">
        <p14:creationId xmlns:p14="http://schemas.microsoft.com/office/powerpoint/2010/main" val="15019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03003"/>
            <a:ext cx="8573029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prEN 17955 – failure rates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1888065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US" sz="1400" b="1" dirty="0"/>
              <a:t>In the past, (declared) failure rates for mechanical components varied widely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FB628640-398B-B7B9-D344-86A379B10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678578"/>
              </p:ext>
            </p:extLst>
          </p:nvPr>
        </p:nvGraphicFramePr>
        <p:xfrm>
          <a:off x="215638" y="1739565"/>
          <a:ext cx="7992000" cy="192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2108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O-Ring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transistor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Pneum. actuator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 with 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Fail-Safe device 2</a:t>
                      </a: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“Total” failure rate (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</a:t>
                      </a:r>
                      <a:r>
                        <a:rPr lang="en-US" sz="1400" baseline="-250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S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+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</a:t>
                      </a:r>
                      <a:r>
                        <a:rPr lang="en-US" sz="1400" baseline="-250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D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)</a:t>
                      </a: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10-300 FIT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FIT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 FIT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 FIT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Exida handbook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 29500 (base value)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Certificate</a:t>
                      </a:r>
                    </a:p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notified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body</a:t>
                      </a: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Certificate</a:t>
                      </a:r>
                    </a:p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notified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body</a:t>
                      </a: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14372139-9BEB-EAC4-1F5A-BE73AFC80B46}"/>
              </a:ext>
            </a:extLst>
          </p:cNvPr>
          <p:cNvSpPr/>
          <p:nvPr/>
        </p:nvSpPr>
        <p:spPr>
          <a:xfrm>
            <a:off x="412750" y="3759200"/>
            <a:ext cx="7501161" cy="9001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AB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900"/>
              </a:spcBef>
            </a:pPr>
            <a:r>
              <a:rPr lang="en-US" sz="1400" b="1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 the future:</a:t>
            </a:r>
            <a:br>
              <a:rPr lang="en-US" sz="1400" b="1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</a:br>
            <a:r>
              <a:rPr lang="en-US" sz="14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prEN 17955 provides a clear procedure for calculation of failure rates of mechanical items (including tables with failure rates)</a:t>
            </a:r>
            <a:endParaRPr lang="en-US" sz="1400" dirty="0">
              <a:solidFill>
                <a:srgbClr val="007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2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00370"/>
            <a:ext cx="8573029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prEN 17955 – failure rates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1888065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US" sz="1400" b="1" dirty="0" err="1">
                <a:solidFill>
                  <a:srgbClr val="1D71B8"/>
                </a:solidFill>
              </a:rPr>
              <a:t>prEn</a:t>
            </a:r>
            <a:r>
              <a:rPr lang="en-US" sz="1400" b="1" dirty="0">
                <a:solidFill>
                  <a:srgbClr val="1D71B8"/>
                </a:solidFill>
              </a:rPr>
              <a:t> 17955 gives base failure rates </a:t>
            </a:r>
            <a:br>
              <a:rPr lang="en-US" sz="1400" b="1" dirty="0">
                <a:solidFill>
                  <a:srgbClr val="1D71B8"/>
                </a:solidFill>
              </a:rPr>
            </a:br>
            <a:r>
              <a:rPr lang="en-US" sz="1400" b="1" dirty="0">
                <a:solidFill>
                  <a:srgbClr val="1D71B8"/>
                </a:solidFill>
              </a:rPr>
              <a:t>for compliant items </a:t>
            </a:r>
            <a:br>
              <a:rPr lang="en-US" sz="1400" b="1" dirty="0">
                <a:solidFill>
                  <a:srgbClr val="1D71B8"/>
                </a:solidFill>
              </a:rPr>
            </a:br>
            <a:endParaRPr lang="en-US" sz="1400" b="1" dirty="0">
              <a:solidFill>
                <a:srgbClr val="1D71B8"/>
              </a:solidFill>
            </a:endParaRP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May be used if </a:t>
            </a:r>
            <a:r>
              <a:rPr lang="en-US" sz="1400" b="1" dirty="0"/>
              <a:t>all</a:t>
            </a:r>
            <a:r>
              <a:rPr lang="en-US" sz="1400" dirty="0"/>
              <a:t> requirements</a:t>
            </a:r>
            <a:br>
              <a:rPr lang="en-US" sz="1400" dirty="0"/>
            </a:br>
            <a:r>
              <a:rPr lang="en-US" sz="1400" dirty="0"/>
              <a:t>of this standard are obeyed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Lower values may be claimed </a:t>
            </a:r>
            <a:r>
              <a:rPr lang="en-US" sz="1400" b="1" dirty="0"/>
              <a:t>only if</a:t>
            </a:r>
          </a:p>
          <a:p>
            <a:pPr lvl="2" defTabSz="266700">
              <a:buFont typeface="Wingdings" panose="05000000000000000000" pitchFamily="2" charset="2"/>
              <a:buChar char="§"/>
            </a:pPr>
            <a:r>
              <a:rPr lang="en-US" sz="1400" dirty="0"/>
              <a:t>a detailed FMEDA on part or</a:t>
            </a:r>
            <a:br>
              <a:rPr lang="en-US" sz="1400" dirty="0"/>
            </a:br>
            <a:r>
              <a:rPr lang="en-US" sz="1400" dirty="0"/>
              <a:t>functional unit level is done or</a:t>
            </a:r>
          </a:p>
          <a:p>
            <a:pPr lvl="2" defTabSz="266700">
              <a:buFont typeface="Wingdings" panose="05000000000000000000" pitchFamily="2" charset="2"/>
              <a:buChar char="§"/>
            </a:pPr>
            <a:r>
              <a:rPr lang="en-US" sz="1400" dirty="0"/>
              <a:t>an integration with field data </a:t>
            </a:r>
            <a:br>
              <a:rPr lang="en-US" sz="1400" dirty="0"/>
            </a:br>
            <a:r>
              <a:rPr lang="en-US" sz="1400" dirty="0"/>
              <a:t>acc. to prEN 17955 is done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FMEDA also mandatory if </a:t>
            </a:r>
            <a:br>
              <a:rPr lang="en-US" sz="1400" dirty="0"/>
            </a:br>
            <a:r>
              <a:rPr lang="en-US" sz="1400" dirty="0"/>
              <a:t>compliant item not listed in </a:t>
            </a:r>
            <a:br>
              <a:rPr lang="en-US" sz="1400" dirty="0"/>
            </a:br>
            <a:r>
              <a:rPr lang="en-US" sz="1400" dirty="0"/>
              <a:t>Annex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722A24C-420B-46A2-54EC-95F4B5050C6E}"/>
              </a:ext>
            </a:extLst>
          </p:cNvPr>
          <p:cNvSpPr txBox="1"/>
          <p:nvPr/>
        </p:nvSpPr>
        <p:spPr>
          <a:xfrm>
            <a:off x="3286664" y="4659313"/>
            <a:ext cx="3706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Own representation according to Tab. C.1 &amp; C.3, prEN 17955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49F2586-5545-48F8-7FC1-D66D1CB20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1565"/>
              </p:ext>
            </p:extLst>
          </p:nvPr>
        </p:nvGraphicFramePr>
        <p:xfrm>
          <a:off x="4876958" y="756939"/>
          <a:ext cx="3330697" cy="200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672">
                  <a:extLst>
                    <a:ext uri="{9D8B030D-6E8A-4147-A177-3AD203B41FA5}">
                      <a16:colId xmlns:a16="http://schemas.microsoft.com/office/drawing/2014/main" val="296895426"/>
                    </a:ext>
                  </a:extLst>
                </a:gridCol>
                <a:gridCol w="1847277">
                  <a:extLst>
                    <a:ext uri="{9D8B030D-6E8A-4147-A177-3AD203B41FA5}">
                      <a16:colId xmlns:a16="http://schemas.microsoft.com/office/drawing/2014/main" val="3460737947"/>
                    </a:ext>
                  </a:extLst>
                </a:gridCol>
                <a:gridCol w="643748">
                  <a:extLst>
                    <a:ext uri="{9D8B030D-6E8A-4147-A177-3AD203B41FA5}">
                      <a16:colId xmlns:a16="http://schemas.microsoft.com/office/drawing/2014/main" val="3952454878"/>
                    </a:ext>
                  </a:extLst>
                </a:gridCol>
              </a:tblGrid>
              <a:tr h="236974"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71092" marR="71092" marT="35546" marB="35546"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Function</a:t>
                      </a:r>
                    </a:p>
                  </a:txBody>
                  <a:tcPr marL="71092" marR="71092" marT="35546" marB="35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en-US" sz="1100" baseline="-250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D</a:t>
                      </a:r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[FIT]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092" marR="71092" marT="35546" marB="35546" anchor="ctr"/>
                </a:tc>
                <a:extLst>
                  <a:ext uri="{0D108BD9-81ED-4DB2-BD59-A6C34878D82A}">
                    <a16:rowId xmlns:a16="http://schemas.microsoft.com/office/drawing/2014/main" val="3871121673"/>
                  </a:ext>
                </a:extLst>
              </a:tr>
              <a:tr h="236974">
                <a:tc rowSpan="3"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/ double / triple offset butterfly</a:t>
                      </a:r>
                    </a:p>
                  </a:txBody>
                  <a:tcPr marL="71092" marR="71092" marT="35546" marB="35546"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</a:t>
                      </a:r>
                    </a:p>
                  </a:txBody>
                  <a:tcPr marL="71092" marR="71092" marT="35546" marB="35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71092" marR="71092" marT="35546" marB="35546" anchor="ctr"/>
                </a:tc>
                <a:extLst>
                  <a:ext uri="{0D108BD9-81ED-4DB2-BD59-A6C34878D82A}">
                    <a16:rowId xmlns:a16="http://schemas.microsoft.com/office/drawing/2014/main" val="2794576713"/>
                  </a:ext>
                </a:extLst>
              </a:tr>
              <a:tr h="236974">
                <a:tc vMerge="1">
                  <a:txBody>
                    <a:bodyPr/>
                    <a:lstStyle/>
                    <a:p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</a:t>
                      </a:r>
                    </a:p>
                  </a:txBody>
                  <a:tcPr marL="71092" marR="71092" marT="35546" marB="35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71092" marR="71092" marT="35546" marB="35546" anchor="ctr"/>
                </a:tc>
                <a:extLst>
                  <a:ext uri="{0D108BD9-81ED-4DB2-BD59-A6C34878D82A}">
                    <a16:rowId xmlns:a16="http://schemas.microsoft.com/office/drawing/2014/main" val="1405759909"/>
                  </a:ext>
                </a:extLst>
              </a:tr>
              <a:tr h="260671">
                <a:tc vMerge="1">
                  <a:txBody>
                    <a:bodyPr/>
                    <a:lstStyle/>
                    <a:p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 with inline tightness</a:t>
                      </a:r>
                    </a:p>
                  </a:txBody>
                  <a:tcPr marL="71092" marR="71092" marT="35546" marB="35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marL="71092" marR="71092" marT="35546" marB="35546" anchor="ctr"/>
                </a:tc>
                <a:extLst>
                  <a:ext uri="{0D108BD9-81ED-4DB2-BD59-A6C34878D82A}">
                    <a16:rowId xmlns:a16="http://schemas.microsoft.com/office/drawing/2014/main" val="4173489836"/>
                  </a:ext>
                </a:extLst>
              </a:tr>
              <a:tr h="236974">
                <a:tc rowSpan="3"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Floating ball</a:t>
                      </a:r>
                    </a:p>
                  </a:txBody>
                  <a:tcPr marL="71092" marR="71092" marT="35546" marB="35546"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</a:t>
                      </a:r>
                    </a:p>
                  </a:txBody>
                  <a:tcPr marL="71092" marR="71092" marT="35546" marB="35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71092" marR="71092" marT="35546" marB="35546" anchor="ctr"/>
                </a:tc>
                <a:extLst>
                  <a:ext uri="{0D108BD9-81ED-4DB2-BD59-A6C34878D82A}">
                    <a16:rowId xmlns:a16="http://schemas.microsoft.com/office/drawing/2014/main" val="2522883819"/>
                  </a:ext>
                </a:extLst>
              </a:tr>
              <a:tr h="236974">
                <a:tc vMerge="1">
                  <a:txBody>
                    <a:bodyPr/>
                    <a:lstStyle/>
                    <a:p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</a:t>
                      </a:r>
                    </a:p>
                  </a:txBody>
                  <a:tcPr marL="71092" marR="71092" marT="35546" marB="35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71092" marR="71092" marT="35546" marB="35546" anchor="ctr"/>
                </a:tc>
                <a:extLst>
                  <a:ext uri="{0D108BD9-81ED-4DB2-BD59-A6C34878D82A}">
                    <a16:rowId xmlns:a16="http://schemas.microsoft.com/office/drawing/2014/main" val="4211349215"/>
                  </a:ext>
                </a:extLst>
              </a:tr>
              <a:tr h="236974">
                <a:tc vMerge="1">
                  <a:txBody>
                    <a:bodyPr/>
                    <a:lstStyle/>
                    <a:p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 with inline tightness</a:t>
                      </a:r>
                    </a:p>
                  </a:txBody>
                  <a:tcPr marL="71092" marR="71092" marT="35546" marB="35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71092" marR="71092" marT="35546" marB="35546" anchor="ctr"/>
                </a:tc>
                <a:extLst>
                  <a:ext uri="{0D108BD9-81ED-4DB2-BD59-A6C34878D82A}">
                    <a16:rowId xmlns:a16="http://schemas.microsoft.com/office/drawing/2014/main" val="1869043239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FED0E30-8838-F3B0-E681-87786F0E2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645501"/>
              </p:ext>
            </p:extLst>
          </p:nvPr>
        </p:nvGraphicFramePr>
        <p:xfrm>
          <a:off x="4143614" y="2376159"/>
          <a:ext cx="4140000" cy="2286000"/>
        </p:xfrm>
        <a:graphic>
          <a:graphicData uri="http://schemas.openxmlformats.org/drawingml/2006/table">
            <a:tbl>
              <a:tblPr firstRow="1" bandRow="1"/>
              <a:tblGrid>
                <a:gridCol w="1188000">
                  <a:extLst>
                    <a:ext uri="{9D8B030D-6E8A-4147-A177-3AD203B41FA5}">
                      <a16:colId xmlns:a16="http://schemas.microsoft.com/office/drawing/2014/main" val="296895426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739841258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346073794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952454878"/>
                    </a:ext>
                  </a:extLst>
                </a:gridCol>
              </a:tblGrid>
              <a:tr h="3712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Function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en-US" sz="1400" baseline="-250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D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[FIT]</a:t>
                      </a: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121673"/>
                  </a:ext>
                </a:extLst>
              </a:tr>
              <a:tr h="259080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actuator (quarter turn or linear)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99C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876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return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99C9">
                        <a:tint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 attached valve to safe position (either fully OPEN or fully CLOSED only)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99C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99C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24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fail-safe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8E0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 attached valve to safe position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8E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21117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actuator (multi-turn)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99C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fail-safe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99C9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876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 attached valve to safe position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99C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24489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639FCD00-8483-0200-8AE3-3CD106B94FA6}"/>
              </a:ext>
            </a:extLst>
          </p:cNvPr>
          <p:cNvSpPr txBox="1"/>
          <p:nvPr/>
        </p:nvSpPr>
        <p:spPr>
          <a:xfrm rot="19140304">
            <a:off x="3125851" y="2176104"/>
            <a:ext cx="6490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Samples, not to be used for SIS calculation</a:t>
            </a:r>
          </a:p>
        </p:txBody>
      </p:sp>
    </p:spTree>
    <p:extLst>
      <p:ext uri="{BB962C8B-B14F-4D97-AF65-F5344CB8AC3E}">
        <p14:creationId xmlns:p14="http://schemas.microsoft.com/office/powerpoint/2010/main" val="3896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26164"/>
            <a:ext cx="8573029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prEN 17955 – failure rates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1888065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US" sz="1400" b="1" dirty="0">
                <a:solidFill>
                  <a:srgbClr val="1D71B8"/>
                </a:solidFill>
              </a:rPr>
              <a:t>FMEDA approach described in Annex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Standard FMEDA approach</a:t>
            </a:r>
          </a:p>
          <a:p>
            <a:pPr marL="0" lvl="1" indent="0" defTabSz="266700">
              <a:buNone/>
            </a:pPr>
            <a:endParaRPr lang="en-US" sz="1400" b="1" dirty="0">
              <a:solidFill>
                <a:srgbClr val="1D71B8"/>
              </a:solidFill>
            </a:endParaRPr>
          </a:p>
          <a:p>
            <a:pPr marL="0" lvl="1" indent="0" defTabSz="266700">
              <a:buNone/>
            </a:pPr>
            <a:r>
              <a:rPr lang="en-US" sz="1400" b="1" dirty="0">
                <a:solidFill>
                  <a:srgbClr val="1D71B8"/>
                </a:solidFill>
              </a:rPr>
              <a:t>Simplification: 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US" sz="1400" dirty="0"/>
              <a:t>FMEDA may be done on part or </a:t>
            </a:r>
            <a:r>
              <a:rPr lang="en-US" sz="1400" b="1" dirty="0"/>
              <a:t>functional unit level</a:t>
            </a:r>
          </a:p>
          <a:p>
            <a:pPr lvl="2" defTabSz="266700">
              <a:buFont typeface="Wingdings" panose="05000000000000000000" pitchFamily="2" charset="2"/>
              <a:buChar char="§"/>
            </a:pPr>
            <a:r>
              <a:rPr lang="en-US" sz="1400" dirty="0"/>
              <a:t>List of functional units with (base) failure </a:t>
            </a:r>
            <a:br>
              <a:rPr lang="en-US" sz="1400" dirty="0"/>
            </a:br>
            <a:r>
              <a:rPr lang="en-US" sz="1400" dirty="0"/>
              <a:t>rates given in Annex</a:t>
            </a:r>
          </a:p>
        </p:txBody>
      </p:sp>
    </p:spTree>
    <p:extLst>
      <p:ext uri="{BB962C8B-B14F-4D97-AF65-F5344CB8AC3E}">
        <p14:creationId xmlns:p14="http://schemas.microsoft.com/office/powerpoint/2010/main" val="285751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err="1"/>
              <a:t>prEN</a:t>
            </a:r>
            <a:r>
              <a:rPr lang="en-US" sz="3200" dirty="0"/>
              <a:t> 17955 </a:t>
            </a:r>
            <a:br>
              <a:rPr lang="en-US" sz="3200" dirty="0"/>
            </a:br>
            <a:r>
              <a:rPr lang="en-US" sz="1600" b="0" dirty="0"/>
              <a:t>more clarity in the assessment of valves and actuators for functional safety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5638219" cy="563563"/>
          </a:xfrm>
        </p:spPr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Jörg</a:t>
            </a:r>
            <a:r>
              <a:rPr lang="en-US" dirty="0"/>
              <a:t> Isenberg | Product Specialist AUMA </a:t>
            </a:r>
            <a:r>
              <a:rPr lang="en-US" dirty="0" err="1"/>
              <a:t>Riester</a:t>
            </a:r>
            <a:r>
              <a:rPr lang="en-US" dirty="0"/>
              <a:t> </a:t>
            </a:r>
            <a:r>
              <a:rPr lang="en-US" dirty="0" err="1"/>
              <a:t>Gmbh</a:t>
            </a:r>
            <a:r>
              <a:rPr lang="en-US" dirty="0"/>
              <a:t> &amp; Co. KG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33336"/>
            <a:ext cx="4623100" cy="611188"/>
          </a:xfrm>
        </p:spPr>
        <p:txBody>
          <a:bodyPr anchor="ctr"/>
          <a:lstStyle/>
          <a:p>
            <a:pPr>
              <a:lnSpc>
                <a:spcPts val="2600"/>
              </a:lnSpc>
            </a:pPr>
            <a:r>
              <a:rPr lang="en-US" sz="2800" dirty="0"/>
              <a:t>prEN 17955 – failure rates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8415B7E-24E7-2DE5-9B32-7EA676F9E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232965"/>
              </p:ext>
            </p:extLst>
          </p:nvPr>
        </p:nvGraphicFramePr>
        <p:xfrm>
          <a:off x="255168" y="1736968"/>
          <a:ext cx="7912939" cy="2834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015">
                  <a:extLst>
                    <a:ext uri="{9D8B030D-6E8A-4147-A177-3AD203B41FA5}">
                      <a16:colId xmlns:a16="http://schemas.microsoft.com/office/drawing/2014/main" val="296895426"/>
                    </a:ext>
                  </a:extLst>
                </a:gridCol>
                <a:gridCol w="1367158">
                  <a:extLst>
                    <a:ext uri="{9D8B030D-6E8A-4147-A177-3AD203B41FA5}">
                      <a16:colId xmlns:a16="http://schemas.microsoft.com/office/drawing/2014/main" val="3460737947"/>
                    </a:ext>
                  </a:extLst>
                </a:gridCol>
                <a:gridCol w="1905734">
                  <a:extLst>
                    <a:ext uri="{9D8B030D-6E8A-4147-A177-3AD203B41FA5}">
                      <a16:colId xmlns:a16="http://schemas.microsoft.com/office/drawing/2014/main" val="3952454878"/>
                    </a:ext>
                  </a:extLst>
                </a:gridCol>
                <a:gridCol w="3190032">
                  <a:extLst>
                    <a:ext uri="{9D8B030D-6E8A-4147-A177-3AD203B41FA5}">
                      <a16:colId xmlns:a16="http://schemas.microsoft.com/office/drawing/2014/main" val="2238818347"/>
                    </a:ext>
                  </a:extLst>
                </a:gridCol>
              </a:tblGrid>
              <a:tr h="424243"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 failure rate [FIT]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Failure modes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1121673"/>
                  </a:ext>
                </a:extLst>
              </a:tr>
              <a:tr h="773620"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(pressurized)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Deflect (20%)</a:t>
                      </a:r>
                    </a:p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Fracture (20%)</a:t>
                      </a:r>
                    </a:p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 leak (50%)</a:t>
                      </a:r>
                    </a:p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leak (10%)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with static sealing elements and connectors (screws, …)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4576713"/>
                  </a:ext>
                </a:extLst>
              </a:tr>
              <a:tr h="424243"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 (non pressurized)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Fracture (100%)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 including static sealing and connectors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2883819"/>
                  </a:ext>
                </a:extLst>
              </a:tr>
              <a:tr h="948308"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 train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 leak (55%)</a:t>
                      </a:r>
                    </a:p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leak (20%)</a:t>
                      </a:r>
                    </a:p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 (10%)</a:t>
                      </a:r>
                    </a:p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Play (10%)</a:t>
                      </a:r>
                    </a:p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Fracture (5%)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Stem with guiding and dynamic sealing systems and connectors (force/torque transfer)</a:t>
                      </a:r>
                    </a:p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Packing system including pretension 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03040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0787978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8F7AC09A-3359-9B43-DE64-6D1D68BDC45F}"/>
              </a:ext>
            </a:extLst>
          </p:cNvPr>
          <p:cNvSpPr txBox="1"/>
          <p:nvPr/>
        </p:nvSpPr>
        <p:spPr>
          <a:xfrm>
            <a:off x="7079712" y="4148919"/>
            <a:ext cx="13451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Own representation according to Tab. D.4, prEN 17955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77ED4C-65F6-CB37-0782-9B95D03E2FD8}"/>
              </a:ext>
            </a:extLst>
          </p:cNvPr>
          <p:cNvSpPr txBox="1"/>
          <p:nvPr/>
        </p:nvSpPr>
        <p:spPr>
          <a:xfrm rot="20509013">
            <a:off x="967800" y="3056440"/>
            <a:ext cx="6487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Samples, not to be used for SIS calculation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E3034C7-A03F-E66C-311C-5108C563DE60}"/>
              </a:ext>
            </a:extLst>
          </p:cNvPr>
          <p:cNvSpPr txBox="1"/>
          <p:nvPr/>
        </p:nvSpPr>
        <p:spPr>
          <a:xfrm>
            <a:off x="184178" y="129063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Sample functional units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for LUR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92906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1388C2B-C232-419C-0CD8-3C7A81B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E293078-4E9A-D8F6-1C42-95A9B9296833}"/>
              </a:ext>
            </a:extLst>
          </p:cNvPr>
          <p:cNvCxnSpPr>
            <a:cxnSpLocks/>
          </p:cNvCxnSpPr>
          <p:nvPr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895B5B3-9C38-6B28-47E6-6157A1AC475D}"/>
              </a:ext>
            </a:extLst>
          </p:cNvPr>
          <p:cNvGrpSpPr/>
          <p:nvPr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BF8D91B-DB02-B328-8368-F4521E9E5D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4" name="Immagine 1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FDB4B8AC-F12B-4A45-EC0E-34F07DE9E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58F5C1D3-2F3E-FB25-290E-D922E22E2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A9878C7-15A8-3727-AB30-6CEDC0F8CCE9}"/>
              </a:ext>
            </a:extLst>
          </p:cNvPr>
          <p:cNvGrpSpPr/>
          <p:nvPr/>
        </p:nvGrpSpPr>
        <p:grpSpPr>
          <a:xfrm>
            <a:off x="160207" y="4687199"/>
            <a:ext cx="2857803" cy="375011"/>
            <a:chOff x="160207" y="4686820"/>
            <a:chExt cx="2857803" cy="37501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7B14EA1D-B948-60BF-F774-B4D7233270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6CE4EE-16BC-F7A3-4BB8-AB5B48CCB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5200" cy="37501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0AB635C-510E-B988-16F6-6245C508F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04772121-7EBF-46B2-05BD-57402F3A4E89}"/>
              </a:ext>
            </a:extLst>
          </p:cNvPr>
          <p:cNvSpPr txBox="1">
            <a:spLocks/>
          </p:cNvSpPr>
          <p:nvPr/>
        </p:nvSpPr>
        <p:spPr>
          <a:xfrm>
            <a:off x="257175" y="950302"/>
            <a:ext cx="6103083" cy="28841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endParaRPr lang="en-US" sz="1600" dirty="0"/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FFC97C57-63F6-B7AF-54C0-C84FB7F1E3F9}"/>
              </a:ext>
            </a:extLst>
          </p:cNvPr>
          <p:cNvSpPr txBox="1">
            <a:spLocks/>
          </p:cNvSpPr>
          <p:nvPr/>
        </p:nvSpPr>
        <p:spPr>
          <a:xfrm>
            <a:off x="257175" y="1472407"/>
            <a:ext cx="8820472" cy="38884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(pr)EN 17955 will standardize the assessment of mech. components</a:t>
            </a:r>
          </a:p>
          <a:p>
            <a:pPr marL="536575" lvl="2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Systematic capability: Requirements adjusted to mech. components</a:t>
            </a:r>
          </a:p>
          <a:p>
            <a:pPr marL="536575" lvl="2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Mandatory procedure(s) for failure rate calculation</a:t>
            </a:r>
          </a:p>
          <a:p>
            <a:pPr marL="536575" lvl="2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Online diagnostics / architectural constraints adjusted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</a:endParaRPr>
          </a:p>
          <a:p>
            <a:pPr marL="0" lvl="1"/>
            <a:r>
              <a:rPr lang="en-US" sz="1400" b="1" dirty="0">
                <a:solidFill>
                  <a:schemeClr val="bg1"/>
                </a:solidFill>
              </a:rPr>
              <a:t>Will it cause additional workload?</a:t>
            </a:r>
          </a:p>
          <a:p>
            <a:pPr marL="536575" lvl="1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SFF requirement waved</a:t>
            </a:r>
          </a:p>
          <a:p>
            <a:pPr marL="536575" lvl="1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Failure rate calculation significantly simplified (or even eliminated)</a:t>
            </a:r>
          </a:p>
          <a:p>
            <a:pPr marL="536575" lvl="1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Additional concept of utilization rate</a:t>
            </a:r>
          </a:p>
          <a:p>
            <a:pPr marL="536575" lvl="1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</a:rPr>
              <a:t>Requirements clarified and tailored to the needs and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capabilities of mechanical components</a:t>
            </a:r>
          </a:p>
          <a:p>
            <a:pPr marL="0" lvl="1" defTabSz="719138"/>
            <a:r>
              <a:rPr lang="en-US" sz="1400" b="1" dirty="0">
                <a:solidFill>
                  <a:schemeClr val="bg1"/>
                </a:solidFill>
              </a:rPr>
              <a:t>Conclusion: 	</a:t>
            </a:r>
            <a:r>
              <a:rPr lang="en-US" sz="1400" dirty="0">
                <a:solidFill>
                  <a:schemeClr val="bg1"/>
                </a:solidFill>
              </a:rPr>
              <a:t>For those who tried to do functional safety of mechanical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		components carefully, (pr)EN 17955 is likely to simplify the task!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47D437-F82B-9181-3F53-8EF883825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861219"/>
            <a:ext cx="4932362" cy="611188"/>
          </a:xfrm>
        </p:spPr>
        <p:txBody>
          <a:bodyPr anchor="ctr"/>
          <a:lstStyle/>
          <a:p>
            <a:pPr>
              <a:lnSpc>
                <a:spcPts val="3500"/>
              </a:lnSpc>
            </a:pPr>
            <a:r>
              <a:rPr lang="en-US" sz="28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5596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40086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00370"/>
            <a:ext cx="5726113" cy="481298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it-IT" sz="2800" dirty="0"/>
              <a:t>Dr. Jörg Isenberg, AUMA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6353175" cy="3106207"/>
          </a:xfrm>
        </p:spPr>
        <p:txBody>
          <a:bodyPr/>
          <a:lstStyle/>
          <a:p>
            <a:pPr marL="541338" indent="-185738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Product Specialist Functional Safety, Product Management Dep.</a:t>
            </a:r>
          </a:p>
          <a:p>
            <a:pPr marL="541338" indent="-185738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Responsible for AUMA’s Functional Safety products</a:t>
            </a:r>
          </a:p>
          <a:p>
            <a:pPr marL="541338" indent="-185738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Related topics like fail-safe &amp; explosion proof actuators</a:t>
            </a:r>
          </a:p>
          <a:p>
            <a:pPr marL="0" indent="0">
              <a:lnSpc>
                <a:spcPts val="1800"/>
              </a:lnSpc>
              <a:buNone/>
            </a:pPr>
            <a:br>
              <a:rPr lang="en-US" sz="1600" b="1" dirty="0"/>
            </a:br>
            <a:r>
              <a:rPr lang="en-US" sz="1600" b="1" dirty="0"/>
              <a:t>Other functional safety involvements:</a:t>
            </a:r>
          </a:p>
          <a:p>
            <a:pPr marL="541338" indent="-185738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Co-worker in German &amp; European standardization committees</a:t>
            </a:r>
          </a:p>
          <a:p>
            <a:pPr marL="896938" lvl="1" indent="-17780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DIN and DKE committees related to functional safety</a:t>
            </a:r>
          </a:p>
          <a:p>
            <a:pPr marL="896938" lvl="1" indent="-17780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CEN TC 69 WG1 / AHG 3 (e.g. EN 17955)</a:t>
            </a:r>
          </a:p>
          <a:p>
            <a:pPr marL="541338" indent="-185738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Chair of DIN NA 003-01-01 AK 2 (“mirror” AK for CEN AHG 3)</a:t>
            </a:r>
          </a:p>
        </p:txBody>
      </p:sp>
      <p:pic>
        <p:nvPicPr>
          <p:cNvPr id="5" name="Grafik 4" descr="Ein Bild, das Person, Mann, Anzug, Kleidung enthält.&#10;&#10;Automatisch generierte Beschreibung">
            <a:extLst>
              <a:ext uri="{FF2B5EF4-FFF2-40B4-BE49-F238E27FC236}">
                <a16:creationId xmlns:a16="http://schemas.microsoft.com/office/drawing/2014/main" id="{C320E2E5-EBE7-1705-6150-2CFD29772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32" t="3189" r="29379"/>
          <a:stretch/>
        </p:blipFill>
        <p:spPr>
          <a:xfrm>
            <a:off x="7268415" y="1276823"/>
            <a:ext cx="1624760" cy="25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4357687" cy="1000467"/>
          </a:xfrm>
        </p:spPr>
        <p:txBody>
          <a:bodyPr/>
          <a:lstStyle/>
          <a:p>
            <a:pPr algn="ctr">
              <a:lnSpc>
                <a:spcPts val="2800"/>
              </a:lnSpc>
            </a:pPr>
            <a:r>
              <a:rPr lang="en-US" sz="2800" dirty="0"/>
              <a:t>Assessment </a:t>
            </a:r>
            <a:br>
              <a:rPr lang="en-US" sz="2800" dirty="0"/>
            </a:br>
            <a:r>
              <a:rPr lang="en-US" sz="2800" dirty="0"/>
              <a:t>(of mech. comp.) necessary?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7" cy="1150938"/>
          </a:xfrm>
        </p:spPr>
        <p:txBody>
          <a:bodyPr/>
          <a:lstStyle/>
          <a:p>
            <a:pPr marL="284400" lvl="1" indent="-284400" algn="ctr">
              <a:spcBef>
                <a:spcPts val="384"/>
              </a:spcBef>
              <a:buNone/>
            </a:pPr>
            <a:r>
              <a:rPr lang="en-US" sz="2800" b="1" dirty="0">
                <a:solidFill>
                  <a:srgbClr val="1D71B8"/>
                </a:solidFill>
              </a:rPr>
              <a:t>Yes!</a:t>
            </a:r>
            <a:br>
              <a:rPr lang="en-US" sz="1800" b="1" dirty="0">
                <a:solidFill>
                  <a:srgbClr val="1D71B8"/>
                </a:solidFill>
              </a:rPr>
            </a:br>
            <a:endParaRPr lang="en-US" sz="1600" b="1" dirty="0">
              <a:solidFill>
                <a:srgbClr val="1D71B8"/>
              </a:solidFill>
            </a:endParaRPr>
          </a:p>
          <a:p>
            <a:pPr marL="284400" lvl="1" indent="-284400" algn="ctr">
              <a:spcBef>
                <a:spcPts val="384"/>
              </a:spcBef>
              <a:buNone/>
            </a:pPr>
            <a:r>
              <a:rPr lang="en-US" sz="1400" dirty="0">
                <a:solidFill>
                  <a:srgbClr val="1D71B8"/>
                </a:solidFill>
              </a:rPr>
              <a:t>… if mechanical components are part of the safety chain</a:t>
            </a:r>
            <a:endParaRPr lang="en-US" sz="1400" b="1" dirty="0">
              <a:solidFill>
                <a:srgbClr val="1D71B8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4577A1-CC20-96B2-A077-655AE4FE5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04" y="899769"/>
            <a:ext cx="3969432" cy="2643531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52F93211-C42F-5C7C-8122-58F5B7A4B703}"/>
              </a:ext>
            </a:extLst>
          </p:cNvPr>
          <p:cNvSpPr/>
          <p:nvPr/>
        </p:nvSpPr>
        <p:spPr>
          <a:xfrm>
            <a:off x="250826" y="3685545"/>
            <a:ext cx="7501161" cy="892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384"/>
              </a:spcBef>
            </a:pPr>
            <a:r>
              <a:rPr lang="en-US" sz="1600" b="1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Observation:</a:t>
            </a:r>
            <a:endParaRPr lang="en-US" sz="1600" dirty="0">
              <a:solidFill>
                <a:srgbClr val="0070B0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algn="ctr">
              <a:spcBef>
                <a:spcPts val="384"/>
              </a:spcBef>
            </a:pPr>
            <a:r>
              <a:rPr lang="en-US" sz="16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Certificates on comparable mechanical products differ by </a:t>
            </a:r>
            <a:br>
              <a:rPr lang="en-US" sz="16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</a:br>
            <a:r>
              <a:rPr lang="en-US" sz="16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 factor of ≥ 100 ( </a:t>
            </a:r>
            <a:r>
              <a:rPr lang="en-US" sz="16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up to 2 SIL-levels)</a:t>
            </a:r>
            <a:r>
              <a:rPr lang="en-US" sz="1600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!</a:t>
            </a:r>
            <a:endParaRPr lang="en-US" sz="1600" dirty="0">
              <a:solidFill>
                <a:srgbClr val="007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1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21626"/>
            <a:ext cx="8642350" cy="1038847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IEC 61508: “Functional Safety of electrical / electronic / programmable electronic </a:t>
            </a:r>
            <a:br>
              <a:rPr lang="en-US" sz="2800" dirty="0"/>
            </a:br>
            <a:r>
              <a:rPr lang="en-US" sz="2800" dirty="0"/>
              <a:t>safety-related systems”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5235575" cy="2195512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1D71B8"/>
                </a:solidFill>
              </a:rPr>
              <a:t>Applicable to mechanical components?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sz="1400" dirty="0"/>
              <a:t>IEC 61508-1: </a:t>
            </a:r>
            <a:r>
              <a:rPr lang="en-US" sz="1400" i="1" dirty="0"/>
              <a:t>„… Therefore, while this International Standard is concerned with E/E/PE safety-related systems, it may also provide a framework within which safety-related systems based on other technologies may be considered.”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8E6AFC-F5E2-F438-DBF7-62A8E93BB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88" y="1600200"/>
            <a:ext cx="3290987" cy="2193372"/>
          </a:xfrm>
          <a:prstGeom prst="rect">
            <a:avLst/>
          </a:prstGeom>
        </p:spPr>
      </p:pic>
      <p:sp>
        <p:nvSpPr>
          <p:cNvPr id="6" name="Abgerundetes Rechteck 7">
            <a:extLst>
              <a:ext uri="{FF2B5EF4-FFF2-40B4-BE49-F238E27FC236}">
                <a16:creationId xmlns:a16="http://schemas.microsoft.com/office/drawing/2014/main" id="{182B0B2E-3157-7748-8019-6CEFDCE737B5}"/>
              </a:ext>
            </a:extLst>
          </p:cNvPr>
          <p:cNvSpPr/>
          <p:nvPr/>
        </p:nvSpPr>
        <p:spPr>
          <a:xfrm>
            <a:off x="1370562" y="3889942"/>
            <a:ext cx="2996100" cy="506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B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But: How?</a:t>
            </a:r>
            <a:endParaRPr lang="en-US" sz="2000" b="1" dirty="0">
              <a:solidFill>
                <a:srgbClr val="007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2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26164"/>
            <a:ext cx="8503708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Assessment of mechanical components – how?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47EC8A5-B0E6-30FF-ED6F-47CF8E37C49B}"/>
              </a:ext>
            </a:extLst>
          </p:cNvPr>
          <p:cNvSpPr/>
          <p:nvPr/>
        </p:nvSpPr>
        <p:spPr>
          <a:xfrm>
            <a:off x="6544733" y="3437467"/>
            <a:ext cx="2497667" cy="1221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C6DD43-7DC0-6472-B006-D63949713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67" y="2844523"/>
            <a:ext cx="2734733" cy="181479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3106207"/>
          </a:xfrm>
        </p:spPr>
        <p:txBody>
          <a:bodyPr/>
          <a:lstStyle/>
          <a:p>
            <a:pPr marL="0" lvl="1" indent="0">
              <a:spcBef>
                <a:spcPts val="384"/>
              </a:spcBef>
              <a:buNone/>
            </a:pPr>
            <a:r>
              <a:rPr lang="en-US" sz="1400" b="1" dirty="0">
                <a:solidFill>
                  <a:srgbClr val="1D71B8"/>
                </a:solidFill>
                <a:sym typeface="Symbol"/>
              </a:rPr>
              <a:t>Functional Safety Management / Systematic Capability</a:t>
            </a:r>
          </a:p>
          <a:p>
            <a:pPr marL="541338" lvl="3" indent="-185738">
              <a:spcBef>
                <a:spcPts val="384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ym typeface="Symbol"/>
              </a:rPr>
              <a:t>IEC 61508 provides structure and valuable hints</a:t>
            </a:r>
          </a:p>
          <a:p>
            <a:pPr marL="541338" lvl="3" indent="-185738">
              <a:spcBef>
                <a:spcPts val="384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ym typeface="Symbol"/>
              </a:rPr>
              <a:t>Techniques &amp; measures proposed by IEC 61508 often not tailored to mechanical items</a:t>
            </a:r>
          </a:p>
          <a:p>
            <a:pPr marL="541338" lvl="3" indent="-185738">
              <a:spcBef>
                <a:spcPts val="384"/>
              </a:spcBef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1D71B8"/>
              </a:solidFill>
              <a:sym typeface="Symbol"/>
            </a:endParaRPr>
          </a:p>
          <a:p>
            <a:pPr marL="0" lvl="3" indent="0">
              <a:spcBef>
                <a:spcPts val="384"/>
              </a:spcBef>
              <a:buNone/>
            </a:pPr>
            <a:r>
              <a:rPr lang="en-US" sz="1400" b="1" dirty="0">
                <a:solidFill>
                  <a:srgbClr val="1D71B8"/>
                </a:solidFill>
                <a:sym typeface="Symbol"/>
              </a:rPr>
              <a:t>Architectural constraints as req. by IEC 61508</a:t>
            </a:r>
          </a:p>
          <a:p>
            <a:pPr marL="541338" lvl="3" indent="-185738">
              <a:spcBef>
                <a:spcPts val="384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ym typeface="Symbol"/>
              </a:rPr>
              <a:t>IEC 61508 approach to test &amp; (online-)diagnostics often doesn’t fit mechanical items</a:t>
            </a:r>
          </a:p>
          <a:p>
            <a:pPr marL="541338" lvl="3" indent="-185738">
              <a:spcBef>
                <a:spcPts val="384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ym typeface="Symbol"/>
              </a:rPr>
              <a:t>IEC 61508 route 1</a:t>
            </a:r>
            <a:r>
              <a:rPr lang="en-US" sz="1400" baseline="-25000" dirty="0">
                <a:sym typeface="Symbol"/>
              </a:rPr>
              <a:t>H</a:t>
            </a:r>
            <a:r>
              <a:rPr lang="en-US" sz="1400" dirty="0">
                <a:sym typeface="Symbol"/>
              </a:rPr>
              <a:t> requires SFF – difficult for mechanics</a:t>
            </a:r>
            <a:endParaRPr lang="en-US" sz="1400" baseline="-25000" dirty="0">
              <a:sym typeface="Symbol"/>
            </a:endParaRPr>
          </a:p>
          <a:p>
            <a:pPr marL="0" lvl="3" indent="0">
              <a:spcBef>
                <a:spcPts val="384"/>
              </a:spcBef>
              <a:buNone/>
            </a:pPr>
            <a:endParaRPr lang="en-US" sz="1400" dirty="0">
              <a:solidFill>
                <a:srgbClr val="1D71B8"/>
              </a:solidFill>
              <a:sym typeface="Symbol"/>
            </a:endParaRPr>
          </a:p>
          <a:p>
            <a:pPr marL="0" lvl="1" indent="0">
              <a:spcBef>
                <a:spcPts val="384"/>
              </a:spcBef>
              <a:buNone/>
            </a:pPr>
            <a:r>
              <a:rPr lang="en-US" sz="1400" b="1" dirty="0">
                <a:solidFill>
                  <a:srgbClr val="1D71B8"/>
                </a:solidFill>
                <a:sym typeface="Symbol"/>
              </a:rPr>
              <a:t>Determination of failure rates </a:t>
            </a:r>
            <a:r>
              <a:rPr lang="en-US" sz="1400" b="1" dirty="0">
                <a:solidFill>
                  <a:srgbClr val="1D71B8"/>
                </a:solidFill>
                <a:sym typeface="Symbol" panose="05050102010706020507" pitchFamily="18" charset="2"/>
              </a:rPr>
              <a:t> </a:t>
            </a:r>
            <a:endParaRPr lang="en-US" sz="1400" b="1" dirty="0">
              <a:solidFill>
                <a:srgbClr val="1D71B8"/>
              </a:solidFill>
              <a:sym typeface="Symbol"/>
            </a:endParaRPr>
          </a:p>
          <a:p>
            <a:pPr marL="541338" lvl="1" indent="-185738">
              <a:spcBef>
                <a:spcPts val="384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ym typeface="Symbol"/>
              </a:rPr>
              <a:t>FMEDA  OK</a:t>
            </a:r>
          </a:p>
          <a:p>
            <a:pPr marL="541338" lvl="1" indent="-185738">
              <a:spcBef>
                <a:spcPts val="384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ym typeface="Symbol"/>
              </a:rPr>
              <a:t>Sources and values of input data vary strongly</a:t>
            </a:r>
            <a:br>
              <a:rPr lang="en-US" sz="1400" dirty="0">
                <a:sym typeface="Symbol"/>
              </a:rPr>
            </a:br>
            <a:r>
              <a:rPr lang="en-US" sz="1400" dirty="0">
                <a:sym typeface="Symbol"/>
              </a:rPr>
              <a:t>(handbook data, field data, fault exclusion, …)</a:t>
            </a:r>
          </a:p>
        </p:txBody>
      </p:sp>
    </p:spTree>
    <p:extLst>
      <p:ext uri="{BB962C8B-B14F-4D97-AF65-F5344CB8AC3E}">
        <p14:creationId xmlns:p14="http://schemas.microsoft.com/office/powerpoint/2010/main" val="179227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00370"/>
            <a:ext cx="8503708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prEN 17955 (and prospective EN 17955)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3106207"/>
          </a:xfrm>
        </p:spPr>
        <p:txBody>
          <a:bodyPr/>
          <a:lstStyle/>
          <a:p>
            <a:pPr marL="355600" lvl="1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	</a:t>
            </a:r>
            <a:r>
              <a:rPr lang="en-GB" sz="1400" b="1" dirty="0"/>
              <a:t>… intended to fill these gaps</a:t>
            </a:r>
          </a:p>
          <a:p>
            <a:pPr marL="342900" lvl="1" indent="0" defTabSz="266700">
              <a:buNone/>
            </a:pPr>
            <a:r>
              <a:rPr lang="en-GB" sz="1400" dirty="0"/>
              <a:t>	… addresses compliant item &amp; final element manufacturers (not end users)</a:t>
            </a:r>
          </a:p>
          <a:p>
            <a:pPr lvl="1" defTabSz="266700"/>
            <a:endParaRPr lang="en-GB" sz="1400" dirty="0">
              <a:solidFill>
                <a:srgbClr val="1D71B8"/>
              </a:solidFill>
            </a:endParaRPr>
          </a:p>
          <a:p>
            <a:pPr marL="0" lvl="1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History: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2016 – 2018 informal German meetings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b="0" dirty="0"/>
              <a:t>Since 2019 CEN work item 00069217 under TC 69/WG1/AHG3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2023/02 prEN 17955 published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Publication of EN 17955 planned for late 2024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endParaRPr lang="en-GB" sz="1400" dirty="0">
              <a:solidFill>
                <a:srgbClr val="1D71B8"/>
              </a:solidFill>
            </a:endParaRPr>
          </a:p>
          <a:p>
            <a:pPr marL="0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Hint: </a:t>
            </a:r>
            <a:r>
              <a:rPr lang="en-GB" sz="1400" dirty="0"/>
              <a:t>don’t buy E DIN EN 17955 (awful translation) – buy prEN 17955 instead</a:t>
            </a:r>
          </a:p>
        </p:txBody>
      </p:sp>
    </p:spTree>
    <p:extLst>
      <p:ext uri="{BB962C8B-B14F-4D97-AF65-F5344CB8AC3E}">
        <p14:creationId xmlns:p14="http://schemas.microsoft.com/office/powerpoint/2010/main" val="159190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21667"/>
            <a:ext cx="8503708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/>
              <a:t>prEN 17955 – scope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3106207"/>
          </a:xfrm>
        </p:spPr>
        <p:txBody>
          <a:bodyPr/>
          <a:lstStyle/>
          <a:p>
            <a:pPr marL="0" lvl="1" indent="0" defTabSz="266700">
              <a:buNone/>
            </a:pPr>
            <a:r>
              <a:rPr lang="en-GB" sz="1400" b="1" dirty="0">
                <a:solidFill>
                  <a:srgbClr val="1D71B8"/>
                </a:solidFill>
              </a:rPr>
              <a:t>Applies to: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Automated industrial valve packages used as final element in SIS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Also applies to (mechanical portion of) valves, actuators, solenoid valves, …</a:t>
            </a:r>
            <a:br>
              <a:rPr lang="en-GB" sz="1400" dirty="0"/>
            </a:br>
            <a:r>
              <a:rPr lang="en-GB" sz="1400" dirty="0"/>
              <a:t>and assemblies of those products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Method may also be used for other mechanical items (after expert judgement) </a:t>
            </a:r>
          </a:p>
          <a:p>
            <a:pPr marL="0" lvl="1" indent="0" defTabSz="266700">
              <a:spcBef>
                <a:spcPts val="1800"/>
              </a:spcBef>
              <a:buNone/>
            </a:pPr>
            <a:r>
              <a:rPr lang="en-GB" sz="1400" b="1" dirty="0">
                <a:solidFill>
                  <a:srgbClr val="1D71B8"/>
                </a:solidFill>
              </a:rPr>
              <a:t>Does not apply to: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Manually operated valves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Items in safety systems or risk-reducing devices </a:t>
            </a:r>
            <a:r>
              <a:rPr lang="en-GB" sz="1400" b="1" i="1" dirty="0"/>
              <a:t>not</a:t>
            </a:r>
            <a:r>
              <a:rPr lang="en-GB" sz="1400" dirty="0"/>
              <a:t> assessed</a:t>
            </a:r>
            <a:br>
              <a:rPr lang="en-GB" sz="1400" dirty="0"/>
            </a:br>
            <a:r>
              <a:rPr lang="en-GB" sz="1400" dirty="0"/>
              <a:t>and operated according to the principles of functional safety</a:t>
            </a:r>
          </a:p>
          <a:p>
            <a:pPr marL="0" lvl="1" indent="0" defTabSz="266700">
              <a:spcBef>
                <a:spcPts val="1800"/>
              </a:spcBef>
              <a:buNone/>
            </a:pPr>
            <a:r>
              <a:rPr lang="en-GB" sz="1400" b="1" dirty="0">
                <a:solidFill>
                  <a:srgbClr val="1D71B8"/>
                </a:solidFill>
              </a:rPr>
              <a:t>Relation to IEC 61508: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Does </a:t>
            </a:r>
            <a:r>
              <a:rPr lang="en-GB" sz="1400" b="1" dirty="0"/>
              <a:t>not</a:t>
            </a:r>
            <a:r>
              <a:rPr lang="en-GB" sz="1400" dirty="0"/>
              <a:t> replace IEC 61508 but does supplement it</a:t>
            </a:r>
          </a:p>
        </p:txBody>
      </p:sp>
      <p:pic>
        <p:nvPicPr>
          <p:cNvPr id="4" name="Picture 4" descr="Bild">
            <a:hlinkClick r:id="rId3"/>
            <a:extLst>
              <a:ext uri="{FF2B5EF4-FFF2-40B4-BE49-F238E27FC236}">
                <a16:creationId xmlns:a16="http://schemas.microsoft.com/office/drawing/2014/main" id="{EAA19B83-D0A9-E9D0-58B3-5CFD11A5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87" y="842963"/>
            <a:ext cx="1692188" cy="16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31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26164"/>
            <a:ext cx="8573029" cy="481298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dirty="0">
                <a:solidFill>
                  <a:srgbClr val="1D71B8"/>
                </a:solidFill>
              </a:rPr>
              <a:t>prEN 17955 – Systematic Capability (SC)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1668"/>
            <a:ext cx="8893175" cy="3106207"/>
          </a:xfrm>
        </p:spPr>
        <p:txBody>
          <a:bodyPr/>
          <a:lstStyle/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b="0" dirty="0"/>
              <a:t>Route 1</a:t>
            </a:r>
            <a:r>
              <a:rPr lang="en-GB" sz="1400" b="0" baseline="-25000" dirty="0"/>
              <a:t>S</a:t>
            </a:r>
            <a:r>
              <a:rPr lang="en-GB" sz="1400" b="0" dirty="0"/>
              <a:t> or route 2</a:t>
            </a:r>
            <a:r>
              <a:rPr lang="en-GB" sz="1400" b="0" baseline="-25000" dirty="0"/>
              <a:t>S</a:t>
            </a:r>
            <a:r>
              <a:rPr lang="en-GB" sz="1400" b="0" dirty="0"/>
              <a:t> may be applied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dirty="0"/>
              <a:t>Requirements of prEN 17955 represent a level of SC=3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b="0" dirty="0"/>
              <a:t>Requirements of IEC 61508 </a:t>
            </a:r>
            <a:r>
              <a:rPr lang="en-GB" sz="1400" dirty="0"/>
              <a:t>shall be applied at a SC=3 level of rigor</a:t>
            </a:r>
          </a:p>
          <a:p>
            <a:pPr lvl="1" defTabSz="266700">
              <a:buFont typeface="Wingdings" panose="05000000000000000000" pitchFamily="2" charset="2"/>
              <a:buChar char="§"/>
            </a:pPr>
            <a:r>
              <a:rPr lang="en-GB" sz="1400" b="0" dirty="0"/>
              <a:t>SC=1 and SC=2 shall not be applied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0F119A-07C2-F26F-D1C3-0EBDCC0E30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3"/>
          <a:stretch/>
        </p:blipFill>
        <p:spPr>
          <a:xfrm>
            <a:off x="4082577" y="2628616"/>
            <a:ext cx="3474181" cy="20306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E51B506-7949-7E25-102A-4E09BDC9D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2628616"/>
            <a:ext cx="3046046" cy="203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816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20</TotalTime>
  <Words>1678</Words>
  <Application>Microsoft Office PowerPoint</Application>
  <PresentationFormat>Presentazione su schermo (16:9)</PresentationFormat>
  <Paragraphs>271</Paragraphs>
  <Slides>22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DM Sans</vt:lpstr>
      <vt:lpstr>Helvetica Neue</vt:lpstr>
      <vt:lpstr>Symbol</vt:lpstr>
      <vt:lpstr>Wingdings</vt:lpstr>
      <vt:lpstr>Tema di Office</vt:lpstr>
      <vt:lpstr>Presentazione standard di PowerPoint</vt:lpstr>
      <vt:lpstr>prEN 17955  more clarity in the assessment of valves and actuators for functional safety</vt:lpstr>
      <vt:lpstr>Dr. Jörg Isenberg, AUMA</vt:lpstr>
      <vt:lpstr>Assessment  (of mech. comp.) necessary?</vt:lpstr>
      <vt:lpstr>IEC 61508: “Functional Safety of electrical / electronic / programmable electronic  safety-related systems”</vt:lpstr>
      <vt:lpstr>Assessment of mechanical components – how?</vt:lpstr>
      <vt:lpstr>prEN 17955 (and prospective EN 17955)</vt:lpstr>
      <vt:lpstr>prEN 17955 – scope</vt:lpstr>
      <vt:lpstr>prEN 17955 – Systematic Capability (SC)</vt:lpstr>
      <vt:lpstr>prEN 17955 – design safety lifecycle</vt:lpstr>
      <vt:lpstr>prEN 17955 – Systematic Capability (SC)</vt:lpstr>
      <vt:lpstr>prEN 17955 – Systematic Capability (SC)</vt:lpstr>
      <vt:lpstr>prEN 17955 – new concept: utilization rate</vt:lpstr>
      <vt:lpstr>prEN 17955 – new concept: utilization rate</vt:lpstr>
      <vt:lpstr>prEN 17955 – new concept: utilization rate</vt:lpstr>
      <vt:lpstr>prEN 17955 – architectural constraints</vt:lpstr>
      <vt:lpstr>prEN 17955 – failure rates</vt:lpstr>
      <vt:lpstr>prEN 17955 – failure rates</vt:lpstr>
      <vt:lpstr>prEN 17955 – failure rates</vt:lpstr>
      <vt:lpstr>prEN 17955 – failure rates</vt:lpstr>
      <vt:lpstr>Conclusion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124</cp:revision>
  <dcterms:created xsi:type="dcterms:W3CDTF">2023-01-25T08:25:49Z</dcterms:created>
  <dcterms:modified xsi:type="dcterms:W3CDTF">2024-05-06T10:18:35Z</dcterms:modified>
</cp:coreProperties>
</file>