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7" r:id="rId3"/>
  </p:sldMasterIdLst>
  <p:notesMasterIdLst>
    <p:notesMasterId r:id="rId21"/>
  </p:notesMasterIdLst>
  <p:handoutMasterIdLst>
    <p:handoutMasterId r:id="rId22"/>
  </p:handoutMasterIdLst>
  <p:sldIdLst>
    <p:sldId id="327" r:id="rId4"/>
    <p:sldId id="324" r:id="rId5"/>
    <p:sldId id="311" r:id="rId6"/>
    <p:sldId id="310" r:id="rId7"/>
    <p:sldId id="313" r:id="rId8"/>
    <p:sldId id="328" r:id="rId9"/>
    <p:sldId id="346" r:id="rId10"/>
    <p:sldId id="337" r:id="rId11"/>
    <p:sldId id="344" r:id="rId12"/>
    <p:sldId id="333" r:id="rId13"/>
    <p:sldId id="335" r:id="rId14"/>
    <p:sldId id="338" r:id="rId15"/>
    <p:sldId id="339" r:id="rId16"/>
    <p:sldId id="345" r:id="rId17"/>
    <p:sldId id="340" r:id="rId18"/>
    <p:sldId id="342" r:id="rId19"/>
    <p:sldId id="322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2EFB759C-849F-4200-891F-9CD13EB4DC70}">
          <p14:sldIdLst>
            <p14:sldId id="327"/>
            <p14:sldId id="324"/>
            <p14:sldId id="311"/>
            <p14:sldId id="310"/>
            <p14:sldId id="313"/>
            <p14:sldId id="328"/>
            <p14:sldId id="346"/>
            <p14:sldId id="337"/>
            <p14:sldId id="344"/>
            <p14:sldId id="333"/>
            <p14:sldId id="335"/>
            <p14:sldId id="338"/>
            <p14:sldId id="339"/>
            <p14:sldId id="345"/>
            <p14:sldId id="340"/>
            <p14:sldId id="342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1B8"/>
    <a:srgbClr val="01C2EF"/>
    <a:srgbClr val="01B6EF"/>
    <a:srgbClr val="10A3C6"/>
    <a:srgbClr val="FFFFCC"/>
    <a:srgbClr val="CCFF99"/>
    <a:srgbClr val="990099"/>
    <a:srgbClr val="009999"/>
    <a:srgbClr val="5AB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49E912-A652-44AE-B4B0-E04D0F9B7B03}" v="1" dt="2024-05-10T16:47:25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niero Facchetti" userId="f2c6c99af91c4974" providerId="LiveId" clId="{7649E912-A652-44AE-B4B0-E04D0F9B7B03}"/>
    <pc:docChg chg="custSel modSld">
      <pc:chgData name="Veniero Facchetti" userId="f2c6c99af91c4974" providerId="LiveId" clId="{7649E912-A652-44AE-B4B0-E04D0F9B7B03}" dt="2024-05-10T16:47:51.800" v="4" actId="1076"/>
      <pc:docMkLst>
        <pc:docMk/>
      </pc:docMkLst>
      <pc:sldChg chg="addSp delSp modSp mod">
        <pc:chgData name="Veniero Facchetti" userId="f2c6c99af91c4974" providerId="LiveId" clId="{7649E912-A652-44AE-B4B0-E04D0F9B7B03}" dt="2024-05-10T16:47:51.800" v="4" actId="1076"/>
        <pc:sldMkLst>
          <pc:docMk/>
          <pc:sldMk cId="2962966828" sldId="311"/>
        </pc:sldMkLst>
        <pc:spChg chg="mod">
          <ac:chgData name="Veniero Facchetti" userId="f2c6c99af91c4974" providerId="LiveId" clId="{7649E912-A652-44AE-B4B0-E04D0F9B7B03}" dt="2024-05-10T16:47:36.494" v="3"/>
          <ac:spMkLst>
            <pc:docMk/>
            <pc:sldMk cId="2962966828" sldId="311"/>
            <ac:spMk id="5" creationId="{A5E08B32-185A-FA6C-996B-9F81CB0342BF}"/>
          </ac:spMkLst>
        </pc:spChg>
        <pc:picChg chg="add mod">
          <ac:chgData name="Veniero Facchetti" userId="f2c6c99af91c4974" providerId="LiveId" clId="{7649E912-A652-44AE-B4B0-E04D0F9B7B03}" dt="2024-05-10T16:47:51.800" v="4" actId="1076"/>
          <ac:picMkLst>
            <pc:docMk/>
            <pc:sldMk cId="2962966828" sldId="311"/>
            <ac:picMk id="3" creationId="{B15A8553-83BD-BCEF-6427-677306EFE481}"/>
          </ac:picMkLst>
        </pc:picChg>
        <pc:picChg chg="del">
          <ac:chgData name="Veniero Facchetti" userId="f2c6c99af91c4974" providerId="LiveId" clId="{7649E912-A652-44AE-B4B0-E04D0F9B7B03}" dt="2024-05-10T16:47:24.757" v="1" actId="478"/>
          <ac:picMkLst>
            <pc:docMk/>
            <pc:sldMk cId="2962966828" sldId="311"/>
            <ac:picMk id="6" creationId="{2A72857F-B47F-3040-0C1C-5472744A8E08}"/>
          </ac:picMkLst>
        </pc:picChg>
      </pc:sldChg>
      <pc:sldChg chg="modSp mod">
        <pc:chgData name="Veniero Facchetti" userId="f2c6c99af91c4974" providerId="LiveId" clId="{7649E912-A652-44AE-B4B0-E04D0F9B7B03}" dt="2024-05-10T16:47:15.510" v="0"/>
        <pc:sldMkLst>
          <pc:docMk/>
          <pc:sldMk cId="4024510751" sldId="324"/>
        </pc:sldMkLst>
        <pc:spChg chg="mod">
          <ac:chgData name="Veniero Facchetti" userId="f2c6c99af91c4974" providerId="LiveId" clId="{7649E912-A652-44AE-B4B0-E04D0F9B7B03}" dt="2024-05-10T16:47:15.510" v="0"/>
          <ac:spMkLst>
            <pc:docMk/>
            <pc:sldMk cId="4024510751" sldId="324"/>
            <ac:spMk id="6" creationId="{02101DC7-1DBB-4FF0-3502-EE3388345414}"/>
          </ac:spMkLst>
        </pc:spChg>
      </pc:sldChg>
    </pc:docChg>
  </pc:docChgLst>
  <pc:docChgLst>
    <pc:chgData name="Luca Nonini" userId="6558ac99-26f0-4f42-84b7-7cfe6c441673" providerId="ADAL" clId="{5E680AA5-656A-4B4E-A5CB-2CE2B24B2AA9}"/>
    <pc:docChg chg="undo redo custSel addSld delSld modSld sldOrd addMainMaster delMainMaster addSection delSection modSection">
      <pc:chgData name="Luca Nonini" userId="6558ac99-26f0-4f42-84b7-7cfe6c441673" providerId="ADAL" clId="{5E680AA5-656A-4B4E-A5CB-2CE2B24B2AA9}" dt="2024-05-09T06:03:36.027" v="12529" actId="20577"/>
      <pc:docMkLst>
        <pc:docMk/>
      </pc:docMkLst>
      <pc:sldChg chg="addSp delSp add del mod setBg">
        <pc:chgData name="Luca Nonini" userId="6558ac99-26f0-4f42-84b7-7cfe6c441673" providerId="ADAL" clId="{5E680AA5-656A-4B4E-A5CB-2CE2B24B2AA9}" dt="2024-05-08T10:31:30.406" v="9720" actId="2696"/>
        <pc:sldMkLst>
          <pc:docMk/>
          <pc:sldMk cId="2168560883" sldId="264"/>
        </pc:sldMkLst>
        <pc:spChg chg="add del">
          <ac:chgData name="Luca Nonini" userId="6558ac99-26f0-4f42-84b7-7cfe6c441673" providerId="ADAL" clId="{5E680AA5-656A-4B4E-A5CB-2CE2B24B2AA9}" dt="2024-05-08T10:30:29.355" v="9712" actId="22"/>
          <ac:spMkLst>
            <pc:docMk/>
            <pc:sldMk cId="2168560883" sldId="264"/>
            <ac:spMk id="4" creationId="{17C1F4C6-1652-F0CD-6E7B-3DCB6AEAA072}"/>
          </ac:spMkLst>
        </pc:spChg>
      </pc:sldChg>
      <pc:sldChg chg="add del">
        <pc:chgData name="Luca Nonini" userId="6558ac99-26f0-4f42-84b7-7cfe6c441673" providerId="ADAL" clId="{5E680AA5-656A-4B4E-A5CB-2CE2B24B2AA9}" dt="2024-05-07T08:12:32.936" v="164" actId="2696"/>
        <pc:sldMkLst>
          <pc:docMk/>
          <pc:sldMk cId="3576524612" sldId="276"/>
        </pc:sldMkLst>
      </pc:sldChg>
      <pc:sldChg chg="addSp delSp modSp mod">
        <pc:chgData name="Luca Nonini" userId="6558ac99-26f0-4f42-84b7-7cfe6c441673" providerId="ADAL" clId="{5E680AA5-656A-4B4E-A5CB-2CE2B24B2AA9}" dt="2024-05-08T14:55:03.423" v="12390" actId="20577"/>
        <pc:sldMkLst>
          <pc:docMk/>
          <pc:sldMk cId="1697473122" sldId="310"/>
        </pc:sldMkLst>
        <pc:spChg chg="del mod">
          <ac:chgData name="Luca Nonini" userId="6558ac99-26f0-4f42-84b7-7cfe6c441673" providerId="ADAL" clId="{5E680AA5-656A-4B4E-A5CB-2CE2B24B2AA9}" dt="2024-05-07T10:21:20.773" v="2822" actId="21"/>
          <ac:spMkLst>
            <pc:docMk/>
            <pc:sldMk cId="1697473122" sldId="310"/>
            <ac:spMk id="2" creationId="{DD188557-E561-BC85-0B04-09E347C9CB30}"/>
          </ac:spMkLst>
        </pc:spChg>
        <pc:spChg chg="del mod">
          <ac:chgData name="Luca Nonini" userId="6558ac99-26f0-4f42-84b7-7cfe6c441673" providerId="ADAL" clId="{5E680AA5-656A-4B4E-A5CB-2CE2B24B2AA9}" dt="2024-05-07T08:34:17.561" v="664" actId="478"/>
          <ac:spMkLst>
            <pc:docMk/>
            <pc:sldMk cId="1697473122" sldId="310"/>
            <ac:spMk id="3" creationId="{C666866F-3C7C-FA45-2295-FDFA7FA5B786}"/>
          </ac:spMkLst>
        </pc:spChg>
        <pc:spChg chg="add del mod">
          <ac:chgData name="Luca Nonini" userId="6558ac99-26f0-4f42-84b7-7cfe6c441673" providerId="ADAL" clId="{5E680AA5-656A-4B4E-A5CB-2CE2B24B2AA9}" dt="2024-05-07T08:34:19.718" v="665" actId="478"/>
          <ac:spMkLst>
            <pc:docMk/>
            <pc:sldMk cId="1697473122" sldId="310"/>
            <ac:spMk id="5" creationId="{D5BA6DAA-43EF-DB1A-7CDC-972B016EA36F}"/>
          </ac:spMkLst>
        </pc:spChg>
        <pc:spChg chg="add del mod">
          <ac:chgData name="Luca Nonini" userId="6558ac99-26f0-4f42-84b7-7cfe6c441673" providerId="ADAL" clId="{5E680AA5-656A-4B4E-A5CB-2CE2B24B2AA9}" dt="2024-05-07T10:20:32.505" v="2814" actId="21"/>
          <ac:spMkLst>
            <pc:docMk/>
            <pc:sldMk cId="1697473122" sldId="310"/>
            <ac:spMk id="7" creationId="{EEB04515-F62E-241B-19C3-CC4A0DB7D1E6}"/>
          </ac:spMkLst>
        </pc:spChg>
        <pc:spChg chg="add del mod">
          <ac:chgData name="Luca Nonini" userId="6558ac99-26f0-4f42-84b7-7cfe6c441673" providerId="ADAL" clId="{5E680AA5-656A-4B4E-A5CB-2CE2B24B2AA9}" dt="2024-05-07T10:21:33.790" v="2824" actId="478"/>
          <ac:spMkLst>
            <pc:docMk/>
            <pc:sldMk cId="1697473122" sldId="310"/>
            <ac:spMk id="16" creationId="{B7F1FC63-4274-55D6-3221-D52412918C6E}"/>
          </ac:spMkLst>
        </pc:spChg>
        <pc:spChg chg="add mod">
          <ac:chgData name="Luca Nonini" userId="6558ac99-26f0-4f42-84b7-7cfe6c441673" providerId="ADAL" clId="{5E680AA5-656A-4B4E-A5CB-2CE2B24B2AA9}" dt="2024-05-08T14:55:03.423" v="12390" actId="20577"/>
          <ac:spMkLst>
            <pc:docMk/>
            <pc:sldMk cId="1697473122" sldId="310"/>
            <ac:spMk id="56" creationId="{EEB04515-F62E-241B-19C3-CC4A0DB7D1E6}"/>
          </ac:spMkLst>
        </pc:spChg>
        <pc:spChg chg="add mod">
          <ac:chgData name="Luca Nonini" userId="6558ac99-26f0-4f42-84b7-7cfe6c441673" providerId="ADAL" clId="{5E680AA5-656A-4B4E-A5CB-2CE2B24B2AA9}" dt="2024-05-08T13:30:11.359" v="11358" actId="14100"/>
          <ac:spMkLst>
            <pc:docMk/>
            <pc:sldMk cId="1697473122" sldId="310"/>
            <ac:spMk id="57" creationId="{DD188557-E561-BC85-0B04-09E347C9CB30}"/>
          </ac:spMkLst>
        </pc:spChg>
        <pc:picChg chg="add mod">
          <ac:chgData name="Luca Nonini" userId="6558ac99-26f0-4f42-84b7-7cfe6c441673" providerId="ADAL" clId="{5E680AA5-656A-4B4E-A5CB-2CE2B24B2AA9}" dt="2024-05-08T14:53:16.192" v="12371"/>
          <ac:picMkLst>
            <pc:docMk/>
            <pc:sldMk cId="1697473122" sldId="310"/>
            <ac:picMk id="2" creationId="{EAB5F4CC-32A1-B482-7F88-DFA6CBE7C58C}"/>
          </ac:picMkLst>
        </pc:picChg>
        <pc:picChg chg="mod">
          <ac:chgData name="Luca Nonini" userId="6558ac99-26f0-4f42-84b7-7cfe6c441673" providerId="ADAL" clId="{5E680AA5-656A-4B4E-A5CB-2CE2B24B2AA9}" dt="2024-05-07T08:44:10.861" v="1059" actId="1076"/>
          <ac:picMkLst>
            <pc:docMk/>
            <pc:sldMk cId="1697473122" sldId="310"/>
            <ac:picMk id="6" creationId="{6CA39E37-0735-E462-033F-DB8FB09556BB}"/>
          </ac:picMkLst>
        </pc:picChg>
        <pc:picChg chg="add del mod">
          <ac:chgData name="Luca Nonini" userId="6558ac99-26f0-4f42-84b7-7cfe6c441673" providerId="ADAL" clId="{5E680AA5-656A-4B4E-A5CB-2CE2B24B2AA9}" dt="2024-05-07T09:04:11.540" v="1429" actId="478"/>
          <ac:picMkLst>
            <pc:docMk/>
            <pc:sldMk cId="1697473122" sldId="310"/>
            <ac:picMk id="8" creationId="{0A8E3B9D-2B0A-2EE5-92AF-13E6CE8EB338}"/>
          </ac:picMkLst>
        </pc:picChg>
        <pc:picChg chg="add del mod">
          <ac:chgData name="Luca Nonini" userId="6558ac99-26f0-4f42-84b7-7cfe6c441673" providerId="ADAL" clId="{5E680AA5-656A-4B4E-A5CB-2CE2B24B2AA9}" dt="2024-05-07T09:04:19.727" v="1431" actId="478"/>
          <ac:picMkLst>
            <pc:docMk/>
            <pc:sldMk cId="1697473122" sldId="310"/>
            <ac:picMk id="11" creationId="{824D4EA2-6CCC-950E-6DD4-28FF3CFCE073}"/>
          </ac:picMkLst>
        </pc:picChg>
        <pc:picChg chg="add del mod">
          <ac:chgData name="Luca Nonini" userId="6558ac99-26f0-4f42-84b7-7cfe6c441673" providerId="ADAL" clId="{5E680AA5-656A-4B4E-A5CB-2CE2B24B2AA9}" dt="2024-05-07T09:04:37.089" v="1434" actId="478"/>
          <ac:picMkLst>
            <pc:docMk/>
            <pc:sldMk cId="1697473122" sldId="310"/>
            <ac:picMk id="12" creationId="{1FBFD89E-B6B3-F47C-C9FB-38EF49ECB49A}"/>
          </ac:picMkLst>
        </pc:picChg>
        <pc:picChg chg="add del mod">
          <ac:chgData name="Luca Nonini" userId="6558ac99-26f0-4f42-84b7-7cfe6c441673" providerId="ADAL" clId="{5E680AA5-656A-4B4E-A5CB-2CE2B24B2AA9}" dt="2024-05-07T09:05:28.180" v="1448" actId="478"/>
          <ac:picMkLst>
            <pc:docMk/>
            <pc:sldMk cId="1697473122" sldId="310"/>
            <ac:picMk id="13" creationId="{339CD886-BDAD-19BA-B372-6ADEB3350F38}"/>
          </ac:picMkLst>
        </pc:picChg>
        <pc:picChg chg="add del mod">
          <ac:chgData name="Luca Nonini" userId="6558ac99-26f0-4f42-84b7-7cfe6c441673" providerId="ADAL" clId="{5E680AA5-656A-4B4E-A5CB-2CE2B24B2AA9}" dt="2024-05-08T14:51:48.721" v="12355" actId="478"/>
          <ac:picMkLst>
            <pc:docMk/>
            <pc:sldMk cId="1697473122" sldId="310"/>
            <ac:picMk id="14" creationId="{C92AF8B4-F332-15BA-FFE2-3F706B93A9C2}"/>
          </ac:picMkLst>
        </pc:picChg>
      </pc:sldChg>
      <pc:sldChg chg="addSp delSp modSp mod">
        <pc:chgData name="Luca Nonini" userId="6558ac99-26f0-4f42-84b7-7cfe6c441673" providerId="ADAL" clId="{5E680AA5-656A-4B4E-A5CB-2CE2B24B2AA9}" dt="2024-05-08T14:54:23.095" v="12384" actId="20577"/>
        <pc:sldMkLst>
          <pc:docMk/>
          <pc:sldMk cId="2962966828" sldId="311"/>
        </pc:sldMkLst>
        <pc:spChg chg="mod">
          <ac:chgData name="Luca Nonini" userId="6558ac99-26f0-4f42-84b7-7cfe6c441673" providerId="ADAL" clId="{5E680AA5-656A-4B4E-A5CB-2CE2B24B2AA9}" dt="2024-05-08T13:30:16.108" v="11359" actId="14100"/>
          <ac:spMkLst>
            <pc:docMk/>
            <pc:sldMk cId="2962966828" sldId="311"/>
            <ac:spMk id="2" creationId="{B4A09DF2-88ED-C382-F37D-22EE2E867C53}"/>
          </ac:spMkLst>
        </pc:spChg>
        <pc:spChg chg="del">
          <ac:chgData name="Luca Nonini" userId="6558ac99-26f0-4f42-84b7-7cfe6c441673" providerId="ADAL" clId="{5E680AA5-656A-4B4E-A5CB-2CE2B24B2AA9}" dt="2024-05-07T08:18:54.026" v="345" actId="478"/>
          <ac:spMkLst>
            <pc:docMk/>
            <pc:sldMk cId="2962966828" sldId="311"/>
            <ac:spMk id="3" creationId="{E5615A9F-1EB3-14E0-94A3-9CC7B6A5579E}"/>
          </ac:spMkLst>
        </pc:spChg>
        <pc:spChg chg="del">
          <ac:chgData name="Luca Nonini" userId="6558ac99-26f0-4f42-84b7-7cfe6c441673" providerId="ADAL" clId="{5E680AA5-656A-4B4E-A5CB-2CE2B24B2AA9}" dt="2024-05-07T08:18:52.422" v="344" actId="478"/>
          <ac:spMkLst>
            <pc:docMk/>
            <pc:sldMk cId="2962966828" sldId="311"/>
            <ac:spMk id="4" creationId="{B1D97684-EBE4-DD0F-79EB-0C2FC7CCB40D}"/>
          </ac:spMkLst>
        </pc:spChg>
        <pc:spChg chg="add del mod">
          <ac:chgData name="Luca Nonini" userId="6558ac99-26f0-4f42-84b7-7cfe6c441673" providerId="ADAL" clId="{5E680AA5-656A-4B4E-A5CB-2CE2B24B2AA9}" dt="2024-05-08T06:57:19.900" v="6136" actId="478"/>
          <ac:spMkLst>
            <pc:docMk/>
            <pc:sldMk cId="2962966828" sldId="311"/>
            <ac:spMk id="4" creationId="{D227D17D-8A01-874B-5F37-2DF00339AF02}"/>
          </ac:spMkLst>
        </pc:spChg>
        <pc:spChg chg="add mod">
          <ac:chgData name="Luca Nonini" userId="6558ac99-26f0-4f42-84b7-7cfe6c441673" providerId="ADAL" clId="{5E680AA5-656A-4B4E-A5CB-2CE2B24B2AA9}" dt="2024-05-08T14:54:23.095" v="12384" actId="20577"/>
          <ac:spMkLst>
            <pc:docMk/>
            <pc:sldMk cId="2962966828" sldId="311"/>
            <ac:spMk id="5" creationId="{A5E08B32-185A-FA6C-996B-9F81CB0342BF}"/>
          </ac:spMkLst>
        </pc:spChg>
        <pc:spChg chg="add del mod">
          <ac:chgData name="Luca Nonini" userId="6558ac99-26f0-4f42-84b7-7cfe6c441673" providerId="ADAL" clId="{5E680AA5-656A-4B4E-A5CB-2CE2B24B2AA9}" dt="2024-05-07T08:18:56.788" v="347" actId="478"/>
          <ac:spMkLst>
            <pc:docMk/>
            <pc:sldMk cId="2962966828" sldId="311"/>
            <ac:spMk id="8" creationId="{8142436E-D6BD-51FE-148C-CA96ADFC38DE}"/>
          </ac:spMkLst>
        </pc:spChg>
        <pc:spChg chg="add del mod">
          <ac:chgData name="Luca Nonini" userId="6558ac99-26f0-4f42-84b7-7cfe6c441673" providerId="ADAL" clId="{5E680AA5-656A-4B4E-A5CB-2CE2B24B2AA9}" dt="2024-05-07T08:18:54.893" v="346" actId="478"/>
          <ac:spMkLst>
            <pc:docMk/>
            <pc:sldMk cId="2962966828" sldId="311"/>
            <ac:spMk id="10" creationId="{0C6ED682-787E-1BDA-19DE-30CA59AA0296}"/>
          </ac:spMkLst>
        </pc:spChg>
        <pc:spChg chg="add mod">
          <ac:chgData name="Luca Nonini" userId="6558ac99-26f0-4f42-84b7-7cfe6c441673" providerId="ADAL" clId="{5E680AA5-656A-4B4E-A5CB-2CE2B24B2AA9}" dt="2024-05-07T09:12:36.209" v="1527" actId="113"/>
          <ac:spMkLst>
            <pc:docMk/>
            <pc:sldMk cId="2962966828" sldId="311"/>
            <ac:spMk id="13" creationId="{AAC4F061-8611-2849-1538-0D0FA3CC9C9B}"/>
          </ac:spMkLst>
        </pc:spChg>
        <pc:picChg chg="add mod">
          <ac:chgData name="Luca Nonini" userId="6558ac99-26f0-4f42-84b7-7cfe6c441673" providerId="ADAL" clId="{5E680AA5-656A-4B4E-A5CB-2CE2B24B2AA9}" dt="2024-05-07T08:33:19.494" v="636" actId="1036"/>
          <ac:picMkLst>
            <pc:docMk/>
            <pc:sldMk cId="2962966828" sldId="311"/>
            <ac:picMk id="6" creationId="{2A72857F-B47F-3040-0C1C-5472744A8E08}"/>
          </ac:picMkLst>
        </pc:picChg>
        <pc:picChg chg="add del mod">
          <ac:chgData name="Luca Nonini" userId="6558ac99-26f0-4f42-84b7-7cfe6c441673" providerId="ADAL" clId="{5E680AA5-656A-4B4E-A5CB-2CE2B24B2AA9}" dt="2024-05-07T09:03:14.809" v="1417" actId="478"/>
          <ac:picMkLst>
            <pc:docMk/>
            <pc:sldMk cId="2962966828" sldId="311"/>
            <ac:picMk id="12" creationId="{48939FB6-2C98-736D-A947-E75ABB2462DC}"/>
          </ac:picMkLst>
        </pc:picChg>
        <pc:picChg chg="add mod">
          <ac:chgData name="Luca Nonini" userId="6558ac99-26f0-4f42-84b7-7cfe6c441673" providerId="ADAL" clId="{5E680AA5-656A-4B4E-A5CB-2CE2B24B2AA9}" dt="2024-05-08T14:51:42.195" v="12354" actId="1036"/>
          <ac:picMkLst>
            <pc:docMk/>
            <pc:sldMk cId="2962966828" sldId="311"/>
            <ac:picMk id="14" creationId="{36F505A6-256D-1DA9-B2F9-616D91657590}"/>
          </ac:picMkLst>
        </pc:picChg>
        <pc:picChg chg="add mod">
          <ac:chgData name="Luca Nonini" userId="6558ac99-26f0-4f42-84b7-7cfe6c441673" providerId="ADAL" clId="{5E680AA5-656A-4B4E-A5CB-2CE2B24B2AA9}" dt="2024-05-08T13:17:24.344" v="11143" actId="1582"/>
          <ac:picMkLst>
            <pc:docMk/>
            <pc:sldMk cId="2962966828" sldId="311"/>
            <ac:picMk id="1026" creationId="{6BF3D621-74C2-727A-CA6C-FAD6B303150F}"/>
          </ac:picMkLst>
        </pc:picChg>
      </pc:sldChg>
      <pc:sldChg chg="addSp delSp modSp mod">
        <pc:chgData name="Luca Nonini" userId="6558ac99-26f0-4f42-84b7-7cfe6c441673" providerId="ADAL" clId="{5E680AA5-656A-4B4E-A5CB-2CE2B24B2AA9}" dt="2024-05-08T14:53:18.307" v="12372"/>
        <pc:sldMkLst>
          <pc:docMk/>
          <pc:sldMk cId="2213715613" sldId="313"/>
        </pc:sldMkLst>
        <pc:spChg chg="mod">
          <ac:chgData name="Luca Nonini" userId="6558ac99-26f0-4f42-84b7-7cfe6c441673" providerId="ADAL" clId="{5E680AA5-656A-4B4E-A5CB-2CE2B24B2AA9}" dt="2024-05-08T13:30:04.342" v="11357" actId="14100"/>
          <ac:spMkLst>
            <pc:docMk/>
            <pc:sldMk cId="2213715613" sldId="313"/>
            <ac:spMk id="2" creationId="{FAEE317A-D244-8C17-A6FE-B1304D296D0A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3" creationId="{A4E1E5D5-E5EE-5626-1704-E65327262579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4" creationId="{2E626B79-8234-2322-8553-5F4904D2FD9C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5" creationId="{098C95CD-A744-FB1E-E629-FB5FC2681AEE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6" creationId="{7D5B6607-3C74-748D-2E9B-6E3A3A86EE37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7" creationId="{4EA41548-9D21-FB44-6C4A-5E906255941E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8" creationId="{332F67C5-9A86-D738-CE49-E49D4AF1B13B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9" creationId="{0E9CE6D9-65F7-C98F-5071-1D561D943D8B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10" creationId="{87B13429-25DA-506B-5A0C-10470AD05E33}"/>
          </ac:spMkLst>
        </pc:spChg>
        <pc:spChg chg="del">
          <ac:chgData name="Luca Nonini" userId="6558ac99-26f0-4f42-84b7-7cfe6c441673" providerId="ADAL" clId="{5E680AA5-656A-4B4E-A5CB-2CE2B24B2AA9}" dt="2024-05-07T08:50:18.546" v="1135" actId="478"/>
          <ac:spMkLst>
            <pc:docMk/>
            <pc:sldMk cId="2213715613" sldId="313"/>
            <ac:spMk id="11" creationId="{1962FC69-E85C-F4D3-D514-3BB8EEC791B2}"/>
          </ac:spMkLst>
        </pc:spChg>
        <pc:spChg chg="add del mod">
          <ac:chgData name="Luca Nonini" userId="6558ac99-26f0-4f42-84b7-7cfe6c441673" providerId="ADAL" clId="{5E680AA5-656A-4B4E-A5CB-2CE2B24B2AA9}" dt="2024-05-07T08:58:10.414" v="1371" actId="478"/>
          <ac:spMkLst>
            <pc:docMk/>
            <pc:sldMk cId="2213715613" sldId="313"/>
            <ac:spMk id="12" creationId="{8305A5AF-5D23-0279-4A61-EA6C5C827E26}"/>
          </ac:spMkLst>
        </pc:spChg>
        <pc:spChg chg="add mod">
          <ac:chgData name="Luca Nonini" userId="6558ac99-26f0-4f42-84b7-7cfe6c441673" providerId="ADAL" clId="{5E680AA5-656A-4B4E-A5CB-2CE2B24B2AA9}" dt="2024-05-08T06:58:13.501" v="6176" actId="14100"/>
          <ac:spMkLst>
            <pc:docMk/>
            <pc:sldMk cId="2213715613" sldId="313"/>
            <ac:spMk id="14" creationId="{1E7E2FAA-6D06-70E4-8A2B-DB5DA006D600}"/>
          </ac:spMkLst>
        </pc:spChg>
        <pc:spChg chg="add mod">
          <ac:chgData name="Luca Nonini" userId="6558ac99-26f0-4f42-84b7-7cfe6c441673" providerId="ADAL" clId="{5E680AA5-656A-4B4E-A5CB-2CE2B24B2AA9}" dt="2024-05-07T14:02:45.306" v="4345" actId="1036"/>
          <ac:spMkLst>
            <pc:docMk/>
            <pc:sldMk cId="2213715613" sldId="313"/>
            <ac:spMk id="15" creationId="{3A60C379-6584-3187-8F50-3EF5990A34E6}"/>
          </ac:spMkLst>
        </pc:spChg>
        <pc:spChg chg="add del mod">
          <ac:chgData name="Luca Nonini" userId="6558ac99-26f0-4f42-84b7-7cfe6c441673" providerId="ADAL" clId="{5E680AA5-656A-4B4E-A5CB-2CE2B24B2AA9}" dt="2024-05-07T08:59:08.882" v="1375" actId="478"/>
          <ac:spMkLst>
            <pc:docMk/>
            <pc:sldMk cId="2213715613" sldId="313"/>
            <ac:spMk id="16" creationId="{11860115-7B47-9205-9B24-A41F04D426BA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28" creationId="{9AA8B2DC-DAEC-FA32-5D77-354EE5D6409C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0" creationId="{396BD5E9-6B4C-4F65-669D-F54D2B22DCCD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2" creationId="{C07FD97D-5D3E-3215-1F77-60729E095754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4" creationId="{C67369B1-D536-25F8-2D29-7040862CA4B9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6" creationId="{FC1EF89A-BF30-8B39-4EDF-94E09500E7D9}"/>
          </ac:spMkLst>
        </pc:spChg>
        <pc:spChg chg="add del mod">
          <ac:chgData name="Luca Nonini" userId="6558ac99-26f0-4f42-84b7-7cfe6c441673" providerId="ADAL" clId="{5E680AA5-656A-4B4E-A5CB-2CE2B24B2AA9}" dt="2024-05-07T08:50:22.167" v="1136" actId="478"/>
          <ac:spMkLst>
            <pc:docMk/>
            <pc:sldMk cId="2213715613" sldId="313"/>
            <ac:spMk id="38" creationId="{0B1D08DA-8A44-9D98-CF14-05DD5CA1C2B1}"/>
          </ac:spMkLst>
        </pc:spChg>
        <pc:spChg chg="mod">
          <ac:chgData name="Luca Nonini" userId="6558ac99-26f0-4f42-84b7-7cfe6c441673" providerId="ADAL" clId="{5E680AA5-656A-4B4E-A5CB-2CE2B24B2AA9}" dt="2024-05-07T09:47:31.283" v="2385" actId="114"/>
          <ac:spMkLst>
            <pc:docMk/>
            <pc:sldMk cId="2213715613" sldId="313"/>
            <ac:spMk id="40" creationId="{C661D2E2-93A8-AAD5-AC7C-57E1CA8F1629}"/>
          </ac:spMkLst>
        </pc:spChg>
        <pc:spChg chg="add del mod">
          <ac:chgData name="Luca Nonini" userId="6558ac99-26f0-4f42-84b7-7cfe6c441673" providerId="ADAL" clId="{5E680AA5-656A-4B4E-A5CB-2CE2B24B2AA9}" dt="2024-05-07T09:33:16.844" v="2232" actId="21"/>
          <ac:spMkLst>
            <pc:docMk/>
            <pc:sldMk cId="2213715613" sldId="313"/>
            <ac:spMk id="54" creationId="{C7449A1D-FA82-5D46-B6A3-B2A0C278D0BC}"/>
          </ac:spMkLst>
        </pc:spChg>
        <pc:spChg chg="add del mod">
          <ac:chgData name="Luca Nonini" userId="6558ac99-26f0-4f42-84b7-7cfe6c441673" providerId="ADAL" clId="{5E680AA5-656A-4B4E-A5CB-2CE2B24B2AA9}" dt="2024-05-07T09:33:45.512" v="2243" actId="21"/>
          <ac:spMkLst>
            <pc:docMk/>
            <pc:sldMk cId="2213715613" sldId="313"/>
            <ac:spMk id="55" creationId="{99DAA128-D9DB-CD16-25A1-AD3CFFC92232}"/>
          </ac:spMkLst>
        </pc:spChg>
        <pc:spChg chg="add del mod">
          <ac:chgData name="Luca Nonini" userId="6558ac99-26f0-4f42-84b7-7cfe6c441673" providerId="ADAL" clId="{5E680AA5-656A-4B4E-A5CB-2CE2B24B2AA9}" dt="2024-05-07T10:20:44.443" v="2817" actId="21"/>
          <ac:spMkLst>
            <pc:docMk/>
            <pc:sldMk cId="2213715613" sldId="313"/>
            <ac:spMk id="56" creationId="{EEB04515-F62E-241B-19C3-CC4A0DB7D1E6}"/>
          </ac:spMkLst>
        </pc:spChg>
        <pc:spChg chg="add del mod">
          <ac:chgData name="Luca Nonini" userId="6558ac99-26f0-4f42-84b7-7cfe6c441673" providerId="ADAL" clId="{5E680AA5-656A-4B4E-A5CB-2CE2B24B2AA9}" dt="2024-05-07T10:21:39.055" v="2826" actId="21"/>
          <ac:spMkLst>
            <pc:docMk/>
            <pc:sldMk cId="2213715613" sldId="313"/>
            <ac:spMk id="57" creationId="{DD188557-E561-BC85-0B04-09E347C9CB30}"/>
          </ac:spMkLst>
        </pc:spChg>
        <pc:grpChg chg="add mod">
          <ac:chgData name="Luca Nonini" userId="6558ac99-26f0-4f42-84b7-7cfe6c441673" providerId="ADAL" clId="{5E680AA5-656A-4B4E-A5CB-2CE2B24B2AA9}" dt="2024-05-07T14:02:45.306" v="4345" actId="1036"/>
          <ac:grpSpMkLst>
            <pc:docMk/>
            <pc:sldMk cId="2213715613" sldId="313"/>
            <ac:grpSpMk id="39" creationId="{92B1E16A-309B-CB26-0E69-831931DF2FF0}"/>
          </ac:grpSpMkLst>
        </pc:grpChg>
        <pc:picChg chg="add mod">
          <ac:chgData name="Luca Nonini" userId="6558ac99-26f0-4f42-84b7-7cfe6c441673" providerId="ADAL" clId="{5E680AA5-656A-4B4E-A5CB-2CE2B24B2AA9}" dt="2024-05-08T14:53:18.307" v="12372"/>
          <ac:picMkLst>
            <pc:docMk/>
            <pc:sldMk cId="2213715613" sldId="313"/>
            <ac:picMk id="3" creationId="{EF6C2869-C39B-8ACA-2A71-82C14161AED2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7" creationId="{F364D5C3-BC5F-BC38-26C9-5C7BB8546E4A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8" creationId="{41828800-91C5-2307-7F78-42D6850C478A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19" creationId="{6C410D49-0922-775E-B6D1-A6DEFB9A2A5C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20" creationId="{345AD122-428D-A04A-9A97-E6F02FCCDC84}"/>
          </ac:picMkLst>
        </pc:picChg>
        <pc:picChg chg="add del mod">
          <ac:chgData name="Luca Nonini" userId="6558ac99-26f0-4f42-84b7-7cfe6c441673" providerId="ADAL" clId="{5E680AA5-656A-4B4E-A5CB-2CE2B24B2AA9}" dt="2024-05-07T09:06:02.342" v="1457" actId="478"/>
          <ac:picMkLst>
            <pc:docMk/>
            <pc:sldMk cId="2213715613" sldId="313"/>
            <ac:picMk id="21" creationId="{25F1EF32-8620-A407-1EF4-1900D400623C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2" creationId="{E73A0863-DB21-B1CE-9C07-A6EFA00CC40C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3" creationId="{78110CED-C2C6-BC4E-FA27-41668B3D7332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4" creationId="{5B00DBDE-C227-7A05-A32F-5727BBE42EBF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5" creationId="{3503DE43-26A1-FD48-231E-E8B4B14268C0}"/>
          </ac:picMkLst>
        </pc:picChg>
        <pc:picChg chg="add del mod">
          <ac:chgData name="Luca Nonini" userId="6558ac99-26f0-4f42-84b7-7cfe6c441673" providerId="ADAL" clId="{5E680AA5-656A-4B4E-A5CB-2CE2B24B2AA9}" dt="2024-05-07T08:59:11.054" v="1376" actId="478"/>
          <ac:picMkLst>
            <pc:docMk/>
            <pc:sldMk cId="2213715613" sldId="313"/>
            <ac:picMk id="26" creationId="{264C31A0-5701-B470-B14E-B361E1B6E6EE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1" creationId="{C6381CE4-FAB2-631A-3E0E-D8CB58E2311B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2" creationId="{78941F1B-E26D-2525-7444-2E7584F242E7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3" creationId="{B70CE89B-0A94-48E9-EA39-901630F6A4AE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4" creationId="{E7D10AF8-6BDC-7620-0B70-23BB41B9828B}"/>
          </ac:picMkLst>
        </pc:picChg>
        <pc:picChg chg="mod">
          <ac:chgData name="Luca Nonini" userId="6558ac99-26f0-4f42-84b7-7cfe6c441673" providerId="ADAL" clId="{5E680AA5-656A-4B4E-A5CB-2CE2B24B2AA9}" dt="2024-05-08T06:58:43.073" v="6177" actId="1076"/>
          <ac:picMkLst>
            <pc:docMk/>
            <pc:sldMk cId="2213715613" sldId="313"/>
            <ac:picMk id="45" creationId="{78FF7FBA-751B-46CF-5B7C-45498879F451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6" creationId="{D8274288-1E7D-3356-F7CD-D6DAA7CC0744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7" creationId="{EF043234-02C3-6DC9-2401-C8754EDE4F36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8" creationId="{56DB2EBB-FFB5-1C1C-ED6F-9DDD8242B120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49" creationId="{CE396DCB-C980-9D0D-C103-ADFA23B3D016}"/>
          </ac:picMkLst>
        </pc:picChg>
        <pc:picChg chg="mod">
          <ac:chgData name="Luca Nonini" userId="6558ac99-26f0-4f42-84b7-7cfe6c441673" providerId="ADAL" clId="{5E680AA5-656A-4B4E-A5CB-2CE2B24B2AA9}" dt="2024-05-07T08:58:52.418" v="1373"/>
          <ac:picMkLst>
            <pc:docMk/>
            <pc:sldMk cId="2213715613" sldId="313"/>
            <ac:picMk id="50" creationId="{C67B0C28-B5EF-686D-DD4A-CB8444EA0BF7}"/>
          </ac:picMkLst>
        </pc:picChg>
        <pc:picChg chg="add del mod">
          <ac:chgData name="Luca Nonini" userId="6558ac99-26f0-4f42-84b7-7cfe6c441673" providerId="ADAL" clId="{5E680AA5-656A-4B4E-A5CB-2CE2B24B2AA9}" dt="2024-05-07T09:04:38.713" v="1435" actId="478"/>
          <ac:picMkLst>
            <pc:docMk/>
            <pc:sldMk cId="2213715613" sldId="313"/>
            <ac:picMk id="51" creationId="{D1EF8510-1FF1-75B9-96A0-EFF289C90666}"/>
          </ac:picMkLst>
        </pc:picChg>
        <pc:picChg chg="add del mod">
          <ac:chgData name="Luca Nonini" userId="6558ac99-26f0-4f42-84b7-7cfe6c441673" providerId="ADAL" clId="{5E680AA5-656A-4B4E-A5CB-2CE2B24B2AA9}" dt="2024-05-07T09:05:29.982" v="1449" actId="478"/>
          <ac:picMkLst>
            <pc:docMk/>
            <pc:sldMk cId="2213715613" sldId="313"/>
            <ac:picMk id="52" creationId="{0102DE2E-1188-1A8D-02F8-09AAE93C763F}"/>
          </ac:picMkLst>
        </pc:picChg>
        <pc:picChg chg="add del mod">
          <ac:chgData name="Luca Nonini" userId="6558ac99-26f0-4f42-84b7-7cfe6c441673" providerId="ADAL" clId="{5E680AA5-656A-4B4E-A5CB-2CE2B24B2AA9}" dt="2024-05-08T14:51:50.938" v="12356" actId="478"/>
          <ac:picMkLst>
            <pc:docMk/>
            <pc:sldMk cId="2213715613" sldId="313"/>
            <ac:picMk id="53" creationId="{E4CE4F27-2DA1-FDCC-2CB7-1E51E394AEDE}"/>
          </ac:picMkLst>
        </pc:picChg>
        <pc:cxnChg chg="add del mod">
          <ac:chgData name="Luca Nonini" userId="6558ac99-26f0-4f42-84b7-7cfe6c441673" providerId="ADAL" clId="{5E680AA5-656A-4B4E-A5CB-2CE2B24B2AA9}" dt="2024-05-07T08:58:12.604" v="1372" actId="478"/>
          <ac:cxnSpMkLst>
            <pc:docMk/>
            <pc:sldMk cId="2213715613" sldId="313"/>
            <ac:cxnSpMk id="13" creationId="{040AA8DA-AE6E-2416-8EC1-BEB8F2F4EB81}"/>
          </ac:cxnSpMkLst>
        </pc:cxnChg>
      </pc:sldChg>
      <pc:sldChg chg="del">
        <pc:chgData name="Luca Nonini" userId="6558ac99-26f0-4f42-84b7-7cfe6c441673" providerId="ADAL" clId="{5E680AA5-656A-4B4E-A5CB-2CE2B24B2AA9}" dt="2024-05-08T10:27:56.549" v="9670" actId="47"/>
        <pc:sldMkLst>
          <pc:docMk/>
          <pc:sldMk cId="2155969868" sldId="314"/>
        </pc:sldMkLst>
      </pc:sldChg>
      <pc:sldChg chg="del">
        <pc:chgData name="Luca Nonini" userId="6558ac99-26f0-4f42-84b7-7cfe6c441673" providerId="ADAL" clId="{5E680AA5-656A-4B4E-A5CB-2CE2B24B2AA9}" dt="2024-05-08T10:27:23.456" v="9669" actId="47"/>
        <pc:sldMkLst>
          <pc:docMk/>
          <pc:sldMk cId="750713549" sldId="315"/>
        </pc:sldMkLst>
      </pc:sldChg>
      <pc:sldChg chg="modSp mod ord">
        <pc:chgData name="Luca Nonini" userId="6558ac99-26f0-4f42-84b7-7cfe6c441673" providerId="ADAL" clId="{5E680AA5-656A-4B4E-A5CB-2CE2B24B2AA9}" dt="2024-05-08T14:52:33.113" v="12368"/>
        <pc:sldMkLst>
          <pc:docMk/>
          <pc:sldMk cId="2462792408" sldId="322"/>
        </pc:sldMkLst>
        <pc:spChg chg="mod">
          <ac:chgData name="Luca Nonini" userId="6558ac99-26f0-4f42-84b7-7cfe6c441673" providerId="ADAL" clId="{5E680AA5-656A-4B4E-A5CB-2CE2B24B2AA9}" dt="2024-05-08T10:28:09.672" v="9703" actId="20577"/>
          <ac:spMkLst>
            <pc:docMk/>
            <pc:sldMk cId="2462792408" sldId="322"/>
            <ac:spMk id="5" creationId="{AF6F1220-1809-0FC9-106B-9E2CE8B029A5}"/>
          </ac:spMkLst>
        </pc:spChg>
      </pc:sldChg>
      <pc:sldChg chg="delSp modSp mod">
        <pc:chgData name="Luca Nonini" userId="6558ac99-26f0-4f42-84b7-7cfe6c441673" providerId="ADAL" clId="{5E680AA5-656A-4B4E-A5CB-2CE2B24B2AA9}" dt="2024-05-08T14:50:04.319" v="12322" actId="255"/>
        <pc:sldMkLst>
          <pc:docMk/>
          <pc:sldMk cId="4024510751" sldId="324"/>
        </pc:sldMkLst>
        <pc:spChg chg="mod">
          <ac:chgData name="Luca Nonini" userId="6558ac99-26f0-4f42-84b7-7cfe6c441673" providerId="ADAL" clId="{5E680AA5-656A-4B4E-A5CB-2CE2B24B2AA9}" dt="2024-05-08T14:50:04.319" v="12322" actId="255"/>
          <ac:spMkLst>
            <pc:docMk/>
            <pc:sldMk cId="4024510751" sldId="324"/>
            <ac:spMk id="2" creationId="{60BEEFAC-B87D-48F6-D21D-02E165BC31C0}"/>
          </ac:spMkLst>
        </pc:spChg>
        <pc:spChg chg="del mod">
          <ac:chgData name="Luca Nonini" userId="6558ac99-26f0-4f42-84b7-7cfe6c441673" providerId="ADAL" clId="{5E680AA5-656A-4B4E-A5CB-2CE2B24B2AA9}" dt="2024-05-07T08:14:03.948" v="194" actId="478"/>
          <ac:spMkLst>
            <pc:docMk/>
            <pc:sldMk cId="4024510751" sldId="324"/>
            <ac:spMk id="3" creationId="{802ABAE3-4ECC-B940-6E4B-A24D333AE2AA}"/>
          </ac:spMkLst>
        </pc:spChg>
        <pc:spChg chg="mod">
          <ac:chgData name="Luca Nonini" userId="6558ac99-26f0-4f42-84b7-7cfe6c441673" providerId="ADAL" clId="{5E680AA5-656A-4B4E-A5CB-2CE2B24B2AA9}" dt="2024-05-07T08:14:46.964" v="272" actId="1035"/>
          <ac:spMkLst>
            <pc:docMk/>
            <pc:sldMk cId="4024510751" sldId="324"/>
            <ac:spMk id="4" creationId="{5AADA74F-B2EE-695A-A3F5-C0368D738520}"/>
          </ac:spMkLst>
        </pc:spChg>
        <pc:spChg chg="mod">
          <ac:chgData name="Luca Nonini" userId="6558ac99-26f0-4f42-84b7-7cfe6c441673" providerId="ADAL" clId="{5E680AA5-656A-4B4E-A5CB-2CE2B24B2AA9}" dt="2024-05-08T11:53:34.516" v="9754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Luca Nonini" userId="6558ac99-26f0-4f42-84b7-7cfe6c441673" providerId="ADAL" clId="{5E680AA5-656A-4B4E-A5CB-2CE2B24B2AA9}" dt="2024-05-08T14:50:42.505" v="12342" actId="1036"/>
        <pc:sldMkLst>
          <pc:docMk/>
          <pc:sldMk cId="2849688472" sldId="327"/>
        </pc:sldMkLst>
        <pc:spChg chg="mod">
          <ac:chgData name="Luca Nonini" userId="6558ac99-26f0-4f42-84b7-7cfe6c441673" providerId="ADAL" clId="{5E680AA5-656A-4B4E-A5CB-2CE2B24B2AA9}" dt="2024-05-08T14:50:42.505" v="12342" actId="1036"/>
          <ac:spMkLst>
            <pc:docMk/>
            <pc:sldMk cId="2849688472" sldId="327"/>
            <ac:spMk id="2" creationId="{0F174D2F-A0F4-79C8-E119-E565BE5E0169}"/>
          </ac:spMkLst>
        </pc:spChg>
      </pc:sldChg>
      <pc:sldChg chg="addSp delSp modSp add mod">
        <pc:chgData name="Luca Nonini" userId="6558ac99-26f0-4f42-84b7-7cfe6c441673" providerId="ADAL" clId="{5E680AA5-656A-4B4E-A5CB-2CE2B24B2AA9}" dt="2024-05-09T06:03:36.027" v="12529" actId="20577"/>
        <pc:sldMkLst>
          <pc:docMk/>
          <pc:sldMk cId="1053852812" sldId="328"/>
        </pc:sldMkLst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2" creationId="{FAEE317A-D244-8C17-A6FE-B1304D296D0A}"/>
          </ac:spMkLst>
        </pc:spChg>
        <pc:spChg chg="add del mod">
          <ac:chgData name="Luca Nonini" userId="6558ac99-26f0-4f42-84b7-7cfe6c441673" providerId="ADAL" clId="{5E680AA5-656A-4B4E-A5CB-2CE2B24B2AA9}" dt="2024-05-08T07:15:06.261" v="6389" actId="478"/>
          <ac:spMkLst>
            <pc:docMk/>
            <pc:sldMk cId="1053852812" sldId="328"/>
            <ac:spMk id="3" creationId="{1D7D6664-003D-EC5C-9AD9-B009C0643FDC}"/>
          </ac:spMkLst>
        </pc:spChg>
        <pc:spChg chg="add del mod">
          <ac:chgData name="Luca Nonini" userId="6558ac99-26f0-4f42-84b7-7cfe6c441673" providerId="ADAL" clId="{5E680AA5-656A-4B4E-A5CB-2CE2B24B2AA9}" dt="2024-05-07T09:04:54.011" v="1440" actId="478"/>
          <ac:spMkLst>
            <pc:docMk/>
            <pc:sldMk cId="1053852812" sldId="328"/>
            <ac:spMk id="4" creationId="{35736E80-68E8-BC29-D886-5164C444EDE6}"/>
          </ac:spMkLst>
        </pc:spChg>
        <pc:spChg chg="add mod">
          <ac:chgData name="Luca Nonini" userId="6558ac99-26f0-4f42-84b7-7cfe6c441673" providerId="ADAL" clId="{5E680AA5-656A-4B4E-A5CB-2CE2B24B2AA9}" dt="2024-05-08T14:20:11.053" v="11534" actId="1037"/>
          <ac:spMkLst>
            <pc:docMk/>
            <pc:sldMk cId="1053852812" sldId="328"/>
            <ac:spMk id="4" creationId="{E332FAB1-18B8-EA24-050C-03D990F5BDAB}"/>
          </ac:spMkLst>
        </pc:spChg>
        <pc:spChg chg="add del mod">
          <ac:chgData name="Luca Nonini" userId="6558ac99-26f0-4f42-84b7-7cfe6c441673" providerId="ADAL" clId="{5E680AA5-656A-4B4E-A5CB-2CE2B24B2AA9}" dt="2024-05-07T09:33:39.240" v="2240" actId="21"/>
          <ac:spMkLst>
            <pc:docMk/>
            <pc:sldMk cId="1053852812" sldId="328"/>
            <ac:spMk id="7" creationId="{99DAA128-D9DB-CD16-25A1-AD3CFFC92232}"/>
          </ac:spMkLst>
        </pc:spChg>
        <pc:spChg chg="add del mod">
          <ac:chgData name="Luca Nonini" userId="6558ac99-26f0-4f42-84b7-7cfe6c441673" providerId="ADAL" clId="{5E680AA5-656A-4B4E-A5CB-2CE2B24B2AA9}" dt="2024-05-07T09:33:01.250" v="2226" actId="21"/>
          <ac:spMkLst>
            <pc:docMk/>
            <pc:sldMk cId="1053852812" sldId="328"/>
            <ac:spMk id="8" creationId="{C7449A1D-FA82-5D46-B6A3-B2A0C278D0BC}"/>
          </ac:spMkLst>
        </pc:spChg>
        <pc:spChg chg="add del mod">
          <ac:chgData name="Luca Nonini" userId="6558ac99-26f0-4f42-84b7-7cfe6c441673" providerId="ADAL" clId="{5E680AA5-656A-4B4E-A5CB-2CE2B24B2AA9}" dt="2024-05-07T09:33:36.418" v="2239" actId="21"/>
          <ac:spMkLst>
            <pc:docMk/>
            <pc:sldMk cId="1053852812" sldId="328"/>
            <ac:spMk id="10" creationId="{A0F60CF0-6C17-96AF-8DE4-6A2602CED26C}"/>
          </ac:spMkLst>
        </pc:spChg>
        <pc:spChg chg="add del mod">
          <ac:chgData name="Luca Nonini" userId="6558ac99-26f0-4f42-84b7-7cfe6c441673" providerId="ADAL" clId="{5E680AA5-656A-4B4E-A5CB-2CE2B24B2AA9}" dt="2024-05-07T09:33:49.723" v="2245" actId="478"/>
          <ac:spMkLst>
            <pc:docMk/>
            <pc:sldMk cId="1053852812" sldId="328"/>
            <ac:spMk id="12" creationId="{3FF8663E-E6B6-8A93-1BA1-FADD0246488E}"/>
          </ac:spMkLst>
        </pc:spChg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14" creationId="{1E7E2FAA-6D06-70E4-8A2B-DB5DA006D600}"/>
          </ac:spMkLst>
        </pc:spChg>
        <pc:spChg chg="del">
          <ac:chgData name="Luca Nonini" userId="6558ac99-26f0-4f42-84b7-7cfe6c441673" providerId="ADAL" clId="{5E680AA5-656A-4B4E-A5CB-2CE2B24B2AA9}" dt="2024-05-07T09:04:52.495" v="1439" actId="478"/>
          <ac:spMkLst>
            <pc:docMk/>
            <pc:sldMk cId="1053852812" sldId="328"/>
            <ac:spMk id="15" creationId="{3A60C379-6584-3187-8F50-3EF5990A34E6}"/>
          </ac:spMkLst>
        </pc:spChg>
        <pc:spChg chg="add mod">
          <ac:chgData name="Luca Nonini" userId="6558ac99-26f0-4f42-84b7-7cfe6c441673" providerId="ADAL" clId="{5E680AA5-656A-4B4E-A5CB-2CE2B24B2AA9}" dt="2024-05-09T06:03:36.027" v="12529" actId="20577"/>
          <ac:spMkLst>
            <pc:docMk/>
            <pc:sldMk cId="1053852812" sldId="328"/>
            <ac:spMk id="54" creationId="{C7449A1D-FA82-5D46-B6A3-B2A0C278D0BC}"/>
          </ac:spMkLst>
        </pc:spChg>
        <pc:spChg chg="add mod">
          <ac:chgData name="Luca Nonini" userId="6558ac99-26f0-4f42-84b7-7cfe6c441673" providerId="ADAL" clId="{5E680AA5-656A-4B4E-A5CB-2CE2B24B2AA9}" dt="2024-05-08T14:14:50.002" v="11439" actId="20577"/>
          <ac:spMkLst>
            <pc:docMk/>
            <pc:sldMk cId="1053852812" sldId="328"/>
            <ac:spMk id="55" creationId="{99DAA128-D9DB-CD16-25A1-AD3CFFC92232}"/>
          </ac:spMkLst>
        </pc:spChg>
        <pc:grpChg chg="add mod">
          <ac:chgData name="Luca Nonini" userId="6558ac99-26f0-4f42-84b7-7cfe6c441673" providerId="ADAL" clId="{5E680AA5-656A-4B4E-A5CB-2CE2B24B2AA9}" dt="2024-05-08T14:20:11.053" v="11534" actId="1037"/>
          <ac:grpSpMkLst>
            <pc:docMk/>
            <pc:sldMk cId="1053852812" sldId="328"/>
            <ac:grpSpMk id="5" creationId="{DACB0EB9-86E6-90E8-B4E3-158A95C7B21F}"/>
          </ac:grpSpMkLst>
        </pc:grpChg>
        <pc:grpChg chg="del">
          <ac:chgData name="Luca Nonini" userId="6558ac99-26f0-4f42-84b7-7cfe6c441673" providerId="ADAL" clId="{5E680AA5-656A-4B4E-A5CB-2CE2B24B2AA9}" dt="2024-05-07T09:04:52.495" v="1439" actId="478"/>
          <ac:grpSpMkLst>
            <pc:docMk/>
            <pc:sldMk cId="1053852812" sldId="328"/>
            <ac:grpSpMk id="39" creationId="{92B1E16A-309B-CB26-0E69-831931DF2FF0}"/>
          </ac:grpSpMkLst>
        </pc:grpChg>
        <pc:picChg chg="add del mod">
          <ac:chgData name="Luca Nonini" userId="6558ac99-26f0-4f42-84b7-7cfe6c441673" providerId="ADAL" clId="{5E680AA5-656A-4B4E-A5CB-2CE2B24B2AA9}" dt="2024-05-07T09:05:32.153" v="1450" actId="478"/>
          <ac:picMkLst>
            <pc:docMk/>
            <pc:sldMk cId="1053852812" sldId="328"/>
            <ac:picMk id="5" creationId="{159F52A7-E35C-DC51-66FA-6A34FD66623D}"/>
          </ac:picMkLst>
        </pc:picChg>
        <pc:picChg chg="add del mod">
          <ac:chgData name="Luca Nonini" userId="6558ac99-26f0-4f42-84b7-7cfe6c441673" providerId="ADAL" clId="{5E680AA5-656A-4B4E-A5CB-2CE2B24B2AA9}" dt="2024-05-08T14:51:53.121" v="12357" actId="478"/>
          <ac:picMkLst>
            <pc:docMk/>
            <pc:sldMk cId="1053852812" sldId="328"/>
            <ac:picMk id="6" creationId="{753B2586-7DE8-B58C-7CE9-4ED16F802F14}"/>
          </ac:picMkLst>
        </pc:picChg>
        <pc:picChg chg="add mod">
          <ac:chgData name="Luca Nonini" userId="6558ac99-26f0-4f42-84b7-7cfe6c441673" providerId="ADAL" clId="{5E680AA5-656A-4B4E-A5CB-2CE2B24B2AA9}" dt="2024-05-08T14:53:20.303" v="12373"/>
          <ac:picMkLst>
            <pc:docMk/>
            <pc:sldMk cId="1053852812" sldId="328"/>
            <ac:picMk id="7" creationId="{D2F16283-FB79-53A3-EBAF-DBFC229F20C1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7" creationId="{F364D5C3-BC5F-BC38-26C9-5C7BB8546E4A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8" creationId="{41828800-91C5-2307-7F78-42D6850C478A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19" creationId="{6C410D49-0922-775E-B6D1-A6DEFB9A2A5C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20" creationId="{345AD122-428D-A04A-9A97-E6F02FCCDC84}"/>
          </ac:picMkLst>
        </pc:picChg>
        <pc:picChg chg="del">
          <ac:chgData name="Luca Nonini" userId="6558ac99-26f0-4f42-84b7-7cfe6c441673" providerId="ADAL" clId="{5E680AA5-656A-4B4E-A5CB-2CE2B24B2AA9}" dt="2024-05-07T13:53:56.668" v="4129" actId="478"/>
          <ac:picMkLst>
            <pc:docMk/>
            <pc:sldMk cId="1053852812" sldId="328"/>
            <ac:picMk id="21" creationId="{25F1EF32-8620-A407-1EF4-1900D400623C}"/>
          </ac:picMkLst>
        </pc:picChg>
        <pc:picChg chg="add del mod">
          <ac:chgData name="Luca Nonini" userId="6558ac99-26f0-4f42-84b7-7cfe6c441673" providerId="ADAL" clId="{5E680AA5-656A-4B4E-A5CB-2CE2B24B2AA9}" dt="2024-05-07T09:31:37.966" v="2204" actId="478"/>
          <ac:picMkLst>
            <pc:docMk/>
            <pc:sldMk cId="1053852812" sldId="328"/>
            <ac:picMk id="4098" creationId="{15B2EDAE-4CF9-DA59-7060-5717D5370247}"/>
          </ac:picMkLst>
        </pc:picChg>
        <pc:picChg chg="add del mod">
          <ac:chgData name="Luca Nonini" userId="6558ac99-26f0-4f42-84b7-7cfe6c441673" providerId="ADAL" clId="{5E680AA5-656A-4B4E-A5CB-2CE2B24B2AA9}" dt="2024-05-07T09:37:19.834" v="2313" actId="478"/>
          <ac:picMkLst>
            <pc:docMk/>
            <pc:sldMk cId="1053852812" sldId="328"/>
            <ac:picMk id="4100" creationId="{FB7BA1C1-E2ED-CEE5-CB12-2093F3C983CD}"/>
          </ac:picMkLst>
        </pc:picChg>
        <pc:picChg chg="add del">
          <ac:chgData name="Luca Nonini" userId="6558ac99-26f0-4f42-84b7-7cfe6c441673" providerId="ADAL" clId="{5E680AA5-656A-4B4E-A5CB-2CE2B24B2AA9}" dt="2024-05-07T09:37:18.507" v="2312" actId="478"/>
          <ac:picMkLst>
            <pc:docMk/>
            <pc:sldMk cId="1053852812" sldId="328"/>
            <ac:picMk id="4102" creationId="{3A260445-28F5-5746-080E-02D12F7BDDDD}"/>
          </ac:picMkLst>
        </pc:picChg>
        <pc:picChg chg="add mod">
          <ac:chgData name="Luca Nonini" userId="6558ac99-26f0-4f42-84b7-7cfe6c441673" providerId="ADAL" clId="{5E680AA5-656A-4B4E-A5CB-2CE2B24B2AA9}" dt="2024-05-08T14:20:11.053" v="11534" actId="1037"/>
          <ac:picMkLst>
            <pc:docMk/>
            <pc:sldMk cId="1053852812" sldId="328"/>
            <ac:picMk id="4104" creationId="{C02FA4F0-42BB-41E1-544E-B34939E31CF2}"/>
          </ac:picMkLst>
        </pc:picChg>
        <pc:picChg chg="add del mod">
          <ac:chgData name="Luca Nonini" userId="6558ac99-26f0-4f42-84b7-7cfe6c441673" providerId="ADAL" clId="{5E680AA5-656A-4B4E-A5CB-2CE2B24B2AA9}" dt="2024-05-07T09:41:55.605" v="2329" actId="478"/>
          <ac:picMkLst>
            <pc:docMk/>
            <pc:sldMk cId="1053852812" sldId="328"/>
            <ac:picMk id="4106" creationId="{F594DABA-17CA-FB45-7C03-503EBA76CA46}"/>
          </ac:picMkLst>
        </pc:picChg>
        <pc:picChg chg="add del mod">
          <ac:chgData name="Luca Nonini" userId="6558ac99-26f0-4f42-84b7-7cfe6c441673" providerId="ADAL" clId="{5E680AA5-656A-4B4E-A5CB-2CE2B24B2AA9}" dt="2024-05-08T14:52:56.875" v="12370" actId="478"/>
          <ac:picMkLst>
            <pc:docMk/>
            <pc:sldMk cId="1053852812" sldId="328"/>
            <ac:picMk id="4108" creationId="{D07FAD63-B8E0-0314-CCC8-8FDAC5CC7AB7}"/>
          </ac:picMkLst>
        </pc:picChg>
        <pc:picChg chg="add del mod">
          <ac:chgData name="Luca Nonini" userId="6558ac99-26f0-4f42-84b7-7cfe6c441673" providerId="ADAL" clId="{5E680AA5-656A-4B4E-A5CB-2CE2B24B2AA9}" dt="2024-05-07T12:40:59.924" v="3210" actId="478"/>
          <ac:picMkLst>
            <pc:docMk/>
            <pc:sldMk cId="1053852812" sldId="328"/>
            <ac:picMk id="4110" creationId="{B03F1ED6-E212-5A72-10A2-2E82B9E17515}"/>
          </ac:picMkLst>
        </pc:picChg>
        <pc:picChg chg="add mod">
          <ac:chgData name="Luca Nonini" userId="6558ac99-26f0-4f42-84b7-7cfe6c441673" providerId="ADAL" clId="{5E680AA5-656A-4B4E-A5CB-2CE2B24B2AA9}" dt="2024-05-08T14:20:11.053" v="11534" actId="1037"/>
          <ac:picMkLst>
            <pc:docMk/>
            <pc:sldMk cId="1053852812" sldId="328"/>
            <ac:picMk id="10242" creationId="{5749DBF8-BE41-CC71-D80E-BA02456877EE}"/>
          </ac:picMkLst>
        </pc:picChg>
      </pc:sldChg>
      <pc:sldChg chg="add del">
        <pc:chgData name="Luca Nonini" userId="6558ac99-26f0-4f42-84b7-7cfe6c441673" providerId="ADAL" clId="{5E680AA5-656A-4B4E-A5CB-2CE2B24B2AA9}" dt="2024-05-07T09:04:59.214" v="1441" actId="47"/>
        <pc:sldMkLst>
          <pc:docMk/>
          <pc:sldMk cId="774855835" sldId="329"/>
        </pc:sldMkLst>
      </pc:sldChg>
      <pc:sldChg chg="addSp delSp modSp add del mod">
        <pc:chgData name="Luca Nonini" userId="6558ac99-26f0-4f42-84b7-7cfe6c441673" providerId="ADAL" clId="{5E680AA5-656A-4B4E-A5CB-2CE2B24B2AA9}" dt="2024-05-08T10:27:18.116" v="9668" actId="47"/>
        <pc:sldMkLst>
          <pc:docMk/>
          <pc:sldMk cId="1942777903" sldId="329"/>
        </pc:sldMkLst>
        <pc:picChg chg="add del mod">
          <ac:chgData name="Luca Nonini" userId="6558ac99-26f0-4f42-84b7-7cfe6c441673" providerId="ADAL" clId="{5E680AA5-656A-4B4E-A5CB-2CE2B24B2AA9}" dt="2024-05-07T09:05:33.779" v="1451" actId="478"/>
          <ac:picMkLst>
            <pc:docMk/>
            <pc:sldMk cId="1942777903" sldId="329"/>
            <ac:picMk id="2" creationId="{10BDFF77-AEAA-47BD-E8BB-B1996C71850B}"/>
          </ac:picMkLst>
        </pc:picChg>
        <pc:picChg chg="add mod">
          <ac:chgData name="Luca Nonini" userId="6558ac99-26f0-4f42-84b7-7cfe6c441673" providerId="ADAL" clId="{5E680AA5-656A-4B4E-A5CB-2CE2B24B2AA9}" dt="2024-05-07T09:05:45.638" v="1455"/>
          <ac:picMkLst>
            <pc:docMk/>
            <pc:sldMk cId="1942777903" sldId="329"/>
            <ac:picMk id="3" creationId="{79D31EAE-D119-2F82-F429-9AD9EF937CF2}"/>
          </ac:picMkLst>
        </pc:picChg>
      </pc:sldChg>
      <pc:sldChg chg="addSp modSp add del">
        <pc:chgData name="Luca Nonini" userId="6558ac99-26f0-4f42-84b7-7cfe6c441673" providerId="ADAL" clId="{5E680AA5-656A-4B4E-A5CB-2CE2B24B2AA9}" dt="2024-05-08T10:27:18.116" v="9668" actId="47"/>
        <pc:sldMkLst>
          <pc:docMk/>
          <pc:sldMk cId="1540215010" sldId="330"/>
        </pc:sldMkLst>
        <pc:picChg chg="add mod">
          <ac:chgData name="Luca Nonini" userId="6558ac99-26f0-4f42-84b7-7cfe6c441673" providerId="ADAL" clId="{5E680AA5-656A-4B4E-A5CB-2CE2B24B2AA9}" dt="2024-05-07T09:05:47.185" v="1456"/>
          <ac:picMkLst>
            <pc:docMk/>
            <pc:sldMk cId="1540215010" sldId="330"/>
            <ac:picMk id="2" creationId="{A6FC8A03-D326-F73F-2904-CD5AFBD6982B}"/>
          </ac:picMkLst>
        </pc:picChg>
      </pc:sldChg>
      <pc:sldChg chg="add del">
        <pc:chgData name="Luca Nonini" userId="6558ac99-26f0-4f42-84b7-7cfe6c441673" providerId="ADAL" clId="{5E680AA5-656A-4B4E-A5CB-2CE2B24B2AA9}" dt="2024-05-07T09:04:59.214" v="1441" actId="47"/>
        <pc:sldMkLst>
          <pc:docMk/>
          <pc:sldMk cId="3554727499" sldId="330"/>
        </pc:sldMkLst>
      </pc:sldChg>
      <pc:sldChg chg="addSp delSp modSp add del mod">
        <pc:chgData name="Luca Nonini" userId="6558ac99-26f0-4f42-84b7-7cfe6c441673" providerId="ADAL" clId="{5E680AA5-656A-4B4E-A5CB-2CE2B24B2AA9}" dt="2024-05-07T13:55:23.314" v="4182" actId="47"/>
        <pc:sldMkLst>
          <pc:docMk/>
          <pc:sldMk cId="3178789698" sldId="331"/>
        </pc:sldMkLst>
        <pc:spChg chg="add mod">
          <ac:chgData name="Luca Nonini" userId="6558ac99-26f0-4f42-84b7-7cfe6c441673" providerId="ADAL" clId="{5E680AA5-656A-4B4E-A5CB-2CE2B24B2AA9}" dt="2024-05-07T13:30:41.729" v="3978" actId="1076"/>
          <ac:spMkLst>
            <pc:docMk/>
            <pc:sldMk cId="3178789698" sldId="331"/>
            <ac:spMk id="4" creationId="{A36CDDD8-E226-6DA6-6DEB-B7E9BD74F751}"/>
          </ac:spMkLst>
        </pc:spChg>
        <pc:spChg chg="mod">
          <ac:chgData name="Luca Nonini" userId="6558ac99-26f0-4f42-84b7-7cfe6c441673" providerId="ADAL" clId="{5E680AA5-656A-4B4E-A5CB-2CE2B24B2AA9}" dt="2024-05-07T13:31:42.787" v="4016" actId="115"/>
          <ac:spMkLst>
            <pc:docMk/>
            <pc:sldMk cId="3178789698" sldId="331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7T09:49:13.162" v="2456" actId="20577"/>
          <ac:spMkLst>
            <pc:docMk/>
            <pc:sldMk cId="3178789698" sldId="331"/>
            <ac:spMk id="55" creationId="{99DAA128-D9DB-CD16-25A1-AD3CFFC92232}"/>
          </ac:spMkLst>
        </pc:spChg>
        <pc:picChg chg="add del mod modCrop">
          <ac:chgData name="Luca Nonini" userId="6558ac99-26f0-4f42-84b7-7cfe6c441673" providerId="ADAL" clId="{5E680AA5-656A-4B4E-A5CB-2CE2B24B2AA9}" dt="2024-05-07T12:51:55.465" v="3552" actId="478"/>
          <ac:picMkLst>
            <pc:docMk/>
            <pc:sldMk cId="3178789698" sldId="331"/>
            <ac:picMk id="3" creationId="{D4142005-69D5-D415-4CD3-750D76952DB6}"/>
          </ac:picMkLst>
        </pc:picChg>
        <pc:picChg chg="add mod">
          <ac:chgData name="Luca Nonini" userId="6558ac99-26f0-4f42-84b7-7cfe6c441673" providerId="ADAL" clId="{5E680AA5-656A-4B4E-A5CB-2CE2B24B2AA9}" dt="2024-05-07T13:30:03.895" v="3975" actId="14100"/>
          <ac:picMkLst>
            <pc:docMk/>
            <pc:sldMk cId="3178789698" sldId="331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7T12:55:25.362" v="3561" actId="478"/>
          <ac:picMkLst>
            <pc:docMk/>
            <pc:sldMk cId="3178789698" sldId="331"/>
            <ac:picMk id="1028" creationId="{E7BE12D1-62BA-6883-D822-30522F32C6B3}"/>
          </ac:picMkLst>
        </pc:picChg>
        <pc:picChg chg="del">
          <ac:chgData name="Luca Nonini" userId="6558ac99-26f0-4f42-84b7-7cfe6c441673" providerId="ADAL" clId="{5E680AA5-656A-4B4E-A5CB-2CE2B24B2AA9}" dt="2024-05-07T09:50:03.597" v="2487" actId="478"/>
          <ac:picMkLst>
            <pc:docMk/>
            <pc:sldMk cId="3178789698" sldId="331"/>
            <ac:picMk id="4104" creationId="{C02FA4F0-42BB-41E1-544E-B34939E31CF2}"/>
          </ac:picMkLst>
        </pc:picChg>
        <pc:picChg chg="del">
          <ac:chgData name="Luca Nonini" userId="6558ac99-26f0-4f42-84b7-7cfe6c441673" providerId="ADAL" clId="{5E680AA5-656A-4B4E-A5CB-2CE2B24B2AA9}" dt="2024-05-07T09:50:04.096" v="2488" actId="478"/>
          <ac:picMkLst>
            <pc:docMk/>
            <pc:sldMk cId="3178789698" sldId="331"/>
            <ac:picMk id="4108" creationId="{D07FAD63-B8E0-0314-CCC8-8FDAC5CC7AB7}"/>
          </ac:picMkLst>
        </pc:picChg>
      </pc:sldChg>
      <pc:sldChg chg="addSp delSp modSp add del mod ord">
        <pc:chgData name="Luca Nonini" userId="6558ac99-26f0-4f42-84b7-7cfe6c441673" providerId="ADAL" clId="{5E680AA5-656A-4B4E-A5CB-2CE2B24B2AA9}" dt="2024-05-07T13:54:22.498" v="4132" actId="47"/>
        <pc:sldMkLst>
          <pc:docMk/>
          <pc:sldMk cId="3930573422" sldId="332"/>
        </pc:sldMkLst>
        <pc:spChg chg="add mod">
          <ac:chgData name="Luca Nonini" userId="6558ac99-26f0-4f42-84b7-7cfe6c441673" providerId="ADAL" clId="{5E680AA5-656A-4B4E-A5CB-2CE2B24B2AA9}" dt="2024-05-07T13:52:56.688" v="4114" actId="1076"/>
          <ac:spMkLst>
            <pc:docMk/>
            <pc:sldMk cId="3930573422" sldId="332"/>
            <ac:spMk id="2" creationId="{BDA6E9EC-B7A8-8FFD-C002-53F0A2ECE1FE}"/>
          </ac:spMkLst>
        </pc:spChg>
        <pc:spChg chg="add mod">
          <ac:chgData name="Luca Nonini" userId="6558ac99-26f0-4f42-84b7-7cfe6c441673" providerId="ADAL" clId="{5E680AA5-656A-4B4E-A5CB-2CE2B24B2AA9}" dt="2024-05-07T13:52:51.375" v="4113"/>
          <ac:spMkLst>
            <pc:docMk/>
            <pc:sldMk cId="3930573422" sldId="332"/>
            <ac:spMk id="3" creationId="{F061000D-EBEF-D172-4190-FF46A0DB3F42}"/>
          </ac:spMkLst>
        </pc:spChg>
        <pc:spChg chg="add mod">
          <ac:chgData name="Luca Nonini" userId="6558ac99-26f0-4f42-84b7-7cfe6c441673" providerId="ADAL" clId="{5E680AA5-656A-4B4E-A5CB-2CE2B24B2AA9}" dt="2024-05-07T13:53:00.641" v="4115"/>
          <ac:spMkLst>
            <pc:docMk/>
            <pc:sldMk cId="3930573422" sldId="332"/>
            <ac:spMk id="4" creationId="{352DE1C3-26D0-93DD-914D-DAF4BFCB17D6}"/>
          </ac:spMkLst>
        </pc:spChg>
        <pc:spChg chg="mod">
          <ac:chgData name="Luca Nonini" userId="6558ac99-26f0-4f42-84b7-7cfe6c441673" providerId="ADAL" clId="{5E680AA5-656A-4B4E-A5CB-2CE2B24B2AA9}" dt="2024-05-07T13:25:40.902" v="3875" actId="21"/>
          <ac:spMkLst>
            <pc:docMk/>
            <pc:sldMk cId="3930573422" sldId="332"/>
            <ac:spMk id="54" creationId="{C7449A1D-FA82-5D46-B6A3-B2A0C278D0BC}"/>
          </ac:spMkLst>
        </pc:spChg>
        <pc:picChg chg="del">
          <ac:chgData name="Luca Nonini" userId="6558ac99-26f0-4f42-84b7-7cfe6c441673" providerId="ADAL" clId="{5E680AA5-656A-4B4E-A5CB-2CE2B24B2AA9}" dt="2024-05-07T12:56:12.771" v="3563" actId="478"/>
          <ac:picMkLst>
            <pc:docMk/>
            <pc:sldMk cId="3930573422" sldId="332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7T13:20:26.921" v="3783" actId="478"/>
          <ac:picMkLst>
            <pc:docMk/>
            <pc:sldMk cId="3930573422" sldId="332"/>
            <ac:picMk id="2050" creationId="{B5BEBB80-F4ED-E205-1A46-CA115EA314EB}"/>
          </ac:picMkLst>
        </pc:picChg>
        <pc:picChg chg="add del mod">
          <ac:chgData name="Luca Nonini" userId="6558ac99-26f0-4f42-84b7-7cfe6c441673" providerId="ADAL" clId="{5E680AA5-656A-4B4E-A5CB-2CE2B24B2AA9}" dt="2024-05-07T13:22:23.112" v="3788" actId="478"/>
          <ac:picMkLst>
            <pc:docMk/>
            <pc:sldMk cId="3930573422" sldId="332"/>
            <ac:picMk id="2052" creationId="{B279EE5A-362B-469F-4C3E-304A4E443458}"/>
          </ac:picMkLst>
        </pc:picChg>
        <pc:picChg chg="add del mod">
          <ac:chgData name="Luca Nonini" userId="6558ac99-26f0-4f42-84b7-7cfe6c441673" providerId="ADAL" clId="{5E680AA5-656A-4B4E-A5CB-2CE2B24B2AA9}" dt="2024-05-07T13:52:43.828" v="4112" actId="478"/>
          <ac:picMkLst>
            <pc:docMk/>
            <pc:sldMk cId="3930573422" sldId="332"/>
            <ac:picMk id="2054" creationId="{570D5565-20DC-A980-2A92-1B025CA30C9E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8:42.255" v="12482" actId="1038"/>
        <pc:sldMkLst>
          <pc:docMk/>
          <pc:sldMk cId="288650487" sldId="333"/>
        </pc:sldMkLst>
        <pc:spChg chg="del">
          <ac:chgData name="Luca Nonini" userId="6558ac99-26f0-4f42-84b7-7cfe6c441673" providerId="ADAL" clId="{5E680AA5-656A-4B4E-A5CB-2CE2B24B2AA9}" dt="2024-05-07T13:53:32.902" v="4125" actId="478"/>
          <ac:spMkLst>
            <pc:docMk/>
            <pc:sldMk cId="288650487" sldId="333"/>
            <ac:spMk id="4" creationId="{A36CDDD8-E226-6DA6-6DEB-B7E9BD74F751}"/>
          </ac:spMkLst>
        </pc:spChg>
        <pc:spChg chg="add del mod">
          <ac:chgData name="Luca Nonini" userId="6558ac99-26f0-4f42-84b7-7cfe6c441673" providerId="ADAL" clId="{5E680AA5-656A-4B4E-A5CB-2CE2B24B2AA9}" dt="2024-05-08T13:06:31.667" v="10909" actId="478"/>
          <ac:spMkLst>
            <pc:docMk/>
            <pc:sldMk cId="288650487" sldId="333"/>
            <ac:spMk id="17" creationId="{EDC6B5B1-D919-CDBC-FB15-2942405711CE}"/>
          </ac:spMkLst>
        </pc:spChg>
        <pc:spChg chg="mod">
          <ac:chgData name="Luca Nonini" userId="6558ac99-26f0-4f42-84b7-7cfe6c441673" providerId="ADAL" clId="{5E680AA5-656A-4B4E-A5CB-2CE2B24B2AA9}" dt="2024-05-08T14:58:24.318" v="12460" actId="113"/>
          <ac:spMkLst>
            <pc:docMk/>
            <pc:sldMk cId="288650487" sldId="333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5:01.479" v="11442" actId="20577"/>
          <ac:spMkLst>
            <pc:docMk/>
            <pc:sldMk cId="288650487" sldId="333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06:48:48.959" v="6089" actId="478"/>
          <ac:picMkLst>
            <pc:docMk/>
            <pc:sldMk cId="288650487" sldId="333"/>
            <ac:picMk id="2" creationId="{CA1948CC-7E84-16D5-7A58-DB1433268C57}"/>
          </ac:picMkLst>
        </pc:picChg>
        <pc:picChg chg="add del mod modCrop">
          <ac:chgData name="Luca Nonini" userId="6558ac99-26f0-4f42-84b7-7cfe6c441673" providerId="ADAL" clId="{5E680AA5-656A-4B4E-A5CB-2CE2B24B2AA9}" dt="2024-05-08T06:51:47.342" v="6095" actId="478"/>
          <ac:picMkLst>
            <pc:docMk/>
            <pc:sldMk cId="288650487" sldId="333"/>
            <ac:picMk id="4" creationId="{97290180-1E89-C8EA-D565-EC4718FB7E59}"/>
          </ac:picMkLst>
        </pc:picChg>
        <pc:picChg chg="add del mod">
          <ac:chgData name="Luca Nonini" userId="6558ac99-26f0-4f42-84b7-7cfe6c441673" providerId="ADAL" clId="{5E680AA5-656A-4B4E-A5CB-2CE2B24B2AA9}" dt="2024-05-08T06:37:44.925" v="5861" actId="478"/>
          <ac:picMkLst>
            <pc:docMk/>
            <pc:sldMk cId="288650487" sldId="333"/>
            <ac:picMk id="5" creationId="{788A4923-986F-42CB-6CA5-F87A91EF637A}"/>
          </ac:picMkLst>
        </pc:picChg>
        <pc:picChg chg="del">
          <ac:chgData name="Luca Nonini" userId="6558ac99-26f0-4f42-84b7-7cfe6c441673" providerId="ADAL" clId="{5E680AA5-656A-4B4E-A5CB-2CE2B24B2AA9}" dt="2024-05-08T14:52:01.659" v="12361" actId="478"/>
          <ac:picMkLst>
            <pc:docMk/>
            <pc:sldMk cId="288650487" sldId="333"/>
            <ac:picMk id="6" creationId="{753B2586-7DE8-B58C-7CE9-4ED16F802F14}"/>
          </ac:picMkLst>
        </pc:picChg>
        <pc:picChg chg="add del mod modCrop">
          <ac:chgData name="Luca Nonini" userId="6558ac99-26f0-4f42-84b7-7cfe6c441673" providerId="ADAL" clId="{5E680AA5-656A-4B4E-A5CB-2CE2B24B2AA9}" dt="2024-05-08T06:51:47.342" v="6095" actId="478"/>
          <ac:picMkLst>
            <pc:docMk/>
            <pc:sldMk cId="288650487" sldId="333"/>
            <ac:picMk id="8" creationId="{F079FC8B-D992-86D3-4721-C2AAD0ADDD5E}"/>
          </ac:picMkLst>
        </pc:picChg>
        <pc:picChg chg="add del mod ord">
          <ac:chgData name="Luca Nonini" userId="6558ac99-26f0-4f42-84b7-7cfe6c441673" providerId="ADAL" clId="{5E680AA5-656A-4B4E-A5CB-2CE2B24B2AA9}" dt="2024-05-08T07:07:37.797" v="6199" actId="478"/>
          <ac:picMkLst>
            <pc:docMk/>
            <pc:sldMk cId="288650487" sldId="333"/>
            <ac:picMk id="9" creationId="{7818B674-8338-C951-B70A-F1C8170F2808}"/>
          </ac:picMkLst>
        </pc:picChg>
        <pc:picChg chg="add del mod">
          <ac:chgData name="Luca Nonini" userId="6558ac99-26f0-4f42-84b7-7cfe6c441673" providerId="ADAL" clId="{5E680AA5-656A-4B4E-A5CB-2CE2B24B2AA9}" dt="2024-05-08T13:14:03.622" v="11118" actId="478"/>
          <ac:picMkLst>
            <pc:docMk/>
            <pc:sldMk cId="288650487" sldId="333"/>
            <ac:picMk id="10" creationId="{7436E7C6-82D5-DC16-CEA5-B5F89D63BAF9}"/>
          </ac:picMkLst>
        </pc:picChg>
        <pc:picChg chg="add del">
          <ac:chgData name="Luca Nonini" userId="6558ac99-26f0-4f42-84b7-7cfe6c441673" providerId="ADAL" clId="{5E680AA5-656A-4B4E-A5CB-2CE2B24B2AA9}" dt="2024-05-08T12:59:05.993" v="10839" actId="478"/>
          <ac:picMkLst>
            <pc:docMk/>
            <pc:sldMk cId="288650487" sldId="333"/>
            <ac:picMk id="12" creationId="{4C6C83A1-20F5-83BD-16BF-A80ED9C1AEBD}"/>
          </ac:picMkLst>
        </pc:picChg>
        <pc:picChg chg="add del">
          <ac:chgData name="Luca Nonini" userId="6558ac99-26f0-4f42-84b7-7cfe6c441673" providerId="ADAL" clId="{5E680AA5-656A-4B4E-A5CB-2CE2B24B2AA9}" dt="2024-05-08T12:59:25.401" v="10841" actId="478"/>
          <ac:picMkLst>
            <pc:docMk/>
            <pc:sldMk cId="288650487" sldId="333"/>
            <ac:picMk id="14" creationId="{684ED6E0-A7E3-F349-A092-8EE883C2811C}"/>
          </ac:picMkLst>
        </pc:picChg>
        <pc:picChg chg="add mod modCrop">
          <ac:chgData name="Luca Nonini" userId="6558ac99-26f0-4f42-84b7-7cfe6c441673" providerId="ADAL" clId="{5E680AA5-656A-4B4E-A5CB-2CE2B24B2AA9}" dt="2024-05-08T14:58:38.889" v="12463" actId="14100"/>
          <ac:picMkLst>
            <pc:docMk/>
            <pc:sldMk cId="288650487" sldId="333"/>
            <ac:picMk id="16" creationId="{0C4B0D0C-33C9-5B0F-BA7D-7AF5BDC720A5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7" creationId="{F364D5C3-BC5F-BC38-26C9-5C7BB8546E4A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8" creationId="{41828800-91C5-2307-7F78-42D6850C478A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19" creationId="{6C410D49-0922-775E-B6D1-A6DEFB9A2A5C}"/>
          </ac:picMkLst>
        </pc:picChg>
        <pc:picChg chg="add del">
          <ac:chgData name="Luca Nonini" userId="6558ac99-26f0-4f42-84b7-7cfe6c441673" providerId="ADAL" clId="{5E680AA5-656A-4B4E-A5CB-2CE2B24B2AA9}" dt="2024-05-08T13:14:36.660" v="11120" actId="478"/>
          <ac:picMkLst>
            <pc:docMk/>
            <pc:sldMk cId="288650487" sldId="333"/>
            <ac:picMk id="19" creationId="{BE70F47F-F514-5EFC-D65F-AFB00DDA5D0B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20" creationId="{345AD122-428D-A04A-9A97-E6F02FCCDC84}"/>
          </ac:picMkLst>
        </pc:picChg>
        <pc:picChg chg="del">
          <ac:chgData name="Luca Nonini" userId="6558ac99-26f0-4f42-84b7-7cfe6c441673" providerId="ADAL" clId="{5E680AA5-656A-4B4E-A5CB-2CE2B24B2AA9}" dt="2024-05-07T13:53:36.808" v="4126" actId="478"/>
          <ac:picMkLst>
            <pc:docMk/>
            <pc:sldMk cId="288650487" sldId="333"/>
            <ac:picMk id="21" creationId="{25F1EF32-8620-A407-1EF4-1900D400623C}"/>
          </ac:picMkLst>
        </pc:picChg>
        <pc:picChg chg="add mod modCrop">
          <ac:chgData name="Luca Nonini" userId="6558ac99-26f0-4f42-84b7-7cfe6c441673" providerId="ADAL" clId="{5E680AA5-656A-4B4E-A5CB-2CE2B24B2AA9}" dt="2024-05-08T14:58:42.255" v="12482" actId="1038"/>
          <ac:picMkLst>
            <pc:docMk/>
            <pc:sldMk cId="288650487" sldId="333"/>
            <ac:picMk id="21" creationId="{EBDDBAA0-AA05-5F14-23E1-63FA5DC81280}"/>
          </ac:picMkLst>
        </pc:picChg>
        <pc:picChg chg="add del">
          <ac:chgData name="Luca Nonini" userId="6558ac99-26f0-4f42-84b7-7cfe6c441673" providerId="ADAL" clId="{5E680AA5-656A-4B4E-A5CB-2CE2B24B2AA9}" dt="2024-05-08T13:15:43.506" v="11132" actId="478"/>
          <ac:picMkLst>
            <pc:docMk/>
            <pc:sldMk cId="288650487" sldId="333"/>
            <ac:picMk id="23" creationId="{2EF645EA-125B-2F51-3EFA-0F1B7908C05A}"/>
          </ac:picMkLst>
        </pc:picChg>
        <pc:picChg chg="add del mod">
          <ac:chgData name="Luca Nonini" userId="6558ac99-26f0-4f42-84b7-7cfe6c441673" providerId="ADAL" clId="{5E680AA5-656A-4B4E-A5CB-2CE2B24B2AA9}" dt="2024-05-08T13:00:15.342" v="10850" actId="478"/>
          <ac:picMkLst>
            <pc:docMk/>
            <pc:sldMk cId="288650487" sldId="333"/>
            <ac:picMk id="25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8T13:00:15.342" v="10850" actId="478"/>
          <ac:picMkLst>
            <pc:docMk/>
            <pc:sldMk cId="288650487" sldId="333"/>
            <ac:picMk id="26" creationId="{5045E419-A137-F6C0-475C-DACA1C00D276}"/>
          </ac:picMkLst>
        </pc:picChg>
        <pc:picChg chg="add mod modCrop">
          <ac:chgData name="Luca Nonini" userId="6558ac99-26f0-4f42-84b7-7cfe6c441673" providerId="ADAL" clId="{5E680AA5-656A-4B4E-A5CB-2CE2B24B2AA9}" dt="2024-05-08T14:58:42.255" v="12482" actId="1038"/>
          <ac:picMkLst>
            <pc:docMk/>
            <pc:sldMk cId="288650487" sldId="333"/>
            <ac:picMk id="27" creationId="{E99B6487-5AB3-1064-7B53-3EC87D546D5D}"/>
          </ac:picMkLst>
        </pc:picChg>
        <pc:picChg chg="add mod">
          <ac:chgData name="Luca Nonini" userId="6558ac99-26f0-4f42-84b7-7cfe6c441673" providerId="ADAL" clId="{5E680AA5-656A-4B4E-A5CB-2CE2B24B2AA9}" dt="2024-05-08T14:53:28.113" v="12377"/>
          <ac:picMkLst>
            <pc:docMk/>
            <pc:sldMk cId="288650487" sldId="333"/>
            <ac:picMk id="28" creationId="{1F08EEBF-550E-AED6-7C21-77F972303310}"/>
          </ac:picMkLst>
        </pc:picChg>
        <pc:picChg chg="add del mod">
          <ac:chgData name="Luca Nonini" userId="6558ac99-26f0-4f42-84b7-7cfe6c441673" providerId="ADAL" clId="{5E680AA5-656A-4B4E-A5CB-2CE2B24B2AA9}" dt="2024-05-08T06:22:15.456" v="5745" actId="478"/>
          <ac:picMkLst>
            <pc:docMk/>
            <pc:sldMk cId="288650487" sldId="333"/>
            <ac:picMk id="1026" creationId="{023DEF8D-0045-6BC3-72B8-D1C88FD9B69A}"/>
          </ac:picMkLst>
        </pc:picChg>
        <pc:picChg chg="del">
          <ac:chgData name="Luca Nonini" userId="6558ac99-26f0-4f42-84b7-7cfe6c441673" providerId="ADAL" clId="{5E680AA5-656A-4B4E-A5CB-2CE2B24B2AA9}" dt="2024-05-07T13:32:05.287" v="4018" actId="478"/>
          <ac:picMkLst>
            <pc:docMk/>
            <pc:sldMk cId="288650487" sldId="333"/>
            <ac:picMk id="1026" creationId="{5671B6C8-A2F6-6262-9AE7-DD9C5F1FE5C4}"/>
          </ac:picMkLst>
        </pc:picChg>
        <pc:picChg chg="add del mod">
          <ac:chgData name="Luca Nonini" userId="6558ac99-26f0-4f42-84b7-7cfe6c441673" providerId="ADAL" clId="{5E680AA5-656A-4B4E-A5CB-2CE2B24B2AA9}" dt="2024-05-08T13:01:00.750" v="10875" actId="478"/>
          <ac:picMkLst>
            <pc:docMk/>
            <pc:sldMk cId="288650487" sldId="333"/>
            <ac:picMk id="1028" creationId="{DA3E0CB4-4EE9-DDD5-6FC5-5BC47B0EBBA7}"/>
          </ac:picMkLst>
        </pc:picChg>
        <pc:picChg chg="add del">
          <ac:chgData name="Luca Nonini" userId="6558ac99-26f0-4f42-84b7-7cfe6c441673" providerId="ADAL" clId="{5E680AA5-656A-4B4E-A5CB-2CE2B24B2AA9}" dt="2024-05-08T06:53:01.994" v="6104" actId="478"/>
          <ac:picMkLst>
            <pc:docMk/>
            <pc:sldMk cId="288650487" sldId="333"/>
            <ac:picMk id="1030" creationId="{D361E3D8-043A-29FB-F466-C33A049BC225}"/>
          </ac:picMkLst>
        </pc:picChg>
        <pc:picChg chg="add del mod">
          <ac:chgData name="Luca Nonini" userId="6558ac99-26f0-4f42-84b7-7cfe6c441673" providerId="ADAL" clId="{5E680AA5-656A-4B4E-A5CB-2CE2B24B2AA9}" dt="2024-05-08T07:05:56.172" v="6182" actId="478"/>
          <ac:picMkLst>
            <pc:docMk/>
            <pc:sldMk cId="288650487" sldId="333"/>
            <ac:picMk id="1032" creationId="{52578C49-630B-3C21-B69E-DB26C46AAABD}"/>
          </ac:picMkLst>
        </pc:picChg>
        <pc:picChg chg="add del mod">
          <ac:chgData name="Luca Nonini" userId="6558ac99-26f0-4f42-84b7-7cfe6c441673" providerId="ADAL" clId="{5E680AA5-656A-4B4E-A5CB-2CE2B24B2AA9}" dt="2024-05-08T13:14:03.073" v="11117" actId="478"/>
          <ac:picMkLst>
            <pc:docMk/>
            <pc:sldMk cId="288650487" sldId="333"/>
            <ac:picMk id="1034" creationId="{57F3F089-74C6-C114-517E-3F663872E208}"/>
          </ac:picMkLst>
        </pc:picChg>
        <pc:picChg chg="add del mod">
          <ac:chgData name="Luca Nonini" userId="6558ac99-26f0-4f42-84b7-7cfe6c441673" providerId="ADAL" clId="{5E680AA5-656A-4B4E-A5CB-2CE2B24B2AA9}" dt="2024-05-08T13:13:08.799" v="11116" actId="478"/>
          <ac:picMkLst>
            <pc:docMk/>
            <pc:sldMk cId="288650487" sldId="333"/>
            <ac:picMk id="1036" creationId="{B456C8D8-8244-AEEB-AA52-601CF57A0F16}"/>
          </ac:picMkLst>
        </pc:picChg>
        <pc:picChg chg="add del mod">
          <ac:chgData name="Luca Nonini" userId="6558ac99-26f0-4f42-84b7-7cfe6c441673" providerId="ADAL" clId="{5E680AA5-656A-4B4E-A5CB-2CE2B24B2AA9}" dt="2024-05-08T13:09:44.007" v="11035" actId="478"/>
          <ac:picMkLst>
            <pc:docMk/>
            <pc:sldMk cId="288650487" sldId="333"/>
            <ac:picMk id="1038" creationId="{7CFD622E-08E6-60CD-3743-2015858EDC2B}"/>
          </ac:picMkLst>
        </pc:picChg>
        <pc:picChg chg="add del mod">
          <ac:chgData name="Luca Nonini" userId="6558ac99-26f0-4f42-84b7-7cfe6c441673" providerId="ADAL" clId="{5E680AA5-656A-4B4E-A5CB-2CE2B24B2AA9}" dt="2024-05-08T06:10:56.373" v="5635" actId="478"/>
          <ac:picMkLst>
            <pc:docMk/>
            <pc:sldMk cId="288650487" sldId="333"/>
            <ac:picMk id="3074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7T13:36:38.516" v="4052" actId="478"/>
          <ac:picMkLst>
            <pc:docMk/>
            <pc:sldMk cId="288650487" sldId="333"/>
            <ac:picMk id="3076" creationId="{37F8A7CE-EF53-2A89-9965-12B6D08C721B}"/>
          </ac:picMkLst>
        </pc:picChg>
        <pc:picChg chg="add del mod">
          <ac:chgData name="Luca Nonini" userId="6558ac99-26f0-4f42-84b7-7cfe6c441673" providerId="ADAL" clId="{5E680AA5-656A-4B4E-A5CB-2CE2B24B2AA9}" dt="2024-05-08T06:10:56.373" v="5635" actId="478"/>
          <ac:picMkLst>
            <pc:docMk/>
            <pc:sldMk cId="288650487" sldId="333"/>
            <ac:picMk id="3078" creationId="{5045E419-A137-F6C0-475C-DACA1C00D276}"/>
          </ac:picMkLst>
        </pc:picChg>
        <pc:picChg chg="add del mod">
          <ac:chgData name="Luca Nonini" userId="6558ac99-26f0-4f42-84b7-7cfe6c441673" providerId="ADAL" clId="{5E680AA5-656A-4B4E-A5CB-2CE2B24B2AA9}" dt="2024-05-07T13:40:38.035" v="4083" actId="478"/>
          <ac:picMkLst>
            <pc:docMk/>
            <pc:sldMk cId="288650487" sldId="333"/>
            <ac:picMk id="3080" creationId="{07962651-C383-CBCF-BAED-57CA1E95E5B8}"/>
          </ac:picMkLst>
        </pc:picChg>
        <pc:picChg chg="add del mod">
          <ac:chgData name="Luca Nonini" userId="6558ac99-26f0-4f42-84b7-7cfe6c441673" providerId="ADAL" clId="{5E680AA5-656A-4B4E-A5CB-2CE2B24B2AA9}" dt="2024-05-07T13:47:25.957" v="4087" actId="478"/>
          <ac:picMkLst>
            <pc:docMk/>
            <pc:sldMk cId="288650487" sldId="333"/>
            <ac:picMk id="3082" creationId="{D7176A94-D538-CF0C-BA00-C31B85281DC9}"/>
          </ac:picMkLst>
        </pc:picChg>
        <pc:picChg chg="add del mod">
          <ac:chgData name="Luca Nonini" userId="6558ac99-26f0-4f42-84b7-7cfe6c441673" providerId="ADAL" clId="{5E680AA5-656A-4B4E-A5CB-2CE2B24B2AA9}" dt="2024-05-07T13:49:37.935" v="4092" actId="478"/>
          <ac:picMkLst>
            <pc:docMk/>
            <pc:sldMk cId="288650487" sldId="333"/>
            <ac:picMk id="3084" creationId="{6652E0C5-A367-4C18-EEC0-F0D24E11A5A5}"/>
          </ac:picMkLst>
        </pc:picChg>
        <pc:picChg chg="add del mod">
          <ac:chgData name="Luca Nonini" userId="6558ac99-26f0-4f42-84b7-7cfe6c441673" providerId="ADAL" clId="{5E680AA5-656A-4B4E-A5CB-2CE2B24B2AA9}" dt="2024-05-08T06:44:34.272" v="6063" actId="478"/>
          <ac:picMkLst>
            <pc:docMk/>
            <pc:sldMk cId="288650487" sldId="333"/>
            <ac:picMk id="3086" creationId="{228370A6-F77F-60CA-0F55-8904CC655FA6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06:09:39.947" v="5631" actId="47"/>
        <pc:sldMkLst>
          <pc:docMk/>
          <pc:sldMk cId="946687937" sldId="334"/>
        </pc:sldMkLst>
        <pc:spChg chg="add del mod">
          <ac:chgData name="Luca Nonini" userId="6558ac99-26f0-4f42-84b7-7cfe6c441673" providerId="ADAL" clId="{5E680AA5-656A-4B4E-A5CB-2CE2B24B2AA9}" dt="2024-05-07T13:57:55.637" v="4210" actId="478"/>
          <ac:spMkLst>
            <pc:docMk/>
            <pc:sldMk cId="946687937" sldId="334"/>
            <ac:spMk id="3" creationId="{EDBA9152-208C-B779-88B1-0F1F47FE3B4E}"/>
          </ac:spMkLst>
        </pc:spChg>
        <pc:spChg chg="mod">
          <ac:chgData name="Luca Nonini" userId="6558ac99-26f0-4f42-84b7-7cfe6c441673" providerId="ADAL" clId="{5E680AA5-656A-4B4E-A5CB-2CE2B24B2AA9}" dt="2024-05-08T06:07:04.543" v="5587" actId="20577"/>
          <ac:spMkLst>
            <pc:docMk/>
            <pc:sldMk cId="946687937" sldId="334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7T14:33:25.480" v="5055" actId="113"/>
          <ac:spMkLst>
            <pc:docMk/>
            <pc:sldMk cId="946687937" sldId="334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7T13:54:48.872" v="4166" actId="478"/>
          <ac:picMkLst>
            <pc:docMk/>
            <pc:sldMk cId="946687937" sldId="334"/>
            <ac:picMk id="2" creationId="{CA1948CC-7E84-16D5-7A58-DB1433268C57}"/>
          </ac:picMkLst>
        </pc:picChg>
        <pc:picChg chg="add mod">
          <ac:chgData name="Luca Nonini" userId="6558ac99-26f0-4f42-84b7-7cfe6c441673" providerId="ADAL" clId="{5E680AA5-656A-4B4E-A5CB-2CE2B24B2AA9}" dt="2024-05-07T13:58:11.956" v="4219" actId="1038"/>
          <ac:picMkLst>
            <pc:docMk/>
            <pc:sldMk cId="946687937" sldId="334"/>
            <ac:picMk id="4" creationId="{CEA08C83-7C80-A925-06D2-9EFB1FF5002A}"/>
          </ac:picMkLst>
        </pc:picChg>
        <pc:picChg chg="del">
          <ac:chgData name="Luca Nonini" userId="6558ac99-26f0-4f42-84b7-7cfe6c441673" providerId="ADAL" clId="{5E680AA5-656A-4B4E-A5CB-2CE2B24B2AA9}" dt="2024-05-07T13:54:49.379" v="4167" actId="478"/>
          <ac:picMkLst>
            <pc:docMk/>
            <pc:sldMk cId="946687937" sldId="334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7T13:54:48.872" v="4166" actId="478"/>
          <ac:picMkLst>
            <pc:docMk/>
            <pc:sldMk cId="946687937" sldId="334"/>
            <ac:picMk id="3078" creationId="{5045E419-A137-F6C0-475C-DACA1C00D276}"/>
          </ac:picMkLst>
        </pc:picChg>
        <pc:picChg chg="del">
          <ac:chgData name="Luca Nonini" userId="6558ac99-26f0-4f42-84b7-7cfe6c441673" providerId="ADAL" clId="{5E680AA5-656A-4B4E-A5CB-2CE2B24B2AA9}" dt="2024-05-07T13:54:49.948" v="4168" actId="478"/>
          <ac:picMkLst>
            <pc:docMk/>
            <pc:sldMk cId="946687937" sldId="334"/>
            <ac:picMk id="3086" creationId="{228370A6-F77F-60CA-0F55-8904CC655FA6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5:00:12.924" v="12502" actId="20577"/>
        <pc:sldMkLst>
          <pc:docMk/>
          <pc:sldMk cId="1773264289" sldId="335"/>
        </pc:sldMkLst>
        <pc:spChg chg="add mod">
          <ac:chgData name="Luca Nonini" userId="6558ac99-26f0-4f42-84b7-7cfe6c441673" providerId="ADAL" clId="{5E680AA5-656A-4B4E-A5CB-2CE2B24B2AA9}" dt="2024-05-08T15:00:12.924" v="12502" actId="20577"/>
          <ac:spMkLst>
            <pc:docMk/>
            <pc:sldMk cId="1773264289" sldId="335"/>
            <ac:spMk id="2" creationId="{8775933F-1FFA-1738-7D02-A9E32075624D}"/>
          </ac:spMkLst>
        </pc:spChg>
        <pc:spChg chg="add">
          <ac:chgData name="Luca Nonini" userId="6558ac99-26f0-4f42-84b7-7cfe6c441673" providerId="ADAL" clId="{5E680AA5-656A-4B4E-A5CB-2CE2B24B2AA9}" dt="2024-05-07T14:48:04.936" v="5290"/>
          <ac:spMkLst>
            <pc:docMk/>
            <pc:sldMk cId="1773264289" sldId="335"/>
            <ac:spMk id="3" creationId="{1FDAB508-D4B1-8C03-49C1-2997D101D199}"/>
          </ac:spMkLst>
        </pc:spChg>
        <pc:spChg chg="del mod">
          <ac:chgData name="Luca Nonini" userId="6558ac99-26f0-4f42-84b7-7cfe6c441673" providerId="ADAL" clId="{5E680AA5-656A-4B4E-A5CB-2CE2B24B2AA9}" dt="2024-05-07T14:12:58.076" v="4496" actId="478"/>
          <ac:spMkLst>
            <pc:docMk/>
            <pc:sldMk cId="1773264289" sldId="335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3:29:38.295" v="11352" actId="14100"/>
          <ac:spMkLst>
            <pc:docMk/>
            <pc:sldMk cId="1773264289" sldId="335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10:34:16.439" v="9730" actId="478"/>
          <ac:picMkLst>
            <pc:docMk/>
            <pc:sldMk cId="1773264289" sldId="335"/>
            <ac:picMk id="3" creationId="{6F0EBA1A-F5D0-B37C-E7C3-AC7AD45FC610}"/>
          </ac:picMkLst>
        </pc:picChg>
        <pc:picChg chg="add del mod">
          <ac:chgData name="Luca Nonini" userId="6558ac99-26f0-4f42-84b7-7cfe6c441673" providerId="ADAL" clId="{5E680AA5-656A-4B4E-A5CB-2CE2B24B2AA9}" dt="2024-05-08T08:28:53.300" v="8134" actId="21"/>
          <ac:picMkLst>
            <pc:docMk/>
            <pc:sldMk cId="1773264289" sldId="335"/>
            <ac:picMk id="4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7T14:04:20.671" v="4360" actId="478"/>
          <ac:picMkLst>
            <pc:docMk/>
            <pc:sldMk cId="1773264289" sldId="335"/>
            <ac:picMk id="4" creationId="{CEA08C83-7C80-A925-06D2-9EFB1FF5002A}"/>
          </ac:picMkLst>
        </pc:picChg>
        <pc:picChg chg="add mod">
          <ac:chgData name="Luca Nonini" userId="6558ac99-26f0-4f42-84b7-7cfe6c441673" providerId="ADAL" clId="{5E680AA5-656A-4B4E-A5CB-2CE2B24B2AA9}" dt="2024-05-08T14:53:30.216" v="12378"/>
          <ac:picMkLst>
            <pc:docMk/>
            <pc:sldMk cId="1773264289" sldId="335"/>
            <ac:picMk id="5" creationId="{0F88C1AD-0094-F8D7-3618-4A8118BDA0E0}"/>
          </ac:picMkLst>
        </pc:picChg>
        <pc:picChg chg="del">
          <ac:chgData name="Luca Nonini" userId="6558ac99-26f0-4f42-84b7-7cfe6c441673" providerId="ADAL" clId="{5E680AA5-656A-4B4E-A5CB-2CE2B24B2AA9}" dt="2024-05-08T14:52:03.209" v="12362" actId="478"/>
          <ac:picMkLst>
            <pc:docMk/>
            <pc:sldMk cId="1773264289" sldId="335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8:52:19.006" v="8960" actId="21"/>
          <ac:picMkLst>
            <pc:docMk/>
            <pc:sldMk cId="1773264289" sldId="335"/>
            <ac:picMk id="10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7T14:46:17.020" v="5289" actId="478"/>
          <ac:picMkLst>
            <pc:docMk/>
            <pc:sldMk cId="1773264289" sldId="335"/>
            <ac:picMk id="4098" creationId="{F2CE7C4D-B702-4CF0-9FCF-DC400739CC3E}"/>
          </ac:picMkLst>
        </pc:picChg>
        <pc:picChg chg="add del mod">
          <ac:chgData name="Luca Nonini" userId="6558ac99-26f0-4f42-84b7-7cfe6c441673" providerId="ADAL" clId="{5E680AA5-656A-4B4E-A5CB-2CE2B24B2AA9}" dt="2024-05-08T08:28:33.516" v="8126" actId="478"/>
          <ac:picMkLst>
            <pc:docMk/>
            <pc:sldMk cId="1773264289" sldId="335"/>
            <ac:picMk id="4102" creationId="{2897FF76-56A5-1169-6944-9A7DDB40EC7E}"/>
          </ac:picMkLst>
        </pc:picChg>
        <pc:picChg chg="add mod">
          <ac:chgData name="Luca Nonini" userId="6558ac99-26f0-4f42-84b7-7cfe6c441673" providerId="ADAL" clId="{5E680AA5-656A-4B4E-A5CB-2CE2B24B2AA9}" dt="2024-05-08T10:34:33.420" v="9737" actId="14100"/>
          <ac:picMkLst>
            <pc:docMk/>
            <pc:sldMk cId="1773264289" sldId="335"/>
            <ac:picMk id="6146" creationId="{C41D0796-B4BA-E529-D733-48A66648B18F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07:10:00.859" v="6277" actId="2696"/>
        <pc:sldMkLst>
          <pc:docMk/>
          <pc:sldMk cId="2890829688" sldId="336"/>
        </pc:sldMkLst>
        <pc:spChg chg="mod">
          <ac:chgData name="Luca Nonini" userId="6558ac99-26f0-4f42-84b7-7cfe6c441673" providerId="ADAL" clId="{5E680AA5-656A-4B4E-A5CB-2CE2B24B2AA9}" dt="2024-05-07T14:54:39.100" v="5407" actId="6549"/>
          <ac:spMkLst>
            <pc:docMk/>
            <pc:sldMk cId="2890829688" sldId="336"/>
            <ac:spMk id="2" creationId="{8775933F-1FFA-1738-7D02-A9E32075624D}"/>
          </ac:spMkLst>
        </pc:spChg>
        <pc:spChg chg="add del mod">
          <ac:chgData name="Luca Nonini" userId="6558ac99-26f0-4f42-84b7-7cfe6c441673" providerId="ADAL" clId="{5E680AA5-656A-4B4E-A5CB-2CE2B24B2AA9}" dt="2024-05-08T07:09:09.224" v="6229" actId="478"/>
          <ac:spMkLst>
            <pc:docMk/>
            <pc:sldMk cId="2890829688" sldId="336"/>
            <ac:spMk id="3" creationId="{9582C9DB-C597-3A17-6E7E-4948DAA00B05}"/>
          </ac:spMkLst>
        </pc:spChg>
        <pc:spChg chg="add mod">
          <ac:chgData name="Luca Nonini" userId="6558ac99-26f0-4f42-84b7-7cfe6c441673" providerId="ADAL" clId="{5E680AA5-656A-4B4E-A5CB-2CE2B24B2AA9}" dt="2024-05-08T07:09:18.755" v="6231"/>
          <ac:spMkLst>
            <pc:docMk/>
            <pc:sldMk cId="2890829688" sldId="336"/>
            <ac:spMk id="4" creationId="{5461A9F5-353F-F18C-C7CB-4538E761500E}"/>
          </ac:spMkLst>
        </pc:spChg>
        <pc:spChg chg="mod">
          <ac:chgData name="Luca Nonini" userId="6558ac99-26f0-4f42-84b7-7cfe6c441673" providerId="ADAL" clId="{5E680AA5-656A-4B4E-A5CB-2CE2B24B2AA9}" dt="2024-05-07T14:53:47.375" v="5399" actId="20577"/>
          <ac:spMkLst>
            <pc:docMk/>
            <pc:sldMk cId="2890829688" sldId="336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7T14:54:05.997" v="5400" actId="478"/>
          <ac:picMkLst>
            <pc:docMk/>
            <pc:sldMk cId="2890829688" sldId="336"/>
            <ac:picMk id="4102" creationId="{2897FF76-56A5-1169-6944-9A7DDB40EC7E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9:55.052" v="12496" actId="20577"/>
        <pc:sldMkLst>
          <pc:docMk/>
          <pc:sldMk cId="932138304" sldId="337"/>
        </pc:sldMkLst>
        <pc:spChg chg="add del mod">
          <ac:chgData name="Luca Nonini" userId="6558ac99-26f0-4f42-84b7-7cfe6c441673" providerId="ADAL" clId="{5E680AA5-656A-4B4E-A5CB-2CE2B24B2AA9}" dt="2024-05-08T12:17:09.612" v="9966" actId="478"/>
          <ac:spMkLst>
            <pc:docMk/>
            <pc:sldMk cId="932138304" sldId="337"/>
            <ac:spMk id="7" creationId="{85AC3C05-3342-EE80-EC80-3C63E6AEF718}"/>
          </ac:spMkLst>
        </pc:spChg>
        <pc:spChg chg="add del mod">
          <ac:chgData name="Luca Nonini" userId="6558ac99-26f0-4f42-84b7-7cfe6c441673" providerId="ADAL" clId="{5E680AA5-656A-4B4E-A5CB-2CE2B24B2AA9}" dt="2024-05-08T12:22:59.028" v="10086" actId="21"/>
          <ac:spMkLst>
            <pc:docMk/>
            <pc:sldMk cId="932138304" sldId="337"/>
            <ac:spMk id="16" creationId="{D00BA089-D713-191A-8DB2-CEE20A788FA7}"/>
          </ac:spMkLst>
        </pc:spChg>
        <pc:spChg chg="add mod">
          <ac:chgData name="Luca Nonini" userId="6558ac99-26f0-4f42-84b7-7cfe6c441673" providerId="ADAL" clId="{5E680AA5-656A-4B4E-A5CB-2CE2B24B2AA9}" dt="2024-05-08T12:26:20.488" v="10133" actId="20577"/>
          <ac:spMkLst>
            <pc:docMk/>
            <pc:sldMk cId="932138304" sldId="337"/>
            <ac:spMk id="23" creationId="{A5A662FB-E4E7-13E6-8F4E-7E2B8B37EE52}"/>
          </ac:spMkLst>
        </pc:spChg>
        <pc:spChg chg="add mod">
          <ac:chgData name="Luca Nonini" userId="6558ac99-26f0-4f42-84b7-7cfe6c441673" providerId="ADAL" clId="{5E680AA5-656A-4B4E-A5CB-2CE2B24B2AA9}" dt="2024-05-08T12:40:01.611" v="10627" actId="21"/>
          <ac:spMkLst>
            <pc:docMk/>
            <pc:sldMk cId="932138304" sldId="337"/>
            <ac:spMk id="24" creationId="{F1C7CFBA-2C45-91AD-392B-C0D238C1D465}"/>
          </ac:spMkLst>
        </pc:spChg>
        <pc:spChg chg="add del mod">
          <ac:chgData name="Luca Nonini" userId="6558ac99-26f0-4f42-84b7-7cfe6c441673" providerId="ADAL" clId="{5E680AA5-656A-4B4E-A5CB-2CE2B24B2AA9}" dt="2024-05-08T12:43:12.647" v="10660" actId="478"/>
          <ac:spMkLst>
            <pc:docMk/>
            <pc:sldMk cId="932138304" sldId="337"/>
            <ac:spMk id="27" creationId="{D97076BA-53F0-056B-45AF-F204F723BD87}"/>
          </ac:spMkLst>
        </pc:spChg>
        <pc:spChg chg="mod">
          <ac:chgData name="Luca Nonini" userId="6558ac99-26f0-4f42-84b7-7cfe6c441673" providerId="ADAL" clId="{5E680AA5-656A-4B4E-A5CB-2CE2B24B2AA9}" dt="2024-05-08T14:59:55.052" v="12496" actId="20577"/>
          <ac:spMkLst>
            <pc:docMk/>
            <pc:sldMk cId="932138304" sldId="337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4:54.424" v="11440" actId="20577"/>
          <ac:spMkLst>
            <pc:docMk/>
            <pc:sldMk cId="932138304" sldId="337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8T06:06:32.792" v="5461" actId="478"/>
          <ac:picMkLst>
            <pc:docMk/>
            <pc:sldMk cId="932138304" sldId="337"/>
            <ac:picMk id="2" creationId="{CA1948CC-7E84-16D5-7A58-DB1433268C57}"/>
          </ac:picMkLst>
        </pc:picChg>
        <pc:picChg chg="add del mod">
          <ac:chgData name="Luca Nonini" userId="6558ac99-26f0-4f42-84b7-7cfe6c441673" providerId="ADAL" clId="{5E680AA5-656A-4B4E-A5CB-2CE2B24B2AA9}" dt="2024-05-08T12:17:08.440" v="9965" actId="478"/>
          <ac:picMkLst>
            <pc:docMk/>
            <pc:sldMk cId="932138304" sldId="337"/>
            <ac:picMk id="3" creationId="{94973CE8-4956-4D9B-101C-F3E9985BD08C}"/>
          </ac:picMkLst>
        </pc:picChg>
        <pc:picChg chg="add del mod modCrop">
          <ac:chgData name="Luca Nonini" userId="6558ac99-26f0-4f42-84b7-7cfe6c441673" providerId="ADAL" clId="{5E680AA5-656A-4B4E-A5CB-2CE2B24B2AA9}" dt="2024-05-08T06:17:57.647" v="5741" actId="21"/>
          <ac:picMkLst>
            <pc:docMk/>
            <pc:sldMk cId="932138304" sldId="337"/>
            <ac:picMk id="5" creationId="{788A4923-986F-42CB-6CA5-F87A91EF637A}"/>
          </ac:picMkLst>
        </pc:picChg>
        <pc:picChg chg="del">
          <ac:chgData name="Luca Nonini" userId="6558ac99-26f0-4f42-84b7-7cfe6c441673" providerId="ADAL" clId="{5E680AA5-656A-4B4E-A5CB-2CE2B24B2AA9}" dt="2024-05-08T14:51:57.147" v="12359" actId="478"/>
          <ac:picMkLst>
            <pc:docMk/>
            <pc:sldMk cId="932138304" sldId="337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11:58:08.458" v="9758" actId="478"/>
          <ac:picMkLst>
            <pc:docMk/>
            <pc:sldMk cId="932138304" sldId="337"/>
            <ac:picMk id="9" creationId="{08990655-8541-EDF5-9B87-5500550376D8}"/>
          </ac:picMkLst>
        </pc:picChg>
        <pc:picChg chg="add del mod modCrop">
          <ac:chgData name="Luca Nonini" userId="6558ac99-26f0-4f42-84b7-7cfe6c441673" providerId="ADAL" clId="{5E680AA5-656A-4B4E-A5CB-2CE2B24B2AA9}" dt="2024-05-08T11:59:00.889" v="9768" actId="478"/>
          <ac:picMkLst>
            <pc:docMk/>
            <pc:sldMk cId="932138304" sldId="337"/>
            <ac:picMk id="11" creationId="{E1A241F7-B6E8-6EAA-2802-F9B8A368484A}"/>
          </ac:picMkLst>
        </pc:picChg>
        <pc:picChg chg="add del">
          <ac:chgData name="Luca Nonini" userId="6558ac99-26f0-4f42-84b7-7cfe6c441673" providerId="ADAL" clId="{5E680AA5-656A-4B4E-A5CB-2CE2B24B2AA9}" dt="2024-05-08T12:17:15.315" v="9970" actId="478"/>
          <ac:picMkLst>
            <pc:docMk/>
            <pc:sldMk cId="932138304" sldId="337"/>
            <ac:picMk id="13" creationId="{DFFD5022-941B-2E15-4888-97CD2887D1F2}"/>
          </ac:picMkLst>
        </pc:picChg>
        <pc:picChg chg="add del mod modCrop">
          <ac:chgData name="Luca Nonini" userId="6558ac99-26f0-4f42-84b7-7cfe6c441673" providerId="ADAL" clId="{5E680AA5-656A-4B4E-A5CB-2CE2B24B2AA9}" dt="2024-05-08T12:22:59.028" v="10086" actId="21"/>
          <ac:picMkLst>
            <pc:docMk/>
            <pc:sldMk cId="932138304" sldId="337"/>
            <ac:picMk id="15" creationId="{AB5AA246-8DC7-CE17-D34D-76D19E0308AD}"/>
          </ac:picMkLst>
        </pc:picChg>
        <pc:picChg chg="add del mod modCrop">
          <ac:chgData name="Luca Nonini" userId="6558ac99-26f0-4f42-84b7-7cfe6c441673" providerId="ADAL" clId="{5E680AA5-656A-4B4E-A5CB-2CE2B24B2AA9}" dt="2024-05-08T12:22:59.028" v="10086" actId="21"/>
          <ac:picMkLst>
            <pc:docMk/>
            <pc:sldMk cId="932138304" sldId="337"/>
            <ac:picMk id="17" creationId="{B7C1ABF2-98C4-C900-D790-9FDF14B7F8D4}"/>
          </ac:picMkLst>
        </pc:picChg>
        <pc:picChg chg="add del mod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18" creationId="{46ABC693-7241-0334-5CF3-A147668C5606}"/>
          </ac:picMkLst>
        </pc:picChg>
        <pc:picChg chg="add del mod ord modCrop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20" creationId="{D8987838-70EF-4836-7AD9-2EA2AC470991}"/>
          </ac:picMkLst>
        </pc:picChg>
        <pc:picChg chg="add del mod modCrop">
          <ac:chgData name="Luca Nonini" userId="6558ac99-26f0-4f42-84b7-7cfe6c441673" providerId="ADAL" clId="{5E680AA5-656A-4B4E-A5CB-2CE2B24B2AA9}" dt="2024-05-08T12:25:09.976" v="10120" actId="21"/>
          <ac:picMkLst>
            <pc:docMk/>
            <pc:sldMk cId="932138304" sldId="337"/>
            <ac:picMk id="21" creationId="{9BD38092-44F5-5E21-9548-D49FD82B9365}"/>
          </ac:picMkLst>
        </pc:picChg>
        <pc:picChg chg="add del mod">
          <ac:chgData name="Luca Nonini" userId="6558ac99-26f0-4f42-84b7-7cfe6c441673" providerId="ADAL" clId="{5E680AA5-656A-4B4E-A5CB-2CE2B24B2AA9}" dt="2024-05-08T12:41:45.306" v="10640" actId="478"/>
          <ac:picMkLst>
            <pc:docMk/>
            <pc:sldMk cId="932138304" sldId="337"/>
            <ac:picMk id="22" creationId="{89175563-77B4-7780-9F0F-0E7EF5B5B8AF}"/>
          </ac:picMkLst>
        </pc:picChg>
        <pc:picChg chg="add del mod">
          <ac:chgData name="Luca Nonini" userId="6558ac99-26f0-4f42-84b7-7cfe6c441673" providerId="ADAL" clId="{5E680AA5-656A-4B4E-A5CB-2CE2B24B2AA9}" dt="2024-05-08T12:56:40.237" v="10836" actId="21"/>
          <ac:picMkLst>
            <pc:docMk/>
            <pc:sldMk cId="932138304" sldId="337"/>
            <ac:picMk id="25" creationId="{7FF8EB7D-066A-D933-31FC-806921F4EAC8}"/>
          </ac:picMkLst>
        </pc:picChg>
        <pc:picChg chg="add del mod">
          <ac:chgData name="Luca Nonini" userId="6558ac99-26f0-4f42-84b7-7cfe6c441673" providerId="ADAL" clId="{5E680AA5-656A-4B4E-A5CB-2CE2B24B2AA9}" dt="2024-05-08T12:56:40.237" v="10836" actId="21"/>
          <ac:picMkLst>
            <pc:docMk/>
            <pc:sldMk cId="932138304" sldId="337"/>
            <ac:picMk id="26" creationId="{5045E419-A137-F6C0-475C-DACA1C00D276}"/>
          </ac:picMkLst>
        </pc:picChg>
        <pc:picChg chg="add mod">
          <ac:chgData name="Luca Nonini" userId="6558ac99-26f0-4f42-84b7-7cfe6c441673" providerId="ADAL" clId="{5E680AA5-656A-4B4E-A5CB-2CE2B24B2AA9}" dt="2024-05-08T14:53:24.165" v="12375"/>
          <ac:picMkLst>
            <pc:docMk/>
            <pc:sldMk cId="932138304" sldId="337"/>
            <ac:picMk id="28" creationId="{08BF5CE3-2A1F-CA06-8194-68B512560F56}"/>
          </ac:picMkLst>
        </pc:picChg>
        <pc:picChg chg="del mod">
          <ac:chgData name="Luca Nonini" userId="6558ac99-26f0-4f42-84b7-7cfe6c441673" providerId="ADAL" clId="{5E680AA5-656A-4B4E-A5CB-2CE2B24B2AA9}" dt="2024-05-08T12:17:10.893" v="9968" actId="478"/>
          <ac:picMkLst>
            <pc:docMk/>
            <pc:sldMk cId="932138304" sldId="337"/>
            <ac:picMk id="3074" creationId="{7FF8EB7D-066A-D933-31FC-806921F4EAC8}"/>
          </ac:picMkLst>
        </pc:picChg>
        <pc:picChg chg="del mod">
          <ac:chgData name="Luca Nonini" userId="6558ac99-26f0-4f42-84b7-7cfe6c441673" providerId="ADAL" clId="{5E680AA5-656A-4B4E-A5CB-2CE2B24B2AA9}" dt="2024-05-08T12:17:10.112" v="9967" actId="478"/>
          <ac:picMkLst>
            <pc:docMk/>
            <pc:sldMk cId="932138304" sldId="337"/>
            <ac:picMk id="3078" creationId="{5045E419-A137-F6C0-475C-DACA1C00D276}"/>
          </ac:picMkLst>
        </pc:picChg>
        <pc:picChg chg="del">
          <ac:chgData name="Luca Nonini" userId="6558ac99-26f0-4f42-84b7-7cfe6c441673" providerId="ADAL" clId="{5E680AA5-656A-4B4E-A5CB-2CE2B24B2AA9}" dt="2024-05-08T06:06:33.261" v="5462" actId="478"/>
          <ac:picMkLst>
            <pc:docMk/>
            <pc:sldMk cId="932138304" sldId="337"/>
            <ac:picMk id="3086" creationId="{228370A6-F77F-60CA-0F55-8904CC655FA6}"/>
          </ac:picMkLst>
        </pc:picChg>
        <pc:picChg chg="add del mod">
          <ac:chgData name="Luca Nonini" userId="6558ac99-26f0-4f42-84b7-7cfe6c441673" providerId="ADAL" clId="{5E680AA5-656A-4B4E-A5CB-2CE2B24B2AA9}" dt="2024-05-08T12:38:09.838" v="10611" actId="21"/>
          <ac:picMkLst>
            <pc:docMk/>
            <pc:sldMk cId="932138304" sldId="337"/>
            <ac:picMk id="8194" creationId="{61855394-8741-13A4-EE55-C5CB35F755B6}"/>
          </ac:picMkLst>
        </pc:picChg>
      </pc:sldChg>
      <pc:sldChg chg="addSp delSp modSp add mod modAnim">
        <pc:chgData name="Luca Nonini" userId="6558ac99-26f0-4f42-84b7-7cfe6c441673" providerId="ADAL" clId="{5E680AA5-656A-4B4E-A5CB-2CE2B24B2AA9}" dt="2024-05-08T15:00:18.115" v="12504" actId="20577"/>
        <pc:sldMkLst>
          <pc:docMk/>
          <pc:sldMk cId="1207643376" sldId="338"/>
        </pc:sldMkLst>
        <pc:spChg chg="mod">
          <ac:chgData name="Luca Nonini" userId="6558ac99-26f0-4f42-84b7-7cfe6c441673" providerId="ADAL" clId="{5E680AA5-656A-4B4E-A5CB-2CE2B24B2AA9}" dt="2024-05-08T15:00:18.115" v="12504" actId="20577"/>
          <ac:spMkLst>
            <pc:docMk/>
            <pc:sldMk cId="1207643376" sldId="338"/>
            <ac:spMk id="2" creationId="{8775933F-1FFA-1738-7D02-A9E32075624D}"/>
          </ac:spMkLst>
        </pc:spChg>
        <pc:spChg chg="add mod">
          <ac:chgData name="Luca Nonini" userId="6558ac99-26f0-4f42-84b7-7cfe6c441673" providerId="ADAL" clId="{5E680AA5-656A-4B4E-A5CB-2CE2B24B2AA9}" dt="2024-05-08T07:17:42.158" v="6455" actId="33987"/>
          <ac:spMkLst>
            <pc:docMk/>
            <pc:sldMk cId="1207643376" sldId="338"/>
            <ac:spMk id="3" creationId="{7D68B380-9861-F89A-0EF4-6DE2F515511B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5" creationId="{140F7A2F-182F-DE5A-D619-962A4145A432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7" creationId="{0A8D5B5A-C575-3AB1-CA0E-5A0A38C7F563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8" creationId="{ED7BE0AA-EF37-C988-9E70-FBAA43BD9B21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9" creationId="{416822F3-3E82-E7D1-C692-F280604B7828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3" creationId="{0945CD89-71CE-C673-4CF1-4D7A8DA64C2F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4" creationId="{44B84B6E-B8CC-F424-231A-01282949B161}"/>
          </ac:spMkLst>
        </pc:spChg>
        <pc:spChg chg="add mod">
          <ac:chgData name="Luca Nonini" userId="6558ac99-26f0-4f42-84b7-7cfe6c441673" providerId="ADAL" clId="{5E680AA5-656A-4B4E-A5CB-2CE2B24B2AA9}" dt="2024-05-08T13:20:14.817" v="11209" actId="1582"/>
          <ac:spMkLst>
            <pc:docMk/>
            <pc:sldMk cId="1207643376" sldId="338"/>
            <ac:spMk id="27" creationId="{5AB65D4F-B466-CC08-6E13-2364C5FFE9A8}"/>
          </ac:spMkLst>
        </pc:spChg>
        <pc:spChg chg="add mod">
          <ac:chgData name="Luca Nonini" userId="6558ac99-26f0-4f42-84b7-7cfe6c441673" providerId="ADAL" clId="{5E680AA5-656A-4B4E-A5CB-2CE2B24B2AA9}" dt="2024-05-08T13:24:44.474" v="11255" actId="20577"/>
          <ac:spMkLst>
            <pc:docMk/>
            <pc:sldMk cId="1207643376" sldId="338"/>
            <ac:spMk id="53" creationId="{1E0217FD-DD46-8E25-9E7C-E80B44398C8F}"/>
          </ac:spMkLst>
        </pc:spChg>
        <pc:spChg chg="mod">
          <ac:chgData name="Luca Nonini" userId="6558ac99-26f0-4f42-84b7-7cfe6c441673" providerId="ADAL" clId="{5E680AA5-656A-4B4E-A5CB-2CE2B24B2AA9}" dt="2024-05-08T13:29:33.436" v="11351" actId="14100"/>
          <ac:spMkLst>
            <pc:docMk/>
            <pc:sldMk cId="1207643376" sldId="338"/>
            <ac:spMk id="55" creationId="{99DAA128-D9DB-CD16-25A1-AD3CFFC92232}"/>
          </ac:spMkLst>
        </pc:spChg>
        <pc:grpChg chg="add mod">
          <ac:chgData name="Luca Nonini" userId="6558ac99-26f0-4f42-84b7-7cfe6c441673" providerId="ADAL" clId="{5E680AA5-656A-4B4E-A5CB-2CE2B24B2AA9}" dt="2024-05-08T08:08:36.901" v="7623" actId="1035"/>
          <ac:grpSpMkLst>
            <pc:docMk/>
            <pc:sldMk cId="1207643376" sldId="338"/>
            <ac:grpSpMk id="16" creationId="{026562C7-B919-7975-9006-6A9054E9FB6E}"/>
          </ac:grpSpMkLst>
        </pc:grpChg>
        <pc:picChg chg="add del mod">
          <ac:chgData name="Luca Nonini" userId="6558ac99-26f0-4f42-84b7-7cfe6c441673" providerId="ADAL" clId="{5E680AA5-656A-4B4E-A5CB-2CE2B24B2AA9}" dt="2024-05-08T07:46:00.836" v="7207" actId="478"/>
          <ac:picMkLst>
            <pc:docMk/>
            <pc:sldMk cId="1207643376" sldId="338"/>
            <ac:picMk id="4" creationId="{8AA9EAD4-D62B-8DC9-50C4-84ED4C7BD754}"/>
          </ac:picMkLst>
        </pc:picChg>
        <pc:picChg chg="del">
          <ac:chgData name="Luca Nonini" userId="6558ac99-26f0-4f42-84b7-7cfe6c441673" providerId="ADAL" clId="{5E680AA5-656A-4B4E-A5CB-2CE2B24B2AA9}" dt="2024-05-08T14:52:05.423" v="12363" actId="478"/>
          <ac:picMkLst>
            <pc:docMk/>
            <pc:sldMk cId="1207643376" sldId="338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8:01:25.717" v="7545" actId="478"/>
          <ac:picMkLst>
            <pc:docMk/>
            <pc:sldMk cId="1207643376" sldId="338"/>
            <ac:picMk id="48" creationId="{C4567BB5-31A6-5F68-3954-6EF8F383682B}"/>
          </ac:picMkLst>
        </pc:picChg>
        <pc:picChg chg="add mod">
          <ac:chgData name="Luca Nonini" userId="6558ac99-26f0-4f42-84b7-7cfe6c441673" providerId="ADAL" clId="{5E680AA5-656A-4B4E-A5CB-2CE2B24B2AA9}" dt="2024-05-08T08:20:54.546" v="7785" actId="1076"/>
          <ac:picMkLst>
            <pc:docMk/>
            <pc:sldMk cId="1207643376" sldId="338"/>
            <ac:picMk id="49" creationId="{E4BD0D47-9D45-883D-B605-5BF8B7DE4CAA}"/>
          </ac:picMkLst>
        </pc:picChg>
        <pc:picChg chg="add mod">
          <ac:chgData name="Luca Nonini" userId="6558ac99-26f0-4f42-84b7-7cfe6c441673" providerId="ADAL" clId="{5E680AA5-656A-4B4E-A5CB-2CE2B24B2AA9}" dt="2024-05-08T13:22:37.008" v="11218" actId="1036"/>
          <ac:picMkLst>
            <pc:docMk/>
            <pc:sldMk cId="1207643376" sldId="338"/>
            <ac:picMk id="54" creationId="{674291BA-DE57-48A1-80F6-107ED2A989A5}"/>
          </ac:picMkLst>
        </pc:picChg>
        <pc:picChg chg="add mod">
          <ac:chgData name="Luca Nonini" userId="6558ac99-26f0-4f42-84b7-7cfe6c441673" providerId="ADAL" clId="{5E680AA5-656A-4B4E-A5CB-2CE2B24B2AA9}" dt="2024-05-08T14:53:32.442" v="12379"/>
          <ac:picMkLst>
            <pc:docMk/>
            <pc:sldMk cId="1207643376" sldId="338"/>
            <ac:picMk id="59" creationId="{0DA260FB-D549-5765-9DD7-71F9DBB023DA}"/>
          </ac:picMkLst>
        </pc:picChg>
        <pc:picChg chg="add mod">
          <ac:chgData name="Luca Nonini" userId="6558ac99-26f0-4f42-84b7-7cfe6c441673" providerId="ADAL" clId="{5E680AA5-656A-4B4E-A5CB-2CE2B24B2AA9}" dt="2024-05-08T08:08:45.724" v="7624" actId="1076"/>
          <ac:picMkLst>
            <pc:docMk/>
            <pc:sldMk cId="1207643376" sldId="338"/>
            <ac:picMk id="2050" creationId="{F95E5297-699D-1458-DE2E-F3F17EA48CF0}"/>
          </ac:picMkLst>
        </pc:picChg>
        <pc:picChg chg="add">
          <ac:chgData name="Luca Nonini" userId="6558ac99-26f0-4f42-84b7-7cfe6c441673" providerId="ADAL" clId="{5E680AA5-656A-4B4E-A5CB-2CE2B24B2AA9}" dt="2024-05-08T07:54:23.588" v="7381"/>
          <ac:picMkLst>
            <pc:docMk/>
            <pc:sldMk cId="1207643376" sldId="338"/>
            <ac:picMk id="2052" creationId="{C28161D1-C347-8763-6142-AC6B3C8463A6}"/>
          </ac:picMkLst>
        </pc:picChg>
        <pc:picChg chg="add mod">
          <ac:chgData name="Luca Nonini" userId="6558ac99-26f0-4f42-84b7-7cfe6c441673" providerId="ADAL" clId="{5E680AA5-656A-4B4E-A5CB-2CE2B24B2AA9}" dt="2024-05-08T08:08:36.901" v="7623" actId="1035"/>
          <ac:picMkLst>
            <pc:docMk/>
            <pc:sldMk cId="1207643376" sldId="338"/>
            <ac:picMk id="2054" creationId="{CD1B457D-FB04-DF3B-F246-BA0C22B2F4F7}"/>
          </ac:picMkLst>
        </pc:picChg>
        <pc:picChg chg="del">
          <ac:chgData name="Luca Nonini" userId="6558ac99-26f0-4f42-84b7-7cfe6c441673" providerId="ADAL" clId="{5E680AA5-656A-4B4E-A5CB-2CE2B24B2AA9}" dt="2024-05-08T07:16:51.746" v="6453" actId="478"/>
          <ac:picMkLst>
            <pc:docMk/>
            <pc:sldMk cId="1207643376" sldId="338"/>
            <ac:picMk id="4102" creationId="{2897FF76-56A5-1169-6944-9A7DDB40EC7E}"/>
          </ac:picMkLst>
        </pc:picChg>
        <pc:cxnChg chg="add mod">
          <ac:chgData name="Luca Nonini" userId="6558ac99-26f0-4f42-84b7-7cfe6c441673" providerId="ADAL" clId="{5E680AA5-656A-4B4E-A5CB-2CE2B24B2AA9}" dt="2024-05-08T08:18:05.580" v="7690" actId="14100"/>
          <ac:cxnSpMkLst>
            <pc:docMk/>
            <pc:sldMk cId="1207643376" sldId="338"/>
            <ac:cxnSpMk id="11" creationId="{697B0B28-F7BC-4DD5-D623-3443D0420D5C}"/>
          </ac:cxnSpMkLst>
        </pc:cxnChg>
        <pc:cxnChg chg="add mod">
          <ac:chgData name="Luca Nonini" userId="6558ac99-26f0-4f42-84b7-7cfe6c441673" providerId="ADAL" clId="{5E680AA5-656A-4B4E-A5CB-2CE2B24B2AA9}" dt="2024-05-08T08:18:05.923" v="7691" actId="14100"/>
          <ac:cxnSpMkLst>
            <pc:docMk/>
            <pc:sldMk cId="1207643376" sldId="338"/>
            <ac:cxnSpMk id="13" creationId="{C651BCC5-E175-719E-78B3-73AF4045D063}"/>
          </ac:cxnSpMkLst>
        </pc:cxnChg>
        <pc:cxnChg chg="add mod">
          <ac:chgData name="Luca Nonini" userId="6558ac99-26f0-4f42-84b7-7cfe6c441673" providerId="ADAL" clId="{5E680AA5-656A-4B4E-A5CB-2CE2B24B2AA9}" dt="2024-05-08T08:18:06.079" v="7692" actId="14100"/>
          <ac:cxnSpMkLst>
            <pc:docMk/>
            <pc:sldMk cId="1207643376" sldId="338"/>
            <ac:cxnSpMk id="15" creationId="{DD03BB11-3398-F76D-7E95-E46DA0BA05FF}"/>
          </ac:cxnSpMkLst>
        </pc:cxnChg>
        <pc:cxnChg chg="add mod">
          <ac:chgData name="Luca Nonini" userId="6558ac99-26f0-4f42-84b7-7cfe6c441673" providerId="ADAL" clId="{5E680AA5-656A-4B4E-A5CB-2CE2B24B2AA9}" dt="2024-05-08T08:08:36.901" v="7623" actId="1035"/>
          <ac:cxnSpMkLst>
            <pc:docMk/>
            <pc:sldMk cId="1207643376" sldId="338"/>
            <ac:cxnSpMk id="26" creationId="{6E51D75A-83CB-20DC-C2DD-6473A9290B4C}"/>
          </ac:cxnSpMkLst>
        </pc:cxnChg>
        <pc:cxnChg chg="add mod">
          <ac:chgData name="Luca Nonini" userId="6558ac99-26f0-4f42-84b7-7cfe6c441673" providerId="ADAL" clId="{5E680AA5-656A-4B4E-A5CB-2CE2B24B2AA9}" dt="2024-05-08T08:08:36.901" v="7623" actId="1035"/>
          <ac:cxnSpMkLst>
            <pc:docMk/>
            <pc:sldMk cId="1207643376" sldId="338"/>
            <ac:cxnSpMk id="28" creationId="{07DBB7F6-09D8-0E97-E6C6-B99DBC1C4BBA}"/>
          </ac:cxnSpMkLst>
        </pc:cxnChg>
      </pc:sldChg>
      <pc:sldChg chg="addSp delSp modSp add mod modAnim">
        <pc:chgData name="Luca Nonini" userId="6558ac99-26f0-4f42-84b7-7cfe6c441673" providerId="ADAL" clId="{5E680AA5-656A-4B4E-A5CB-2CE2B24B2AA9}" dt="2024-05-08T15:00:37.063" v="12520" actId="20577"/>
        <pc:sldMkLst>
          <pc:docMk/>
          <pc:sldMk cId="24494033" sldId="339"/>
        </pc:sldMkLst>
        <pc:spChg chg="mod">
          <ac:chgData name="Luca Nonini" userId="6558ac99-26f0-4f42-84b7-7cfe6c441673" providerId="ADAL" clId="{5E680AA5-656A-4B4E-A5CB-2CE2B24B2AA9}" dt="2024-05-08T15:00:37.063" v="12520" actId="20577"/>
          <ac:spMkLst>
            <pc:docMk/>
            <pc:sldMk cId="24494033" sldId="339"/>
            <ac:spMk id="2" creationId="{8775933F-1FFA-1738-7D02-A9E32075624D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9" creationId="{416822F3-3E82-E7D1-C692-F280604B7828}"/>
          </ac:spMkLst>
        </pc:spChg>
        <pc:spChg chg="add del mod">
          <ac:chgData name="Luca Nonini" userId="6558ac99-26f0-4f42-84b7-7cfe6c441673" providerId="ADAL" clId="{5E680AA5-656A-4B4E-A5CB-2CE2B24B2AA9}" dt="2024-05-08T13:30:50.908" v="11368" actId="478"/>
          <ac:spMkLst>
            <pc:docMk/>
            <pc:sldMk cId="24494033" sldId="339"/>
            <ac:spMk id="17" creationId="{C40C5B99-CAA4-39B7-B257-3346F902A83A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3" creationId="{0945CD89-71CE-C673-4CF1-4D7A8DA64C2F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4" creationId="{44B84B6E-B8CC-F424-231A-01282949B161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27" creationId="{5AB65D4F-B466-CC08-6E13-2364C5FFE9A8}"/>
          </ac:spMkLst>
        </pc:spChg>
        <pc:spChg chg="del">
          <ac:chgData name="Luca Nonini" userId="6558ac99-26f0-4f42-84b7-7cfe6c441673" providerId="ADAL" clId="{5E680AA5-656A-4B4E-A5CB-2CE2B24B2AA9}" dt="2024-05-08T08:09:05.297" v="7626" actId="478"/>
          <ac:spMkLst>
            <pc:docMk/>
            <pc:sldMk cId="24494033" sldId="339"/>
            <ac:spMk id="53" creationId="{1E0217FD-DD46-8E25-9E7C-E80B44398C8F}"/>
          </ac:spMkLst>
        </pc:spChg>
        <pc:spChg chg="mod">
          <ac:chgData name="Luca Nonini" userId="6558ac99-26f0-4f42-84b7-7cfe6c441673" providerId="ADAL" clId="{5E680AA5-656A-4B4E-A5CB-2CE2B24B2AA9}" dt="2024-05-08T13:29:29.014" v="11350" actId="14100"/>
          <ac:spMkLst>
            <pc:docMk/>
            <pc:sldMk cId="24494033" sldId="339"/>
            <ac:spMk id="55" creationId="{99DAA128-D9DB-CD16-25A1-AD3CFFC92232}"/>
          </ac:spMkLst>
        </pc:spChg>
        <pc:grpChg chg="del">
          <ac:chgData name="Luca Nonini" userId="6558ac99-26f0-4f42-84b7-7cfe6c441673" providerId="ADAL" clId="{5E680AA5-656A-4B4E-A5CB-2CE2B24B2AA9}" dt="2024-05-08T08:09:05.297" v="7626" actId="478"/>
          <ac:grpSpMkLst>
            <pc:docMk/>
            <pc:sldMk cId="24494033" sldId="339"/>
            <ac:grpSpMk id="16" creationId="{026562C7-B919-7975-9006-6A9054E9FB6E}"/>
          </ac:grpSpMkLst>
        </pc:grpChg>
        <pc:picChg chg="add del mod">
          <ac:chgData name="Luca Nonini" userId="6558ac99-26f0-4f42-84b7-7cfe6c441673" providerId="ADAL" clId="{5E680AA5-656A-4B4E-A5CB-2CE2B24B2AA9}" dt="2024-05-08T08:28:38.318" v="8127" actId="21"/>
          <ac:picMkLst>
            <pc:docMk/>
            <pc:sldMk cId="24494033" sldId="339"/>
            <ac:picMk id="3" creationId="{6F0EBA1A-F5D0-B37C-E7C3-AC7AD45FC610}"/>
          </ac:picMkLst>
        </pc:picChg>
        <pc:picChg chg="add del mod">
          <ac:chgData name="Luca Nonini" userId="6558ac99-26f0-4f42-84b7-7cfe6c441673" providerId="ADAL" clId="{5E680AA5-656A-4B4E-A5CB-2CE2B24B2AA9}" dt="2024-05-08T08:28:46.626" v="8131" actId="21"/>
          <ac:picMkLst>
            <pc:docMk/>
            <pc:sldMk cId="24494033" sldId="339"/>
            <ac:picMk id="4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8T14:52:07.008" v="12364" actId="478"/>
          <ac:picMkLst>
            <pc:docMk/>
            <pc:sldMk cId="24494033" sldId="339"/>
            <ac:picMk id="6" creationId="{753B2586-7DE8-B58C-7CE9-4ED16F802F14}"/>
          </ac:picMkLst>
        </pc:picChg>
        <pc:picChg chg="add del mod">
          <ac:chgData name="Luca Nonini" userId="6558ac99-26f0-4f42-84b7-7cfe6c441673" providerId="ADAL" clId="{5E680AA5-656A-4B4E-A5CB-2CE2B24B2AA9}" dt="2024-05-08T09:57:20.220" v="9230" actId="478"/>
          <ac:picMkLst>
            <pc:docMk/>
            <pc:sldMk cId="24494033" sldId="339"/>
            <ac:picMk id="10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8T08:33:14.587" v="8318" actId="478"/>
          <ac:picMkLst>
            <pc:docMk/>
            <pc:sldMk cId="24494033" sldId="339"/>
            <ac:picMk id="12" creationId="{D2E22525-B13C-F26A-D75C-76118F84D3AE}"/>
          </ac:picMkLst>
        </pc:picChg>
        <pc:picChg chg="add del mod">
          <ac:chgData name="Luca Nonini" userId="6558ac99-26f0-4f42-84b7-7cfe6c441673" providerId="ADAL" clId="{5E680AA5-656A-4B4E-A5CB-2CE2B24B2AA9}" dt="2024-05-08T09:57:22.337" v="9232" actId="478"/>
          <ac:picMkLst>
            <pc:docMk/>
            <pc:sldMk cId="24494033" sldId="339"/>
            <ac:picMk id="14" creationId="{A87CDE82-A7BF-C0D1-E978-DEE81EDE73FD}"/>
          </ac:picMkLst>
        </pc:picChg>
        <pc:picChg chg="add mod">
          <ac:chgData name="Luca Nonini" userId="6558ac99-26f0-4f42-84b7-7cfe6c441673" providerId="ADAL" clId="{5E680AA5-656A-4B4E-A5CB-2CE2B24B2AA9}" dt="2024-05-08T14:53:34.174" v="12380"/>
          <ac:picMkLst>
            <pc:docMk/>
            <pc:sldMk cId="24494033" sldId="339"/>
            <ac:picMk id="18" creationId="{9CF6E285-8B1E-A676-D069-2180E4EFD5E5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49" creationId="{E4BD0D47-9D45-883D-B605-5BF8B7DE4CAA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54" creationId="{674291BA-DE57-48A1-80F6-107ED2A989A5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2050" creationId="{F95E5297-699D-1458-DE2E-F3F17EA48CF0}"/>
          </ac:picMkLst>
        </pc:picChg>
        <pc:picChg chg="del">
          <ac:chgData name="Luca Nonini" userId="6558ac99-26f0-4f42-84b7-7cfe6c441673" providerId="ADAL" clId="{5E680AA5-656A-4B4E-A5CB-2CE2B24B2AA9}" dt="2024-05-08T08:09:05.297" v="7626" actId="478"/>
          <ac:picMkLst>
            <pc:docMk/>
            <pc:sldMk cId="24494033" sldId="339"/>
            <ac:picMk id="2054" creationId="{CD1B457D-FB04-DF3B-F246-BA0C22B2F4F7}"/>
          </ac:picMkLst>
        </pc:pic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1" creationId="{697B0B28-F7BC-4DD5-D623-3443D0420D5C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3" creationId="{C651BCC5-E175-719E-78B3-73AF4045D063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15" creationId="{DD03BB11-3398-F76D-7E95-E46DA0BA05FF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26" creationId="{6E51D75A-83CB-20DC-C2DD-6473A9290B4C}"/>
          </ac:cxnSpMkLst>
        </pc:cxnChg>
        <pc:cxnChg chg="del">
          <ac:chgData name="Luca Nonini" userId="6558ac99-26f0-4f42-84b7-7cfe6c441673" providerId="ADAL" clId="{5E680AA5-656A-4B4E-A5CB-2CE2B24B2AA9}" dt="2024-05-08T08:09:05.297" v="7626" actId="478"/>
          <ac:cxnSpMkLst>
            <pc:docMk/>
            <pc:sldMk cId="24494033" sldId="339"/>
            <ac:cxnSpMk id="28" creationId="{07DBB7F6-09D8-0E97-E6C6-B99DBC1C4BBA}"/>
          </ac:cxnSpMkLst>
        </pc:cxnChg>
      </pc:sldChg>
      <pc:sldChg chg="addSp delSp modSp add mod ord">
        <pc:chgData name="Luca Nonini" userId="6558ac99-26f0-4f42-84b7-7cfe6c441673" providerId="ADAL" clId="{5E680AA5-656A-4B4E-A5CB-2CE2B24B2AA9}" dt="2024-05-08T15:00:51.468" v="12528" actId="20577"/>
        <pc:sldMkLst>
          <pc:docMk/>
          <pc:sldMk cId="229849450" sldId="340"/>
        </pc:sldMkLst>
        <pc:spChg chg="mod">
          <ac:chgData name="Luca Nonini" userId="6558ac99-26f0-4f42-84b7-7cfe6c441673" providerId="ADAL" clId="{5E680AA5-656A-4B4E-A5CB-2CE2B24B2AA9}" dt="2024-05-08T15:00:51.468" v="12528" actId="20577"/>
          <ac:spMkLst>
            <pc:docMk/>
            <pc:sldMk cId="229849450" sldId="340"/>
            <ac:spMk id="2" creationId="{8775933F-1FFA-1738-7D02-A9E32075624D}"/>
          </ac:spMkLst>
        </pc:spChg>
        <pc:spChg chg="mod">
          <ac:chgData name="Luca Nonini" userId="6558ac99-26f0-4f42-84b7-7cfe6c441673" providerId="ADAL" clId="{5E680AA5-656A-4B4E-A5CB-2CE2B24B2AA9}" dt="2024-05-08T08:43:08.035" v="8678" actId="255"/>
          <ac:spMkLst>
            <pc:docMk/>
            <pc:sldMk cId="229849450" sldId="340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08:37:49.282" v="8478" actId="478"/>
          <ac:picMkLst>
            <pc:docMk/>
            <pc:sldMk cId="229849450" sldId="340"/>
            <ac:picMk id="4" creationId="{693385BC-A144-558F-1FDA-889EA09FF1F3}"/>
          </ac:picMkLst>
        </pc:picChg>
        <pc:picChg chg="add del mod">
          <ac:chgData name="Luca Nonini" userId="6558ac99-26f0-4f42-84b7-7cfe6c441673" providerId="ADAL" clId="{5E680AA5-656A-4B4E-A5CB-2CE2B24B2AA9}" dt="2024-05-08T10:33:06.400" v="9723" actId="478"/>
          <ac:picMkLst>
            <pc:docMk/>
            <pc:sldMk cId="229849450" sldId="340"/>
            <ac:picMk id="5" creationId="{B74EBE6B-3E66-0C37-4F81-C6030DEDEDE3}"/>
          </ac:picMkLst>
        </pc:picChg>
        <pc:picChg chg="del">
          <ac:chgData name="Luca Nonini" userId="6558ac99-26f0-4f42-84b7-7cfe6c441673" providerId="ADAL" clId="{5E680AA5-656A-4B4E-A5CB-2CE2B24B2AA9}" dt="2024-05-08T14:52:11.054" v="12366" actId="478"/>
          <ac:picMkLst>
            <pc:docMk/>
            <pc:sldMk cId="229849450" sldId="340"/>
            <ac:picMk id="6" creationId="{753B2586-7DE8-B58C-7CE9-4ED16F802F14}"/>
          </ac:picMkLst>
        </pc:picChg>
        <pc:picChg chg="add mod">
          <ac:chgData name="Luca Nonini" userId="6558ac99-26f0-4f42-84b7-7cfe6c441673" providerId="ADAL" clId="{5E680AA5-656A-4B4E-A5CB-2CE2B24B2AA9}" dt="2024-05-08T14:53:38.988" v="12382"/>
          <ac:picMkLst>
            <pc:docMk/>
            <pc:sldMk cId="229849450" sldId="340"/>
            <ac:picMk id="7" creationId="{25926A68-BE65-EA36-E4BD-027A8ABA078E}"/>
          </ac:picMkLst>
        </pc:picChg>
        <pc:picChg chg="del mod">
          <ac:chgData name="Luca Nonini" userId="6558ac99-26f0-4f42-84b7-7cfe6c441673" providerId="ADAL" clId="{5E680AA5-656A-4B4E-A5CB-2CE2B24B2AA9}" dt="2024-05-08T08:52:12.318" v="8957" actId="21"/>
          <ac:picMkLst>
            <pc:docMk/>
            <pc:sldMk cId="229849450" sldId="340"/>
            <ac:picMk id="10" creationId="{B74EBE6B-3E66-0C37-4F81-C6030DEDEDE3}"/>
          </ac:picMkLst>
        </pc:picChg>
        <pc:picChg chg="add mod">
          <ac:chgData name="Luca Nonini" userId="6558ac99-26f0-4f42-84b7-7cfe6c441673" providerId="ADAL" clId="{5E680AA5-656A-4B4E-A5CB-2CE2B24B2AA9}" dt="2024-05-08T14:42:26.896" v="11984" actId="1036"/>
          <ac:picMkLst>
            <pc:docMk/>
            <pc:sldMk cId="229849450" sldId="340"/>
            <ac:picMk id="5122" creationId="{B8EC7FDA-A062-17B6-F747-FFA0EC524B9C}"/>
          </ac:picMkLst>
        </pc:picChg>
      </pc:sldChg>
      <pc:sldChg chg="addSp delSp modSp add del mod ord">
        <pc:chgData name="Luca Nonini" userId="6558ac99-26f0-4f42-84b7-7cfe6c441673" providerId="ADAL" clId="{5E680AA5-656A-4B4E-A5CB-2CE2B24B2AA9}" dt="2024-05-08T14:32:43.297" v="11694" actId="47"/>
        <pc:sldMkLst>
          <pc:docMk/>
          <pc:sldMk cId="118888287" sldId="341"/>
        </pc:sldMkLst>
        <pc:spChg chg="mod">
          <ac:chgData name="Luca Nonini" userId="6558ac99-26f0-4f42-84b7-7cfe6c441673" providerId="ADAL" clId="{5E680AA5-656A-4B4E-A5CB-2CE2B24B2AA9}" dt="2024-05-08T08:57:40.325" v="9088" actId="20577"/>
          <ac:spMkLst>
            <pc:docMk/>
            <pc:sldMk cId="118888287" sldId="341"/>
            <ac:spMk id="2" creationId="{8775933F-1FFA-1738-7D02-A9E32075624D}"/>
          </ac:spMkLst>
        </pc:spChg>
        <pc:spChg chg="add mod">
          <ac:chgData name="Luca Nonini" userId="6558ac99-26f0-4f42-84b7-7cfe6c441673" providerId="ADAL" clId="{5E680AA5-656A-4B4E-A5CB-2CE2B24B2AA9}" dt="2024-05-08T14:30:15.646" v="11647" actId="21"/>
          <ac:spMkLst>
            <pc:docMk/>
            <pc:sldMk cId="118888287" sldId="341"/>
            <ac:spMk id="3" creationId="{ED06E691-8163-1474-4712-EDC8E376011C}"/>
          </ac:spMkLst>
        </pc:spChg>
        <pc:spChg chg="mod">
          <ac:chgData name="Luca Nonini" userId="6558ac99-26f0-4f42-84b7-7cfe6c441673" providerId="ADAL" clId="{5E680AA5-656A-4B4E-A5CB-2CE2B24B2AA9}" dt="2024-05-08T10:04:38.763" v="9397" actId="20577"/>
          <ac:spMkLst>
            <pc:docMk/>
            <pc:sldMk cId="118888287" sldId="341"/>
            <ac:spMk id="55" creationId="{99DAA128-D9DB-CD16-25A1-AD3CFFC92232}"/>
          </ac:spMkLst>
        </pc:spChg>
        <pc:picChg chg="del">
          <ac:chgData name="Luca Nonini" userId="6558ac99-26f0-4f42-84b7-7cfe6c441673" providerId="ADAL" clId="{5E680AA5-656A-4B4E-A5CB-2CE2B24B2AA9}" dt="2024-05-08T08:55:51.386" v="9072" actId="478"/>
          <ac:picMkLst>
            <pc:docMk/>
            <pc:sldMk cId="118888287" sldId="341"/>
            <ac:picMk id="5" creationId="{B74EBE6B-3E66-0C37-4F81-C6030DEDEDE3}"/>
          </ac:picMkLst>
        </pc:picChg>
        <pc:picChg chg="add del mod">
          <ac:chgData name="Luca Nonini" userId="6558ac99-26f0-4f42-84b7-7cfe6c441673" providerId="ADAL" clId="{5E680AA5-656A-4B4E-A5CB-2CE2B24B2AA9}" dt="2024-05-08T10:30:13.681" v="9706" actId="478"/>
          <ac:picMkLst>
            <pc:docMk/>
            <pc:sldMk cId="118888287" sldId="341"/>
            <ac:picMk id="3074" creationId="{CF2AE4EB-E608-CB83-1680-94C8FDCB8129}"/>
          </ac:picMkLst>
        </pc:picChg>
      </pc:sldChg>
      <pc:sldChg chg="addSp delSp modSp add mod ord">
        <pc:chgData name="Luca Nonini" userId="6558ac99-26f0-4f42-84b7-7cfe6c441673" providerId="ADAL" clId="{5E680AA5-656A-4B4E-A5CB-2CE2B24B2AA9}" dt="2024-05-08T14:52:33.113" v="12368"/>
        <pc:sldMkLst>
          <pc:docMk/>
          <pc:sldMk cId="3839566926" sldId="342"/>
        </pc:sldMkLst>
        <pc:spChg chg="del mod">
          <ac:chgData name="Luca Nonini" userId="6558ac99-26f0-4f42-84b7-7cfe6c441673" providerId="ADAL" clId="{5E680AA5-656A-4B4E-A5CB-2CE2B24B2AA9}" dt="2024-05-08T10:30:22.907" v="9709" actId="478"/>
          <ac:spMkLst>
            <pc:docMk/>
            <pc:sldMk cId="3839566926" sldId="342"/>
            <ac:spMk id="3" creationId="{ED06E691-8163-1474-4712-EDC8E376011C}"/>
          </ac:spMkLst>
        </pc:spChg>
        <pc:spChg chg="add mod">
          <ac:chgData name="Luca Nonini" userId="6558ac99-26f0-4f42-84b7-7cfe6c441673" providerId="ADAL" clId="{5E680AA5-656A-4B4E-A5CB-2CE2B24B2AA9}" dt="2024-05-08T10:31:21.735" v="9717"/>
          <ac:spMkLst>
            <pc:docMk/>
            <pc:sldMk cId="3839566926" sldId="342"/>
            <ac:spMk id="7" creationId="{27880147-BFEC-B618-192C-CDA257DF315B}"/>
          </ac:spMkLst>
        </pc:spChg>
        <pc:spChg chg="add mod">
          <ac:chgData name="Luca Nonini" userId="6558ac99-26f0-4f42-84b7-7cfe6c441673" providerId="ADAL" clId="{5E680AA5-656A-4B4E-A5CB-2CE2B24B2AA9}" dt="2024-05-08T10:31:21.735" v="9717"/>
          <ac:spMkLst>
            <pc:docMk/>
            <pc:sldMk cId="3839566926" sldId="342"/>
            <ac:spMk id="8" creationId="{3BFDE258-A16B-6034-BA68-F4140B62D251}"/>
          </ac:spMkLst>
        </pc:spChg>
        <pc:spChg chg="add del mod">
          <ac:chgData name="Luca Nonini" userId="6558ac99-26f0-4f42-84b7-7cfe6c441673" providerId="ADAL" clId="{5E680AA5-656A-4B4E-A5CB-2CE2B24B2AA9}" dt="2024-05-08T10:35:33.329" v="9741"/>
          <ac:spMkLst>
            <pc:docMk/>
            <pc:sldMk cId="3839566926" sldId="342"/>
            <ac:spMk id="9" creationId="{0D169E5E-C626-09FE-1DC1-4A16DB244B55}"/>
          </ac:spMkLst>
        </pc:spChg>
        <pc:spChg chg="del">
          <ac:chgData name="Luca Nonini" userId="6558ac99-26f0-4f42-84b7-7cfe6c441673" providerId="ADAL" clId="{5E680AA5-656A-4B4E-A5CB-2CE2B24B2AA9}" dt="2024-05-08T10:30:24.674" v="9710" actId="478"/>
          <ac:spMkLst>
            <pc:docMk/>
            <pc:sldMk cId="3839566926" sldId="342"/>
            <ac:spMk id="55" creationId="{99DAA128-D9DB-CD16-25A1-AD3CFFC92232}"/>
          </ac:spMkLst>
        </pc:spChg>
        <pc:picChg chg="add del mod">
          <ac:chgData name="Luca Nonini" userId="6558ac99-26f0-4f42-84b7-7cfe6c441673" providerId="ADAL" clId="{5E680AA5-656A-4B4E-A5CB-2CE2B24B2AA9}" dt="2024-05-08T10:30:35.023" v="9714" actId="478"/>
          <ac:picMkLst>
            <pc:docMk/>
            <pc:sldMk cId="3839566926" sldId="342"/>
            <ac:picMk id="4" creationId="{34367FA2-8640-CD1A-C9F8-C47ECC30412B}"/>
          </ac:picMkLst>
        </pc:picChg>
        <pc:picChg chg="add mod">
          <ac:chgData name="Luca Nonini" userId="6558ac99-26f0-4f42-84b7-7cfe6c441673" providerId="ADAL" clId="{5E680AA5-656A-4B4E-A5CB-2CE2B24B2AA9}" dt="2024-05-08T10:30:50.637" v="9715"/>
          <ac:picMkLst>
            <pc:docMk/>
            <pc:sldMk cId="3839566926" sldId="342"/>
            <ac:picMk id="5" creationId="{95A44858-3D2F-7A6F-676D-CA9543A1B999}"/>
          </ac:picMkLst>
        </pc:picChg>
        <pc:picChg chg="del">
          <ac:chgData name="Luca Nonini" userId="6558ac99-26f0-4f42-84b7-7cfe6c441673" providerId="ADAL" clId="{5E680AA5-656A-4B4E-A5CB-2CE2B24B2AA9}" dt="2024-05-08T10:30:52.148" v="9716" actId="478"/>
          <ac:picMkLst>
            <pc:docMk/>
            <pc:sldMk cId="3839566926" sldId="342"/>
            <ac:picMk id="6" creationId="{753B2586-7DE8-B58C-7CE9-4ED16F802F14}"/>
          </ac:picMkLst>
        </pc:picChg>
      </pc:sldChg>
      <pc:sldChg chg="addSp delSp modSp add del mod">
        <pc:chgData name="Luca Nonini" userId="6558ac99-26f0-4f42-84b7-7cfe6c441673" providerId="ADAL" clId="{5E680AA5-656A-4B4E-A5CB-2CE2B24B2AA9}" dt="2024-05-08T12:35:13.899" v="10588" actId="2696"/>
        <pc:sldMkLst>
          <pc:docMk/>
          <pc:sldMk cId="4045305273" sldId="343"/>
        </pc:sldMkLst>
        <pc:spChg chg="del">
          <ac:chgData name="Luca Nonini" userId="6558ac99-26f0-4f42-84b7-7cfe6c441673" providerId="ADAL" clId="{5E680AA5-656A-4B4E-A5CB-2CE2B24B2AA9}" dt="2024-05-08T11:59:08.221" v="9770" actId="478"/>
          <ac:spMkLst>
            <pc:docMk/>
            <pc:sldMk cId="4045305273" sldId="343"/>
            <ac:spMk id="7" creationId="{85AC3C05-3342-EE80-EC80-3C63E6AEF718}"/>
          </ac:spMkLst>
        </pc:spChg>
        <pc:spChg chg="del">
          <ac:chgData name="Luca Nonini" userId="6558ac99-26f0-4f42-84b7-7cfe6c441673" providerId="ADAL" clId="{5E680AA5-656A-4B4E-A5CB-2CE2B24B2AA9}" dt="2024-05-08T11:59:06.828" v="9769" actId="478"/>
          <ac:spMkLst>
            <pc:docMk/>
            <pc:sldMk cId="4045305273" sldId="343"/>
            <ac:spMk id="54" creationId="{C7449A1D-FA82-5D46-B6A3-B2A0C278D0BC}"/>
          </ac:spMkLst>
        </pc:spChg>
        <pc:picChg chg="del">
          <ac:chgData name="Luca Nonini" userId="6558ac99-26f0-4f42-84b7-7cfe6c441673" providerId="ADAL" clId="{5E680AA5-656A-4B4E-A5CB-2CE2B24B2AA9}" dt="2024-05-08T11:59:11.328" v="9771" actId="478"/>
          <ac:picMkLst>
            <pc:docMk/>
            <pc:sldMk cId="4045305273" sldId="343"/>
            <ac:picMk id="3" creationId="{94973CE8-4956-4D9B-101C-F3E9985BD08C}"/>
          </ac:picMkLst>
        </pc:picChg>
        <pc:picChg chg="add del mod modCrop">
          <ac:chgData name="Luca Nonini" userId="6558ac99-26f0-4f42-84b7-7cfe6c441673" providerId="ADAL" clId="{5E680AA5-656A-4B4E-A5CB-2CE2B24B2AA9}" dt="2024-05-08T12:14:09.451" v="9891" actId="478"/>
          <ac:picMkLst>
            <pc:docMk/>
            <pc:sldMk cId="4045305273" sldId="343"/>
            <ac:picMk id="4" creationId="{B4EC774E-B384-E866-AAD1-BBEEBAFF41E3}"/>
          </ac:picMkLst>
        </pc:picChg>
        <pc:picChg chg="add del mod">
          <ac:chgData name="Luca Nonini" userId="6558ac99-26f0-4f42-84b7-7cfe6c441673" providerId="ADAL" clId="{5E680AA5-656A-4B4E-A5CB-2CE2B24B2AA9}" dt="2024-05-08T12:14:10.062" v="9892" actId="478"/>
          <ac:picMkLst>
            <pc:docMk/>
            <pc:sldMk cId="4045305273" sldId="343"/>
            <ac:picMk id="5" creationId="{BF651F1B-C7F6-403C-8335-EE683DD9742D}"/>
          </ac:picMkLst>
        </pc:picChg>
        <pc:picChg chg="del mod">
          <ac:chgData name="Luca Nonini" userId="6558ac99-26f0-4f42-84b7-7cfe6c441673" providerId="ADAL" clId="{5E680AA5-656A-4B4E-A5CB-2CE2B24B2AA9}" dt="2024-05-08T12:04:44.782" v="9778" actId="478"/>
          <ac:picMkLst>
            <pc:docMk/>
            <pc:sldMk cId="4045305273" sldId="343"/>
            <ac:picMk id="11" creationId="{E1A241F7-B6E8-6EAA-2802-F9B8A368484A}"/>
          </ac:picMkLst>
        </pc:picChg>
        <pc:picChg chg="del">
          <ac:chgData name="Luca Nonini" userId="6558ac99-26f0-4f42-84b7-7cfe6c441673" providerId="ADAL" clId="{5E680AA5-656A-4B4E-A5CB-2CE2B24B2AA9}" dt="2024-05-08T11:59:12.891" v="9773" actId="478"/>
          <ac:picMkLst>
            <pc:docMk/>
            <pc:sldMk cId="4045305273" sldId="343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8T11:59:12.012" v="9772" actId="478"/>
          <ac:picMkLst>
            <pc:docMk/>
            <pc:sldMk cId="4045305273" sldId="343"/>
            <ac:picMk id="3078" creationId="{5045E419-A137-F6C0-475C-DACA1C00D276}"/>
          </ac:picMkLst>
        </pc:picChg>
        <pc:picChg chg="add del mod">
          <ac:chgData name="Luca Nonini" userId="6558ac99-26f0-4f42-84b7-7cfe6c441673" providerId="ADAL" clId="{5E680AA5-656A-4B4E-A5CB-2CE2B24B2AA9}" dt="2024-05-08T12:35:11.930" v="10587" actId="478"/>
          <ac:picMkLst>
            <pc:docMk/>
            <pc:sldMk cId="4045305273" sldId="343"/>
            <ac:picMk id="7170" creationId="{08D8E3AA-FE69-F5B2-53AA-AB88CF75DCE5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4:53:25.917" v="12376"/>
        <pc:sldMkLst>
          <pc:docMk/>
          <pc:sldMk cId="900097687" sldId="344"/>
        </pc:sldMkLst>
        <pc:spChg chg="mod">
          <ac:chgData name="Luca Nonini" userId="6558ac99-26f0-4f42-84b7-7cfe6c441673" providerId="ADAL" clId="{5E680AA5-656A-4B4E-A5CB-2CE2B24B2AA9}" dt="2024-05-08T13:18:38.899" v="11181" actId="14100"/>
          <ac:spMkLst>
            <pc:docMk/>
            <pc:sldMk cId="900097687" sldId="344"/>
            <ac:spMk id="7" creationId="{85AC3C05-3342-EE80-EC80-3C63E6AEF718}"/>
          </ac:spMkLst>
        </pc:spChg>
        <pc:spChg chg="add del mod">
          <ac:chgData name="Luca Nonini" userId="6558ac99-26f0-4f42-84b7-7cfe6c441673" providerId="ADAL" clId="{5E680AA5-656A-4B4E-A5CB-2CE2B24B2AA9}" dt="2024-05-08T12:51:55.549" v="10752" actId="21"/>
          <ac:spMkLst>
            <pc:docMk/>
            <pc:sldMk cId="900097687" sldId="344"/>
            <ac:spMk id="22" creationId="{54AD79CB-4244-227E-809C-8ED2F51B28EB}"/>
          </ac:spMkLst>
        </pc:spChg>
        <pc:spChg chg="del mod">
          <ac:chgData name="Luca Nonini" userId="6558ac99-26f0-4f42-84b7-7cfe6c441673" providerId="ADAL" clId="{5E680AA5-656A-4B4E-A5CB-2CE2B24B2AA9}" dt="2024-05-08T12:43:29.630" v="10663" actId="478"/>
          <ac:spMkLst>
            <pc:docMk/>
            <pc:sldMk cId="900097687" sldId="344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14:58.783" v="11441" actId="20577"/>
          <ac:spMkLst>
            <pc:docMk/>
            <pc:sldMk cId="900097687" sldId="344"/>
            <ac:spMk id="55" creationId="{99DAA128-D9DB-CD16-25A1-AD3CFFC92232}"/>
          </ac:spMkLst>
        </pc:spChg>
        <pc:picChg chg="del mod">
          <ac:chgData name="Luca Nonini" userId="6558ac99-26f0-4f42-84b7-7cfe6c441673" providerId="ADAL" clId="{5E680AA5-656A-4B4E-A5CB-2CE2B24B2AA9}" dt="2024-05-08T12:38:06.806" v="10610" actId="478"/>
          <ac:picMkLst>
            <pc:docMk/>
            <pc:sldMk cId="900097687" sldId="344"/>
            <ac:picMk id="3" creationId="{94973CE8-4956-4D9B-101C-F3E9985BD08C}"/>
          </ac:picMkLst>
        </pc:picChg>
        <pc:picChg chg="add del">
          <ac:chgData name="Luca Nonini" userId="6558ac99-26f0-4f42-84b7-7cfe6c441673" providerId="ADAL" clId="{5E680AA5-656A-4B4E-A5CB-2CE2B24B2AA9}" dt="2024-05-08T12:46:22.584" v="10668" actId="478"/>
          <ac:picMkLst>
            <pc:docMk/>
            <pc:sldMk cId="900097687" sldId="344"/>
            <ac:picMk id="4" creationId="{D56056A1-BB3B-4949-D768-11614456D6CE}"/>
          </ac:picMkLst>
        </pc:picChg>
        <pc:picChg chg="del">
          <ac:chgData name="Luca Nonini" userId="6558ac99-26f0-4f42-84b7-7cfe6c441673" providerId="ADAL" clId="{5E680AA5-656A-4B4E-A5CB-2CE2B24B2AA9}" dt="2024-05-08T14:51:59.280" v="12360" actId="478"/>
          <ac:picMkLst>
            <pc:docMk/>
            <pc:sldMk cId="900097687" sldId="344"/>
            <ac:picMk id="6" creationId="{753B2586-7DE8-B58C-7CE9-4ED16F802F14}"/>
          </ac:picMkLst>
        </pc:picChg>
        <pc:picChg chg="add del">
          <ac:chgData name="Luca Nonini" userId="6558ac99-26f0-4f42-84b7-7cfe6c441673" providerId="ADAL" clId="{5E680AA5-656A-4B4E-A5CB-2CE2B24B2AA9}" dt="2024-05-08T12:47:07.649" v="10670" actId="478"/>
          <ac:picMkLst>
            <pc:docMk/>
            <pc:sldMk cId="900097687" sldId="344"/>
            <ac:picMk id="8" creationId="{06907222-02DB-87F6-DFCD-CC223E7DEC3D}"/>
          </ac:picMkLst>
        </pc:picChg>
        <pc:picChg chg="add del mod modCrop">
          <ac:chgData name="Luca Nonini" userId="6558ac99-26f0-4f42-84b7-7cfe6c441673" providerId="ADAL" clId="{5E680AA5-656A-4B4E-A5CB-2CE2B24B2AA9}" dt="2024-05-08T12:50:22.991" v="10698" actId="478"/>
          <ac:picMkLst>
            <pc:docMk/>
            <pc:sldMk cId="900097687" sldId="344"/>
            <ac:picMk id="10" creationId="{7783ABCF-9AB3-8A50-579E-AFB256F1E119}"/>
          </ac:picMkLst>
        </pc:picChg>
        <pc:picChg chg="add del mod modCrop">
          <ac:chgData name="Luca Nonini" userId="6558ac99-26f0-4f42-84b7-7cfe6c441673" providerId="ADAL" clId="{5E680AA5-656A-4B4E-A5CB-2CE2B24B2AA9}" dt="2024-05-08T12:51:55.549" v="10752" actId="21"/>
          <ac:picMkLst>
            <pc:docMk/>
            <pc:sldMk cId="900097687" sldId="344"/>
            <ac:picMk id="21" creationId="{8D32CEEC-7A63-6F0A-D6F9-A8E08AC3D978}"/>
          </ac:picMkLst>
        </pc:picChg>
        <pc:picChg chg="add del mod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3" creationId="{5F2CD968-599D-40D2-AC43-A4F518259B34}"/>
          </ac:picMkLst>
        </pc:picChg>
        <pc:picChg chg="add del mod modCrop">
          <ac:chgData name="Luca Nonini" userId="6558ac99-26f0-4f42-84b7-7cfe6c441673" providerId="ADAL" clId="{5E680AA5-656A-4B4E-A5CB-2CE2B24B2AA9}" dt="2024-05-08T12:54:03.525" v="10804" actId="478"/>
          <ac:picMkLst>
            <pc:docMk/>
            <pc:sldMk cId="900097687" sldId="344"/>
            <ac:picMk id="25" creationId="{9B8B1BD0-A2BE-307F-EDF3-15596F9ABA4F}"/>
          </ac:picMkLst>
        </pc:picChg>
        <pc:picChg chg="add del mod modCrop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7" creationId="{7D6F4847-3D9C-B32A-1ED1-989FEF64E60F}"/>
          </ac:picMkLst>
        </pc:picChg>
        <pc:picChg chg="add mod modCrop">
          <ac:chgData name="Luca Nonini" userId="6558ac99-26f0-4f42-84b7-7cfe6c441673" providerId="ADAL" clId="{5E680AA5-656A-4B4E-A5CB-2CE2B24B2AA9}" dt="2024-05-08T12:53:30.468" v="10790" actId="1076"/>
          <ac:picMkLst>
            <pc:docMk/>
            <pc:sldMk cId="900097687" sldId="344"/>
            <ac:picMk id="28" creationId="{89905294-EF7D-49DF-3E17-770505E5CFEC}"/>
          </ac:picMkLst>
        </pc:picChg>
        <pc:picChg chg="add del mod modCrop">
          <ac:chgData name="Luca Nonini" userId="6558ac99-26f0-4f42-84b7-7cfe6c441673" providerId="ADAL" clId="{5E680AA5-656A-4B4E-A5CB-2CE2B24B2AA9}" dt="2024-05-08T12:55:15.726" v="10820" actId="21"/>
          <ac:picMkLst>
            <pc:docMk/>
            <pc:sldMk cId="900097687" sldId="344"/>
            <ac:picMk id="29" creationId="{725AD765-323A-A40D-6A21-3CE58843BEBD}"/>
          </ac:picMkLst>
        </pc:picChg>
        <pc:picChg chg="add mod">
          <ac:chgData name="Luca Nonini" userId="6558ac99-26f0-4f42-84b7-7cfe6c441673" providerId="ADAL" clId="{5E680AA5-656A-4B4E-A5CB-2CE2B24B2AA9}" dt="2024-05-08T13:17:42.152" v="11147" actId="1582"/>
          <ac:picMkLst>
            <pc:docMk/>
            <pc:sldMk cId="900097687" sldId="344"/>
            <ac:picMk id="30" creationId="{56DB9FEF-0C3B-7DF5-FD13-9FA585D4AC6F}"/>
          </ac:picMkLst>
        </pc:picChg>
        <pc:picChg chg="add mod">
          <ac:chgData name="Luca Nonini" userId="6558ac99-26f0-4f42-84b7-7cfe6c441673" providerId="ADAL" clId="{5E680AA5-656A-4B4E-A5CB-2CE2B24B2AA9}" dt="2024-05-08T14:53:25.917" v="12376"/>
          <ac:picMkLst>
            <pc:docMk/>
            <pc:sldMk cId="900097687" sldId="344"/>
            <ac:picMk id="31" creationId="{00BF5065-415C-4007-B3C2-6471817383E8}"/>
          </ac:picMkLst>
        </pc:picChg>
        <pc:picChg chg="del">
          <ac:chgData name="Luca Nonini" userId="6558ac99-26f0-4f42-84b7-7cfe6c441673" providerId="ADAL" clId="{5E680AA5-656A-4B4E-A5CB-2CE2B24B2AA9}" dt="2024-05-08T12:31:18.158" v="10436" actId="21"/>
          <ac:picMkLst>
            <pc:docMk/>
            <pc:sldMk cId="900097687" sldId="344"/>
            <ac:picMk id="3074" creationId="{7FF8EB7D-066A-D933-31FC-806921F4EAC8}"/>
          </ac:picMkLst>
        </pc:picChg>
        <pc:picChg chg="del">
          <ac:chgData name="Luca Nonini" userId="6558ac99-26f0-4f42-84b7-7cfe6c441673" providerId="ADAL" clId="{5E680AA5-656A-4B4E-A5CB-2CE2B24B2AA9}" dt="2024-05-08T12:31:18.158" v="10436" actId="21"/>
          <ac:picMkLst>
            <pc:docMk/>
            <pc:sldMk cId="900097687" sldId="344"/>
            <ac:picMk id="3078" creationId="{5045E419-A137-F6C0-475C-DACA1C00D276}"/>
          </ac:picMkLst>
        </pc:picChg>
        <pc:picChg chg="add mod">
          <ac:chgData name="Luca Nonini" userId="6558ac99-26f0-4f42-84b7-7cfe6c441673" providerId="ADAL" clId="{5E680AA5-656A-4B4E-A5CB-2CE2B24B2AA9}" dt="2024-05-08T13:17:42.152" v="11147" actId="1582"/>
          <ac:picMkLst>
            <pc:docMk/>
            <pc:sldMk cId="900097687" sldId="344"/>
            <ac:picMk id="8194" creationId="{61855394-8741-13A4-EE55-C5CB35F755B6}"/>
          </ac:picMkLst>
        </pc:picChg>
        <pc:cxnChg chg="add del mod">
          <ac:chgData name="Luca Nonini" userId="6558ac99-26f0-4f42-84b7-7cfe6c441673" providerId="ADAL" clId="{5E680AA5-656A-4B4E-A5CB-2CE2B24B2AA9}" dt="2024-05-08T12:49:07.021" v="10695" actId="478"/>
          <ac:cxnSpMkLst>
            <pc:docMk/>
            <pc:sldMk cId="900097687" sldId="344"/>
            <ac:cxnSpMk id="12" creationId="{7C6EFF55-77F7-0CCC-E5FB-DD83456DF787}"/>
          </ac:cxnSpMkLst>
        </pc:cxnChg>
        <pc:cxnChg chg="add del mod">
          <ac:chgData name="Luca Nonini" userId="6558ac99-26f0-4f42-84b7-7cfe6c441673" providerId="ADAL" clId="{5E680AA5-656A-4B4E-A5CB-2CE2B24B2AA9}" dt="2024-05-08T12:49:06.027" v="10694" actId="478"/>
          <ac:cxnSpMkLst>
            <pc:docMk/>
            <pc:sldMk cId="900097687" sldId="344"/>
            <ac:cxnSpMk id="16" creationId="{8B9BA780-9045-8285-B602-E1F3E01B6813}"/>
          </ac:cxnSpMkLst>
        </pc:cxnChg>
        <pc:cxnChg chg="add del mod">
          <ac:chgData name="Luca Nonini" userId="6558ac99-26f0-4f42-84b7-7cfe6c441673" providerId="ADAL" clId="{5E680AA5-656A-4B4E-A5CB-2CE2B24B2AA9}" dt="2024-05-08T12:49:05.329" v="10693" actId="478"/>
          <ac:cxnSpMkLst>
            <pc:docMk/>
            <pc:sldMk cId="900097687" sldId="344"/>
            <ac:cxnSpMk id="17" creationId="{205C227F-DC03-BABD-C784-7CA14FEA9319}"/>
          </ac:cxnSpMkLst>
        </pc:cxnChg>
      </pc:sldChg>
      <pc:sldChg chg="addSp delSp modSp add mod ord">
        <pc:chgData name="Luca Nonini" userId="6558ac99-26f0-4f42-84b7-7cfe6c441673" providerId="ADAL" clId="{5E680AA5-656A-4B4E-A5CB-2CE2B24B2AA9}" dt="2024-05-08T15:00:45.024" v="12524" actId="20577"/>
        <pc:sldMkLst>
          <pc:docMk/>
          <pc:sldMk cId="1783687982" sldId="345"/>
        </pc:sldMkLst>
        <pc:spChg chg="mod">
          <ac:chgData name="Luca Nonini" userId="6558ac99-26f0-4f42-84b7-7cfe6c441673" providerId="ADAL" clId="{5E680AA5-656A-4B4E-A5CB-2CE2B24B2AA9}" dt="2024-05-08T13:30:37.188" v="11364" actId="6549"/>
          <ac:spMkLst>
            <pc:docMk/>
            <pc:sldMk cId="1783687982" sldId="345"/>
            <ac:spMk id="2" creationId="{8775933F-1FFA-1738-7D02-A9E32075624D}"/>
          </ac:spMkLst>
        </pc:spChg>
        <pc:spChg chg="add del mod">
          <ac:chgData name="Luca Nonini" userId="6558ac99-26f0-4f42-84b7-7cfe6c441673" providerId="ADAL" clId="{5E680AA5-656A-4B4E-A5CB-2CE2B24B2AA9}" dt="2024-05-08T13:30:41.533" v="11365" actId="21"/>
          <ac:spMkLst>
            <pc:docMk/>
            <pc:sldMk cId="1783687982" sldId="345"/>
            <ac:spMk id="3" creationId="{C40C5B99-CAA4-39B7-B257-3346F902A83A}"/>
          </ac:spMkLst>
        </pc:spChg>
        <pc:spChg chg="add mod">
          <ac:chgData name="Luca Nonini" userId="6558ac99-26f0-4f42-84b7-7cfe6c441673" providerId="ADAL" clId="{5E680AA5-656A-4B4E-A5CB-2CE2B24B2AA9}" dt="2024-05-08T15:00:45.024" v="12524" actId="20577"/>
          <ac:spMkLst>
            <pc:docMk/>
            <pc:sldMk cId="1783687982" sldId="345"/>
            <ac:spMk id="4" creationId="{846AAF6F-2C26-C3E5-D34A-C21856834484}"/>
          </ac:spMkLst>
        </pc:spChg>
        <pc:spChg chg="mod">
          <ac:chgData name="Luca Nonini" userId="6558ac99-26f0-4f42-84b7-7cfe6c441673" providerId="ADAL" clId="{5E680AA5-656A-4B4E-A5CB-2CE2B24B2AA9}" dt="2024-05-08T13:29:23.875" v="11349" actId="14100"/>
          <ac:spMkLst>
            <pc:docMk/>
            <pc:sldMk cId="1783687982" sldId="345"/>
            <ac:spMk id="55" creationId="{99DAA128-D9DB-CD16-25A1-AD3CFFC92232}"/>
          </ac:spMkLst>
        </pc:spChg>
        <pc:picChg chg="add mod">
          <ac:chgData name="Luca Nonini" userId="6558ac99-26f0-4f42-84b7-7cfe6c441673" providerId="ADAL" clId="{5E680AA5-656A-4B4E-A5CB-2CE2B24B2AA9}" dt="2024-05-08T14:53:37.303" v="12381"/>
          <ac:picMkLst>
            <pc:docMk/>
            <pc:sldMk cId="1783687982" sldId="345"/>
            <ac:picMk id="5" creationId="{0B845934-7FD5-D9DE-2DB5-A8095C36AD38}"/>
          </ac:picMkLst>
        </pc:picChg>
        <pc:picChg chg="del">
          <ac:chgData name="Luca Nonini" userId="6558ac99-26f0-4f42-84b7-7cfe6c441673" providerId="ADAL" clId="{5E680AA5-656A-4B4E-A5CB-2CE2B24B2AA9}" dt="2024-05-08T14:52:09.037" v="12365" actId="478"/>
          <ac:picMkLst>
            <pc:docMk/>
            <pc:sldMk cId="1783687982" sldId="345"/>
            <ac:picMk id="6" creationId="{753B2586-7DE8-B58C-7CE9-4ED16F802F14}"/>
          </ac:picMkLst>
        </pc:picChg>
        <pc:picChg chg="del">
          <ac:chgData name="Luca Nonini" userId="6558ac99-26f0-4f42-84b7-7cfe6c441673" providerId="ADAL" clId="{5E680AA5-656A-4B4E-A5CB-2CE2B24B2AA9}" dt="2024-05-08T13:28:58.290" v="11336" actId="478"/>
          <ac:picMkLst>
            <pc:docMk/>
            <pc:sldMk cId="1783687982" sldId="345"/>
            <ac:picMk id="10" creationId="{B74EBE6B-3E66-0C37-4F81-C6030DEDEDE3}"/>
          </ac:picMkLst>
        </pc:picChg>
      </pc:sldChg>
      <pc:sldChg chg="addSp delSp modSp add mod">
        <pc:chgData name="Luca Nonini" userId="6558ac99-26f0-4f42-84b7-7cfe6c441673" providerId="ADAL" clId="{5E680AA5-656A-4B4E-A5CB-2CE2B24B2AA9}" dt="2024-05-08T14:59:47.725" v="12490" actId="20577"/>
        <pc:sldMkLst>
          <pc:docMk/>
          <pc:sldMk cId="4165756" sldId="346"/>
        </pc:sldMkLst>
        <pc:spChg chg="add mod">
          <ac:chgData name="Luca Nonini" userId="6558ac99-26f0-4f42-84b7-7cfe6c441673" providerId="ADAL" clId="{5E680AA5-656A-4B4E-A5CB-2CE2B24B2AA9}" dt="2024-05-08T14:59:47.725" v="12490" actId="20577"/>
          <ac:spMkLst>
            <pc:docMk/>
            <pc:sldMk cId="4165756" sldId="346"/>
            <ac:spMk id="3" creationId="{C2DD508A-9E52-B1E8-2210-D38A289CC13F}"/>
          </ac:spMkLst>
        </pc:spChg>
        <pc:spChg chg="del">
          <ac:chgData name="Luca Nonini" userId="6558ac99-26f0-4f42-84b7-7cfe6c441673" providerId="ADAL" clId="{5E680AA5-656A-4B4E-A5CB-2CE2B24B2AA9}" dt="2024-05-08T14:20:39.916" v="11537" actId="478"/>
          <ac:spMkLst>
            <pc:docMk/>
            <pc:sldMk cId="4165756" sldId="346"/>
            <ac:spMk id="4" creationId="{E332FAB1-18B8-EA24-050C-03D990F5BDAB}"/>
          </ac:spMkLst>
        </pc:spChg>
        <pc:spChg chg="mod">
          <ac:chgData name="Luca Nonini" userId="6558ac99-26f0-4f42-84b7-7cfe6c441673" providerId="ADAL" clId="{5E680AA5-656A-4B4E-A5CB-2CE2B24B2AA9}" dt="2024-05-08T14:32:34.019" v="11693" actId="20577"/>
          <ac:spMkLst>
            <pc:docMk/>
            <pc:sldMk cId="4165756" sldId="346"/>
            <ac:spMk id="54" creationId="{C7449A1D-FA82-5D46-B6A3-B2A0C278D0BC}"/>
          </ac:spMkLst>
        </pc:spChg>
        <pc:spChg chg="mod">
          <ac:chgData name="Luca Nonini" userId="6558ac99-26f0-4f42-84b7-7cfe6c441673" providerId="ADAL" clId="{5E680AA5-656A-4B4E-A5CB-2CE2B24B2AA9}" dt="2024-05-08T14:20:33.649" v="11536" actId="20577"/>
          <ac:spMkLst>
            <pc:docMk/>
            <pc:sldMk cId="4165756" sldId="346"/>
            <ac:spMk id="55" creationId="{99DAA128-D9DB-CD16-25A1-AD3CFFC92232}"/>
          </ac:spMkLst>
        </pc:spChg>
        <pc:picChg chg="add mod">
          <ac:chgData name="Luca Nonini" userId="6558ac99-26f0-4f42-84b7-7cfe6c441673" providerId="ADAL" clId="{5E680AA5-656A-4B4E-A5CB-2CE2B24B2AA9}" dt="2024-05-08T14:53:22.335" v="12374"/>
          <ac:picMkLst>
            <pc:docMk/>
            <pc:sldMk cId="4165756" sldId="346"/>
            <ac:picMk id="5" creationId="{E611B646-E846-B1F2-802D-A619AB3EAD73}"/>
          </ac:picMkLst>
        </pc:picChg>
        <pc:picChg chg="del">
          <ac:chgData name="Luca Nonini" userId="6558ac99-26f0-4f42-84b7-7cfe6c441673" providerId="ADAL" clId="{5E680AA5-656A-4B4E-A5CB-2CE2B24B2AA9}" dt="2024-05-08T14:51:54.800" v="12358" actId="478"/>
          <ac:picMkLst>
            <pc:docMk/>
            <pc:sldMk cId="4165756" sldId="346"/>
            <ac:picMk id="6" creationId="{753B2586-7DE8-B58C-7CE9-4ED16F802F14}"/>
          </ac:picMkLst>
        </pc:picChg>
        <pc:picChg chg="del">
          <ac:chgData name="Luca Nonini" userId="6558ac99-26f0-4f42-84b7-7cfe6c441673" providerId="ADAL" clId="{5E680AA5-656A-4B4E-A5CB-2CE2B24B2AA9}" dt="2024-05-08T14:20:39.916" v="11537" actId="478"/>
          <ac:picMkLst>
            <pc:docMk/>
            <pc:sldMk cId="4165756" sldId="346"/>
            <ac:picMk id="4104" creationId="{C02FA4F0-42BB-41E1-544E-B34939E31CF2}"/>
          </ac:picMkLst>
        </pc:picChg>
        <pc:picChg chg="mod">
          <ac:chgData name="Luca Nonini" userId="6558ac99-26f0-4f42-84b7-7cfe6c441673" providerId="ADAL" clId="{5E680AA5-656A-4B4E-A5CB-2CE2B24B2AA9}" dt="2024-05-08T14:56:47.392" v="12444" actId="1036"/>
          <ac:picMkLst>
            <pc:docMk/>
            <pc:sldMk cId="4165756" sldId="346"/>
            <ac:picMk id="4108" creationId="{D07FAD63-B8E0-0314-CCC8-8FDAC5CC7AB7}"/>
          </ac:picMkLst>
        </pc:picChg>
        <pc:picChg chg="add del mod">
          <ac:chgData name="Luca Nonini" userId="6558ac99-26f0-4f42-84b7-7cfe6c441673" providerId="ADAL" clId="{5E680AA5-656A-4B4E-A5CB-2CE2B24B2AA9}" dt="2024-05-08T14:57:36.658" v="12455" actId="478"/>
          <ac:picMkLst>
            <pc:docMk/>
            <pc:sldMk cId="4165756" sldId="346"/>
            <ac:picMk id="12290" creationId="{EC2CD96F-0561-9AF9-2F12-A7184A5D02BD}"/>
          </ac:picMkLst>
        </pc:picChg>
        <pc:picChg chg="add mod">
          <ac:chgData name="Luca Nonini" userId="6558ac99-26f0-4f42-84b7-7cfe6c441673" providerId="ADAL" clId="{5E680AA5-656A-4B4E-A5CB-2CE2B24B2AA9}" dt="2024-05-08T14:57:46.471" v="12459" actId="14100"/>
          <ac:picMkLst>
            <pc:docMk/>
            <pc:sldMk cId="4165756" sldId="346"/>
            <ac:picMk id="12292" creationId="{29D817EC-E47D-BC2A-0434-07485841EF85}"/>
          </ac:picMkLst>
        </pc:picChg>
      </pc:sldChg>
      <pc:sldMasterChg chg="add del addSldLayout delSldLayout">
        <pc:chgData name="Luca Nonini" userId="6558ac99-26f0-4f42-84b7-7cfe6c441673" providerId="ADAL" clId="{5E680AA5-656A-4B4E-A5CB-2CE2B24B2AA9}" dt="2024-05-08T10:31:30.406" v="9720" actId="2696"/>
        <pc:sldMasterMkLst>
          <pc:docMk/>
          <pc:sldMasterMk cId="393473807" sldId="2147483702"/>
        </pc:sldMasterMkLst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2452361394" sldId="2147483703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40304745" sldId="2147483704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37078725" sldId="2147483705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976050655" sldId="2147483706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322194409" sldId="2147483707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3628027034" sldId="2147483708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835039272" sldId="2147483709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454947125" sldId="2147483710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2858418923" sldId="2147483711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1518952303" sldId="2147483712"/>
          </pc:sldLayoutMkLst>
        </pc:sldLayoutChg>
        <pc:sldLayoutChg chg="add del">
          <pc:chgData name="Luca Nonini" userId="6558ac99-26f0-4f42-84b7-7cfe6c441673" providerId="ADAL" clId="{5E680AA5-656A-4B4E-A5CB-2CE2B24B2AA9}" dt="2024-05-08T10:31:30.406" v="9720" actId="2696"/>
          <pc:sldLayoutMkLst>
            <pc:docMk/>
            <pc:sldMasterMk cId="393473807" sldId="2147483702"/>
            <pc:sldLayoutMk cId="4008853600" sldId="2147483713"/>
          </pc:sldLayoutMkLst>
        </pc:sldLayoutChg>
      </pc:sldMasterChg>
    </pc:docChg>
  </pc:docChgLst>
  <pc:docChgLst>
    <pc:chgData name="Veniero Facchetti" userId="f2c6c99af91c4974" providerId="LiveId" clId="{ED400692-6BB9-4BD2-B61D-BACA705550FF}"/>
    <pc:docChg chg="custSel modSld modMainMaster">
      <pc:chgData name="Veniero Facchetti" userId="f2c6c99af91c4974" providerId="LiveId" clId="{ED400692-6BB9-4BD2-B61D-BACA705550FF}" dt="2024-05-09T09:51:36.861" v="83" actId="6549"/>
      <pc:docMkLst>
        <pc:docMk/>
      </pc:docMkLst>
      <pc:sldChg chg="delSp modSp mod">
        <pc:chgData name="Veniero Facchetti" userId="f2c6c99af91c4974" providerId="LiveId" clId="{ED400692-6BB9-4BD2-B61D-BACA705550FF}" dt="2024-05-09T09:47:49.175" v="28" actId="478"/>
        <pc:sldMkLst>
          <pc:docMk/>
          <pc:sldMk cId="1697473122" sldId="310"/>
        </pc:sldMkLst>
        <pc:spChg chg="del">
          <ac:chgData name="Veniero Facchetti" userId="f2c6c99af91c4974" providerId="LiveId" clId="{ED400692-6BB9-4BD2-B61D-BACA705550FF}" dt="2024-05-09T09:47:48.478" v="27" actId="478"/>
          <ac:spMkLst>
            <pc:docMk/>
            <pc:sldMk cId="1697473122" sldId="310"/>
            <ac:spMk id="9" creationId="{24B4A2F8-6C11-9290-9323-BAC156CDB4E6}"/>
          </ac:spMkLst>
        </pc:spChg>
        <pc:spChg chg="mod">
          <ac:chgData name="Veniero Facchetti" userId="f2c6c99af91c4974" providerId="LiveId" clId="{ED400692-6BB9-4BD2-B61D-BACA705550FF}" dt="2024-05-09T09:47:34.919" v="22" actId="404"/>
          <ac:spMkLst>
            <pc:docMk/>
            <pc:sldMk cId="1697473122" sldId="310"/>
            <ac:spMk id="56" creationId="{EEB04515-F62E-241B-19C3-CC4A0DB7D1E6}"/>
          </ac:spMkLst>
        </pc:spChg>
        <pc:spChg chg="mod">
          <ac:chgData name="Veniero Facchetti" userId="f2c6c99af91c4974" providerId="LiveId" clId="{ED400692-6BB9-4BD2-B61D-BACA705550FF}" dt="2024-05-09T09:47:31.441" v="21" actId="1076"/>
          <ac:spMkLst>
            <pc:docMk/>
            <pc:sldMk cId="1697473122" sldId="310"/>
            <ac:spMk id="57" creationId="{DD188557-E561-BC85-0B04-09E347C9CB30}"/>
          </ac:spMkLst>
        </pc:spChg>
        <pc:picChg chg="del">
          <ac:chgData name="Veniero Facchetti" userId="f2c6c99af91c4974" providerId="LiveId" clId="{ED400692-6BB9-4BD2-B61D-BACA705550FF}" dt="2024-05-09T09:47:25.092" v="19" actId="478"/>
          <ac:picMkLst>
            <pc:docMk/>
            <pc:sldMk cId="1697473122" sldId="310"/>
            <ac:picMk id="2" creationId="{EAB5F4CC-32A1-B482-7F88-DFA6CBE7C58C}"/>
          </ac:picMkLst>
        </pc:picChg>
        <pc:picChg chg="del">
          <ac:chgData name="Veniero Facchetti" userId="f2c6c99af91c4974" providerId="LiveId" clId="{ED400692-6BB9-4BD2-B61D-BACA705550FF}" dt="2024-05-09T09:47:49.175" v="28" actId="478"/>
          <ac:picMkLst>
            <pc:docMk/>
            <pc:sldMk cId="1697473122" sldId="310"/>
            <ac:picMk id="10" creationId="{141324B9-C9D9-2F4A-52C4-053133BD1F54}"/>
          </ac:picMkLst>
        </pc:picChg>
        <pc:picChg chg="mod">
          <ac:chgData name="Veniero Facchetti" userId="f2c6c99af91c4974" providerId="LiveId" clId="{ED400692-6BB9-4BD2-B61D-BACA705550FF}" dt="2024-05-09T09:47:46.675" v="26" actId="1076"/>
          <ac:picMkLst>
            <pc:docMk/>
            <pc:sldMk cId="1697473122" sldId="310"/>
            <ac:picMk id="11" creationId="{2D6D8010-6D0F-C6EA-B82D-ED45EE24E15A}"/>
          </ac:picMkLst>
        </pc:picChg>
      </pc:sldChg>
      <pc:sldChg chg="delSp modSp mod">
        <pc:chgData name="Veniero Facchetti" userId="f2c6c99af91c4974" providerId="LiveId" clId="{ED400692-6BB9-4BD2-B61D-BACA705550FF}" dt="2024-05-09T09:47:16.665" v="18" actId="1076"/>
        <pc:sldMkLst>
          <pc:docMk/>
          <pc:sldMk cId="2962966828" sldId="311"/>
        </pc:sldMkLst>
        <pc:spChg chg="mod">
          <ac:chgData name="Veniero Facchetti" userId="f2c6c99af91c4974" providerId="LiveId" clId="{ED400692-6BB9-4BD2-B61D-BACA705550FF}" dt="2024-05-09T09:47:16.665" v="18" actId="1076"/>
          <ac:spMkLst>
            <pc:docMk/>
            <pc:sldMk cId="2962966828" sldId="311"/>
            <ac:spMk id="2" creationId="{B4A09DF2-88ED-C382-F37D-22EE2E867C53}"/>
          </ac:spMkLst>
        </pc:spChg>
        <pc:picChg chg="del">
          <ac:chgData name="Veniero Facchetti" userId="f2c6c99af91c4974" providerId="LiveId" clId="{ED400692-6BB9-4BD2-B61D-BACA705550FF}" dt="2024-05-09T09:47:09.042" v="15" actId="478"/>
          <ac:picMkLst>
            <pc:docMk/>
            <pc:sldMk cId="2962966828" sldId="311"/>
            <ac:picMk id="14" creationId="{36F505A6-256D-1DA9-B2F9-616D91657590}"/>
          </ac:picMkLst>
        </pc:picChg>
      </pc:sldChg>
      <pc:sldChg chg="delSp modSp mod">
        <pc:chgData name="Veniero Facchetti" userId="f2c6c99af91c4974" providerId="LiveId" clId="{ED400692-6BB9-4BD2-B61D-BACA705550FF}" dt="2024-05-09T09:48:07.226" v="32" actId="14100"/>
        <pc:sldMkLst>
          <pc:docMk/>
          <pc:sldMk cId="2213715613" sldId="313"/>
        </pc:sldMkLst>
        <pc:spChg chg="mod">
          <ac:chgData name="Veniero Facchetti" userId="f2c6c99af91c4974" providerId="LiveId" clId="{ED400692-6BB9-4BD2-B61D-BACA705550FF}" dt="2024-05-09T09:47:58.850" v="31" actId="1076"/>
          <ac:spMkLst>
            <pc:docMk/>
            <pc:sldMk cId="2213715613" sldId="313"/>
            <ac:spMk id="2" creationId="{FAEE317A-D244-8C17-A6FE-B1304D296D0A}"/>
          </ac:spMkLst>
        </pc:spChg>
        <pc:spChg chg="mod">
          <ac:chgData name="Veniero Facchetti" userId="f2c6c99af91c4974" providerId="LiveId" clId="{ED400692-6BB9-4BD2-B61D-BACA705550FF}" dt="2024-05-09T09:48:07.226" v="32" actId="14100"/>
          <ac:spMkLst>
            <pc:docMk/>
            <pc:sldMk cId="2213715613" sldId="313"/>
            <ac:spMk id="40" creationId="{C661D2E2-93A8-AAD5-AC7C-57E1CA8F1629}"/>
          </ac:spMkLst>
        </pc:spChg>
        <pc:picChg chg="del">
          <ac:chgData name="Veniero Facchetti" userId="f2c6c99af91c4974" providerId="LiveId" clId="{ED400692-6BB9-4BD2-B61D-BACA705550FF}" dt="2024-05-09T09:47:54.538" v="29" actId="478"/>
          <ac:picMkLst>
            <pc:docMk/>
            <pc:sldMk cId="2213715613" sldId="313"/>
            <ac:picMk id="3" creationId="{EF6C2869-C39B-8ACA-2A71-82C14161AED2}"/>
          </ac:picMkLst>
        </pc:picChg>
      </pc:sldChg>
      <pc:sldChg chg="modSp mod">
        <pc:chgData name="Veniero Facchetti" userId="f2c6c99af91c4974" providerId="LiveId" clId="{ED400692-6BB9-4BD2-B61D-BACA705550FF}" dt="2024-05-09T09:51:36.861" v="83" actId="6549"/>
        <pc:sldMkLst>
          <pc:docMk/>
          <pc:sldMk cId="2462792408" sldId="322"/>
        </pc:sldMkLst>
        <pc:spChg chg="mod">
          <ac:chgData name="Veniero Facchetti" userId="f2c6c99af91c4974" providerId="LiveId" clId="{ED400692-6BB9-4BD2-B61D-BACA705550FF}" dt="2024-05-09T09:51:36.861" v="83" actId="6549"/>
          <ac:spMkLst>
            <pc:docMk/>
            <pc:sldMk cId="2462792408" sldId="322"/>
            <ac:spMk id="5" creationId="{AF6F1220-1809-0FC9-106B-9E2CE8B029A5}"/>
          </ac:spMkLst>
        </pc:spChg>
      </pc:sldChg>
      <pc:sldChg chg="modSp mod">
        <pc:chgData name="Veniero Facchetti" userId="f2c6c99af91c4974" providerId="LiveId" clId="{ED400692-6BB9-4BD2-B61D-BACA705550FF}" dt="2024-05-09T09:46:43.502" v="10" actId="2710"/>
        <pc:sldMkLst>
          <pc:docMk/>
          <pc:sldMk cId="4024510751" sldId="324"/>
        </pc:sldMkLst>
        <pc:spChg chg="mod">
          <ac:chgData name="Veniero Facchetti" userId="f2c6c99af91c4974" providerId="LiveId" clId="{ED400692-6BB9-4BD2-B61D-BACA705550FF}" dt="2024-05-09T09:46:43.502" v="10" actId="2710"/>
          <ac:spMkLst>
            <pc:docMk/>
            <pc:sldMk cId="4024510751" sldId="324"/>
            <ac:spMk id="2" creationId="{60BEEFAC-B87D-48F6-D21D-02E165BC31C0}"/>
          </ac:spMkLst>
        </pc:spChg>
      </pc:sldChg>
      <pc:sldChg chg="modSp mod">
        <pc:chgData name="Veniero Facchetti" userId="f2c6c99af91c4974" providerId="LiveId" clId="{ED400692-6BB9-4BD2-B61D-BACA705550FF}" dt="2024-05-09T09:46:30.986" v="7" actId="1076"/>
        <pc:sldMkLst>
          <pc:docMk/>
          <pc:sldMk cId="2849688472" sldId="327"/>
        </pc:sldMkLst>
        <pc:spChg chg="mod">
          <ac:chgData name="Veniero Facchetti" userId="f2c6c99af91c4974" providerId="LiveId" clId="{ED400692-6BB9-4BD2-B61D-BACA705550FF}" dt="2024-05-09T09:46:30.986" v="7" actId="1076"/>
          <ac:spMkLst>
            <pc:docMk/>
            <pc:sldMk cId="2849688472" sldId="327"/>
            <ac:spMk id="2" creationId="{0F174D2F-A0F4-79C8-E119-E565BE5E0169}"/>
          </ac:spMkLst>
        </pc:spChg>
      </pc:sldChg>
      <pc:sldChg chg="delSp modSp mod">
        <pc:chgData name="Veniero Facchetti" userId="f2c6c99af91c4974" providerId="LiveId" clId="{ED400692-6BB9-4BD2-B61D-BACA705550FF}" dt="2024-05-09T09:48:19.538" v="35" actId="1076"/>
        <pc:sldMkLst>
          <pc:docMk/>
          <pc:sldMk cId="1053852812" sldId="328"/>
        </pc:sldMkLst>
        <pc:spChg chg="mod">
          <ac:chgData name="Veniero Facchetti" userId="f2c6c99af91c4974" providerId="LiveId" clId="{ED400692-6BB9-4BD2-B61D-BACA705550FF}" dt="2024-05-09T09:48:19.538" v="35" actId="1076"/>
          <ac:spMkLst>
            <pc:docMk/>
            <pc:sldMk cId="1053852812" sldId="328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10.977" v="33" actId="478"/>
          <ac:picMkLst>
            <pc:docMk/>
            <pc:sldMk cId="1053852812" sldId="328"/>
            <ac:picMk id="7" creationId="{D2F16283-FB79-53A3-EBAF-DBFC229F20C1}"/>
          </ac:picMkLst>
        </pc:picChg>
      </pc:sldChg>
      <pc:sldChg chg="delSp modSp mod">
        <pc:chgData name="Veniero Facchetti" userId="f2c6c99af91c4974" providerId="LiveId" clId="{ED400692-6BB9-4BD2-B61D-BACA705550FF}" dt="2024-05-09T09:49:10.690" v="48" actId="1076"/>
        <pc:sldMkLst>
          <pc:docMk/>
          <pc:sldMk cId="288650487" sldId="333"/>
        </pc:sldMkLst>
        <pc:spChg chg="mod">
          <ac:chgData name="Veniero Facchetti" userId="f2c6c99af91c4974" providerId="LiveId" clId="{ED400692-6BB9-4BD2-B61D-BACA705550FF}" dt="2024-05-09T09:49:10.690" v="48" actId="1076"/>
          <ac:spMkLst>
            <pc:docMk/>
            <pc:sldMk cId="288650487" sldId="333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01.469" v="45" actId="478"/>
          <ac:picMkLst>
            <pc:docMk/>
            <pc:sldMk cId="288650487" sldId="333"/>
            <ac:picMk id="28" creationId="{1F08EEBF-550E-AED6-7C21-77F972303310}"/>
          </ac:picMkLst>
        </pc:picChg>
      </pc:sldChg>
      <pc:sldChg chg="delSp modSp mod">
        <pc:chgData name="Veniero Facchetti" userId="f2c6c99af91c4974" providerId="LiveId" clId="{ED400692-6BB9-4BD2-B61D-BACA705550FF}" dt="2024-05-09T09:49:25.826" v="51" actId="1076"/>
        <pc:sldMkLst>
          <pc:docMk/>
          <pc:sldMk cId="1773264289" sldId="335"/>
        </pc:sldMkLst>
        <pc:spChg chg="mod">
          <ac:chgData name="Veniero Facchetti" userId="f2c6c99af91c4974" providerId="LiveId" clId="{ED400692-6BB9-4BD2-B61D-BACA705550FF}" dt="2024-05-09T09:49:25.826" v="51" actId="1076"/>
          <ac:spMkLst>
            <pc:docMk/>
            <pc:sldMk cId="1773264289" sldId="335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18.723" v="49" actId="478"/>
          <ac:picMkLst>
            <pc:docMk/>
            <pc:sldMk cId="1773264289" sldId="335"/>
            <ac:picMk id="5" creationId="{0F88C1AD-0094-F8D7-3618-4A8118BDA0E0}"/>
          </ac:picMkLst>
        </pc:picChg>
      </pc:sldChg>
      <pc:sldChg chg="delSp modSp mod">
        <pc:chgData name="Veniero Facchetti" userId="f2c6c99af91c4974" providerId="LiveId" clId="{ED400692-6BB9-4BD2-B61D-BACA705550FF}" dt="2024-05-09T09:48:45.761" v="41" actId="1076"/>
        <pc:sldMkLst>
          <pc:docMk/>
          <pc:sldMk cId="932138304" sldId="337"/>
        </pc:sldMkLst>
        <pc:spChg chg="mod">
          <ac:chgData name="Veniero Facchetti" userId="f2c6c99af91c4974" providerId="LiveId" clId="{ED400692-6BB9-4BD2-B61D-BACA705550FF}" dt="2024-05-09T09:48:45.761" v="41" actId="1076"/>
          <ac:spMkLst>
            <pc:docMk/>
            <pc:sldMk cId="932138304" sldId="337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41.297" v="39" actId="478"/>
          <ac:picMkLst>
            <pc:docMk/>
            <pc:sldMk cId="932138304" sldId="337"/>
            <ac:picMk id="28" creationId="{08BF5CE3-2A1F-CA06-8194-68B512560F56}"/>
          </ac:picMkLst>
        </pc:picChg>
      </pc:sldChg>
      <pc:sldChg chg="delSp modSp mod">
        <pc:chgData name="Veniero Facchetti" userId="f2c6c99af91c4974" providerId="LiveId" clId="{ED400692-6BB9-4BD2-B61D-BACA705550FF}" dt="2024-05-09T09:50:32.588" v="69" actId="404"/>
        <pc:sldMkLst>
          <pc:docMk/>
          <pc:sldMk cId="1207643376" sldId="338"/>
        </pc:sldMkLst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5" creationId="{140F7A2F-182F-DE5A-D619-962A4145A432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7" creationId="{0A8D5B5A-C575-3AB1-CA0E-5A0A38C7F563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8" creationId="{ED7BE0AA-EF37-C988-9E70-FBAA43BD9B21}"/>
          </ac:spMkLst>
        </pc:spChg>
        <pc:spChg chg="mod">
          <ac:chgData name="Veniero Facchetti" userId="f2c6c99af91c4974" providerId="LiveId" clId="{ED400692-6BB9-4BD2-B61D-BACA705550FF}" dt="2024-05-09T09:50:03.564" v="60" actId="404"/>
          <ac:spMkLst>
            <pc:docMk/>
            <pc:sldMk cId="1207643376" sldId="338"/>
            <ac:spMk id="9" creationId="{416822F3-3E82-E7D1-C692-F280604B7828}"/>
          </ac:spMkLst>
        </pc:spChg>
        <pc:spChg chg="mod">
          <ac:chgData name="Veniero Facchetti" userId="f2c6c99af91c4974" providerId="LiveId" clId="{ED400692-6BB9-4BD2-B61D-BACA705550FF}" dt="2024-05-09T09:49:56.981" v="57" actId="404"/>
          <ac:spMkLst>
            <pc:docMk/>
            <pc:sldMk cId="1207643376" sldId="338"/>
            <ac:spMk id="23" creationId="{0945CD89-71CE-C673-4CF1-4D7A8DA64C2F}"/>
          </ac:spMkLst>
        </pc:spChg>
        <pc:spChg chg="mod">
          <ac:chgData name="Veniero Facchetti" userId="f2c6c99af91c4974" providerId="LiveId" clId="{ED400692-6BB9-4BD2-B61D-BACA705550FF}" dt="2024-05-09T09:50:09.028" v="63" actId="404"/>
          <ac:spMkLst>
            <pc:docMk/>
            <pc:sldMk cId="1207643376" sldId="338"/>
            <ac:spMk id="24" creationId="{44B84B6E-B8CC-F424-231A-01282949B161}"/>
          </ac:spMkLst>
        </pc:spChg>
        <pc:spChg chg="mod">
          <ac:chgData name="Veniero Facchetti" userId="f2c6c99af91c4974" providerId="LiveId" clId="{ED400692-6BB9-4BD2-B61D-BACA705550FF}" dt="2024-05-09T09:50:17.012" v="66" actId="404"/>
          <ac:spMkLst>
            <pc:docMk/>
            <pc:sldMk cId="1207643376" sldId="338"/>
            <ac:spMk id="27" creationId="{5AB65D4F-B466-CC08-6E13-2364C5FFE9A8}"/>
          </ac:spMkLst>
        </pc:spChg>
        <pc:spChg chg="mod">
          <ac:chgData name="Veniero Facchetti" userId="f2c6c99af91c4974" providerId="LiveId" clId="{ED400692-6BB9-4BD2-B61D-BACA705550FF}" dt="2024-05-09T09:50:32.588" v="69" actId="404"/>
          <ac:spMkLst>
            <pc:docMk/>
            <pc:sldMk cId="1207643376" sldId="338"/>
            <ac:spMk id="53" creationId="{1E0217FD-DD46-8E25-9E7C-E80B44398C8F}"/>
          </ac:spMkLst>
        </pc:spChg>
        <pc:spChg chg="mod">
          <ac:chgData name="Veniero Facchetti" userId="f2c6c99af91c4974" providerId="LiveId" clId="{ED400692-6BB9-4BD2-B61D-BACA705550FF}" dt="2024-05-09T09:49:39.513" v="54" actId="1076"/>
          <ac:spMkLst>
            <pc:docMk/>
            <pc:sldMk cId="1207643376" sldId="338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9:34.146" v="52" actId="478"/>
          <ac:picMkLst>
            <pc:docMk/>
            <pc:sldMk cId="1207643376" sldId="338"/>
            <ac:picMk id="59" creationId="{0DA260FB-D549-5765-9DD7-71F9DBB023DA}"/>
          </ac:picMkLst>
        </pc:picChg>
      </pc:sldChg>
      <pc:sldChg chg="delSp modSp mod">
        <pc:chgData name="Veniero Facchetti" userId="f2c6c99af91c4974" providerId="LiveId" clId="{ED400692-6BB9-4BD2-B61D-BACA705550FF}" dt="2024-05-09T09:50:45.083" v="72" actId="1076"/>
        <pc:sldMkLst>
          <pc:docMk/>
          <pc:sldMk cId="24494033" sldId="339"/>
        </pc:sldMkLst>
        <pc:spChg chg="mod">
          <ac:chgData name="Veniero Facchetti" userId="f2c6c99af91c4974" providerId="LiveId" clId="{ED400692-6BB9-4BD2-B61D-BACA705550FF}" dt="2024-05-09T09:50:45.083" v="72" actId="1076"/>
          <ac:spMkLst>
            <pc:docMk/>
            <pc:sldMk cId="24494033" sldId="339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0:39.786" v="70" actId="478"/>
          <ac:picMkLst>
            <pc:docMk/>
            <pc:sldMk cId="24494033" sldId="339"/>
            <ac:picMk id="18" creationId="{9CF6E285-8B1E-A676-D069-2180E4EFD5E5}"/>
          </ac:picMkLst>
        </pc:picChg>
      </pc:sldChg>
      <pc:sldChg chg="delSp modSp mod">
        <pc:chgData name="Veniero Facchetti" userId="f2c6c99af91c4974" providerId="LiveId" clId="{ED400692-6BB9-4BD2-B61D-BACA705550FF}" dt="2024-05-09T09:51:07.764" v="78" actId="1076"/>
        <pc:sldMkLst>
          <pc:docMk/>
          <pc:sldMk cId="229849450" sldId="340"/>
        </pc:sldMkLst>
        <pc:spChg chg="mod">
          <ac:chgData name="Veniero Facchetti" userId="f2c6c99af91c4974" providerId="LiveId" clId="{ED400692-6BB9-4BD2-B61D-BACA705550FF}" dt="2024-05-09T09:51:07.764" v="78" actId="1076"/>
          <ac:spMkLst>
            <pc:docMk/>
            <pc:sldMk cId="229849450" sldId="340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1:02.050" v="76" actId="478"/>
          <ac:picMkLst>
            <pc:docMk/>
            <pc:sldMk cId="229849450" sldId="340"/>
            <ac:picMk id="7" creationId="{25926A68-BE65-EA36-E4BD-027A8ABA078E}"/>
          </ac:picMkLst>
        </pc:picChg>
      </pc:sldChg>
      <pc:sldChg chg="modSp mod">
        <pc:chgData name="Veniero Facchetti" userId="f2c6c99af91c4974" providerId="LiveId" clId="{ED400692-6BB9-4BD2-B61D-BACA705550FF}" dt="2024-05-09T09:51:31.451" v="82" actId="404"/>
        <pc:sldMkLst>
          <pc:docMk/>
          <pc:sldMk cId="3839566926" sldId="342"/>
        </pc:sldMkLst>
        <pc:spChg chg="mod">
          <ac:chgData name="Veniero Facchetti" userId="f2c6c99af91c4974" providerId="LiveId" clId="{ED400692-6BB9-4BD2-B61D-BACA705550FF}" dt="2024-05-09T09:51:19.926" v="80" actId="404"/>
          <ac:spMkLst>
            <pc:docMk/>
            <pc:sldMk cId="3839566926" sldId="342"/>
            <ac:spMk id="7" creationId="{27880147-BFEC-B618-192C-CDA257DF315B}"/>
          </ac:spMkLst>
        </pc:spChg>
        <pc:spChg chg="mod">
          <ac:chgData name="Veniero Facchetti" userId="f2c6c99af91c4974" providerId="LiveId" clId="{ED400692-6BB9-4BD2-B61D-BACA705550FF}" dt="2024-05-09T09:51:31.451" v="82" actId="404"/>
          <ac:spMkLst>
            <pc:docMk/>
            <pc:sldMk cId="3839566926" sldId="342"/>
            <ac:spMk id="8" creationId="{3BFDE258-A16B-6034-BA68-F4140B62D251}"/>
          </ac:spMkLst>
        </pc:spChg>
      </pc:sldChg>
      <pc:sldChg chg="delSp modSp mod">
        <pc:chgData name="Veniero Facchetti" userId="f2c6c99af91c4974" providerId="LiveId" clId="{ED400692-6BB9-4BD2-B61D-BACA705550FF}" dt="2024-05-09T09:48:55.506" v="44" actId="1076"/>
        <pc:sldMkLst>
          <pc:docMk/>
          <pc:sldMk cId="900097687" sldId="344"/>
        </pc:sldMkLst>
        <pc:spChg chg="mod">
          <ac:chgData name="Veniero Facchetti" userId="f2c6c99af91c4974" providerId="LiveId" clId="{ED400692-6BB9-4BD2-B61D-BACA705550FF}" dt="2024-05-09T09:48:55.506" v="44" actId="1076"/>
          <ac:spMkLst>
            <pc:docMk/>
            <pc:sldMk cId="900097687" sldId="344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50.158" v="42" actId="478"/>
          <ac:picMkLst>
            <pc:docMk/>
            <pc:sldMk cId="900097687" sldId="344"/>
            <ac:picMk id="31" creationId="{00BF5065-415C-4007-B3C2-6471817383E8}"/>
          </ac:picMkLst>
        </pc:picChg>
      </pc:sldChg>
      <pc:sldChg chg="delSp modSp mod">
        <pc:chgData name="Veniero Facchetti" userId="f2c6c99af91c4974" providerId="LiveId" clId="{ED400692-6BB9-4BD2-B61D-BACA705550FF}" dt="2024-05-09T09:50:57.546" v="75" actId="1076"/>
        <pc:sldMkLst>
          <pc:docMk/>
          <pc:sldMk cId="1783687982" sldId="345"/>
        </pc:sldMkLst>
        <pc:spChg chg="mod">
          <ac:chgData name="Veniero Facchetti" userId="f2c6c99af91c4974" providerId="LiveId" clId="{ED400692-6BB9-4BD2-B61D-BACA705550FF}" dt="2024-05-09T09:50:57.546" v="75" actId="1076"/>
          <ac:spMkLst>
            <pc:docMk/>
            <pc:sldMk cId="1783687982" sldId="345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50:49.529" v="73" actId="478"/>
          <ac:picMkLst>
            <pc:docMk/>
            <pc:sldMk cId="1783687982" sldId="345"/>
            <ac:picMk id="5" creationId="{0B845934-7FD5-D9DE-2DB5-A8095C36AD38}"/>
          </ac:picMkLst>
        </pc:picChg>
      </pc:sldChg>
      <pc:sldChg chg="delSp modSp mod">
        <pc:chgData name="Veniero Facchetti" userId="f2c6c99af91c4974" providerId="LiveId" clId="{ED400692-6BB9-4BD2-B61D-BACA705550FF}" dt="2024-05-09T09:48:29.378" v="38" actId="1076"/>
        <pc:sldMkLst>
          <pc:docMk/>
          <pc:sldMk cId="4165756" sldId="346"/>
        </pc:sldMkLst>
        <pc:spChg chg="mod">
          <ac:chgData name="Veniero Facchetti" userId="f2c6c99af91c4974" providerId="LiveId" clId="{ED400692-6BB9-4BD2-B61D-BACA705550FF}" dt="2024-05-09T09:48:29.378" v="38" actId="1076"/>
          <ac:spMkLst>
            <pc:docMk/>
            <pc:sldMk cId="4165756" sldId="346"/>
            <ac:spMk id="55" creationId="{99DAA128-D9DB-CD16-25A1-AD3CFFC92232}"/>
          </ac:spMkLst>
        </pc:spChg>
        <pc:picChg chg="del">
          <ac:chgData name="Veniero Facchetti" userId="f2c6c99af91c4974" providerId="LiveId" clId="{ED400692-6BB9-4BD2-B61D-BACA705550FF}" dt="2024-05-09T09:48:24.791" v="36" actId="478"/>
          <ac:picMkLst>
            <pc:docMk/>
            <pc:sldMk cId="4165756" sldId="346"/>
            <ac:picMk id="5" creationId="{E611B646-E846-B1F2-802D-A619AB3EAD73}"/>
          </ac:picMkLst>
        </pc:picChg>
      </pc:sldChg>
      <pc:sldMasterChg chg="addSp modSp mod">
        <pc:chgData name="Veniero Facchetti" userId="f2c6c99af91c4974" providerId="LiveId" clId="{ED400692-6BB9-4BD2-B61D-BACA705550FF}" dt="2024-05-09T09:47:04.686" v="14" actId="1076"/>
        <pc:sldMasterMkLst>
          <pc:docMk/>
          <pc:sldMasterMk cId="1449198067" sldId="2147483677"/>
        </pc:sldMasterMkLst>
        <pc:picChg chg="add mod">
          <ac:chgData name="Veniero Facchetti" userId="f2c6c99af91c4974" providerId="LiveId" clId="{ED400692-6BB9-4BD2-B61D-BACA705550FF}" dt="2024-05-09T09:47:04.686" v="14" actId="1076"/>
          <ac:picMkLst>
            <pc:docMk/>
            <pc:sldMasterMk cId="1449198067" sldId="2147483677"/>
            <ac:picMk id="4" creationId="{52CA2459-AE07-8096-ADD4-55C014A677F0}"/>
          </ac:picMkLst>
        </pc:picChg>
      </pc:sldMasterChg>
    </pc:docChg>
  </pc:docChgLst>
  <pc:docChgLst>
    <pc:chgData name="Alex Giorgini" userId="527bc48e-280f-4b0a-a9a0-6e2c8682690c" providerId="ADAL" clId="{226F893B-B847-4639-A454-880C6DBF156B}"/>
    <pc:docChg chg="undo custSel modSld modMainMaster">
      <pc:chgData name="Alex Giorgini" userId="527bc48e-280f-4b0a-a9a0-6e2c8682690c" providerId="ADAL" clId="{226F893B-B847-4639-A454-880C6DBF156B}" dt="2024-05-09T08:47:54.440" v="521" actId="1076"/>
      <pc:docMkLst>
        <pc:docMk/>
      </pc:docMkLst>
      <pc:sldChg chg="addSp delSp modSp mod">
        <pc:chgData name="Alex Giorgini" userId="527bc48e-280f-4b0a-a9a0-6e2c8682690c" providerId="ADAL" clId="{226F893B-B847-4639-A454-880C6DBF156B}" dt="2024-05-09T08:44:13.710" v="498" actId="1076"/>
        <pc:sldMkLst>
          <pc:docMk/>
          <pc:sldMk cId="1697473122" sldId="310"/>
        </pc:sldMkLst>
        <pc:spChg chg="add del mod">
          <ac:chgData name="Alex Giorgini" userId="527bc48e-280f-4b0a-a9a0-6e2c8682690c" providerId="ADAL" clId="{226F893B-B847-4639-A454-880C6DBF156B}" dt="2024-05-09T08:41:13.715" v="485" actId="478"/>
          <ac:spMkLst>
            <pc:docMk/>
            <pc:sldMk cId="1697473122" sldId="310"/>
            <ac:spMk id="4" creationId="{05B1C2C5-F45D-C728-3DA7-F29EFC8EDEFA}"/>
          </ac:spMkLst>
        </pc:spChg>
        <pc:spChg chg="ord">
          <ac:chgData name="Alex Giorgini" userId="527bc48e-280f-4b0a-a9a0-6e2c8682690c" providerId="ADAL" clId="{226F893B-B847-4639-A454-880C6DBF156B}" dt="2024-05-09T08:44:08.530" v="497" actId="166"/>
          <ac:spMkLst>
            <pc:docMk/>
            <pc:sldMk cId="1697473122" sldId="310"/>
            <ac:spMk id="9" creationId="{24B4A2F8-6C11-9290-9323-BAC156CDB4E6}"/>
          </ac:spMkLst>
        </pc:spChg>
        <pc:spChg chg="mod">
          <ac:chgData name="Alex Giorgini" userId="527bc48e-280f-4b0a-a9a0-6e2c8682690c" providerId="ADAL" clId="{226F893B-B847-4639-A454-880C6DBF156B}" dt="2024-05-09T08:14:41.467" v="104" actId="948"/>
          <ac:spMkLst>
            <pc:docMk/>
            <pc:sldMk cId="1697473122" sldId="310"/>
            <ac:spMk id="56" creationId="{EEB04515-F62E-241B-19C3-CC4A0DB7D1E6}"/>
          </ac:spMkLst>
        </pc:spChg>
        <pc:spChg chg="mod">
          <ac:chgData name="Alex Giorgini" userId="527bc48e-280f-4b0a-a9a0-6e2c8682690c" providerId="ADAL" clId="{226F893B-B847-4639-A454-880C6DBF156B}" dt="2024-05-09T08:22:07.468" v="191" actId="207"/>
          <ac:spMkLst>
            <pc:docMk/>
            <pc:sldMk cId="1697473122" sldId="310"/>
            <ac:spMk id="57" creationId="{DD188557-E561-BC85-0B04-09E347C9CB30}"/>
          </ac:spMkLst>
        </pc:spChg>
        <pc:picChg chg="del">
          <ac:chgData name="Alex Giorgini" userId="527bc48e-280f-4b0a-a9a0-6e2c8682690c" providerId="ADAL" clId="{226F893B-B847-4639-A454-880C6DBF156B}" dt="2024-05-09T08:39:03.371" v="479" actId="478"/>
          <ac:picMkLst>
            <pc:docMk/>
            <pc:sldMk cId="1697473122" sldId="310"/>
            <ac:picMk id="6" creationId="{6CA39E37-0735-E462-033F-DB8FB09556BB}"/>
          </ac:picMkLst>
        </pc:picChg>
        <pc:picChg chg="add del mod modCrop">
          <ac:chgData name="Alex Giorgini" userId="527bc48e-280f-4b0a-a9a0-6e2c8682690c" providerId="ADAL" clId="{226F893B-B847-4639-A454-880C6DBF156B}" dt="2024-05-09T08:43:19.010" v="488" actId="478"/>
          <ac:picMkLst>
            <pc:docMk/>
            <pc:sldMk cId="1697473122" sldId="310"/>
            <ac:picMk id="7" creationId="{FEE8A24B-227C-AA6E-DA9F-530F7F4579A0}"/>
          </ac:picMkLst>
        </pc:picChg>
        <pc:picChg chg="ord">
          <ac:chgData name="Alex Giorgini" userId="527bc48e-280f-4b0a-a9a0-6e2c8682690c" providerId="ADAL" clId="{226F893B-B847-4639-A454-880C6DBF156B}" dt="2024-05-09T08:44:08.530" v="497" actId="166"/>
          <ac:picMkLst>
            <pc:docMk/>
            <pc:sldMk cId="1697473122" sldId="310"/>
            <ac:picMk id="10" creationId="{141324B9-C9D9-2F4A-52C4-053133BD1F54}"/>
          </ac:picMkLst>
        </pc:picChg>
        <pc:picChg chg="add mod modCrop">
          <ac:chgData name="Alex Giorgini" userId="527bc48e-280f-4b0a-a9a0-6e2c8682690c" providerId="ADAL" clId="{226F893B-B847-4639-A454-880C6DBF156B}" dt="2024-05-09T08:44:13.710" v="498" actId="1076"/>
          <ac:picMkLst>
            <pc:docMk/>
            <pc:sldMk cId="1697473122" sldId="310"/>
            <ac:picMk id="11" creationId="{2D6D8010-6D0F-C6EA-B82D-ED45EE24E15A}"/>
          </ac:picMkLst>
        </pc:picChg>
      </pc:sldChg>
      <pc:sldChg chg="modSp mod">
        <pc:chgData name="Alex Giorgini" userId="527bc48e-280f-4b0a-a9a0-6e2c8682690c" providerId="ADAL" clId="{226F893B-B847-4639-A454-880C6DBF156B}" dt="2024-05-09T08:44:52.929" v="500" actId="113"/>
        <pc:sldMkLst>
          <pc:docMk/>
          <pc:sldMk cId="2962966828" sldId="311"/>
        </pc:sldMkLst>
        <pc:spChg chg="mod">
          <ac:chgData name="Alex Giorgini" userId="527bc48e-280f-4b0a-a9a0-6e2c8682690c" providerId="ADAL" clId="{226F893B-B847-4639-A454-880C6DBF156B}" dt="2024-05-09T08:16:38.082" v="134" actId="20577"/>
          <ac:spMkLst>
            <pc:docMk/>
            <pc:sldMk cId="2962966828" sldId="311"/>
            <ac:spMk id="5" creationId="{A5E08B32-185A-FA6C-996B-9F81CB0342BF}"/>
          </ac:spMkLst>
        </pc:spChg>
        <pc:spChg chg="mod">
          <ac:chgData name="Alex Giorgini" userId="527bc48e-280f-4b0a-a9a0-6e2c8682690c" providerId="ADAL" clId="{226F893B-B847-4639-A454-880C6DBF156B}" dt="2024-05-09T08:44:52.929" v="500" actId="113"/>
          <ac:spMkLst>
            <pc:docMk/>
            <pc:sldMk cId="2962966828" sldId="311"/>
            <ac:spMk id="13" creationId="{AAC4F061-8611-2849-1538-0D0FA3CC9C9B}"/>
          </ac:spMkLst>
        </pc:spChg>
      </pc:sldChg>
      <pc:sldChg chg="addSp delSp modSp mod">
        <pc:chgData name="Alex Giorgini" userId="527bc48e-280f-4b0a-a9a0-6e2c8682690c" providerId="ADAL" clId="{226F893B-B847-4639-A454-880C6DBF156B}" dt="2024-05-09T08:33:42.293" v="396" actId="255"/>
        <pc:sldMkLst>
          <pc:docMk/>
          <pc:sldMk cId="2213715613" sldId="313"/>
        </pc:sldMkLst>
        <pc:spChg chg="mod">
          <ac:chgData name="Alex Giorgini" userId="527bc48e-280f-4b0a-a9a0-6e2c8682690c" providerId="ADAL" clId="{226F893B-B847-4639-A454-880C6DBF156B}" dt="2024-05-09T08:28:40.715" v="355" actId="1076"/>
          <ac:spMkLst>
            <pc:docMk/>
            <pc:sldMk cId="2213715613" sldId="313"/>
            <ac:spMk id="14" creationId="{1E7E2FAA-6D06-70E4-8A2B-DB5DA006D600}"/>
          </ac:spMkLst>
        </pc:spChg>
        <pc:spChg chg="mod">
          <ac:chgData name="Alex Giorgini" userId="527bc48e-280f-4b0a-a9a0-6e2c8682690c" providerId="ADAL" clId="{226F893B-B847-4639-A454-880C6DBF156B}" dt="2024-05-09T08:33:42.293" v="396" actId="255"/>
          <ac:spMkLst>
            <pc:docMk/>
            <pc:sldMk cId="2213715613" sldId="313"/>
            <ac:spMk id="15" creationId="{3A60C379-6584-3187-8F50-3EF5990A34E6}"/>
          </ac:spMkLst>
        </pc:spChg>
        <pc:spChg chg="mod topLvl">
          <ac:chgData name="Alex Giorgini" userId="527bc48e-280f-4b0a-a9a0-6e2c8682690c" providerId="ADAL" clId="{226F893B-B847-4639-A454-880C6DBF156B}" dt="2024-05-09T08:29:31.068" v="356" actId="338"/>
          <ac:spMkLst>
            <pc:docMk/>
            <pc:sldMk cId="2213715613" sldId="313"/>
            <ac:spMk id="40" creationId="{C661D2E2-93A8-AAD5-AC7C-57E1CA8F1629}"/>
          </ac:spMkLst>
        </pc:spChg>
        <pc:grpChg chg="add mod">
          <ac:chgData name="Alex Giorgini" userId="527bc48e-280f-4b0a-a9a0-6e2c8682690c" providerId="ADAL" clId="{226F893B-B847-4639-A454-880C6DBF156B}" dt="2024-05-09T08:29:37.414" v="357" actId="1076"/>
          <ac:grpSpMkLst>
            <pc:docMk/>
            <pc:sldMk cId="2213715613" sldId="313"/>
            <ac:grpSpMk id="4" creationId="{7EC433A0-27FA-C72D-6A19-75ECFCD31974}"/>
          </ac:grpSpMkLst>
        </pc:grpChg>
        <pc:grpChg chg="del">
          <ac:chgData name="Alex Giorgini" userId="527bc48e-280f-4b0a-a9a0-6e2c8682690c" providerId="ADAL" clId="{226F893B-B847-4639-A454-880C6DBF156B}" dt="2024-05-09T08:25:13.378" v="218" actId="165"/>
          <ac:grpSpMkLst>
            <pc:docMk/>
            <pc:sldMk cId="2213715613" sldId="313"/>
            <ac:grpSpMk id="39" creationId="{92B1E16A-309B-CB26-0E69-831931DF2FF0}"/>
          </ac:grpSpMkLst>
        </pc:grp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1" creationId="{C6381CE4-FAB2-631A-3E0E-D8CB58E2311B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2" creationId="{78941F1B-E26D-2525-7444-2E7584F242E7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3" creationId="{B70CE89B-0A94-48E9-EA39-901630F6A4AE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4" creationId="{E7D10AF8-6BDC-7620-0B70-23BB41B9828B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5" creationId="{78FF7FBA-751B-46CF-5B7C-45498879F451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6" creationId="{D8274288-1E7D-3356-F7CD-D6DAA7CC0744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7" creationId="{EF043234-02C3-6DC9-2401-C8754EDE4F36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8" creationId="{56DB2EBB-FFB5-1C1C-ED6F-9DDD8242B120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49" creationId="{CE396DCB-C980-9D0D-C103-ADFA23B3D016}"/>
          </ac:picMkLst>
        </pc:picChg>
        <pc:picChg chg="mod topLvl">
          <ac:chgData name="Alex Giorgini" userId="527bc48e-280f-4b0a-a9a0-6e2c8682690c" providerId="ADAL" clId="{226F893B-B847-4639-A454-880C6DBF156B}" dt="2024-05-09T08:29:31.068" v="356" actId="338"/>
          <ac:picMkLst>
            <pc:docMk/>
            <pc:sldMk cId="2213715613" sldId="313"/>
            <ac:picMk id="50" creationId="{C67B0C28-B5EF-686D-DD4A-CB8444EA0BF7}"/>
          </ac:picMkLst>
        </pc:picChg>
      </pc:sldChg>
      <pc:sldChg chg="modSp mod">
        <pc:chgData name="Alex Giorgini" userId="527bc48e-280f-4b0a-a9a0-6e2c8682690c" providerId="ADAL" clId="{226F893B-B847-4639-A454-880C6DBF156B}" dt="2024-05-09T08:03:16.440" v="8" actId="255"/>
        <pc:sldMkLst>
          <pc:docMk/>
          <pc:sldMk cId="4024510751" sldId="324"/>
        </pc:sldMkLst>
        <pc:spChg chg="mod">
          <ac:chgData name="Alex Giorgini" userId="527bc48e-280f-4b0a-a9a0-6e2c8682690c" providerId="ADAL" clId="{226F893B-B847-4639-A454-880C6DBF156B}" dt="2024-05-09T08:03:16.440" v="8" actId="255"/>
          <ac:spMkLst>
            <pc:docMk/>
            <pc:sldMk cId="4024510751" sldId="324"/>
            <ac:spMk id="2" creationId="{60BEEFAC-B87D-48F6-D21D-02E165BC31C0}"/>
          </ac:spMkLst>
        </pc:spChg>
        <pc:spChg chg="mod">
          <ac:chgData name="Alex Giorgini" userId="527bc48e-280f-4b0a-a9a0-6e2c8682690c" providerId="ADAL" clId="{226F893B-B847-4639-A454-880C6DBF156B}" dt="2024-05-09T08:02:28.297" v="7" actId="20577"/>
          <ac:spMkLst>
            <pc:docMk/>
            <pc:sldMk cId="4024510751" sldId="324"/>
            <ac:spMk id="6" creationId="{02101DC7-1DBB-4FF0-3502-EE3388345414}"/>
          </ac:spMkLst>
        </pc:spChg>
      </pc:sldChg>
      <pc:sldChg chg="modSp mod">
        <pc:chgData name="Alex Giorgini" userId="527bc48e-280f-4b0a-a9a0-6e2c8682690c" providerId="ADAL" clId="{226F893B-B847-4639-A454-880C6DBF156B}" dt="2024-05-09T08:05:36.443" v="19" actId="20577"/>
        <pc:sldMkLst>
          <pc:docMk/>
          <pc:sldMk cId="2849688472" sldId="327"/>
        </pc:sldMkLst>
        <pc:spChg chg="mod">
          <ac:chgData name="Alex Giorgini" userId="527bc48e-280f-4b0a-a9a0-6e2c8682690c" providerId="ADAL" clId="{226F893B-B847-4639-A454-880C6DBF156B}" dt="2024-05-09T08:05:36.443" v="19" actId="20577"/>
          <ac:spMkLst>
            <pc:docMk/>
            <pc:sldMk cId="2849688472" sldId="327"/>
            <ac:spMk id="2" creationId="{0F174D2F-A0F4-79C8-E119-E565BE5E0169}"/>
          </ac:spMkLst>
        </pc:spChg>
      </pc:sldChg>
      <pc:sldChg chg="delSp modSp mod">
        <pc:chgData name="Alex Giorgini" userId="527bc48e-280f-4b0a-a9a0-6e2c8682690c" providerId="ADAL" clId="{226F893B-B847-4639-A454-880C6DBF156B}" dt="2024-05-09T08:27:14.712" v="345" actId="478"/>
        <pc:sldMkLst>
          <pc:docMk/>
          <pc:sldMk cId="1053852812" sldId="328"/>
        </pc:sldMkLst>
        <pc:spChg chg="del">
          <ac:chgData name="Alex Giorgini" userId="527bc48e-280f-4b0a-a9a0-6e2c8682690c" providerId="ADAL" clId="{226F893B-B847-4639-A454-880C6DBF156B}" dt="2024-05-09T08:27:14.712" v="345" actId="478"/>
          <ac:spMkLst>
            <pc:docMk/>
            <pc:sldMk cId="1053852812" sldId="328"/>
            <ac:spMk id="4" creationId="{E332FAB1-18B8-EA24-050C-03D990F5BDAB}"/>
          </ac:spMkLst>
        </pc:spChg>
        <pc:spChg chg="mod">
          <ac:chgData name="Alex Giorgini" userId="527bc48e-280f-4b0a-a9a0-6e2c8682690c" providerId="ADAL" clId="{226F893B-B847-4639-A454-880C6DBF156B}" dt="2024-05-09T08:22:23.382" v="192" actId="114"/>
          <ac:spMkLst>
            <pc:docMk/>
            <pc:sldMk cId="1053852812" sldId="328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47:54.440" v="521" actId="1076"/>
        <pc:sldMkLst>
          <pc:docMk/>
          <pc:sldMk cId="288650487" sldId="333"/>
        </pc:sldMkLst>
        <pc:spChg chg="mod">
          <ac:chgData name="Alex Giorgini" userId="527bc48e-280f-4b0a-a9a0-6e2c8682690c" providerId="ADAL" clId="{226F893B-B847-4639-A454-880C6DBF156B}" dt="2024-05-09T08:47:54.440" v="521" actId="1076"/>
          <ac:spMkLst>
            <pc:docMk/>
            <pc:sldMk cId="288650487" sldId="333"/>
            <ac:spMk id="54" creationId="{C7449A1D-FA82-5D46-B6A3-B2A0C278D0BC}"/>
          </ac:spMkLst>
        </pc:spChg>
        <pc:spChg chg="mod">
          <ac:chgData name="Alex Giorgini" userId="527bc48e-280f-4b0a-a9a0-6e2c8682690c" providerId="ADAL" clId="{226F893B-B847-4639-A454-880C6DBF156B}" dt="2024-05-09T08:22:47.103" v="196" actId="114"/>
          <ac:spMkLst>
            <pc:docMk/>
            <pc:sldMk cId="288650487" sldId="333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7:52.763" v="478" actId="20577"/>
        <pc:sldMkLst>
          <pc:docMk/>
          <pc:sldMk cId="1773264289" sldId="335"/>
        </pc:sldMkLst>
        <pc:spChg chg="mod">
          <ac:chgData name="Alex Giorgini" userId="527bc48e-280f-4b0a-a9a0-6e2c8682690c" providerId="ADAL" clId="{226F893B-B847-4639-A454-880C6DBF156B}" dt="2024-05-09T08:37:52.763" v="478" actId="20577"/>
          <ac:spMkLst>
            <pc:docMk/>
            <pc:sldMk cId="1773264289" sldId="335"/>
            <ac:spMk id="2" creationId="{8775933F-1FFA-1738-7D02-A9E32075624D}"/>
          </ac:spMkLst>
        </pc:spChg>
        <pc:spChg chg="mod">
          <ac:chgData name="Alex Giorgini" userId="527bc48e-280f-4b0a-a9a0-6e2c8682690c" providerId="ADAL" clId="{226F893B-B847-4639-A454-880C6DBF156B}" dt="2024-05-09T08:22:52.108" v="197" actId="114"/>
          <ac:spMkLst>
            <pc:docMk/>
            <pc:sldMk cId="1773264289" sldId="335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1:30.959" v="383" actId="12"/>
        <pc:sldMkLst>
          <pc:docMk/>
          <pc:sldMk cId="932138304" sldId="337"/>
        </pc:sldMkLst>
        <pc:spChg chg="mod">
          <ac:chgData name="Alex Giorgini" userId="527bc48e-280f-4b0a-a9a0-6e2c8682690c" providerId="ADAL" clId="{226F893B-B847-4639-A454-880C6DBF156B}" dt="2024-05-09T08:31:30.959" v="383" actId="12"/>
          <ac:spMkLst>
            <pc:docMk/>
            <pc:sldMk cId="932138304" sldId="337"/>
            <ac:spMk id="54" creationId="{C7449A1D-FA82-5D46-B6A3-B2A0C278D0BC}"/>
          </ac:spMkLst>
        </pc:spChg>
        <pc:spChg chg="mod">
          <ac:chgData name="Alex Giorgini" userId="527bc48e-280f-4b0a-a9a0-6e2c8682690c" providerId="ADAL" clId="{226F893B-B847-4639-A454-880C6DBF156B}" dt="2024-05-09T08:22:36.421" v="194" actId="114"/>
          <ac:spMkLst>
            <pc:docMk/>
            <pc:sldMk cId="932138304" sldId="337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2:07.056" v="386" actId="12"/>
        <pc:sldMkLst>
          <pc:docMk/>
          <pc:sldMk cId="24494033" sldId="339"/>
        </pc:sldMkLst>
        <pc:spChg chg="mod">
          <ac:chgData name="Alex Giorgini" userId="527bc48e-280f-4b0a-a9a0-6e2c8682690c" providerId="ADAL" clId="{226F893B-B847-4639-A454-880C6DBF156B}" dt="2024-05-09T08:32:07.056" v="386" actId="12"/>
          <ac:spMkLst>
            <pc:docMk/>
            <pc:sldMk cId="24494033" sldId="339"/>
            <ac:spMk id="2" creationId="{8775933F-1FFA-1738-7D02-A9E32075624D}"/>
          </ac:spMkLst>
        </pc:spChg>
      </pc:sldChg>
      <pc:sldChg chg="modSp mod">
        <pc:chgData name="Alex Giorgini" userId="527bc48e-280f-4b0a-a9a0-6e2c8682690c" providerId="ADAL" clId="{226F893B-B847-4639-A454-880C6DBF156B}" dt="2024-05-09T08:36:07.339" v="476" actId="20577"/>
        <pc:sldMkLst>
          <pc:docMk/>
          <pc:sldMk cId="229849450" sldId="340"/>
        </pc:sldMkLst>
        <pc:spChg chg="mod">
          <ac:chgData name="Alex Giorgini" userId="527bc48e-280f-4b0a-a9a0-6e2c8682690c" providerId="ADAL" clId="{226F893B-B847-4639-A454-880C6DBF156B}" dt="2024-05-09T08:36:07.339" v="476" actId="20577"/>
          <ac:spMkLst>
            <pc:docMk/>
            <pc:sldMk cId="229849450" sldId="340"/>
            <ac:spMk id="2" creationId="{8775933F-1FFA-1738-7D02-A9E32075624D}"/>
          </ac:spMkLst>
        </pc:spChg>
        <pc:spChg chg="mod">
          <ac:chgData name="Alex Giorgini" userId="527bc48e-280f-4b0a-a9a0-6e2c8682690c" providerId="ADAL" clId="{226F893B-B847-4639-A454-880C6DBF156B}" dt="2024-05-09T08:13:10.344" v="101" actId="20577"/>
          <ac:spMkLst>
            <pc:docMk/>
            <pc:sldMk cId="229849450" sldId="340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45:13.461" v="501" actId="1076"/>
        <pc:sldMkLst>
          <pc:docMk/>
          <pc:sldMk cId="3839566926" sldId="342"/>
        </pc:sldMkLst>
        <pc:spChg chg="mod">
          <ac:chgData name="Alex Giorgini" userId="527bc48e-280f-4b0a-a9a0-6e2c8682690c" providerId="ADAL" clId="{226F893B-B847-4639-A454-880C6DBF156B}" dt="2024-05-09T08:32:50.405" v="391" actId="113"/>
          <ac:spMkLst>
            <pc:docMk/>
            <pc:sldMk cId="3839566926" sldId="342"/>
            <ac:spMk id="7" creationId="{27880147-BFEC-B618-192C-CDA257DF315B}"/>
          </ac:spMkLst>
        </pc:spChg>
        <pc:picChg chg="mod">
          <ac:chgData name="Alex Giorgini" userId="527bc48e-280f-4b0a-a9a0-6e2c8682690c" providerId="ADAL" clId="{226F893B-B847-4639-A454-880C6DBF156B}" dt="2024-05-09T08:45:13.461" v="501" actId="1076"/>
          <ac:picMkLst>
            <pc:docMk/>
            <pc:sldMk cId="3839566926" sldId="342"/>
            <ac:picMk id="5" creationId="{95A44858-3D2F-7A6F-676D-CA9543A1B999}"/>
          </ac:picMkLst>
        </pc:picChg>
      </pc:sldChg>
      <pc:sldChg chg="modSp mod">
        <pc:chgData name="Alex Giorgini" userId="527bc48e-280f-4b0a-a9a0-6e2c8682690c" providerId="ADAL" clId="{226F893B-B847-4639-A454-880C6DBF156B}" dt="2024-05-09T08:22:42.464" v="195" actId="114"/>
        <pc:sldMkLst>
          <pc:docMk/>
          <pc:sldMk cId="900097687" sldId="344"/>
        </pc:sldMkLst>
        <pc:spChg chg="mod">
          <ac:chgData name="Alex Giorgini" userId="527bc48e-280f-4b0a-a9a0-6e2c8682690c" providerId="ADAL" clId="{226F893B-B847-4639-A454-880C6DBF156B}" dt="2024-05-09T08:22:42.464" v="195" actId="114"/>
          <ac:spMkLst>
            <pc:docMk/>
            <pc:sldMk cId="900097687" sldId="344"/>
            <ac:spMk id="55" creationId="{99DAA128-D9DB-CD16-25A1-AD3CFFC92232}"/>
          </ac:spMkLst>
        </pc:spChg>
      </pc:sldChg>
      <pc:sldChg chg="modSp mod">
        <pc:chgData name="Alex Giorgini" userId="527bc48e-280f-4b0a-a9a0-6e2c8682690c" providerId="ADAL" clId="{226F893B-B847-4639-A454-880C6DBF156B}" dt="2024-05-09T08:33:16.795" v="394" actId="948"/>
        <pc:sldMkLst>
          <pc:docMk/>
          <pc:sldMk cId="1783687982" sldId="345"/>
        </pc:sldMkLst>
        <pc:spChg chg="mod">
          <ac:chgData name="Alex Giorgini" userId="527bc48e-280f-4b0a-a9a0-6e2c8682690c" providerId="ADAL" clId="{226F893B-B847-4639-A454-880C6DBF156B}" dt="2024-05-09T08:33:16.795" v="394" actId="948"/>
          <ac:spMkLst>
            <pc:docMk/>
            <pc:sldMk cId="1783687982" sldId="345"/>
            <ac:spMk id="4" creationId="{846AAF6F-2C26-C3E5-D34A-C21856834484}"/>
          </ac:spMkLst>
        </pc:spChg>
      </pc:sldChg>
      <pc:sldChg chg="modSp mod">
        <pc:chgData name="Alex Giorgini" userId="527bc48e-280f-4b0a-a9a0-6e2c8682690c" providerId="ADAL" clId="{226F893B-B847-4639-A454-880C6DBF156B}" dt="2024-05-09T08:47:01.978" v="505" actId="20577"/>
        <pc:sldMkLst>
          <pc:docMk/>
          <pc:sldMk cId="4165756" sldId="346"/>
        </pc:sldMkLst>
        <pc:spChg chg="mod">
          <ac:chgData name="Alex Giorgini" userId="527bc48e-280f-4b0a-a9a0-6e2c8682690c" providerId="ADAL" clId="{226F893B-B847-4639-A454-880C6DBF156B}" dt="2024-05-09T08:47:01.978" v="505" actId="20577"/>
          <ac:spMkLst>
            <pc:docMk/>
            <pc:sldMk cId="4165756" sldId="346"/>
            <ac:spMk id="3" creationId="{C2DD508A-9E52-B1E8-2210-D38A289CC13F}"/>
          </ac:spMkLst>
        </pc:spChg>
        <pc:spChg chg="mod">
          <ac:chgData name="Alex Giorgini" userId="527bc48e-280f-4b0a-a9a0-6e2c8682690c" providerId="ADAL" clId="{226F893B-B847-4639-A454-880C6DBF156B}" dt="2024-05-09T08:22:28.079" v="193" actId="114"/>
          <ac:spMkLst>
            <pc:docMk/>
            <pc:sldMk cId="4165756" sldId="346"/>
            <ac:spMk id="55" creationId="{99DAA128-D9DB-CD16-25A1-AD3CFFC92232}"/>
          </ac:spMkLst>
        </pc:spChg>
      </pc:sldChg>
      <pc:sldMasterChg chg="modSldLayout">
        <pc:chgData name="Alex Giorgini" userId="527bc48e-280f-4b0a-a9a0-6e2c8682690c" providerId="ADAL" clId="{226F893B-B847-4639-A454-880C6DBF156B}" dt="2024-05-09T08:05:49.125" v="20" actId="478"/>
        <pc:sldMasterMkLst>
          <pc:docMk/>
          <pc:sldMasterMk cId="1449198067" sldId="2147483677"/>
        </pc:sldMasterMkLst>
        <pc:sldLayoutChg chg="delSp mod">
          <pc:chgData name="Alex Giorgini" userId="527bc48e-280f-4b0a-a9a0-6e2c8682690c" providerId="ADAL" clId="{226F893B-B847-4639-A454-880C6DBF156B}" dt="2024-05-09T08:05:49.125" v="20" actId="478"/>
          <pc:sldLayoutMkLst>
            <pc:docMk/>
            <pc:sldMasterMk cId="1449198067" sldId="2147483677"/>
            <pc:sldLayoutMk cId="3036762014" sldId="2147483679"/>
          </pc:sldLayoutMkLst>
          <pc:picChg chg="del">
            <ac:chgData name="Alex Giorgini" userId="527bc48e-280f-4b0a-a9a0-6e2c8682690c" providerId="ADAL" clId="{226F893B-B847-4639-A454-880C6DBF156B}" dt="2024-05-09T08:05:49.125" v="20" actId="478"/>
            <ac:picMkLst>
              <pc:docMk/>
              <pc:sldMasterMk cId="1449198067" sldId="2147483677"/>
              <pc:sldLayoutMk cId="3036762014" sldId="2147483679"/>
              <ac:picMk id="18" creationId="{21342B92-E5D7-928F-4C66-1075D60B3F2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21AE83E-E2C3-1C45-90AB-A9972DC40A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4E7689-8BE8-5240-86D1-04704EEA2B3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9CD9E-A249-5448-85C4-E8CBCA802C8C}" type="datetimeFigureOut">
              <a:rPr lang="it-IT" smtClean="0">
                <a:latin typeface="Arial" panose="020B0604020202020204" pitchFamily="34" charset="0"/>
              </a:rPr>
              <a:t>10/05/2024</a:t>
            </a:fld>
            <a:endParaRPr lang="it-IT">
              <a:latin typeface="Arial" panose="020B0604020202020204" pitchFamily="34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AB63E2-1558-9747-BF29-7A4CA7BAA5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Arial" panose="020B060402020202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0DBB98D-3E68-034D-B622-2C780F4CC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4A41E-FC08-A648-A6F8-585894ABE67E}" type="slidenum">
              <a:rPr lang="it-IT" smtClean="0">
                <a:latin typeface="Arial" panose="020B0604020202020204" pitchFamily="34" charset="0"/>
              </a:rPr>
              <a:t>‹N›</a:t>
            </a:fld>
            <a:endParaRPr 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0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CFA8DA2-65ED-084C-BBCB-EC2F11302EDE}" type="datetimeFigureOut">
              <a:rPr lang="it-IT" smtClean="0"/>
              <a:pPr/>
              <a:t>10/05/2024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262022E-B7D3-854B-9B6F-5DC8404EF6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2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2022E-B7D3-854B-9B6F-5DC8404EF630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tangolo 25">
            <a:extLst>
              <a:ext uri="{FF2B5EF4-FFF2-40B4-BE49-F238E27FC236}">
                <a16:creationId xmlns:a16="http://schemas.microsoft.com/office/drawing/2014/main" id="{86E29CBD-EA49-DA9F-45D3-82D3CEBAA645}"/>
              </a:ext>
            </a:extLst>
          </p:cNvPr>
          <p:cNvSpPr/>
          <p:nvPr userDrawn="1"/>
        </p:nvSpPr>
        <p:spPr>
          <a:xfrm>
            <a:off x="4209534" y="0"/>
            <a:ext cx="4934465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E79B3BB-C555-FB23-7C0C-019CA05AD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5839" r="6307" b="20871"/>
          <a:stretch/>
        </p:blipFill>
        <p:spPr>
          <a:xfrm rot="16200000">
            <a:off x="-465931" y="465930"/>
            <a:ext cx="5143500" cy="42116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574CB83-4D81-47B9-4CFD-FF8E90E349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09204" y="221742"/>
            <a:ext cx="1719479" cy="9539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2751FF5-1466-D314-27EF-3DBB76032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-5445" t="-4877" r="50000" b="-2635"/>
          <a:stretch/>
        </p:blipFill>
        <p:spPr>
          <a:xfrm>
            <a:off x="1571940" y="100029"/>
            <a:ext cx="2637594" cy="5143501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83187B-E546-04F7-F7F6-5671C9855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79197"/>
          <a:stretch/>
        </p:blipFill>
        <p:spPr>
          <a:xfrm>
            <a:off x="250825" y="1009566"/>
            <a:ext cx="1132993" cy="195985"/>
          </a:xfrm>
          <a:prstGeom prst="rect">
            <a:avLst/>
          </a:prstGeom>
        </p:spPr>
      </p:pic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395AB0EC-36F7-05DD-4C10-27652614A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829" y="1600200"/>
            <a:ext cx="4324346" cy="1700349"/>
          </a:xfrm>
        </p:spPr>
        <p:txBody>
          <a:bodyPr lIns="0" tIns="0" rIns="0" bIns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 spc="-200" baseline="0">
                <a:solidFill>
                  <a:srgbClr val="1D71B8"/>
                </a:solidFill>
              </a:defRPr>
            </a:lvl1pPr>
            <a:lvl2pPr marL="342900" indent="0">
              <a:buNone/>
              <a:defRPr sz="7000" b="1" spc="-200" baseline="0">
                <a:solidFill>
                  <a:srgbClr val="1D71B8"/>
                </a:solidFill>
              </a:defRPr>
            </a:lvl2pPr>
            <a:lvl3pPr marL="685800" indent="0">
              <a:buNone/>
              <a:defRPr sz="7000" b="1" spc="-200" baseline="0">
                <a:solidFill>
                  <a:srgbClr val="1D71B8"/>
                </a:solidFill>
              </a:defRPr>
            </a:lvl3pPr>
            <a:lvl4pPr marL="1028700" indent="0">
              <a:buNone/>
              <a:defRPr sz="7000" b="1" spc="-200" baseline="0">
                <a:solidFill>
                  <a:srgbClr val="1D71B8"/>
                </a:solidFill>
              </a:defRPr>
            </a:lvl4pPr>
            <a:lvl5pPr marL="1371600" indent="0">
              <a:buNone/>
              <a:defRPr sz="7000" b="1" spc="-200" baseline="0">
                <a:solidFill>
                  <a:srgbClr val="1D71B8"/>
                </a:solidFill>
              </a:defRPr>
            </a:lvl5pPr>
          </a:lstStyle>
          <a:p>
            <a:pPr lvl="0"/>
            <a:r>
              <a:rPr lang="it-IT"/>
              <a:t>Fare clic per modificare </a:t>
            </a:r>
          </a:p>
        </p:txBody>
      </p:sp>
      <p:pic>
        <p:nvPicPr>
          <p:cNvPr id="22" name="Immagine 21" descr="Immagine che contiene testo, Carattere, Elementi grafici, grafica&#10;&#10;Descrizione generata automaticamente">
            <a:extLst>
              <a:ext uri="{FF2B5EF4-FFF2-40B4-BE49-F238E27FC236}">
                <a16:creationId xmlns:a16="http://schemas.microsoft.com/office/drawing/2014/main" id="{D7AD0962-9258-26AA-829E-1532BA7FE9D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4668" y="4383773"/>
            <a:ext cx="733600" cy="73360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19F6892-8BF4-FD60-96C8-75C42751076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2170" y="4192238"/>
            <a:ext cx="1242560" cy="275259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700" b="0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B4A17999-F0CD-29CE-8ED0-56CAC0491F22}"/>
              </a:ext>
            </a:extLst>
          </p:cNvPr>
          <p:cNvCxnSpPr>
            <a:cxnSpLocks/>
          </p:cNvCxnSpPr>
          <p:nvPr userDrawn="1"/>
        </p:nvCxnSpPr>
        <p:spPr>
          <a:xfrm>
            <a:off x="250825" y="4469509"/>
            <a:ext cx="6635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egnaposto testo 28">
            <a:extLst>
              <a:ext uri="{FF2B5EF4-FFF2-40B4-BE49-F238E27FC236}">
                <a16:creationId xmlns:a16="http://schemas.microsoft.com/office/drawing/2014/main" id="{BC9C233E-AE1B-3061-ED80-EFE7EF5D02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08513" y="3526972"/>
            <a:ext cx="4284662" cy="1132342"/>
          </a:xfrm>
        </p:spPr>
        <p:txBody>
          <a:bodyPr lIns="0" tIns="0" rIns="0" bIns="0"/>
          <a:lstStyle>
            <a:lvl1pPr marL="0" indent="0">
              <a:buNone/>
              <a:defRPr sz="3000" b="1" i="0">
                <a:latin typeface="DM Sans" pitchFamily="2" charset="77"/>
              </a:defRPr>
            </a:lvl1pPr>
            <a:lvl2pPr marL="342900" indent="0">
              <a:buNone/>
              <a:defRPr sz="1500" b="1" i="0">
                <a:latin typeface="DM Sans" pitchFamily="2" charset="77"/>
              </a:defRPr>
            </a:lvl2pPr>
            <a:lvl3pPr marL="685800" indent="0">
              <a:buNone/>
              <a:defRPr sz="1500" b="1" i="0">
                <a:latin typeface="DM Sans" pitchFamily="2" charset="77"/>
              </a:defRPr>
            </a:lvl3pPr>
            <a:lvl4pPr marL="1028700" indent="0">
              <a:buNone/>
              <a:defRPr sz="1500" b="1" i="0">
                <a:latin typeface="DM Sans" pitchFamily="2" charset="77"/>
              </a:defRPr>
            </a:lvl4pPr>
            <a:lvl5pPr marL="1371600" indent="0">
              <a:buNone/>
              <a:defRPr sz="1500" b="1" i="0">
                <a:latin typeface="DM Sans" pitchFamily="2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BD1376E-15E7-8D9A-684F-BA599196E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881"/>
          <a:stretch/>
        </p:blipFill>
        <p:spPr>
          <a:xfrm>
            <a:off x="250825" y="229248"/>
            <a:ext cx="1132993" cy="161278"/>
          </a:xfrm>
          <a:prstGeom prst="rect">
            <a:avLst/>
          </a:prstGeom>
        </p:spPr>
      </p:pic>
      <p:pic>
        <p:nvPicPr>
          <p:cNvPr id="4" name="Immagine 3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C4FA8FA0-3B6F-79D6-DE82-224822649A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4542" y="389401"/>
            <a:ext cx="894942" cy="6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62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6">
            <a:extLst>
              <a:ext uri="{FF2B5EF4-FFF2-40B4-BE49-F238E27FC236}">
                <a16:creationId xmlns:a16="http://schemas.microsoft.com/office/drawing/2014/main" id="{A39F28F3-FD7C-B812-D0B7-8A73DEB1FC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D71B8">
              <a:alpha val="15000"/>
            </a:srgbClr>
          </a:solidFill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3960813" cy="3421062"/>
          </a:xfrm>
        </p:spPr>
        <p:txBody>
          <a:bodyPr lIns="0" tIns="0" rIns="0" bIns="0" anchor="t" anchorCtr="0"/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5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tti">
    <p:bg>
      <p:bgPr>
        <a:solidFill>
          <a:srgbClr val="0C13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6C75C5-5366-CEFC-03F8-73A4AA96FD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B831CC-E29C-6CD1-4336-2FF507F75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4861" r="6307" b="20872"/>
          <a:stretch/>
        </p:blipFill>
        <p:spPr>
          <a:xfrm rot="16200000">
            <a:off x="2000251" y="-2000253"/>
            <a:ext cx="5143500" cy="914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825" y="1166813"/>
            <a:ext cx="5726113" cy="1790700"/>
          </a:xfrm>
        </p:spPr>
        <p:txBody>
          <a:bodyPr lIns="0" tIns="0" rIns="0" bIns="0" anchor="t" anchorCtr="0"/>
          <a:lstStyle>
            <a:lvl1pPr algn="l"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825" y="3077970"/>
            <a:ext cx="5726113" cy="1509905"/>
          </a:xfrm>
        </p:spPr>
        <p:txBody>
          <a:bodyPr lIns="0" tIns="0" rIns="0" bIns="0" anchor="t" anchorCtr="0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7EFFE9D8-6B31-D400-338E-DA7E89F261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6475" y="0"/>
            <a:ext cx="305752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38789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FB50CA6-171D-1B0C-20B6-4CD28D8D280E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751285E-2776-E860-25FE-86B2E0F4B477}"/>
              </a:ext>
            </a:extLst>
          </p:cNvPr>
          <p:cNvGrpSpPr/>
          <p:nvPr userDrawn="1"/>
        </p:nvGrpSpPr>
        <p:grpSpPr>
          <a:xfrm>
            <a:off x="162000" y="4687199"/>
            <a:ext cx="2856010" cy="375011"/>
            <a:chOff x="162000" y="4686820"/>
            <a:chExt cx="2856010" cy="375011"/>
          </a:xfrm>
        </p:grpSpPr>
        <p:sp>
          <p:nvSpPr>
            <p:cNvPr id="11" name="Text Placeholder 3">
              <a:extLst>
                <a:ext uri="{FF2B5EF4-FFF2-40B4-BE49-F238E27FC236}">
                  <a16:creationId xmlns:a16="http://schemas.microsoft.com/office/drawing/2014/main" id="{DC3B697B-6102-2826-48F8-0E8D970FCB7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2000" y="4730021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638C45ED-DBAC-B6A2-3918-597F5F1953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18800" y="4686820"/>
              <a:ext cx="1015200" cy="375011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9CFDD58-8FB9-7E5F-8CF8-39E1D51FD1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2091600" y="4863221"/>
              <a:ext cx="926410" cy="130905"/>
            </a:xfrm>
            <a:prstGeom prst="rect">
              <a:avLst/>
            </a:prstGeom>
          </p:spPr>
        </p:pic>
      </p:grp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390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stazione sezione">
    <p:bg>
      <p:bgPr>
        <a:solidFill>
          <a:srgbClr val="1D71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1D272DA-8263-DF84-872F-CD0BB90D3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888" b="3962"/>
          <a:stretch/>
        </p:blipFill>
        <p:spPr>
          <a:xfrm flipH="1">
            <a:off x="0" y="13527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166813"/>
            <a:ext cx="5726113" cy="1622261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it-IT"/>
              <a:t>Inserisci qui</a:t>
            </a:r>
            <a:br>
              <a:rPr lang="it-IT"/>
            </a:br>
            <a:r>
              <a:rPr lang="it-IT"/>
              <a:t>il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0825" y="2392363"/>
            <a:ext cx="5726113" cy="847226"/>
          </a:xfr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Inserisci qui </a:t>
            </a:r>
          </a:p>
          <a:p>
            <a:pPr lvl="0"/>
            <a:r>
              <a:rPr lang="it-IT"/>
              <a:t>il sottotitolo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3431276"/>
            <a:ext cx="1066673" cy="27384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/>
              <a:t>RELATORE: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82B7AD0-0626-23F8-0A8E-CCF8B7133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5445" t="-4877" r="50000" b="-2635"/>
          <a:stretch/>
        </p:blipFill>
        <p:spPr>
          <a:xfrm>
            <a:off x="6740434" y="-1570"/>
            <a:ext cx="2403566" cy="468712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AF6C38-DF9B-B8CA-2F9C-571CD3435E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7175" y="234950"/>
            <a:ext cx="1060323" cy="588235"/>
          </a:xfrm>
          <a:prstGeom prst="rect">
            <a:avLst/>
          </a:prstGeom>
        </p:spPr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D669448E-5594-9860-55D3-BFD7CF0F5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612" y="3431822"/>
            <a:ext cx="4832350" cy="564445"/>
          </a:xfrm>
        </p:spPr>
        <p:txBody>
          <a:bodyPr lIns="0" tIns="0" rIns="0" bIns="0" anchor="t" anchorCtr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400" b="0">
                <a:solidFill>
                  <a:schemeClr val="bg1"/>
                </a:solidFill>
              </a:defRPr>
            </a:lvl2pPr>
            <a:lvl3pPr marL="685800" indent="0">
              <a:buNone/>
              <a:defRPr sz="1400" b="0">
                <a:solidFill>
                  <a:schemeClr val="bg1"/>
                </a:solidFill>
              </a:defRPr>
            </a:lvl3pPr>
            <a:lvl4pPr marL="1028700" indent="0">
              <a:buNone/>
              <a:defRPr sz="1500" b="0">
                <a:solidFill>
                  <a:schemeClr val="bg1"/>
                </a:solidFill>
              </a:defRPr>
            </a:lvl4pPr>
            <a:lvl5pPr marL="1371600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D87239A-938A-8860-6B71-B9E06635FEB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63962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0286B607-AD60-27D5-A9EA-0E192BB768E9}"/>
              </a:ext>
            </a:extLst>
          </p:cNvPr>
          <p:cNvGrpSpPr/>
          <p:nvPr userDrawn="1"/>
        </p:nvGrpSpPr>
        <p:grpSpPr>
          <a:xfrm>
            <a:off x="6872317" y="4657725"/>
            <a:ext cx="2052123" cy="523874"/>
            <a:chOff x="6872317" y="4657725"/>
            <a:chExt cx="2052123" cy="523874"/>
          </a:xfrm>
        </p:grpSpPr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75DFF8FC-D9A8-C31D-2BD0-3A77FA7F58D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CONFERENCE ORGANIZERS</a:t>
              </a:r>
            </a:p>
          </p:txBody>
        </p:sp>
        <p:pic>
          <p:nvPicPr>
            <p:cNvPr id="18" name="Immagine 17" descr="Immagine che contiene testo, Carattere, Elementi grafici, grafica&#10;&#10;Descrizione generata automaticamente">
              <a:extLst>
                <a:ext uri="{FF2B5EF4-FFF2-40B4-BE49-F238E27FC236}">
                  <a16:creationId xmlns:a16="http://schemas.microsoft.com/office/drawing/2014/main" id="{46F0F6D3-FD02-18F5-9D3E-A73F4BF1FB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400566" y="4657725"/>
              <a:ext cx="523874" cy="523874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9ECD101-A212-2EC2-7ED9-FC3ABEEB5413}"/>
              </a:ext>
            </a:extLst>
          </p:cNvPr>
          <p:cNvGrpSpPr/>
          <p:nvPr userDrawn="1"/>
        </p:nvGrpSpPr>
        <p:grpSpPr>
          <a:xfrm>
            <a:off x="160207" y="4687199"/>
            <a:ext cx="2858274" cy="375637"/>
            <a:chOff x="160207" y="4686820"/>
            <a:chExt cx="2858274" cy="375637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C434CDE9-1BA4-DE23-4F70-B6DE0E0D26D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28614"/>
              <a:ext cx="780752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>
                  <a:solidFill>
                    <a:schemeClr val="bg1"/>
                  </a:solidFill>
                </a:rPr>
                <a:t>ORGANIZERS</a:t>
              </a:r>
            </a:p>
          </p:txBody>
        </p: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58A30AA-C731-B8E5-2AA5-1B355DC92A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017841" y="4686820"/>
              <a:ext cx="1016895" cy="375637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82BE03C-D18F-AA8A-2358-92E4524463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2092071" y="4861789"/>
              <a:ext cx="926410" cy="130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14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90682" y="2392364"/>
            <a:ext cx="3532281" cy="2195512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3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5726113" cy="1101725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2392363"/>
            <a:ext cx="4357688" cy="2195511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43525" y="0"/>
            <a:ext cx="3800475" cy="5143500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509113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in alto + 3 colonn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C7C55CBD-22BD-80BB-B90C-CBED35E16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2139950"/>
          </a:xfrm>
        </p:spPr>
        <p:txBody>
          <a:bodyPr/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</p:spPr>
        <p:txBody>
          <a:bodyPr lIns="0" tIns="0" rIns="0" bIns="0" anchor="t" anchorCtr="0"/>
          <a:lstStyle>
            <a:lvl1pPr>
              <a:lnSpc>
                <a:spcPts val="4700"/>
              </a:lnSpc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</a:t>
            </a:r>
            <a:endParaRPr lang="en-US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763AC3AB-91B4-49E8-DA78-78FA98108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9138" y="2392363"/>
            <a:ext cx="7705725" cy="2195512"/>
          </a:xfrm>
        </p:spPr>
        <p:txBody>
          <a:bodyPr lIns="0" tIns="0" rIns="0" bIns="0" numCol="3"/>
          <a:lstStyle>
            <a:lvl1pPr marL="0" indent="0" algn="l">
              <a:buFont typeface="Arial" panose="020B0604020202020204" pitchFamily="34" charset="0"/>
              <a:buNone/>
              <a:defRPr sz="1100"/>
            </a:lvl1pPr>
            <a:lvl2pPr marL="342900" indent="0" algn="l">
              <a:buFont typeface="Arial" panose="020B0604020202020204" pitchFamily="34" charset="0"/>
              <a:buNone/>
              <a:defRPr sz="11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451458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8807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colonne+3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FF100E-83B5-3B1C-0C79-DEBC0283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15" y="1166813"/>
            <a:ext cx="8609371" cy="902371"/>
          </a:xfrm>
        </p:spPr>
        <p:txBody>
          <a:bodyPr lIns="0" tIns="0" rIns="0" bIns="0" anchor="t" anchorCtr="0"/>
          <a:lstStyle>
            <a:lvl1pPr>
              <a:lnSpc>
                <a:spcPts val="3500"/>
              </a:lnSpc>
              <a:defRPr b="1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02E452-20CE-A537-7791-02C947E1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5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F87AFE0-7542-9F46-9C23-2FE598DE6C9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16721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D586BF-36D5-F765-9DF2-DC444460993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81868" y="2139950"/>
            <a:ext cx="2803715" cy="670494"/>
          </a:xfrm>
        </p:spPr>
        <p:txBody>
          <a:bodyPr lIns="0" tIns="0" rIns="0" bIns="0" anchor="t" anchorCtr="0"/>
          <a:lstStyle/>
          <a:p>
            <a:pPr lvl="0"/>
            <a:r>
              <a:rPr lang="it-IT"/>
              <a:t>Fare clic per modificare gli stili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8082D11-EC3A-A240-B2E1-F0A5B9E791A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2525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8289869-566B-A543-8D6A-132A0D50D2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16721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297723FE-AC46-3A41-AC06-765343FE1A5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081868" y="3525192"/>
            <a:ext cx="2803715" cy="1062684"/>
          </a:xfrm>
        </p:spPr>
        <p:txBody>
          <a:bodyPr lIns="0" tIns="0" rIns="0" bIns="0" anchor="t" anchorCtr="0"/>
          <a:lstStyle>
            <a:lvl1pPr>
              <a:defRPr sz="900">
                <a:solidFill>
                  <a:schemeClr val="accent5"/>
                </a:solidFill>
              </a:defRPr>
            </a:lvl1pPr>
            <a:lvl2pPr>
              <a:defRPr sz="900">
                <a:solidFill>
                  <a:schemeClr val="accent5"/>
                </a:solidFill>
              </a:defRPr>
            </a:lvl2pPr>
            <a:lvl3pPr>
              <a:defRPr sz="900">
                <a:solidFill>
                  <a:schemeClr val="accent5"/>
                </a:solidFill>
              </a:defRPr>
            </a:lvl3pPr>
            <a:lvl4pPr>
              <a:defRPr sz="900">
                <a:solidFill>
                  <a:schemeClr val="accent5"/>
                </a:solidFill>
              </a:defRPr>
            </a:lvl4pPr>
            <a:lvl5pPr>
              <a:defRPr sz="900">
                <a:solidFill>
                  <a:schemeClr val="accent5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A28C1445-31ED-DB49-7A62-BCC414F3B9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0825" y="2800172"/>
            <a:ext cx="2805113" cy="577850"/>
          </a:xfr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400"/>
            </a:lvl1pPr>
            <a:lvl2pPr marL="342900" indent="0" algn="l">
              <a:buFont typeface="Arial" panose="020B0604020202020204" pitchFamily="34" charset="0"/>
              <a:buNone/>
              <a:defRPr sz="1400"/>
            </a:lvl2pPr>
            <a:lvl3pPr marL="685800" indent="0" algn="l">
              <a:buFont typeface="Arial" panose="020B0604020202020204" pitchFamily="34" charset="0"/>
              <a:buNone/>
              <a:defRPr sz="1400"/>
            </a:lvl3pPr>
            <a:lvl4pPr marL="1028700" indent="0" algn="l">
              <a:buFont typeface="Arial" panose="020B0604020202020204" pitchFamily="34" charset="0"/>
              <a:buNone/>
              <a:defRPr sz="1400"/>
            </a:lvl4pPr>
            <a:lvl5pPr marL="1371600" indent="0" algn="l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1C21F5C0-6896-8FC6-8DEA-473068B2F9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67063" y="2800172"/>
            <a:ext cx="2803525" cy="584200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6489CF64-F6EA-DBED-6F34-72F648C3C3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81713" y="2800172"/>
            <a:ext cx="2811462" cy="604838"/>
          </a:xfrm>
        </p:spPr>
        <p:txBody>
          <a:bodyPr lIns="0" tIns="0" rIns="0" bIns="0"/>
          <a:lstStyle>
            <a:lvl1pPr marL="0" indent="0" algn="l">
              <a:buNone/>
              <a:defRPr sz="1400"/>
            </a:lvl1pPr>
            <a:lvl2pPr marL="342900" indent="0" algn="l">
              <a:buNone/>
              <a:defRPr sz="1400"/>
            </a:lvl2pPr>
            <a:lvl3pPr marL="685800" indent="0" algn="l">
              <a:buNone/>
              <a:defRPr sz="1400"/>
            </a:lvl3pPr>
            <a:lvl4pPr marL="1028700" indent="0" algn="l">
              <a:buNone/>
              <a:defRPr sz="1400"/>
            </a:lvl4pPr>
            <a:lvl5pPr marL="1371600" indent="0" algn="l">
              <a:buNone/>
              <a:defRPr sz="14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4043713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166813"/>
            <a:ext cx="8642350" cy="973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2392364"/>
            <a:ext cx="8642350" cy="2195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117792-2883-2FFA-E9B8-ADDDF7585FB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0825" y="243614"/>
            <a:ext cx="1060323" cy="588236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1C059A17-1475-2C1B-2FFC-14CD1CD7459C}"/>
              </a:ext>
            </a:extLst>
          </p:cNvPr>
          <p:cNvGrpSpPr/>
          <p:nvPr userDrawn="1"/>
        </p:nvGrpSpPr>
        <p:grpSpPr>
          <a:xfrm>
            <a:off x="6872317" y="4650906"/>
            <a:ext cx="2055759" cy="530952"/>
            <a:chOff x="6872317" y="4650906"/>
            <a:chExt cx="2055759" cy="53095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CF301EB-9C92-A6B4-2A4A-F1C081D07D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rcRect/>
            <a:stretch/>
          </p:blipFill>
          <p:spPr>
            <a:xfrm>
              <a:off x="8397124" y="4650906"/>
              <a:ext cx="530952" cy="530952"/>
            </a:xfrm>
            <a:prstGeom prst="rect">
              <a:avLst/>
            </a:prstGeom>
          </p:spPr>
        </p:pic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29C50DCD-E480-C68B-4159-CA02D766BF8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872317" y="4728614"/>
              <a:ext cx="1559540" cy="201461"/>
            </a:xfrm>
            <a:prstGeom prst="rect">
              <a:avLst/>
            </a:prstGeom>
          </p:spPr>
          <p:txBody>
            <a:bodyPr/>
            <a:lstStyle>
              <a:lvl1pPr marL="0" indent="0" algn="r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CONFERENCE ORGANIZERS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EF16EAC-A3F7-F820-9B86-08CC1F6B3CE1}"/>
              </a:ext>
            </a:extLst>
          </p:cNvPr>
          <p:cNvGrpSpPr/>
          <p:nvPr userDrawn="1"/>
        </p:nvGrpSpPr>
        <p:grpSpPr>
          <a:xfrm>
            <a:off x="160207" y="4687200"/>
            <a:ext cx="2857803" cy="375011"/>
            <a:chOff x="160207" y="4702709"/>
            <a:chExt cx="2857803" cy="375011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7162E242-C8D3-7964-A88C-3D57D5C0C79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60207" y="4745909"/>
              <a:ext cx="1429696" cy="201461"/>
            </a:xfrm>
            <a:prstGeom prst="rect">
              <a:avLst/>
            </a:prstGeom>
          </p:spPr>
          <p:txBody>
            <a:bodyPr/>
            <a:lstStyle>
              <a:lvl1pPr marL="0" indent="0" algn="l" defTabSz="685800" rtl="0" eaLnBrk="1" latinLnBrk="0" hangingPunct="1">
                <a:lnSpc>
                  <a:spcPts val="8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600" b="0" i="0" kern="1200" spc="5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/>
                <a:t>ORGANIZERS</a:t>
              </a:r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055698CF-98FE-F4CC-921A-0D0ABE57CC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rcRect/>
            <a:stretch/>
          </p:blipFill>
          <p:spPr>
            <a:xfrm>
              <a:off x="1018800" y="4702709"/>
              <a:ext cx="1015200" cy="37501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C771EA30-CB2F-CBDE-0581-EA1E86A4F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2091600" y="4702709"/>
              <a:ext cx="926410" cy="367255"/>
            </a:xfrm>
            <a:prstGeom prst="rect">
              <a:avLst/>
            </a:prstGeom>
          </p:spPr>
        </p:pic>
      </p:grp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2FD1F9-807C-C0B9-7E15-7E27305A0CE5}"/>
              </a:ext>
            </a:extLst>
          </p:cNvPr>
          <p:cNvCxnSpPr>
            <a:cxnSpLocks/>
          </p:cNvCxnSpPr>
          <p:nvPr userDrawn="1"/>
        </p:nvCxnSpPr>
        <p:spPr>
          <a:xfrm>
            <a:off x="250825" y="4659313"/>
            <a:ext cx="864235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 descr="Immagine che contiene test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52CA2459-AE07-8096-ADD4-55C014A677F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222999" y="211767"/>
            <a:ext cx="1657724" cy="544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19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0" r:id="rId3"/>
    <p:sldLayoutId id="2147483701" r:id="rId4"/>
    <p:sldLayoutId id="2147483681" r:id="rId5"/>
    <p:sldLayoutId id="2147483699" r:id="rId6"/>
    <p:sldLayoutId id="2147483700" r:id="rId7"/>
    <p:sldLayoutId id="2147483684" r:id="rId8"/>
    <p:sldLayoutId id="2147483692" r:id="rId9"/>
    <p:sldLayoutId id="2147483683" r:id="rId10"/>
    <p:sldLayoutId id="214748369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07" userDrawn="1">
          <p15:clr>
            <a:srgbClr val="F26B43"/>
          </p15:clr>
        </p15:guide>
        <p15:guide id="3" pos="158" userDrawn="1">
          <p15:clr>
            <a:srgbClr val="F26B43"/>
          </p15:clr>
        </p15:guide>
        <p15:guide id="4" pos="5602" userDrawn="1">
          <p15:clr>
            <a:srgbClr val="F26B43"/>
          </p15:clr>
        </p15:guide>
        <p15:guide id="5" orient="horz" pos="146" userDrawn="1">
          <p15:clr>
            <a:srgbClr val="F26B43"/>
          </p15:clr>
        </p15:guide>
        <p15:guide id="6" orient="horz" pos="3094" userDrawn="1">
          <p15:clr>
            <a:srgbClr val="F26B43"/>
          </p15:clr>
        </p15:guide>
        <p15:guide id="7" pos="2653" userDrawn="1">
          <p15:clr>
            <a:srgbClr val="F26B43"/>
          </p15:clr>
        </p15:guide>
        <p15:guide id="8" orient="horz" pos="1348" userDrawn="1">
          <p15:clr>
            <a:srgbClr val="F26B43"/>
          </p15:clr>
        </p15:guide>
        <p15:guide id="9" pos="3765" userDrawn="1">
          <p15:clr>
            <a:srgbClr val="F26B43"/>
          </p15:clr>
        </p15:guide>
        <p15:guide id="10" orient="horz" pos="531" userDrawn="1">
          <p15:clr>
            <a:srgbClr val="F26B43"/>
          </p15:clr>
        </p15:guide>
        <p15:guide id="12" pos="2903" userDrawn="1">
          <p15:clr>
            <a:srgbClr val="F26B43"/>
          </p15:clr>
        </p15:guide>
        <p15:guide id="13" orient="horz" pos="735" userDrawn="1">
          <p15:clr>
            <a:srgbClr val="F26B43"/>
          </p15:clr>
        </p15:guide>
        <p15:guide id="16" orient="horz" pos="2890" userDrawn="1">
          <p15:clr>
            <a:srgbClr val="F26B43"/>
          </p15:clr>
        </p15:guide>
        <p15:guide id="17" orient="horz" pos="2935" userDrawn="1">
          <p15:clr>
            <a:srgbClr val="F26B43"/>
          </p15:clr>
        </p15:guide>
        <p15:guide id="18" pos="453" userDrawn="1">
          <p15:clr>
            <a:srgbClr val="F26B43"/>
          </p15:clr>
        </p15:guide>
        <p15:guide id="19" pos="5307" userDrawn="1">
          <p15:clr>
            <a:srgbClr val="F26B43"/>
          </p15:clr>
        </p15:guide>
        <p15:guide id="20" orient="horz" pos="1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ndustrialvalvesummit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valvecampus.com/" TargetMode="External"/><Relationship Id="rId5" Type="http://schemas.openxmlformats.org/officeDocument/2006/relationships/hyperlink" Target="mailto:segreteria@valvecampus.com" TargetMode="External"/><Relationship Id="rId4" Type="http://schemas.openxmlformats.org/officeDocument/2006/relationships/hyperlink" Target="https://industrialvalvesummi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19.svg"/><Relationship Id="rId21" Type="http://schemas.openxmlformats.org/officeDocument/2006/relationships/image" Target="../media/image37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F174D2F-A0F4-79C8-E119-E565BE5E01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690174"/>
            <a:ext cx="4324350" cy="25020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spc="0" dirty="0"/>
              <a:t>Presenting S3EEM: a </a:t>
            </a:r>
            <a:r>
              <a:rPr lang="it-IT" sz="3200" spc="0" dirty="0" err="1"/>
              <a:t>flexible</a:t>
            </a:r>
            <a:r>
              <a:rPr lang="it-IT" sz="3200" spc="0" dirty="0"/>
              <a:t> and user-friendly tool to </a:t>
            </a:r>
            <a:r>
              <a:rPr lang="it-IT" sz="3200" spc="0" dirty="0" err="1"/>
              <a:t>assess</a:t>
            </a:r>
            <a:r>
              <a:rPr lang="it-IT" sz="3200" spc="0" dirty="0"/>
              <a:t> GHG </a:t>
            </a:r>
            <a:r>
              <a:rPr lang="it-IT" sz="3200" spc="0" dirty="0" err="1"/>
              <a:t>emissions</a:t>
            </a:r>
            <a:r>
              <a:rPr lang="it-IT" sz="3200" spc="0" dirty="0"/>
              <a:t> in the </a:t>
            </a:r>
            <a:r>
              <a:rPr lang="it-IT" sz="3200" spc="0" dirty="0" err="1"/>
              <a:t>Oil&amp;Gas</a:t>
            </a:r>
            <a:r>
              <a:rPr lang="it-IT" sz="3200" spc="0" dirty="0"/>
              <a:t> Industry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:a16="http://schemas.microsoft.com/office/drawing/2014/main" id="{16C57FAC-F0BC-6134-A643-67B1931412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2170" y="4192238"/>
            <a:ext cx="1242560" cy="275259"/>
          </a:xfrm>
        </p:spPr>
        <p:txBody>
          <a:bodyPr/>
          <a:lstStyle/>
          <a:p>
            <a:pPr lvl="0"/>
            <a:r>
              <a:rPr lang="it-IT"/>
              <a:t>CONFERENCE </a:t>
            </a:r>
          </a:p>
          <a:p>
            <a:pPr lvl="0"/>
            <a:r>
              <a:rPr lang="it-IT"/>
              <a:t>ORGANIZERS</a:t>
            </a:r>
          </a:p>
        </p:txBody>
      </p:sp>
    </p:spTree>
    <p:extLst>
      <p:ext uri="{BB962C8B-B14F-4D97-AF65-F5344CB8AC3E}">
        <p14:creationId xmlns:p14="http://schemas.microsoft.com/office/powerpoint/2010/main" val="2849688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5" y="1524000"/>
            <a:ext cx="8609370" cy="114261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from all the emission sources (Data quality requirement).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GHGs emissions calculation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(ton CO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eq) from each source (emission factors) and aggregation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Scope)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(GHG Protocol; ISO 14064-1).</a:t>
            </a: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4857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C4B0D0C-33C9-5B0F-BA7D-7AF5BDC72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6" t="49516" r="30625" b="35624"/>
          <a:stretch/>
        </p:blipFill>
        <p:spPr>
          <a:xfrm>
            <a:off x="267310" y="2897208"/>
            <a:ext cx="4966504" cy="950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BDDBAA0-AA05-5F14-23E1-63FA5DC812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33" t="7752" r="26667"/>
          <a:stretch/>
        </p:blipFill>
        <p:spPr>
          <a:xfrm>
            <a:off x="5475289" y="2635104"/>
            <a:ext cx="1378208" cy="195246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E99B6487-5AB3-1064-7B53-3EC87D546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83" t="8520" r="34167" b="2481"/>
          <a:stretch/>
        </p:blipFill>
        <p:spPr>
          <a:xfrm>
            <a:off x="7099656" y="2635103"/>
            <a:ext cx="1397913" cy="195246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650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94686"/>
            <a:ext cx="8609371" cy="54425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/>
              <a:t>major </a:t>
            </a:r>
            <a:r>
              <a:rPr lang="it-IT" sz="2800" b="0" i="1" dirty="0" err="1"/>
              <a:t>issues</a:t>
            </a:r>
            <a:endParaRPr lang="it-IT" sz="2800" b="0" i="1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279932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Scope 3 emissions particularly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complex and time-consuming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(resources &amp; expertise). 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Incomplete or unreliable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upstream and downstream activities/processes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(especially physical quantities, e.g., quantity, distance, etc.).</a:t>
            </a:r>
            <a:endParaRPr lang="en-US" sz="1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u="sng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US" sz="14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assessing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total GHGs emissions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(Carbon Footprint) comprehensively.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identifying emissions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reductions opportunities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throughout the supply chain.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transparency and accountability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reporting environmental performance and progress towards sustainability goals. 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3D Personaje De Dibujos Animados - Concepto Del Problema Stock de ...">
            <a:extLst>
              <a:ext uri="{FF2B5EF4-FFF2-40B4-BE49-F238E27FC236}">
                <a16:creationId xmlns:a16="http://schemas.microsoft.com/office/drawing/2014/main" id="{C41D0796-B4BA-E529-D733-48A66648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 bwMode="auto">
          <a:xfrm>
            <a:off x="7639050" y="2406983"/>
            <a:ext cx="1237633" cy="12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26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830473"/>
            <a:ext cx="8609371" cy="5025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B050"/>
                </a:solidFill>
              </a:rPr>
              <a:t>Solution:</a:t>
            </a:r>
            <a:r>
              <a:rPr lang="it-IT" sz="2800" dirty="0"/>
              <a:t> The S3EEM Tool - </a:t>
            </a:r>
            <a:r>
              <a:rPr lang="it-IT" sz="2800" dirty="0" err="1"/>
              <a:t>Introduction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Scope 3 Emissions Estimation Tool: flexible and user-friendly generalized model developed at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request of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VALVECampus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Association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made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available to the associated Companies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Quantification of GHGs emissions related to the whole supply chain.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26562C7-B919-7975-9006-6A9054E9FB6E}"/>
              </a:ext>
            </a:extLst>
          </p:cNvPr>
          <p:cNvGrpSpPr/>
          <p:nvPr/>
        </p:nvGrpSpPr>
        <p:grpSpPr>
          <a:xfrm>
            <a:off x="409649" y="3081898"/>
            <a:ext cx="2128724" cy="1436439"/>
            <a:chOff x="409649" y="2810018"/>
            <a:chExt cx="2128724" cy="1436439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40F7A2F-182F-DE5A-D619-962A4145A432}"/>
                </a:ext>
              </a:extLst>
            </p:cNvPr>
            <p:cNvSpPr/>
            <p:nvPr/>
          </p:nvSpPr>
          <p:spPr>
            <a:xfrm>
              <a:off x="409651" y="2810018"/>
              <a:ext cx="2128722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UPSTREAM ACTIVITIES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0A8D5B5A-C575-3AB1-CA0E-5A0A38C7F563}"/>
                </a:ext>
              </a:extLst>
            </p:cNvPr>
            <p:cNvSpPr/>
            <p:nvPr/>
          </p:nvSpPr>
          <p:spPr>
            <a:xfrm>
              <a:off x="409650" y="3354272"/>
              <a:ext cx="2128723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 ACTIVITIES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D7BE0AA-EF37-C988-9E70-FBAA43BD9B21}"/>
                </a:ext>
              </a:extLst>
            </p:cNvPr>
            <p:cNvSpPr/>
            <p:nvPr/>
          </p:nvSpPr>
          <p:spPr>
            <a:xfrm>
              <a:off x="409649" y="3898526"/>
              <a:ext cx="2128723" cy="3479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DOWNSTREAM ACTIVITIES</a:t>
              </a:r>
            </a:p>
          </p:txBody>
        </p:sp>
      </p:grpSp>
      <p:sp>
        <p:nvSpPr>
          <p:cNvPr id="9" name="Disco magnetico 8">
            <a:extLst>
              <a:ext uri="{FF2B5EF4-FFF2-40B4-BE49-F238E27FC236}">
                <a16:creationId xmlns:a16="http://schemas.microsoft.com/office/drawing/2014/main" id="{416822F3-3E82-E7D1-C692-F280604B7828}"/>
              </a:ext>
            </a:extLst>
          </p:cNvPr>
          <p:cNvSpPr/>
          <p:nvPr/>
        </p:nvSpPr>
        <p:spPr>
          <a:xfrm>
            <a:off x="3320162" y="3508917"/>
            <a:ext cx="1123252" cy="582399"/>
          </a:xfrm>
          <a:prstGeom prst="flowChartMagneticDisk">
            <a:avLst/>
          </a:prstGeom>
          <a:solidFill>
            <a:srgbClr val="CCFF99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S3EEM 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endParaRPr lang="it-IT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el Logo y símbolo, significado, historia, PNG, marca">
            <a:extLst>
              <a:ext uri="{FF2B5EF4-FFF2-40B4-BE49-F238E27FC236}">
                <a16:creationId xmlns:a16="http://schemas.microsoft.com/office/drawing/2014/main" id="{F95E5297-699D-1458-DE2E-F3F17EA4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64" y="3171916"/>
            <a:ext cx="658368" cy="3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curvo 10">
            <a:extLst>
              <a:ext uri="{FF2B5EF4-FFF2-40B4-BE49-F238E27FC236}">
                <a16:creationId xmlns:a16="http://schemas.microsoft.com/office/drawing/2014/main" id="{697B0B28-F7BC-4DD5-D623-3443D0420D5C}"/>
              </a:ext>
            </a:extLst>
          </p:cNvPr>
          <p:cNvCxnSpPr>
            <a:cxnSpLocks/>
            <a:stCxn id="5" idx="3"/>
            <a:endCxn id="9" idx="2"/>
          </p:cNvCxnSpPr>
          <p:nvPr/>
        </p:nvCxnSpPr>
        <p:spPr>
          <a:xfrm>
            <a:off x="2538373" y="3255864"/>
            <a:ext cx="781789" cy="544253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curvo 12">
            <a:extLst>
              <a:ext uri="{FF2B5EF4-FFF2-40B4-BE49-F238E27FC236}">
                <a16:creationId xmlns:a16="http://schemas.microsoft.com/office/drawing/2014/main" id="{C651BCC5-E175-719E-78B3-73AF4045D063}"/>
              </a:ext>
            </a:extLst>
          </p:cNvPr>
          <p:cNvCxnSpPr>
            <a:cxnSpLocks/>
            <a:stCxn id="7" idx="3"/>
            <a:endCxn id="9" idx="2"/>
          </p:cNvCxnSpPr>
          <p:nvPr/>
        </p:nvCxnSpPr>
        <p:spPr>
          <a:xfrm flipV="1">
            <a:off x="2538373" y="3800117"/>
            <a:ext cx="781789" cy="1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DD03BB11-3398-F76D-7E95-E46DA0BA05FF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 flipV="1">
            <a:off x="2538372" y="3800117"/>
            <a:ext cx="781790" cy="544255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0945CD89-71CE-C673-4CF1-4D7A8DA64C2F}"/>
              </a:ext>
            </a:extLst>
          </p:cNvPr>
          <p:cNvSpPr/>
          <p:nvPr/>
        </p:nvSpPr>
        <p:spPr>
          <a:xfrm>
            <a:off x="409650" y="2784649"/>
            <a:ext cx="2128722" cy="212613"/>
          </a:xfrm>
          <a:prstGeom prst="rect">
            <a:avLst/>
          </a:prstGeom>
          <a:solidFill>
            <a:srgbClr val="FFFFCC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INPUT DATA (SURVEY)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4B84B6E-B8CC-F424-231A-01282949B161}"/>
              </a:ext>
            </a:extLst>
          </p:cNvPr>
          <p:cNvSpPr/>
          <p:nvPr/>
        </p:nvSpPr>
        <p:spPr>
          <a:xfrm>
            <a:off x="4730850" y="3557622"/>
            <a:ext cx="1498413" cy="4849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CALCULATIONS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6E51D75A-83CB-20DC-C2DD-6473A9290B4C}"/>
              </a:ext>
            </a:extLst>
          </p:cNvPr>
          <p:cNvCxnSpPr>
            <a:cxnSpLocks/>
            <a:stCxn id="9" idx="4"/>
            <a:endCxn id="24" idx="1"/>
          </p:cNvCxnSpPr>
          <p:nvPr/>
        </p:nvCxnSpPr>
        <p:spPr>
          <a:xfrm>
            <a:off x="4443414" y="3800117"/>
            <a:ext cx="2874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5AB65D4F-B466-CC08-6E13-2364C5FFE9A8}"/>
              </a:ext>
            </a:extLst>
          </p:cNvPr>
          <p:cNvSpPr/>
          <p:nvPr/>
        </p:nvSpPr>
        <p:spPr>
          <a:xfrm>
            <a:off x="6516699" y="3556806"/>
            <a:ext cx="1498413" cy="484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EMISSIONS RESULTS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7DBB7F6-09D8-0E97-E6C6-B99DBC1C4BBA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 flipV="1">
            <a:off x="6229263" y="3799301"/>
            <a:ext cx="287436" cy="8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Ingranaggi Clip Art at Clker.com - vector clip art online, royalty free ...">
            <a:extLst>
              <a:ext uri="{FF2B5EF4-FFF2-40B4-BE49-F238E27FC236}">
                <a16:creationId xmlns:a16="http://schemas.microsoft.com/office/drawing/2014/main" id="{CD1B457D-FB04-DF3B-F246-BA0C22B2F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51" y="3915212"/>
            <a:ext cx="566356" cy="61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E4BD0D47-9D45-883D-B605-5BF8B7DE4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805" y="2626995"/>
            <a:ext cx="1468444" cy="830049"/>
          </a:xfrm>
          <a:prstGeom prst="rect">
            <a:avLst/>
          </a:prstGeom>
        </p:spPr>
      </p:pic>
      <p:sp>
        <p:nvSpPr>
          <p:cNvPr id="53" name="Rettangolo 52">
            <a:extLst>
              <a:ext uri="{FF2B5EF4-FFF2-40B4-BE49-F238E27FC236}">
                <a16:creationId xmlns:a16="http://schemas.microsoft.com/office/drawing/2014/main" id="{1E0217FD-DD46-8E25-9E7C-E80B44398C8F}"/>
              </a:ext>
            </a:extLst>
          </p:cNvPr>
          <p:cNvSpPr/>
          <p:nvPr/>
        </p:nvSpPr>
        <p:spPr>
          <a:xfrm>
            <a:off x="6854286" y="4223822"/>
            <a:ext cx="2069963" cy="372736"/>
          </a:xfrm>
          <a:prstGeom prst="rect">
            <a:avLst/>
          </a:prstGeom>
          <a:solidFill>
            <a:srgbClr val="FFFFCC"/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RESULTS</a:t>
            </a:r>
          </a:p>
          <a:p>
            <a:pPr algn="ctr"/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it-IT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Scopes</a:t>
            </a:r>
            <a:r>
              <a:rPr lang="it-IT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4" name="Picture 2" descr="Risultati immagini per new">
            <a:extLst>
              <a:ext uri="{FF2B5EF4-FFF2-40B4-BE49-F238E27FC236}">
                <a16:creationId xmlns:a16="http://schemas.microsoft.com/office/drawing/2014/main" id="{674291BA-DE57-48A1-80F6-107ED2A9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6" y="2630536"/>
            <a:ext cx="1078393" cy="86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64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953736"/>
            <a:ext cx="8609371" cy="41719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Principles</a:t>
            </a:r>
            <a:r>
              <a:rPr lang="it-IT" sz="2800" dirty="0"/>
              <a:t> and </a:t>
            </a:r>
            <a:r>
              <a:rPr lang="it-IT" sz="2800" dirty="0" err="1"/>
              <a:t>strengths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Methodological approaches based on the standardized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GHGs Protocol Guidelines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User data uploading through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(different topics).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Reference period: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 solar year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Mandatory and optional questions to increase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calculation accuracy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Topic exclusion from the analysis if data unavailable or unreliable.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New calculations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algorithms and updated parameters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limit user data collection time.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If physical input data not available: 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economic approach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spend-based emissions factors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e.g., kg CO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eq/€ spend for a given activity/process)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Happy green positive face emoticon vector illustration | Free SVG">
            <a:extLst>
              <a:ext uri="{FF2B5EF4-FFF2-40B4-BE49-F238E27FC236}">
                <a16:creationId xmlns:a16="http://schemas.microsoft.com/office/drawing/2014/main" id="{B74EBE6B-3E66-0C37-4F81-C6030DED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21" y="2005564"/>
            <a:ext cx="564557" cy="5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4400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Principles</a:t>
            </a:r>
            <a:r>
              <a:rPr lang="it-IT" sz="2800" dirty="0"/>
              <a:t> and </a:t>
            </a:r>
            <a:r>
              <a:rPr lang="it-IT" sz="2800" dirty="0" err="1"/>
              <a:t>strengths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813;p35">
            <a:extLst>
              <a:ext uri="{FF2B5EF4-FFF2-40B4-BE49-F238E27FC236}">
                <a16:creationId xmlns:a16="http://schemas.microsoft.com/office/drawing/2014/main" id="{846AAF6F-2C26-C3E5-D34A-C21856834484}"/>
              </a:ext>
            </a:extLst>
          </p:cNvPr>
          <p:cNvSpPr txBox="1">
            <a:spLocks/>
          </p:cNvSpPr>
          <p:nvPr/>
        </p:nvSpPr>
        <p:spPr>
          <a:xfrm>
            <a:off x="267311" y="1582476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8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economic approach?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 some activity/processes (e.g., purchase good and services) data related to cost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always available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quick and easy to collect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Spend-based emission factors: average level of GHGs emissions per unit of currency through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high-level modelling and easy to use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Combination of cost data with spend-based emission factors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powerful first approximation of a Company’s Scope 3 Carbon Footprint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368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42963"/>
            <a:ext cx="8609371" cy="94732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The S3EEM Tool – </a:t>
            </a:r>
            <a:r>
              <a:rPr lang="it-IT" sz="2800" dirty="0" err="1"/>
              <a:t>Oil&amp;Gas</a:t>
            </a:r>
            <a:r>
              <a:rPr lang="it-IT" sz="2800" dirty="0"/>
              <a:t> Industry Benefits</a:t>
            </a:r>
            <a:endParaRPr lang="it-IT" sz="2800" b="0" dirty="0"/>
          </a:p>
        </p:txBody>
      </p:sp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Survey filled out by the Associate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even with incomplete supplier or final user data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Accurate calculation of Scope 1, Scope 2 and Scope 3 emissions.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Reduced reliance on external expertise or extensive data collection efforts and time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more efficient and cost-effective GHGs emissions assessment process management.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Scope 3 analysis already represents 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preliminary Product Carbon Footprint analysis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S3EEM can be further customized and improved to adapt to the Companies’ specific needs.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ducing Your Carbon Footprint With Reusable Bags | Factory Direct Promos">
            <a:extLst>
              <a:ext uri="{FF2B5EF4-FFF2-40B4-BE49-F238E27FC236}">
                <a16:creationId xmlns:a16="http://schemas.microsoft.com/office/drawing/2014/main" id="{B8EC7FDA-A062-17B6-F747-FFA0EC52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12" y="3360420"/>
            <a:ext cx="1441171" cy="110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4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13;p35">
            <a:extLst>
              <a:ext uri="{FF2B5EF4-FFF2-40B4-BE49-F238E27FC236}">
                <a16:creationId xmlns:a16="http://schemas.microsoft.com/office/drawing/2014/main" id="{8775933F-1FFA-1738-7D02-A9E32075624D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1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magine 4" descr="Immagine che contiene logo">
            <a:extLst>
              <a:ext uri="{FF2B5EF4-FFF2-40B4-BE49-F238E27FC236}">
                <a16:creationId xmlns:a16="http://schemas.microsoft.com/office/drawing/2014/main" id="{95A44858-3D2F-7A6F-676D-CA9543A1B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34" y="1169299"/>
            <a:ext cx="5192726" cy="193460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7880147-BFEC-B618-192C-CDA257DF315B}"/>
              </a:ext>
            </a:extLst>
          </p:cNvPr>
          <p:cNvSpPr txBox="1"/>
          <p:nvPr/>
        </p:nvSpPr>
        <p:spPr>
          <a:xfrm>
            <a:off x="469774" y="3581502"/>
            <a:ext cx="5569690" cy="703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be supported along the </a:t>
            </a:r>
            <a:r>
              <a:rPr lang="en-US" sz="2000" b="1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en-US" sz="2000" dirty="0">
                <a:solidFill>
                  <a:srgbClr val="1D71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journey of your company?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FDE258-A16B-6034-BA68-F4140B62D251}"/>
              </a:ext>
            </a:extLst>
          </p:cNvPr>
          <p:cNvSpPr txBox="1"/>
          <p:nvPr/>
        </p:nvSpPr>
        <p:spPr>
          <a:xfrm>
            <a:off x="6545388" y="3553972"/>
            <a:ext cx="2128838" cy="727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it-IT" sz="2000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 </a:t>
            </a:r>
            <a:r>
              <a:rPr lang="it-IT" sz="2000" dirty="0" err="1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</a:t>
            </a:r>
            <a:r>
              <a:rPr lang="it-IT" sz="2000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it-IT" sz="2000" b="1" dirty="0">
                <a:solidFill>
                  <a:srgbClr val="1D71B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info@eartha.it</a:t>
            </a:r>
          </a:p>
        </p:txBody>
      </p:sp>
    </p:spTree>
    <p:extLst>
      <p:ext uri="{BB962C8B-B14F-4D97-AF65-F5344CB8AC3E}">
        <p14:creationId xmlns:p14="http://schemas.microsoft.com/office/powerpoint/2010/main" val="3839566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A81CF8-1927-2746-B50E-22B40B820A74}"/>
              </a:ext>
            </a:extLst>
          </p:cNvPr>
          <p:cNvSpPr txBox="1"/>
          <p:nvPr/>
        </p:nvSpPr>
        <p:spPr>
          <a:xfrm>
            <a:off x="249031" y="3965302"/>
            <a:ext cx="2677049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ORGANIZING SECRETARIAT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035 3230904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info@industrialvalvesummit.com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F8C86833-44DB-FB4C-B90A-0DC045F4E0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26" y="4660718"/>
            <a:ext cx="2744924" cy="242298"/>
          </a:xfrm>
        </p:spPr>
        <p:txBody>
          <a:bodyPr lIns="0" tIns="0" rIns="0" bIns="0" anchor="b" anchorCtr="0"/>
          <a:lstStyle/>
          <a:p>
            <a:pPr marL="0" indent="0">
              <a:buNone/>
            </a:pPr>
            <a:r>
              <a:rPr lang="it-IT" sz="1200" b="1">
                <a:solidFill>
                  <a:schemeClr val="bg1"/>
                </a:solidFill>
                <a:hlinkClick r:id="rId4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www.industrialvalvesummit.com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A233F8D-4B63-D6E3-CF8D-44C1D137B070}"/>
              </a:ext>
            </a:extLst>
          </p:cNvPr>
          <p:cNvSpPr txBox="1"/>
          <p:nvPr/>
        </p:nvSpPr>
        <p:spPr>
          <a:xfrm>
            <a:off x="3218653" y="3965302"/>
            <a:ext cx="3962607" cy="622573"/>
          </a:xfrm>
          <a:prstGeom prst="rect">
            <a:avLst/>
          </a:prstGeom>
          <a:noFill/>
        </p:spPr>
        <p:txBody>
          <a:bodyPr wrap="square" lIns="0" tIns="0" rIns="0" bIns="0" numCol="1" rtlCol="0" anchor="t" anchorCtr="0">
            <a:noAutofit/>
          </a:bodyPr>
          <a:lstStyle/>
          <a:p>
            <a:r>
              <a:rPr lang="it-IT" sz="900" u="sng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CONFERENCE ORGANIZERS</a:t>
            </a:r>
          </a:p>
          <a:p>
            <a:endParaRPr lang="it-IT" sz="90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r>
              <a:rPr lang="it-IT" sz="90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Ph</a:t>
            </a:r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. +39 </a:t>
            </a:r>
            <a:r>
              <a:rPr lang="it-IT" sz="900" b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3474908420</a:t>
            </a:r>
          </a:p>
          <a:p>
            <a:r>
              <a:rPr lang="it-IT" sz="90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e-mail </a:t>
            </a:r>
            <a:r>
              <a:rPr lang="it-IT" sz="800" b="1">
                <a:solidFill>
                  <a:srgbClr val="5ABAF3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segreteria@valvecampus.com</a:t>
            </a:r>
            <a:endParaRPr lang="it-IT" sz="800" b="1">
              <a:solidFill>
                <a:srgbClr val="5ABAF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egnaposto testo 10">
            <a:extLst>
              <a:ext uri="{FF2B5EF4-FFF2-40B4-BE49-F238E27FC236}">
                <a16:creationId xmlns:a16="http://schemas.microsoft.com/office/drawing/2014/main" id="{7A8CF7F8-04F7-A07B-DC2D-A3A30384A482}"/>
              </a:ext>
            </a:extLst>
          </p:cNvPr>
          <p:cNvSpPr txBox="1">
            <a:spLocks/>
          </p:cNvSpPr>
          <p:nvPr/>
        </p:nvSpPr>
        <p:spPr>
          <a:xfrm>
            <a:off x="3232014" y="4659313"/>
            <a:ext cx="2744924" cy="24229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b="1">
                <a:solidFill>
                  <a:schemeClr val="bg1"/>
                </a:solidFill>
                <a:hlinkClick r:id="rId6" tooltip="www.industrialvalvesummit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www.valvecampus.com</a:t>
            </a:r>
            <a:endParaRPr lang="it-IT" sz="1200" b="1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Segnaposto testo 7">
            <a:extLst>
              <a:ext uri="{FF2B5EF4-FFF2-40B4-BE49-F238E27FC236}">
                <a16:creationId xmlns:a16="http://schemas.microsoft.com/office/drawing/2014/main" id="{AF6F1220-1809-0FC9-106B-9E2CE8B029A5}"/>
              </a:ext>
            </a:extLst>
          </p:cNvPr>
          <p:cNvSpPr txBox="1">
            <a:spLocks/>
          </p:cNvSpPr>
          <p:nvPr/>
        </p:nvSpPr>
        <p:spPr>
          <a:xfrm>
            <a:off x="252567" y="1909675"/>
            <a:ext cx="3959071" cy="70562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b="1" u="sng" dirty="0">
                <a:solidFill>
                  <a:schemeClr val="bg1"/>
                </a:solidFill>
              </a:rPr>
              <a:t>Thank </a:t>
            </a:r>
            <a:r>
              <a:rPr lang="it-IT" b="1" u="sng" dirty="0" err="1">
                <a:solidFill>
                  <a:schemeClr val="bg1"/>
                </a:solidFill>
              </a:rPr>
              <a:t>you</a:t>
            </a:r>
            <a:endParaRPr lang="it-IT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9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EEFAC-B87D-48F6-D21D-02E165BC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4" y="903472"/>
            <a:ext cx="7239941" cy="6254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3200" dirty="0"/>
              <a:t>Presenting S3EEM: </a:t>
            </a:r>
            <a:r>
              <a:rPr lang="en-US" sz="3200" dirty="0"/>
              <a:t>a flexible and user-friendly tool to assess GHG emissions in the </a:t>
            </a:r>
            <a:r>
              <a:rPr lang="en-US" sz="3200" dirty="0" err="1"/>
              <a:t>Oil&amp;Gas</a:t>
            </a:r>
            <a:r>
              <a:rPr lang="en-US" sz="3200" dirty="0"/>
              <a:t> Industry</a:t>
            </a:r>
            <a:r>
              <a:rPr lang="it-IT" sz="3200" dirty="0"/>
              <a:t>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DA74F-B2EE-695A-A3F5-C0368D73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0825" y="4072275"/>
            <a:ext cx="1066673" cy="273844"/>
          </a:xfrm>
        </p:spPr>
        <p:txBody>
          <a:bodyPr/>
          <a:lstStyle/>
          <a:p>
            <a:r>
              <a:rPr lang="it-IT"/>
              <a:t>Speaker: 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02101DC7-1DBB-4FF0-3502-EE3388345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204" y="4094760"/>
            <a:ext cx="4529455" cy="563563"/>
          </a:xfrm>
        </p:spPr>
        <p:txBody>
          <a:bodyPr/>
          <a:lstStyle/>
          <a:p>
            <a:r>
              <a:rPr lang="it-IT" dirty="0"/>
              <a:t>Dr. Luca Nonini, PhD | </a:t>
            </a:r>
            <a:r>
              <a:rPr lang="it-IT" dirty="0" err="1"/>
              <a:t>Sustainability</a:t>
            </a:r>
            <a:r>
              <a:rPr lang="it-IT" dirty="0"/>
              <a:t> Analyst, </a:t>
            </a:r>
            <a:r>
              <a:rPr lang="it-IT" dirty="0" err="1"/>
              <a:t>Eartha</a:t>
            </a:r>
            <a:r>
              <a:rPr lang="it-IT" dirty="0"/>
              <a:t> </a:t>
            </a:r>
            <a:r>
              <a:rPr lang="it-IT" dirty="0" err="1"/>
              <a:t>Srl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451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09DF2-88ED-C382-F37D-22EE2E86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80877"/>
            <a:ext cx="5726113" cy="57187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800" dirty="0" err="1"/>
              <a:t>Biography</a:t>
            </a:r>
            <a:endParaRPr lang="it-IT" sz="2800" dirty="0"/>
          </a:p>
        </p:txBody>
      </p:sp>
      <p:sp>
        <p:nvSpPr>
          <p:cNvPr id="5" name="CasellaDiTesto 25">
            <a:extLst>
              <a:ext uri="{FF2B5EF4-FFF2-40B4-BE49-F238E27FC236}">
                <a16:creationId xmlns:a16="http://schemas.microsoft.com/office/drawing/2014/main" id="{A5E08B32-185A-FA6C-996B-9F81CB0342BF}"/>
              </a:ext>
            </a:extLst>
          </p:cNvPr>
          <p:cNvSpPr txBox="1"/>
          <p:nvPr/>
        </p:nvSpPr>
        <p:spPr>
          <a:xfrm>
            <a:off x="2403654" y="1526521"/>
            <a:ext cx="6328996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PhD in «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Environment and Bioenergy»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University of Milan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Analyst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Eartha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Srl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Expertise in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Assessment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Mitigation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25">
            <a:extLst>
              <a:ext uri="{FF2B5EF4-FFF2-40B4-BE49-F238E27FC236}">
                <a16:creationId xmlns:a16="http://schemas.microsoft.com/office/drawing/2014/main" id="{AAC4F061-8611-2849-1538-0D0FA3CC9C9B}"/>
              </a:ext>
            </a:extLst>
          </p:cNvPr>
          <p:cNvSpPr txBox="1"/>
          <p:nvPr/>
        </p:nvSpPr>
        <p:spPr>
          <a:xfrm>
            <a:off x="250825" y="3806453"/>
            <a:ext cx="558006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Hall B – Booth n. 136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Let's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, be part of the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Revolution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26" name="Picture 2" descr="Giornate Europee Patrimonio 2022: il tema sarà la sostenibilità | Lega Nerd">
            <a:extLst>
              <a:ext uri="{FF2B5EF4-FFF2-40B4-BE49-F238E27FC236}">
                <a16:creationId xmlns:a16="http://schemas.microsoft.com/office/drawing/2014/main" id="{6BF3D621-74C2-727A-CA6C-FAD6B303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53" y="2770370"/>
            <a:ext cx="2667456" cy="1778304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15A8553-83BD-BCEF-6427-677306EFE4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83" t="40930" r="41583" b="35814"/>
          <a:stretch/>
        </p:blipFill>
        <p:spPr>
          <a:xfrm>
            <a:off x="655140" y="1600200"/>
            <a:ext cx="1359714" cy="16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6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asellaDiTesto 25">
            <a:extLst>
              <a:ext uri="{FF2B5EF4-FFF2-40B4-BE49-F238E27FC236}">
                <a16:creationId xmlns:a16="http://schemas.microsoft.com/office/drawing/2014/main" id="{EEB04515-F62E-241B-19C3-CC4A0DB7D1E6}"/>
              </a:ext>
            </a:extLst>
          </p:cNvPr>
          <p:cNvSpPr txBox="1"/>
          <p:nvPr/>
        </p:nvSpPr>
        <p:spPr>
          <a:xfrm>
            <a:off x="257375" y="1610537"/>
            <a:ext cx="4196688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Eartha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Gases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Inventory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</a:t>
            </a: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it-IT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it-IT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S3EEM Tool</a:t>
            </a: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Principles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strengths</a:t>
            </a:r>
            <a:endParaRPr kumimoji="0" lang="it-IT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12000" lvl="1" indent="-180000" algn="just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Benefits (</a:t>
            </a:r>
            <a:r>
              <a:rPr kumimoji="0" lang="it-IT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Oil&amp;Gas</a:t>
            </a:r>
            <a:r>
              <a:rPr kumimoji="0" lang="it-IT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Industry)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it-IT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 Session</a:t>
            </a:r>
          </a:p>
        </p:txBody>
      </p:sp>
      <p:sp>
        <p:nvSpPr>
          <p:cNvPr id="57" name="Titolo 1">
            <a:extLst>
              <a:ext uri="{FF2B5EF4-FFF2-40B4-BE49-F238E27FC236}">
                <a16:creationId xmlns:a16="http://schemas.microsoft.com/office/drawing/2014/main" id="{DD188557-E561-BC85-0B04-09E347C9CB30}"/>
              </a:ext>
            </a:extLst>
          </p:cNvPr>
          <p:cNvSpPr txBox="1">
            <a:spLocks/>
          </p:cNvSpPr>
          <p:nvPr/>
        </p:nvSpPr>
        <p:spPr>
          <a:xfrm>
            <a:off x="257375" y="957725"/>
            <a:ext cx="3960812" cy="41817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Outline</a:t>
            </a:r>
            <a:endParaRPr lang="it-IT" sz="28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D6D8010-6D0F-C6EA-B82D-ED45EE24E1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" r="5217"/>
          <a:stretch/>
        </p:blipFill>
        <p:spPr>
          <a:xfrm>
            <a:off x="5707976" y="808685"/>
            <a:ext cx="3436024" cy="38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73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E317A-D244-8C17-A6FE-B1304D29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859175"/>
            <a:ext cx="8609371" cy="468614"/>
          </a:xfrm>
          <a:ln>
            <a:noFill/>
          </a:ln>
        </p:spPr>
        <p:txBody>
          <a:bodyPr/>
          <a:lstStyle/>
          <a:p>
            <a:r>
              <a:rPr lang="it-IT" sz="2800" dirty="0"/>
              <a:t>About Eartha</a:t>
            </a:r>
          </a:p>
        </p:txBody>
      </p:sp>
      <p:sp>
        <p:nvSpPr>
          <p:cNvPr id="14" name="Google Shape;813;p35">
            <a:extLst>
              <a:ext uri="{FF2B5EF4-FFF2-40B4-BE49-F238E27FC236}">
                <a16:creationId xmlns:a16="http://schemas.microsoft.com/office/drawing/2014/main" id="{1E7E2FAA-6D06-70E4-8A2B-DB5DA006D600}"/>
              </a:ext>
            </a:extLst>
          </p:cNvPr>
          <p:cNvSpPr txBox="1">
            <a:spLocks/>
          </p:cNvSpPr>
          <p:nvPr/>
        </p:nvSpPr>
        <p:spPr>
          <a:xfrm>
            <a:off x="261013" y="1647798"/>
            <a:ext cx="4907222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Who is Eartha? An innovative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Consultancy Company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that carries out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Analysis and Research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activities in the field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Environmental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for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Oil&amp;Gas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Industry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What we offer?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Simple and flexible tailor-made solutions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support our Clients in identifying strategies and actions to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environmental impact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demonstrate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added value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their products, processes, and organizations to the Stakeholders.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815;p35">
            <a:extLst>
              <a:ext uri="{FF2B5EF4-FFF2-40B4-BE49-F238E27FC236}">
                <a16:creationId xmlns:a16="http://schemas.microsoft.com/office/drawing/2014/main" id="{3A60C379-6584-3187-8F50-3EF5990A34E6}"/>
              </a:ext>
            </a:extLst>
          </p:cNvPr>
          <p:cNvSpPr txBox="1">
            <a:spLocks/>
          </p:cNvSpPr>
          <p:nvPr/>
        </p:nvSpPr>
        <p:spPr>
          <a:xfrm>
            <a:off x="5315942" y="1435229"/>
            <a:ext cx="3708653" cy="4820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it-IT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practice...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7EC433A0-27FA-C72D-6A19-75ECFCD31974}"/>
              </a:ext>
            </a:extLst>
          </p:cNvPr>
          <p:cNvGrpSpPr/>
          <p:nvPr/>
        </p:nvGrpSpPr>
        <p:grpSpPr>
          <a:xfrm>
            <a:off x="5315942" y="1917311"/>
            <a:ext cx="3708653" cy="2544864"/>
            <a:chOff x="5402611" y="1886034"/>
            <a:chExt cx="3708653" cy="2544864"/>
          </a:xfrm>
        </p:grpSpPr>
        <p:sp>
          <p:nvSpPr>
            <p:cNvPr id="40" name="Google Shape;813;p35">
              <a:extLst>
                <a:ext uri="{FF2B5EF4-FFF2-40B4-BE49-F238E27FC236}">
                  <a16:creationId xmlns:a16="http://schemas.microsoft.com/office/drawing/2014/main" id="{C661D2E2-93A8-AAD5-AC7C-57E1CA8F1629}"/>
                </a:ext>
              </a:extLst>
            </p:cNvPr>
            <p:cNvSpPr txBox="1">
              <a:spLocks/>
            </p:cNvSpPr>
            <p:nvPr/>
          </p:nvSpPr>
          <p:spPr>
            <a:xfrm>
              <a:off x="5762611" y="1907561"/>
              <a:ext cx="3348653" cy="2523337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Analyzing to Understand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Measuring to Quantify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Comparing to Interpret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Suggesting to Optimize</a:t>
              </a: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en-US" sz="1400" i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Supporting to Communicate</a:t>
              </a:r>
            </a:p>
            <a:p>
              <a:pPr>
                <a:buFont typeface="Arial"/>
                <a:buChar char="•"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ct val="130000"/>
                </a:lnSpc>
                <a:spcBef>
                  <a:spcPts val="0"/>
                </a:spcBef>
                <a:buNone/>
              </a:pP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Elemento grafico 40" descr="Ricerca con riempimento a tinta unita">
              <a:extLst>
                <a:ext uri="{FF2B5EF4-FFF2-40B4-BE49-F238E27FC236}">
                  <a16:creationId xmlns:a16="http://schemas.microsoft.com/office/drawing/2014/main" id="{C6381CE4-FAB2-631A-3E0E-D8CB58E23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6779" y="1886034"/>
              <a:ext cx="432000" cy="432000"/>
            </a:xfrm>
            <a:prstGeom prst="rect">
              <a:avLst/>
            </a:prstGeom>
          </p:spPr>
        </p:pic>
        <p:pic>
          <p:nvPicPr>
            <p:cNvPr id="42" name="Elemento grafico 41" descr="Contachilometri in basso con riempimento a tinta unita">
              <a:extLst>
                <a:ext uri="{FF2B5EF4-FFF2-40B4-BE49-F238E27FC236}">
                  <a16:creationId xmlns:a16="http://schemas.microsoft.com/office/drawing/2014/main" id="{78941F1B-E26D-2525-7444-2E7584F2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3667" y="2394812"/>
              <a:ext cx="432000" cy="432000"/>
            </a:xfrm>
            <a:prstGeom prst="rect">
              <a:avLst/>
            </a:prstGeom>
          </p:spPr>
        </p:pic>
        <p:pic>
          <p:nvPicPr>
            <p:cNvPr id="43" name="Elemento grafico 42" descr="Bilancia della giustizia con riempimento a tinta unita">
              <a:extLst>
                <a:ext uri="{FF2B5EF4-FFF2-40B4-BE49-F238E27FC236}">
                  <a16:creationId xmlns:a16="http://schemas.microsoft.com/office/drawing/2014/main" id="{B70CE89B-0A94-48E9-EA39-901630F6A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06859" y="2953229"/>
              <a:ext cx="432000" cy="432000"/>
            </a:xfrm>
            <a:prstGeom prst="rect">
              <a:avLst/>
            </a:prstGeom>
          </p:spPr>
        </p:pic>
        <p:pic>
          <p:nvPicPr>
            <p:cNvPr id="44" name="Elemento grafico 43" descr="Impostazioni con riempimento a tinta unita">
              <a:extLst>
                <a:ext uri="{FF2B5EF4-FFF2-40B4-BE49-F238E27FC236}">
                  <a16:creationId xmlns:a16="http://schemas.microsoft.com/office/drawing/2014/main" id="{E7D10AF8-6BDC-7620-0B70-23BB41B98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3404" y="3466676"/>
              <a:ext cx="432000" cy="432000"/>
            </a:xfrm>
            <a:prstGeom prst="rect">
              <a:avLst/>
            </a:prstGeom>
          </p:spPr>
        </p:pic>
        <p:pic>
          <p:nvPicPr>
            <p:cNvPr id="45" name="Elemento grafico 44" descr="Megafono1 con riempimento a tinta unita">
              <a:extLst>
                <a:ext uri="{FF2B5EF4-FFF2-40B4-BE49-F238E27FC236}">
                  <a16:creationId xmlns:a16="http://schemas.microsoft.com/office/drawing/2014/main" id="{78FF7FBA-751B-46CF-5B7C-45498879F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166998" y="3933857"/>
              <a:ext cx="432000" cy="432000"/>
            </a:xfrm>
            <a:prstGeom prst="rect">
              <a:avLst/>
            </a:prstGeom>
          </p:spPr>
        </p:pic>
        <p:pic>
          <p:nvPicPr>
            <p:cNvPr id="46" name="Elemento grafico 45" descr="Badge 1 con riempimento a tinta unita">
              <a:extLst>
                <a:ext uri="{FF2B5EF4-FFF2-40B4-BE49-F238E27FC236}">
                  <a16:creationId xmlns:a16="http://schemas.microsoft.com/office/drawing/2014/main" id="{D8274288-1E7D-3356-F7CD-D6DAA7CC0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402611" y="1958034"/>
              <a:ext cx="360000" cy="360000"/>
            </a:xfrm>
            <a:prstGeom prst="rect">
              <a:avLst/>
            </a:prstGeom>
          </p:spPr>
        </p:pic>
        <p:pic>
          <p:nvPicPr>
            <p:cNvPr id="47" name="Elemento grafico 46" descr="Badge con riempimento a tinta unita">
              <a:extLst>
                <a:ext uri="{FF2B5EF4-FFF2-40B4-BE49-F238E27FC236}">
                  <a16:creationId xmlns:a16="http://schemas.microsoft.com/office/drawing/2014/main" id="{EF043234-02C3-6DC9-2401-C8754EDE4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02611" y="2466812"/>
              <a:ext cx="360000" cy="360000"/>
            </a:xfrm>
            <a:prstGeom prst="rect">
              <a:avLst/>
            </a:prstGeom>
          </p:spPr>
        </p:pic>
        <p:pic>
          <p:nvPicPr>
            <p:cNvPr id="48" name="Elemento grafico 47" descr="Badge 3 con riempimento a tinta unita">
              <a:extLst>
                <a:ext uri="{FF2B5EF4-FFF2-40B4-BE49-F238E27FC236}">
                  <a16:creationId xmlns:a16="http://schemas.microsoft.com/office/drawing/2014/main" id="{56DB2EBB-FFB5-1C1C-ED6F-9DDD8242B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02611" y="2989229"/>
              <a:ext cx="360000" cy="360000"/>
            </a:xfrm>
            <a:prstGeom prst="rect">
              <a:avLst/>
            </a:prstGeom>
          </p:spPr>
        </p:pic>
        <p:pic>
          <p:nvPicPr>
            <p:cNvPr id="49" name="Elemento grafico 48" descr="Badge 4 con riempimento a tinta unita">
              <a:extLst>
                <a:ext uri="{FF2B5EF4-FFF2-40B4-BE49-F238E27FC236}">
                  <a16:creationId xmlns:a16="http://schemas.microsoft.com/office/drawing/2014/main" id="{CE396DCB-C980-9D0D-C103-ADFA23B3D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02611" y="3499740"/>
              <a:ext cx="360000" cy="360000"/>
            </a:xfrm>
            <a:prstGeom prst="rect">
              <a:avLst/>
            </a:prstGeom>
          </p:spPr>
        </p:pic>
        <p:pic>
          <p:nvPicPr>
            <p:cNvPr id="50" name="Elemento grafico 49" descr="Badge 5 con riempimento a tinta unita">
              <a:extLst>
                <a:ext uri="{FF2B5EF4-FFF2-40B4-BE49-F238E27FC236}">
                  <a16:creationId xmlns:a16="http://schemas.microsoft.com/office/drawing/2014/main" id="{C67B0C28-B5EF-686D-DD4A-CB8444EA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413479" y="4005857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715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3" y="1529138"/>
            <a:ext cx="8609370" cy="652088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Calculation of the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overall emissions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associated to the Company’s activities/processes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whole supply chain upstream and downstream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for a specific period (1 year).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921356"/>
            <a:ext cx="8609371" cy="4909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GHGs</a:t>
            </a:r>
            <a:r>
              <a:rPr lang="it-IT" sz="2800" dirty="0"/>
              <a:t>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what</a:t>
            </a:r>
            <a:r>
              <a:rPr lang="it-IT" sz="2800" b="0" dirty="0"/>
              <a:t> 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DACB0EB9-86E6-90E8-B4E3-158A95C7B21F}"/>
              </a:ext>
            </a:extLst>
          </p:cNvPr>
          <p:cNvGrpSpPr/>
          <p:nvPr/>
        </p:nvGrpSpPr>
        <p:grpSpPr>
          <a:xfrm>
            <a:off x="985978" y="2386646"/>
            <a:ext cx="7205668" cy="2071052"/>
            <a:chOff x="824053" y="2386646"/>
            <a:chExt cx="7205668" cy="2071052"/>
          </a:xfrm>
        </p:grpSpPr>
        <p:pic>
          <p:nvPicPr>
            <p:cNvPr id="4104" name="Picture 8" descr="Se smettessimo oggi di emettere gas ad effetto serra, fermeremmo il ...">
              <a:extLst>
                <a:ext uri="{FF2B5EF4-FFF2-40B4-BE49-F238E27FC236}">
                  <a16:creationId xmlns:a16="http://schemas.microsoft.com/office/drawing/2014/main" id="{C02FA4F0-42BB-41E1-544E-B34939E31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053" y="2386646"/>
              <a:ext cx="3109773" cy="207105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 descr="GHG Inventory List">
              <a:extLst>
                <a:ext uri="{FF2B5EF4-FFF2-40B4-BE49-F238E27FC236}">
                  <a16:creationId xmlns:a16="http://schemas.microsoft.com/office/drawing/2014/main" id="{5749DBF8-BE41-CC71-D80E-BA0245687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423" y="2386646"/>
              <a:ext cx="3105298" cy="207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3852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2" y="1529137"/>
            <a:ext cx="8609371" cy="966413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European Sustainability Reporting Standards (ESRS) E1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Climate Change: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mandatory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application of GHG Protocol Scope 2 Guidance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(2015), and GHG Protocol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Corporate Value Chain (Scope 3)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Accounting and Reporting Standard (2011) for GHGs emissions assessment.</a:t>
            </a: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874105"/>
            <a:ext cx="8609371" cy="490914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 err="1"/>
              <a:t>GHGs</a:t>
            </a:r>
            <a:r>
              <a:rPr lang="it-IT" sz="2800" dirty="0"/>
              <a:t>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why</a:t>
            </a:r>
            <a:endParaRPr lang="it-IT" sz="2800" b="0" i="1" dirty="0"/>
          </a:p>
        </p:txBody>
      </p:sp>
      <p:pic>
        <p:nvPicPr>
          <p:cNvPr id="4108" name="Picture 12" descr="Sustainability – American Airlines Global Sales">
            <a:extLst>
              <a:ext uri="{FF2B5EF4-FFF2-40B4-BE49-F238E27FC236}">
                <a16:creationId xmlns:a16="http://schemas.microsoft.com/office/drawing/2014/main" id="{D07FAD63-B8E0-0314-CCC8-8FDAC5CC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77" y="3314700"/>
            <a:ext cx="2384145" cy="1251676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DD508A-9E52-B1E8-2210-D38A289CC13F}"/>
              </a:ext>
            </a:extLst>
          </p:cNvPr>
          <p:cNvSpPr txBox="1"/>
          <p:nvPr/>
        </p:nvSpPr>
        <p:spPr>
          <a:xfrm>
            <a:off x="267312" y="2518797"/>
            <a:ext cx="6202068" cy="1978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Companies able to: 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Prioritize Actions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identify high-emissions activities/processes that mostly contribute to environmental impacts.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Set Targets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roadmap for action and accountability, driving progress toward sustainability goals and manage related risks.</a:t>
            </a:r>
          </a:p>
          <a:p>
            <a:pPr marL="342000" lvl="1" indent="-342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Optimize Operations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implement changes and innovations in low-carbon technologies and practices while also driving market competitiveness and resilience.</a:t>
            </a:r>
          </a:p>
        </p:txBody>
      </p:sp>
      <p:pic>
        <p:nvPicPr>
          <p:cNvPr id="12292" name="Picture 4" descr="Grunge Red Attention Square Rubber Seal Stamp On White Background Stock ...">
            <a:extLst>
              <a:ext uri="{FF2B5EF4-FFF2-40B4-BE49-F238E27FC236}">
                <a16:creationId xmlns:a16="http://schemas.microsoft.com/office/drawing/2014/main" id="{29D817EC-E47D-BC2A-0434-07485841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55" y="2292843"/>
            <a:ext cx="1898404" cy="8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813;p35">
            <a:extLst>
              <a:ext uri="{FF2B5EF4-FFF2-40B4-BE49-F238E27FC236}">
                <a16:creationId xmlns:a16="http://schemas.microsoft.com/office/drawing/2014/main" id="{C7449A1D-FA82-5D46-B6A3-B2A0C278D0BC}"/>
              </a:ext>
            </a:extLst>
          </p:cNvPr>
          <p:cNvSpPr txBox="1">
            <a:spLocks/>
          </p:cNvSpPr>
          <p:nvPr/>
        </p:nvSpPr>
        <p:spPr>
          <a:xfrm>
            <a:off x="267312" y="1582477"/>
            <a:ext cx="8609371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Definition of Company’s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Inventory boundaries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organizational boundaries (the Company itself) + operational boundaries (all other activities/processes upstream and downstream the Supply Chain);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classification of emissions sources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within the boundaries (GHG Protocol Guidelines):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1 (mandatory)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sources owned/controlled by the Company (e.g., fuel combustion, vehicles use, refrigerant gases leakage).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2 (mandatory)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the generation of purchased energy (electricity, steam &amp; heat, cooling) from sources not owned/ controlled by the Company.</a:t>
            </a:r>
          </a:p>
          <a:p>
            <a:pPr marL="612000" indent="-1800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Scope 3 (optional)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u="sng" dirty="0">
                <a:latin typeface="Arial" panose="020B0604020202020204" pitchFamily="34" charset="0"/>
                <a:cs typeface="Arial" panose="020B0604020202020204" pitchFamily="34" charset="0"/>
              </a:rPr>
              <a:t>indirect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emissions from sources outside the Company’s organizational boundaries (upstream and downstream).</a:t>
            </a: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67312" y="927734"/>
            <a:ext cx="8609371" cy="47815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sp>
        <p:nvSpPr>
          <p:cNvPr id="23" name="Google Shape;813;p35">
            <a:extLst>
              <a:ext uri="{FF2B5EF4-FFF2-40B4-BE49-F238E27FC236}">
                <a16:creationId xmlns:a16="http://schemas.microsoft.com/office/drawing/2014/main" id="{A5A662FB-E4E7-13E6-8F4E-7E2B8B37EE52}"/>
              </a:ext>
            </a:extLst>
          </p:cNvPr>
          <p:cNvSpPr txBox="1">
            <a:spLocks/>
          </p:cNvSpPr>
          <p:nvPr/>
        </p:nvSpPr>
        <p:spPr>
          <a:xfrm>
            <a:off x="4148211" y="1582476"/>
            <a:ext cx="4457812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813;p35">
            <a:extLst>
              <a:ext uri="{FF2B5EF4-FFF2-40B4-BE49-F238E27FC236}">
                <a16:creationId xmlns:a16="http://schemas.microsoft.com/office/drawing/2014/main" id="{F1C7CFBA-2C45-91AD-392B-C0D238C1D465}"/>
              </a:ext>
            </a:extLst>
          </p:cNvPr>
          <p:cNvSpPr txBox="1">
            <a:spLocks/>
          </p:cNvSpPr>
          <p:nvPr/>
        </p:nvSpPr>
        <p:spPr>
          <a:xfrm>
            <a:off x="4806087" y="1582476"/>
            <a:ext cx="4070598" cy="3042861"/>
          </a:xfrm>
          <a:prstGeom prst="rect">
            <a:avLst/>
          </a:prstGeom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13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olo 1">
            <a:extLst>
              <a:ext uri="{FF2B5EF4-FFF2-40B4-BE49-F238E27FC236}">
                <a16:creationId xmlns:a16="http://schemas.microsoft.com/office/drawing/2014/main" id="{99DAA128-D9DB-CD16-25A1-AD3CFFC92232}"/>
              </a:ext>
            </a:extLst>
          </p:cNvPr>
          <p:cNvSpPr txBox="1">
            <a:spLocks/>
          </p:cNvSpPr>
          <p:nvPr/>
        </p:nvSpPr>
        <p:spPr>
          <a:xfrm>
            <a:off x="250825" y="899724"/>
            <a:ext cx="8609371" cy="46343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3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it-IT" sz="2800" dirty="0"/>
              <a:t>GHG </a:t>
            </a:r>
            <a:r>
              <a:rPr lang="it-IT" sz="2800" dirty="0" err="1"/>
              <a:t>Emissions</a:t>
            </a:r>
            <a:r>
              <a:rPr lang="it-IT" sz="2800" dirty="0"/>
              <a:t> Inventory: </a:t>
            </a:r>
            <a:r>
              <a:rPr lang="it-IT" sz="2800" b="0" i="1" dirty="0" err="1"/>
              <a:t>how</a:t>
            </a:r>
            <a:endParaRPr lang="it-IT" sz="2800" b="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AC3C05-3342-EE80-EC80-3C63E6AEF718}"/>
              </a:ext>
            </a:extLst>
          </p:cNvPr>
          <p:cNvSpPr txBox="1"/>
          <p:nvPr/>
        </p:nvSpPr>
        <p:spPr>
          <a:xfrm>
            <a:off x="5120640" y="1501655"/>
            <a:ext cx="3756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Categories</a:t>
            </a:r>
            <a:r>
              <a:rPr lang="it-IT" sz="12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3 </a:t>
            </a:r>
            <a:r>
              <a:rPr lang="it-IT" sz="1200" i="1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Scopes</a:t>
            </a:r>
            <a:endParaRPr lang="it-IT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Envoria | What are the GHG Protocol and scope emissions?">
            <a:extLst>
              <a:ext uri="{FF2B5EF4-FFF2-40B4-BE49-F238E27FC236}">
                <a16:creationId xmlns:a16="http://schemas.microsoft.com/office/drawing/2014/main" id="{61855394-8741-13A4-EE55-C5CB35F75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/>
          <a:stretch/>
        </p:blipFill>
        <p:spPr bwMode="auto">
          <a:xfrm>
            <a:off x="4930109" y="1778654"/>
            <a:ext cx="3946576" cy="275858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6DB9FEF-0C3B-7DF5-FD13-9FA585D4A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4" y="1881299"/>
            <a:ext cx="4441846" cy="23548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00976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 1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71B8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A79C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99C0E605464745A17D318E54BC1167" ma:contentTypeVersion="12" ma:contentTypeDescription="Creare un nuovo documento." ma:contentTypeScope="" ma:versionID="c8a2b80b365657559799e11dca192084">
  <xsd:schema xmlns:xsd="http://www.w3.org/2001/XMLSchema" xmlns:xs="http://www.w3.org/2001/XMLSchema" xmlns:p="http://schemas.microsoft.com/office/2006/metadata/properties" xmlns:ns2="dd2d80a4-e620-4244-9955-2fa12656c245" xmlns:ns3="20ad35b6-886f-4ad6-87f6-a578403a91bf" targetNamespace="http://schemas.microsoft.com/office/2006/metadata/properties" ma:root="true" ma:fieldsID="f01458f39646be5120bf558379f62649" ns2:_="" ns3:_="">
    <xsd:import namespace="dd2d80a4-e620-4244-9955-2fa12656c245"/>
    <xsd:import namespace="20ad35b6-886f-4ad6-87f6-a578403a91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d80a4-e620-4244-9955-2fa12656c2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Tag immagine" ma:readOnly="false" ma:fieldId="{5cf76f15-5ced-4ddc-b409-7134ff3c332f}" ma:taxonomyMulti="true" ma:sspId="e350a67f-c610-49a5-b301-6b20cba355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ad35b6-886f-4ad6-87f6-a578403a91b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b5de7f2-37c6-4b7b-a588-dbee0ead304f}" ma:internalName="TaxCatchAll" ma:showField="CatchAllData" ma:web="20ad35b6-886f-4ad6-87f6-a578403a91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BF12CC-4962-4526-9332-1C4514F8B7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C042E-F58D-40A8-9D69-E9E6161CA556}">
  <ds:schemaRefs>
    <ds:schemaRef ds:uri="20ad35b6-886f-4ad6-87f6-a578403a91bf"/>
    <ds:schemaRef ds:uri="dd2d80a4-e620-4244-9955-2fa12656c2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</TotalTime>
  <Words>1043</Words>
  <Application>Microsoft Office PowerPoint</Application>
  <PresentationFormat>Presentazione su schermo (16:9)</PresentationFormat>
  <Paragraphs>137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Courier New</vt:lpstr>
      <vt:lpstr>DM Sans</vt:lpstr>
      <vt:lpstr>Helvetica Neue</vt:lpstr>
      <vt:lpstr>Wingdings</vt:lpstr>
      <vt:lpstr>Tema di Office</vt:lpstr>
      <vt:lpstr>Presentazione standard di PowerPoint</vt:lpstr>
      <vt:lpstr>Presenting S3EEM: a flexible and user-friendly tool to assess GHG emissions in the Oil&amp;Gas Industry </vt:lpstr>
      <vt:lpstr>Biography</vt:lpstr>
      <vt:lpstr>Presentazione standard di PowerPoint</vt:lpstr>
      <vt:lpstr>About Eartha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M. Semperboni</dc:creator>
  <cp:lastModifiedBy>Veniero Facchetti</cp:lastModifiedBy>
  <cp:revision>1</cp:revision>
  <dcterms:created xsi:type="dcterms:W3CDTF">2023-01-25T08:25:49Z</dcterms:created>
  <dcterms:modified xsi:type="dcterms:W3CDTF">2024-05-10T16:47:53Z</dcterms:modified>
</cp:coreProperties>
</file>