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7" r:id="rId1"/>
  </p:sldMasterIdLst>
  <p:notesMasterIdLst>
    <p:notesMasterId r:id="rId14"/>
  </p:notesMasterIdLst>
  <p:handoutMasterIdLst>
    <p:handoutMasterId r:id="rId15"/>
  </p:handoutMasterIdLst>
  <p:sldIdLst>
    <p:sldId id="327" r:id="rId2"/>
    <p:sldId id="324" r:id="rId3"/>
    <p:sldId id="328" r:id="rId4"/>
    <p:sldId id="311" r:id="rId5"/>
    <p:sldId id="330" r:id="rId6"/>
    <p:sldId id="329" r:id="rId7"/>
    <p:sldId id="331" r:id="rId8"/>
    <p:sldId id="333" r:id="rId9"/>
    <p:sldId id="332" r:id="rId10"/>
    <p:sldId id="334" r:id="rId11"/>
    <p:sldId id="335" r:id="rId12"/>
    <p:sldId id="322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1C0"/>
    <a:srgbClr val="4D7EC3"/>
    <a:srgbClr val="FC0101"/>
    <a:srgbClr val="0000FF"/>
    <a:srgbClr val="FFD700"/>
    <a:srgbClr val="006100"/>
    <a:srgbClr val="D976D9"/>
    <a:srgbClr val="84B784"/>
    <a:srgbClr val="D474D4"/>
    <a:srgbClr val="3AC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8A04B5-0FAE-4F16-AA2C-402989B6F248}" v="4" dt="2024-05-08T14:04:21.8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14" autoAdjust="0"/>
    <p:restoredTop sz="86426" autoAdjust="0"/>
  </p:normalViewPr>
  <p:slideViewPr>
    <p:cSldViewPr snapToGrid="0">
      <p:cViewPr varScale="1">
        <p:scale>
          <a:sx n="89" d="100"/>
          <a:sy n="89" d="100"/>
        </p:scale>
        <p:origin x="1118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5" d="100"/>
        <a:sy n="85" d="100"/>
      </p:scale>
      <p:origin x="0" y="0"/>
    </p:cViewPr>
  </p:notesTextViewPr>
  <p:notesViewPr>
    <p:cSldViewPr snapToGrid="0" showGuides="1">
      <p:cViewPr varScale="1">
        <p:scale>
          <a:sx n="140" d="100"/>
          <a:sy n="140" d="100"/>
        </p:scale>
        <p:origin x="416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niero Facchetti" userId="f2c6c99af91c4974" providerId="LiveId" clId="{55AC8BF0-7F90-4665-916F-4E5B8AE4FD80}"/>
    <pc:docChg chg="modSld">
      <pc:chgData name="Veniero Facchetti" userId="f2c6c99af91c4974" providerId="LiveId" clId="{55AC8BF0-7F90-4665-916F-4E5B8AE4FD80}" dt="2024-05-09T07:56:03.826" v="1" actId="404"/>
      <pc:docMkLst>
        <pc:docMk/>
      </pc:docMkLst>
      <pc:sldChg chg="modSp mod">
        <pc:chgData name="Veniero Facchetti" userId="f2c6c99af91c4974" providerId="LiveId" clId="{55AC8BF0-7F90-4665-916F-4E5B8AE4FD80}" dt="2024-05-09T07:56:03.826" v="1" actId="404"/>
        <pc:sldMkLst>
          <pc:docMk/>
          <pc:sldMk cId="3379942252" sldId="329"/>
        </pc:sldMkLst>
        <pc:spChg chg="mod">
          <ac:chgData name="Veniero Facchetti" userId="f2c6c99af91c4974" providerId="LiveId" clId="{55AC8BF0-7F90-4665-916F-4E5B8AE4FD80}" dt="2024-05-09T07:55:43.136" v="0" actId="404"/>
          <ac:spMkLst>
            <pc:docMk/>
            <pc:sldMk cId="3379942252" sldId="329"/>
            <ac:spMk id="136" creationId="{581AA736-8563-4C2A-83E7-7BF6EDA4FF8F}"/>
          </ac:spMkLst>
        </pc:spChg>
        <pc:spChg chg="mod">
          <ac:chgData name="Veniero Facchetti" userId="f2c6c99af91c4974" providerId="LiveId" clId="{55AC8BF0-7F90-4665-916F-4E5B8AE4FD80}" dt="2024-05-09T07:56:03.826" v="1" actId="404"/>
          <ac:spMkLst>
            <pc:docMk/>
            <pc:sldMk cId="3379942252" sldId="329"/>
            <ac:spMk id="139" creationId="{8D9CAD39-9955-4993-A0C8-62406A63874B}"/>
          </ac:spMkLst>
        </pc:spChg>
      </pc:sldChg>
    </pc:docChg>
  </pc:docChgLst>
  <pc:docChgLst>
    <pc:chgData name="Veniero Facchetti" userId="f2c6c99af91c4974" providerId="LiveId" clId="{D28A04B5-0FAE-4F16-AA2C-402989B6F248}"/>
    <pc:docChg chg="undo custSel modSld">
      <pc:chgData name="Veniero Facchetti" userId="f2c6c99af91c4974" providerId="LiveId" clId="{D28A04B5-0FAE-4F16-AA2C-402989B6F248}" dt="2024-05-08T14:06:29.848" v="350" actId="1076"/>
      <pc:docMkLst>
        <pc:docMk/>
      </pc:docMkLst>
      <pc:sldChg chg="delSp modSp mod">
        <pc:chgData name="Veniero Facchetti" userId="f2c6c99af91c4974" providerId="LiveId" clId="{D28A04B5-0FAE-4F16-AA2C-402989B6F248}" dt="2024-05-08T13:54:52.349" v="168" actId="1076"/>
        <pc:sldMkLst>
          <pc:docMk/>
          <pc:sldMk cId="2962966828" sldId="311"/>
        </pc:sldMkLst>
        <pc:spChg chg="mod">
          <ac:chgData name="Veniero Facchetti" userId="f2c6c99af91c4974" providerId="LiveId" clId="{D28A04B5-0FAE-4F16-AA2C-402989B6F248}" dt="2024-05-08T13:54:13.325" v="154" actId="1076"/>
          <ac:spMkLst>
            <pc:docMk/>
            <pc:sldMk cId="2962966828" sldId="311"/>
            <ac:spMk id="3" creationId="{E5615A9F-1EB3-14E0-94A3-9CC7B6A5579E}"/>
          </ac:spMkLst>
        </pc:spChg>
        <pc:spChg chg="mod">
          <ac:chgData name="Veniero Facchetti" userId="f2c6c99af91c4974" providerId="LiveId" clId="{D28A04B5-0FAE-4F16-AA2C-402989B6F248}" dt="2024-05-08T13:54:23.631" v="158" actId="404"/>
          <ac:spMkLst>
            <pc:docMk/>
            <pc:sldMk cId="2962966828" sldId="311"/>
            <ac:spMk id="4" creationId="{B1D97684-EBE4-DD0F-79EB-0C2FC7CCB40D}"/>
          </ac:spMkLst>
        </pc:spChg>
        <pc:spChg chg="mod">
          <ac:chgData name="Veniero Facchetti" userId="f2c6c99af91c4974" providerId="LiveId" clId="{D28A04B5-0FAE-4F16-AA2C-402989B6F248}" dt="2024-05-08T13:54:38.136" v="163" actId="404"/>
          <ac:spMkLst>
            <pc:docMk/>
            <pc:sldMk cId="2962966828" sldId="311"/>
            <ac:spMk id="15" creationId="{E433AC9F-E238-4078-993B-5159914ABB66}"/>
          </ac:spMkLst>
        </pc:spChg>
        <pc:spChg chg="mod">
          <ac:chgData name="Veniero Facchetti" userId="f2c6c99af91c4974" providerId="LiveId" clId="{D28A04B5-0FAE-4F16-AA2C-402989B6F248}" dt="2024-05-08T13:53:54.189" v="149" actId="1076"/>
          <ac:spMkLst>
            <pc:docMk/>
            <pc:sldMk cId="2962966828" sldId="311"/>
            <ac:spMk id="19" creationId="{1B374B5D-9130-41E5-A103-5A7D4F52B9EC}"/>
          </ac:spMkLst>
        </pc:spChg>
        <pc:picChg chg="mod">
          <ac:chgData name="Veniero Facchetti" userId="f2c6c99af91c4974" providerId="LiveId" clId="{D28A04B5-0FAE-4F16-AA2C-402989B6F248}" dt="2024-05-08T13:54:48.197" v="167" actId="1076"/>
          <ac:picMkLst>
            <pc:docMk/>
            <pc:sldMk cId="2962966828" sldId="311"/>
            <ac:picMk id="5" creationId="{DCC45BB0-3EEA-4599-98CA-D8A8EE93289D}"/>
          </ac:picMkLst>
        </pc:picChg>
        <pc:picChg chg="del">
          <ac:chgData name="Veniero Facchetti" userId="f2c6c99af91c4974" providerId="LiveId" clId="{D28A04B5-0FAE-4F16-AA2C-402989B6F248}" dt="2024-05-08T13:53:48.570" v="148" actId="478"/>
          <ac:picMkLst>
            <pc:docMk/>
            <pc:sldMk cId="2962966828" sldId="311"/>
            <ac:picMk id="6" creationId="{D6480E05-11CB-4B30-964E-AB87C616BC0E}"/>
          </ac:picMkLst>
        </pc:picChg>
        <pc:picChg chg="mod">
          <ac:chgData name="Veniero Facchetti" userId="f2c6c99af91c4974" providerId="LiveId" clId="{D28A04B5-0FAE-4F16-AA2C-402989B6F248}" dt="2024-05-08T13:54:52.349" v="168" actId="1076"/>
          <ac:picMkLst>
            <pc:docMk/>
            <pc:sldMk cId="2962966828" sldId="311"/>
            <ac:picMk id="7" creationId="{9BC8C563-95DC-462D-AC5B-04D35C005D72}"/>
          </ac:picMkLst>
        </pc:picChg>
        <pc:cxnChg chg="mod">
          <ac:chgData name="Veniero Facchetti" userId="f2c6c99af91c4974" providerId="LiveId" clId="{D28A04B5-0FAE-4F16-AA2C-402989B6F248}" dt="2024-05-08T13:54:16.693" v="155" actId="1076"/>
          <ac:cxnSpMkLst>
            <pc:docMk/>
            <pc:sldMk cId="2962966828" sldId="311"/>
            <ac:cxnSpMk id="10" creationId="{91ACE6B5-035B-480F-8FDA-D9F786E4D890}"/>
          </ac:cxnSpMkLst>
        </pc:cxnChg>
      </pc:sldChg>
      <pc:sldChg chg="modSp mod">
        <pc:chgData name="Veniero Facchetti" userId="f2c6c99af91c4974" providerId="LiveId" clId="{D28A04B5-0FAE-4F16-AA2C-402989B6F248}" dt="2024-05-08T13:47:40.244" v="14" actId="14100"/>
        <pc:sldMkLst>
          <pc:docMk/>
          <pc:sldMk cId="4024510751" sldId="324"/>
        </pc:sldMkLst>
        <pc:spChg chg="mod">
          <ac:chgData name="Veniero Facchetti" userId="f2c6c99af91c4974" providerId="LiveId" clId="{D28A04B5-0FAE-4F16-AA2C-402989B6F248}" dt="2024-05-08T13:47:40.244" v="14" actId="14100"/>
          <ac:spMkLst>
            <pc:docMk/>
            <pc:sldMk cId="4024510751" sldId="324"/>
            <ac:spMk id="2" creationId="{60BEEFAC-B87D-48F6-D21D-02E165BC31C0}"/>
          </ac:spMkLst>
        </pc:spChg>
      </pc:sldChg>
      <pc:sldChg chg="modSp mod">
        <pc:chgData name="Veniero Facchetti" userId="f2c6c99af91c4974" providerId="LiveId" clId="{D28A04B5-0FAE-4F16-AA2C-402989B6F248}" dt="2024-05-08T13:47:06.550" v="3" actId="404"/>
        <pc:sldMkLst>
          <pc:docMk/>
          <pc:sldMk cId="2849688472" sldId="327"/>
        </pc:sldMkLst>
        <pc:spChg chg="mod">
          <ac:chgData name="Veniero Facchetti" userId="f2c6c99af91c4974" providerId="LiveId" clId="{D28A04B5-0FAE-4F16-AA2C-402989B6F248}" dt="2024-05-08T13:47:06.550" v="3" actId="404"/>
          <ac:spMkLst>
            <pc:docMk/>
            <pc:sldMk cId="2849688472" sldId="327"/>
            <ac:spMk id="2" creationId="{0F174D2F-A0F4-79C8-E119-E565BE5E0169}"/>
          </ac:spMkLst>
        </pc:spChg>
      </pc:sldChg>
      <pc:sldChg chg="modSp mod">
        <pc:chgData name="Veniero Facchetti" userId="f2c6c99af91c4974" providerId="LiveId" clId="{D28A04B5-0FAE-4F16-AA2C-402989B6F248}" dt="2024-05-08T13:53:36.774" v="144" actId="1076"/>
        <pc:sldMkLst>
          <pc:docMk/>
          <pc:sldMk cId="1492905362" sldId="328"/>
        </pc:sldMkLst>
        <pc:spChg chg="mod">
          <ac:chgData name="Veniero Facchetti" userId="f2c6c99af91c4974" providerId="LiveId" clId="{D28A04B5-0FAE-4F16-AA2C-402989B6F248}" dt="2024-05-08T13:53:36.774" v="144" actId="1076"/>
          <ac:spMkLst>
            <pc:docMk/>
            <pc:sldMk cId="1492905362" sldId="328"/>
            <ac:spMk id="2" creationId="{B4A09DF2-88ED-C382-F37D-22EE2E867C53}"/>
          </ac:spMkLst>
        </pc:spChg>
        <pc:spChg chg="mod">
          <ac:chgData name="Veniero Facchetti" userId="f2c6c99af91c4974" providerId="LiveId" clId="{D28A04B5-0FAE-4F16-AA2C-402989B6F248}" dt="2024-05-08T13:53:33.781" v="143" actId="1036"/>
          <ac:spMkLst>
            <pc:docMk/>
            <pc:sldMk cId="1492905362" sldId="328"/>
            <ac:spMk id="7" creationId="{0A7C5BA0-D420-4897-B433-27EB1AFB13D1}"/>
          </ac:spMkLst>
        </pc:spChg>
        <pc:spChg chg="mod">
          <ac:chgData name="Veniero Facchetti" userId="f2c6c99af91c4974" providerId="LiveId" clId="{D28A04B5-0FAE-4F16-AA2C-402989B6F248}" dt="2024-05-08T13:53:33.781" v="143" actId="1036"/>
          <ac:spMkLst>
            <pc:docMk/>
            <pc:sldMk cId="1492905362" sldId="328"/>
            <ac:spMk id="10" creationId="{30E9397C-60D1-42A1-BB42-0E43FA8FEF10}"/>
          </ac:spMkLst>
        </pc:spChg>
        <pc:spChg chg="mod">
          <ac:chgData name="Veniero Facchetti" userId="f2c6c99af91c4974" providerId="LiveId" clId="{D28A04B5-0FAE-4F16-AA2C-402989B6F248}" dt="2024-05-08T13:53:00.748" v="41" actId="1076"/>
          <ac:spMkLst>
            <pc:docMk/>
            <pc:sldMk cId="1492905362" sldId="328"/>
            <ac:spMk id="13" creationId="{9601EF4C-FFD8-4279-B1A8-6E6ACC4FFE44}"/>
          </ac:spMkLst>
        </pc:spChg>
        <pc:spChg chg="mod">
          <ac:chgData name="Veniero Facchetti" userId="f2c6c99af91c4974" providerId="LiveId" clId="{D28A04B5-0FAE-4F16-AA2C-402989B6F248}" dt="2024-05-08T13:52:55.141" v="40" actId="1076"/>
          <ac:spMkLst>
            <pc:docMk/>
            <pc:sldMk cId="1492905362" sldId="328"/>
            <ac:spMk id="15" creationId="{F5A557AB-01E6-4E97-A5B5-4D2E5B47B838}"/>
          </ac:spMkLst>
        </pc:spChg>
        <pc:spChg chg="mod">
          <ac:chgData name="Veniero Facchetti" userId="f2c6c99af91c4974" providerId="LiveId" clId="{D28A04B5-0FAE-4F16-AA2C-402989B6F248}" dt="2024-05-08T13:52:49.062" v="38" actId="1076"/>
          <ac:spMkLst>
            <pc:docMk/>
            <pc:sldMk cId="1492905362" sldId="328"/>
            <ac:spMk id="16" creationId="{E99908FE-BCEE-462F-A08D-99E40D765A94}"/>
          </ac:spMkLst>
        </pc:spChg>
        <pc:spChg chg="mod">
          <ac:chgData name="Veniero Facchetti" userId="f2c6c99af91c4974" providerId="LiveId" clId="{D28A04B5-0FAE-4F16-AA2C-402989B6F248}" dt="2024-05-08T13:52:35.005" v="35" actId="1076"/>
          <ac:spMkLst>
            <pc:docMk/>
            <pc:sldMk cId="1492905362" sldId="328"/>
            <ac:spMk id="23" creationId="{0DADF7A3-0A74-4E83-B663-F47427C255A3}"/>
          </ac:spMkLst>
        </pc:spChg>
        <pc:spChg chg="mod">
          <ac:chgData name="Veniero Facchetti" userId="f2c6c99af91c4974" providerId="LiveId" clId="{D28A04B5-0FAE-4F16-AA2C-402989B6F248}" dt="2024-05-08T13:53:00.748" v="41" actId="1076"/>
          <ac:spMkLst>
            <pc:docMk/>
            <pc:sldMk cId="1492905362" sldId="328"/>
            <ac:spMk id="35" creationId="{ABB29088-399D-4DB2-9B58-00CC8F26F175}"/>
          </ac:spMkLst>
        </pc:spChg>
        <pc:spChg chg="mod">
          <ac:chgData name="Veniero Facchetti" userId="f2c6c99af91c4974" providerId="LiveId" clId="{D28A04B5-0FAE-4F16-AA2C-402989B6F248}" dt="2024-05-08T13:53:06.349" v="43" actId="1076"/>
          <ac:spMkLst>
            <pc:docMk/>
            <pc:sldMk cId="1492905362" sldId="328"/>
            <ac:spMk id="38" creationId="{2E2F1DC3-7A65-4A7E-897D-02277330443B}"/>
          </ac:spMkLst>
        </pc:spChg>
        <pc:spChg chg="mod">
          <ac:chgData name="Veniero Facchetti" userId="f2c6c99af91c4974" providerId="LiveId" clId="{D28A04B5-0FAE-4F16-AA2C-402989B6F248}" dt="2024-05-08T13:52:18.140" v="33" actId="1076"/>
          <ac:spMkLst>
            <pc:docMk/>
            <pc:sldMk cId="1492905362" sldId="328"/>
            <ac:spMk id="39" creationId="{FDD42124-94EA-4D02-9220-C10095CD262C}"/>
          </ac:spMkLst>
        </pc:spChg>
        <pc:spChg chg="mod">
          <ac:chgData name="Veniero Facchetti" userId="f2c6c99af91c4974" providerId="LiveId" clId="{D28A04B5-0FAE-4F16-AA2C-402989B6F248}" dt="2024-05-08T13:53:03.613" v="42" actId="1076"/>
          <ac:spMkLst>
            <pc:docMk/>
            <pc:sldMk cId="1492905362" sldId="328"/>
            <ac:spMk id="40" creationId="{D1E067AC-22DA-4C26-B461-1F4390C1F641}"/>
          </ac:spMkLst>
        </pc:spChg>
        <pc:spChg chg="mod">
          <ac:chgData name="Veniero Facchetti" userId="f2c6c99af91c4974" providerId="LiveId" clId="{D28A04B5-0FAE-4F16-AA2C-402989B6F248}" dt="2024-05-08T13:52:20.485" v="34" actId="1076"/>
          <ac:spMkLst>
            <pc:docMk/>
            <pc:sldMk cId="1492905362" sldId="328"/>
            <ac:spMk id="41" creationId="{070CBAE5-2D31-452E-B1D9-BCEE83FD8102}"/>
          </ac:spMkLst>
        </pc:spChg>
        <pc:spChg chg="mod">
          <ac:chgData name="Veniero Facchetti" userId="f2c6c99af91c4974" providerId="LiveId" clId="{D28A04B5-0FAE-4F16-AA2C-402989B6F248}" dt="2024-05-08T13:53:20.674" v="113" actId="1036"/>
          <ac:spMkLst>
            <pc:docMk/>
            <pc:sldMk cId="1492905362" sldId="328"/>
            <ac:spMk id="78" creationId="{39416BE4-DA68-4A0A-9CD2-ACD2F434F05B}"/>
          </ac:spMkLst>
        </pc:spChg>
        <pc:spChg chg="mod">
          <ac:chgData name="Veniero Facchetti" userId="f2c6c99af91c4974" providerId="LiveId" clId="{D28A04B5-0FAE-4F16-AA2C-402989B6F248}" dt="2024-05-08T13:53:16.633" v="81" actId="1036"/>
          <ac:spMkLst>
            <pc:docMk/>
            <pc:sldMk cId="1492905362" sldId="328"/>
            <ac:spMk id="79" creationId="{AF49CDB1-F57A-4438-8437-A78CAA6E4DEB}"/>
          </ac:spMkLst>
        </pc:spChg>
        <pc:spChg chg="mod">
          <ac:chgData name="Veniero Facchetti" userId="f2c6c99af91c4974" providerId="LiveId" clId="{D28A04B5-0FAE-4F16-AA2C-402989B6F248}" dt="2024-05-08T13:53:24.517" v="114" actId="14100"/>
          <ac:spMkLst>
            <pc:docMk/>
            <pc:sldMk cId="1492905362" sldId="328"/>
            <ac:spMk id="83" creationId="{53182AAE-CCEF-48F8-BD17-DA28857AD387}"/>
          </ac:spMkLst>
        </pc:spChg>
        <pc:spChg chg="mod">
          <ac:chgData name="Veniero Facchetti" userId="f2c6c99af91c4974" providerId="LiveId" clId="{D28A04B5-0FAE-4F16-AA2C-402989B6F248}" dt="2024-05-08T13:53:13.287" v="62" actId="1035"/>
          <ac:spMkLst>
            <pc:docMk/>
            <pc:sldMk cId="1492905362" sldId="328"/>
            <ac:spMk id="90" creationId="{E714704D-DB4F-4286-B5EC-01B087F1253E}"/>
          </ac:spMkLst>
        </pc:spChg>
        <pc:spChg chg="mod">
          <ac:chgData name="Veniero Facchetti" userId="f2c6c99af91c4974" providerId="LiveId" clId="{D28A04B5-0FAE-4F16-AA2C-402989B6F248}" dt="2024-05-08T13:53:13.287" v="62" actId="1035"/>
          <ac:spMkLst>
            <pc:docMk/>
            <pc:sldMk cId="1492905362" sldId="328"/>
            <ac:spMk id="91" creationId="{8E08B8A3-6B3F-4321-899E-3AA903BA3FF0}"/>
          </ac:spMkLst>
        </pc:spChg>
        <pc:spChg chg="mod">
          <ac:chgData name="Veniero Facchetti" userId="f2c6c99af91c4974" providerId="LiveId" clId="{D28A04B5-0FAE-4F16-AA2C-402989B6F248}" dt="2024-05-08T13:52:03.119" v="29" actId="14100"/>
          <ac:spMkLst>
            <pc:docMk/>
            <pc:sldMk cId="1492905362" sldId="328"/>
            <ac:spMk id="95" creationId="{EDD4AB7E-BC0C-44DF-B124-CA1E6819C13E}"/>
          </ac:spMkLst>
        </pc:spChg>
        <pc:spChg chg="mod">
          <ac:chgData name="Veniero Facchetti" userId="f2c6c99af91c4974" providerId="LiveId" clId="{D28A04B5-0FAE-4F16-AA2C-402989B6F248}" dt="2024-05-08T13:52:00.680" v="28" actId="14100"/>
          <ac:spMkLst>
            <pc:docMk/>
            <pc:sldMk cId="1492905362" sldId="328"/>
            <ac:spMk id="96" creationId="{62503706-D6CF-424D-867B-6F5F6B73A7BF}"/>
          </ac:spMkLst>
        </pc:spChg>
        <pc:spChg chg="mod">
          <ac:chgData name="Veniero Facchetti" userId="f2c6c99af91c4974" providerId="LiveId" clId="{D28A04B5-0FAE-4F16-AA2C-402989B6F248}" dt="2024-05-08T13:52:06.078" v="30" actId="1076"/>
          <ac:spMkLst>
            <pc:docMk/>
            <pc:sldMk cId="1492905362" sldId="328"/>
            <ac:spMk id="97" creationId="{4F353BFC-745E-4AC2-8914-A70674E05FB1}"/>
          </ac:spMkLst>
        </pc:spChg>
        <pc:picChg chg="mod">
          <ac:chgData name="Veniero Facchetti" userId="f2c6c99af91c4974" providerId="LiveId" clId="{D28A04B5-0FAE-4F16-AA2C-402989B6F248}" dt="2024-05-08T13:52:55.141" v="40" actId="1076"/>
          <ac:picMkLst>
            <pc:docMk/>
            <pc:sldMk cId="1492905362" sldId="328"/>
            <ac:picMk id="20" creationId="{DD006449-4B60-424B-9B1C-593C47215DCE}"/>
          </ac:picMkLst>
        </pc:picChg>
        <pc:picChg chg="mod">
          <ac:chgData name="Veniero Facchetti" userId="f2c6c99af91c4974" providerId="LiveId" clId="{D28A04B5-0FAE-4F16-AA2C-402989B6F248}" dt="2024-05-08T13:52:51.351" v="39" actId="1076"/>
          <ac:picMkLst>
            <pc:docMk/>
            <pc:sldMk cId="1492905362" sldId="328"/>
            <ac:picMk id="22" creationId="{74863ED2-D5A8-45ED-BE90-7EC3859B65D4}"/>
          </ac:picMkLst>
        </pc:picChg>
        <pc:picChg chg="mod">
          <ac:chgData name="Veniero Facchetti" userId="f2c6c99af91c4974" providerId="LiveId" clId="{D28A04B5-0FAE-4F16-AA2C-402989B6F248}" dt="2024-05-08T13:52:37.645" v="36" actId="1076"/>
          <ac:picMkLst>
            <pc:docMk/>
            <pc:sldMk cId="1492905362" sldId="328"/>
            <ac:picMk id="30" creationId="{275EED45-A285-4763-AB08-B4716765EAE8}"/>
          </ac:picMkLst>
        </pc:picChg>
        <pc:cxnChg chg="mod">
          <ac:chgData name="Veniero Facchetti" userId="f2c6c99af91c4974" providerId="LiveId" clId="{D28A04B5-0FAE-4F16-AA2C-402989B6F248}" dt="2024-05-08T13:53:33.781" v="143" actId="1036"/>
          <ac:cxnSpMkLst>
            <pc:docMk/>
            <pc:sldMk cId="1492905362" sldId="328"/>
            <ac:cxnSpMk id="43" creationId="{D50FA4B5-F2F4-4E3A-9E66-956BD3B23FB6}"/>
          </ac:cxnSpMkLst>
        </pc:cxnChg>
        <pc:cxnChg chg="mod">
          <ac:chgData name="Veniero Facchetti" userId="f2c6c99af91c4974" providerId="LiveId" clId="{D28A04B5-0FAE-4F16-AA2C-402989B6F248}" dt="2024-05-08T13:52:13.742" v="32" actId="14100"/>
          <ac:cxnSpMkLst>
            <pc:docMk/>
            <pc:sldMk cId="1492905362" sldId="328"/>
            <ac:cxnSpMk id="48" creationId="{AA24C7D4-2B0A-4DC2-87A3-2CC2FAB0A9A8}"/>
          </ac:cxnSpMkLst>
        </pc:cxnChg>
        <pc:cxnChg chg="mod">
          <ac:chgData name="Veniero Facchetti" userId="f2c6c99af91c4974" providerId="LiveId" clId="{D28A04B5-0FAE-4F16-AA2C-402989B6F248}" dt="2024-05-08T13:53:16.633" v="81" actId="1036"/>
          <ac:cxnSpMkLst>
            <pc:docMk/>
            <pc:sldMk cId="1492905362" sldId="328"/>
            <ac:cxnSpMk id="77" creationId="{2F7DB44E-5A18-4F67-9DD8-298B144AA82A}"/>
          </ac:cxnSpMkLst>
        </pc:cxnChg>
        <pc:cxnChg chg="mod">
          <ac:chgData name="Veniero Facchetti" userId="f2c6c99af91c4974" providerId="LiveId" clId="{D28A04B5-0FAE-4F16-AA2C-402989B6F248}" dt="2024-05-08T13:53:13.287" v="62" actId="1035"/>
          <ac:cxnSpMkLst>
            <pc:docMk/>
            <pc:sldMk cId="1492905362" sldId="328"/>
            <ac:cxnSpMk id="89" creationId="{405F08E8-F524-4CCE-B6A1-7B64B893FCB5}"/>
          </ac:cxnSpMkLst>
        </pc:cxnChg>
      </pc:sldChg>
      <pc:sldChg chg="modSp mod">
        <pc:chgData name="Veniero Facchetti" userId="f2c6c99af91c4974" providerId="LiveId" clId="{D28A04B5-0FAE-4F16-AA2C-402989B6F248}" dt="2024-05-08T14:00:05.397" v="271" actId="1076"/>
        <pc:sldMkLst>
          <pc:docMk/>
          <pc:sldMk cId="3379942252" sldId="329"/>
        </pc:sldMkLst>
        <pc:spChg chg="mod">
          <ac:chgData name="Veniero Facchetti" userId="f2c6c99af91c4974" providerId="LiveId" clId="{D28A04B5-0FAE-4F16-AA2C-402989B6F248}" dt="2024-05-08T13:59:48.422" v="266" actId="14100"/>
          <ac:spMkLst>
            <pc:docMk/>
            <pc:sldMk cId="3379942252" sldId="329"/>
            <ac:spMk id="2" creationId="{B4A09DF2-88ED-C382-F37D-22EE2E867C53}"/>
          </ac:spMkLst>
        </pc:spChg>
        <pc:spChg chg="mod">
          <ac:chgData name="Veniero Facchetti" userId="f2c6c99af91c4974" providerId="LiveId" clId="{D28A04B5-0FAE-4F16-AA2C-402989B6F248}" dt="2024-05-08T13:59:16.622" v="257" actId="14100"/>
          <ac:spMkLst>
            <pc:docMk/>
            <pc:sldMk cId="3379942252" sldId="329"/>
            <ac:spMk id="43" creationId="{2EF4DCA7-1AD5-4D03-9307-76715792124D}"/>
          </ac:spMkLst>
        </pc:spChg>
        <pc:spChg chg="mod">
          <ac:chgData name="Veniero Facchetti" userId="f2c6c99af91c4974" providerId="LiveId" clId="{D28A04B5-0FAE-4F16-AA2C-402989B6F248}" dt="2024-05-08T14:00:01.863" v="270" actId="1076"/>
          <ac:spMkLst>
            <pc:docMk/>
            <pc:sldMk cId="3379942252" sldId="329"/>
            <ac:spMk id="47" creationId="{34F1733B-47CF-4075-8272-EED17259E384}"/>
          </ac:spMkLst>
        </pc:spChg>
        <pc:spChg chg="mod">
          <ac:chgData name="Veniero Facchetti" userId="f2c6c99af91c4974" providerId="LiveId" clId="{D28A04B5-0FAE-4F16-AA2C-402989B6F248}" dt="2024-05-08T14:00:05.397" v="271" actId="1076"/>
          <ac:spMkLst>
            <pc:docMk/>
            <pc:sldMk cId="3379942252" sldId="329"/>
            <ac:spMk id="48" creationId="{2B5E53AA-3B24-4B9D-BC5F-196FE5C9853B}"/>
          </ac:spMkLst>
        </pc:spChg>
        <pc:spChg chg="mod">
          <ac:chgData name="Veniero Facchetti" userId="f2c6c99af91c4974" providerId="LiveId" clId="{D28A04B5-0FAE-4F16-AA2C-402989B6F248}" dt="2024-05-08T13:59:54.006" v="268" actId="14100"/>
          <ac:spMkLst>
            <pc:docMk/>
            <pc:sldMk cId="3379942252" sldId="329"/>
            <ac:spMk id="50" creationId="{B63B9413-D194-4151-83D4-BDD1BC86B97F}"/>
          </ac:spMkLst>
        </pc:spChg>
        <pc:grpChg chg="mod">
          <ac:chgData name="Veniero Facchetti" userId="f2c6c99af91c4974" providerId="LiveId" clId="{D28A04B5-0FAE-4F16-AA2C-402989B6F248}" dt="2024-05-08T13:59:00.278" v="252" actId="14100"/>
          <ac:grpSpMkLst>
            <pc:docMk/>
            <pc:sldMk cId="3379942252" sldId="329"/>
            <ac:grpSpMk id="105" creationId="{84F3DB82-43B7-44C8-BA0F-69CBCF9D4244}"/>
          </ac:grpSpMkLst>
        </pc:grpChg>
        <pc:picChg chg="mod">
          <ac:chgData name="Veniero Facchetti" userId="f2c6c99af91c4974" providerId="LiveId" clId="{D28A04B5-0FAE-4F16-AA2C-402989B6F248}" dt="2024-05-08T14:00:05.397" v="271" actId="1076"/>
          <ac:picMkLst>
            <pc:docMk/>
            <pc:sldMk cId="3379942252" sldId="329"/>
            <ac:picMk id="4" creationId="{90F0FB05-A20B-4E27-9510-37A1868002AE}"/>
          </ac:picMkLst>
        </pc:picChg>
        <pc:picChg chg="mod">
          <ac:chgData name="Veniero Facchetti" userId="f2c6c99af91c4974" providerId="LiveId" clId="{D28A04B5-0FAE-4F16-AA2C-402989B6F248}" dt="2024-05-08T13:59:57.119" v="269" actId="14100"/>
          <ac:picMkLst>
            <pc:docMk/>
            <pc:sldMk cId="3379942252" sldId="329"/>
            <ac:picMk id="5" creationId="{B962E128-F750-4A72-B0FE-B24939F79A32}"/>
          </ac:picMkLst>
        </pc:picChg>
        <pc:picChg chg="mod">
          <ac:chgData name="Veniero Facchetti" userId="f2c6c99af91c4974" providerId="LiveId" clId="{D28A04B5-0FAE-4F16-AA2C-402989B6F248}" dt="2024-05-08T14:00:01.863" v="270" actId="1076"/>
          <ac:picMkLst>
            <pc:docMk/>
            <pc:sldMk cId="3379942252" sldId="329"/>
            <ac:picMk id="45" creationId="{0C9EAEC0-518E-4120-A978-978BB2EE63F1}"/>
          </ac:picMkLst>
        </pc:picChg>
        <pc:cxnChg chg="mod">
          <ac:chgData name="Veniero Facchetti" userId="f2c6c99af91c4974" providerId="LiveId" clId="{D28A04B5-0FAE-4F16-AA2C-402989B6F248}" dt="2024-05-08T13:59:51.206" v="267" actId="1076"/>
          <ac:cxnSpMkLst>
            <pc:docMk/>
            <pc:sldMk cId="3379942252" sldId="329"/>
            <ac:cxnSpMk id="49" creationId="{349461B2-F396-4E1C-A24B-C31882E65657}"/>
          </ac:cxnSpMkLst>
        </pc:cxnChg>
      </pc:sldChg>
      <pc:sldChg chg="modSp mod">
        <pc:chgData name="Veniero Facchetti" userId="f2c6c99af91c4974" providerId="LiveId" clId="{D28A04B5-0FAE-4F16-AA2C-402989B6F248}" dt="2024-05-08T13:58:51.377" v="251" actId="1036"/>
        <pc:sldMkLst>
          <pc:docMk/>
          <pc:sldMk cId="1565089304" sldId="330"/>
        </pc:sldMkLst>
        <pc:spChg chg="mod">
          <ac:chgData name="Veniero Facchetti" userId="f2c6c99af91c4974" providerId="LiveId" clId="{D28A04B5-0FAE-4F16-AA2C-402989B6F248}" dt="2024-05-08T13:57:30.534" v="225" actId="14100"/>
          <ac:spMkLst>
            <pc:docMk/>
            <pc:sldMk cId="1565089304" sldId="330"/>
            <ac:spMk id="2" creationId="{B4A09DF2-88ED-C382-F37D-22EE2E867C53}"/>
          </ac:spMkLst>
        </pc:spChg>
        <pc:spChg chg="mod">
          <ac:chgData name="Veniero Facchetti" userId="f2c6c99af91c4974" providerId="LiveId" clId="{D28A04B5-0FAE-4F16-AA2C-402989B6F248}" dt="2024-05-08T13:57:48.366" v="232" actId="1076"/>
          <ac:spMkLst>
            <pc:docMk/>
            <pc:sldMk cId="1565089304" sldId="330"/>
            <ac:spMk id="41" creationId="{29D0DF91-3615-4011-A130-31754B8CD1FF}"/>
          </ac:spMkLst>
        </pc:spChg>
        <pc:spChg chg="mod">
          <ac:chgData name="Veniero Facchetti" userId="f2c6c99af91c4974" providerId="LiveId" clId="{D28A04B5-0FAE-4F16-AA2C-402989B6F248}" dt="2024-05-08T13:55:34.311" v="182" actId="404"/>
          <ac:spMkLst>
            <pc:docMk/>
            <pc:sldMk cId="1565089304" sldId="330"/>
            <ac:spMk id="44" creationId="{A48E080F-41A8-4E8F-91C4-399003FC47A5}"/>
          </ac:spMkLst>
        </pc:spChg>
        <pc:spChg chg="mod">
          <ac:chgData name="Veniero Facchetti" userId="f2c6c99af91c4974" providerId="LiveId" clId="{D28A04B5-0FAE-4F16-AA2C-402989B6F248}" dt="2024-05-08T13:56:31.983" v="206" actId="404"/>
          <ac:spMkLst>
            <pc:docMk/>
            <pc:sldMk cId="1565089304" sldId="330"/>
            <ac:spMk id="46" creationId="{F080827A-5D80-4EFA-B832-9B862CA858C1}"/>
          </ac:spMkLst>
        </pc:spChg>
        <pc:spChg chg="mod">
          <ac:chgData name="Veniero Facchetti" userId="f2c6c99af91c4974" providerId="LiveId" clId="{D28A04B5-0FAE-4F16-AA2C-402989B6F248}" dt="2024-05-08T13:55:43.790" v="187" actId="404"/>
          <ac:spMkLst>
            <pc:docMk/>
            <pc:sldMk cId="1565089304" sldId="330"/>
            <ac:spMk id="49" creationId="{A32BB053-A8F9-459A-B48C-7F04095DADC5}"/>
          </ac:spMkLst>
        </pc:spChg>
        <pc:spChg chg="mod">
          <ac:chgData name="Veniero Facchetti" userId="f2c6c99af91c4974" providerId="LiveId" clId="{D28A04B5-0FAE-4F16-AA2C-402989B6F248}" dt="2024-05-08T13:55:57.367" v="192" actId="404"/>
          <ac:spMkLst>
            <pc:docMk/>
            <pc:sldMk cId="1565089304" sldId="330"/>
            <ac:spMk id="50" creationId="{231391A7-D697-4A4C-910D-B22A6176379A}"/>
          </ac:spMkLst>
        </pc:spChg>
        <pc:spChg chg="mod">
          <ac:chgData name="Veniero Facchetti" userId="f2c6c99af91c4974" providerId="LiveId" clId="{D28A04B5-0FAE-4F16-AA2C-402989B6F248}" dt="2024-05-08T13:56:24.487" v="201" actId="404"/>
          <ac:spMkLst>
            <pc:docMk/>
            <pc:sldMk cId="1565089304" sldId="330"/>
            <ac:spMk id="53" creationId="{87F05614-9597-4A53-880B-60F7A5CC7DA8}"/>
          </ac:spMkLst>
        </pc:spChg>
        <pc:spChg chg="mod">
          <ac:chgData name="Veniero Facchetti" userId="f2c6c99af91c4974" providerId="LiveId" clId="{D28A04B5-0FAE-4F16-AA2C-402989B6F248}" dt="2024-05-08T13:56:54.082" v="213" actId="2711"/>
          <ac:spMkLst>
            <pc:docMk/>
            <pc:sldMk cId="1565089304" sldId="330"/>
            <ac:spMk id="54" creationId="{92E4806E-B072-4955-8613-FA6185AC66C9}"/>
          </ac:spMkLst>
        </pc:spChg>
        <pc:spChg chg="mod">
          <ac:chgData name="Veniero Facchetti" userId="f2c6c99af91c4974" providerId="LiveId" clId="{D28A04B5-0FAE-4F16-AA2C-402989B6F248}" dt="2024-05-08T13:56:41.415" v="209" actId="404"/>
          <ac:spMkLst>
            <pc:docMk/>
            <pc:sldMk cId="1565089304" sldId="330"/>
            <ac:spMk id="55" creationId="{DC799CE5-2ABD-46B6-A8B4-629B399F2A8D}"/>
          </ac:spMkLst>
        </pc:spChg>
        <pc:spChg chg="mod">
          <ac:chgData name="Veniero Facchetti" userId="f2c6c99af91c4974" providerId="LiveId" clId="{D28A04B5-0FAE-4F16-AA2C-402989B6F248}" dt="2024-05-08T13:58:51.377" v="251" actId="1036"/>
          <ac:spMkLst>
            <pc:docMk/>
            <pc:sldMk cId="1565089304" sldId="330"/>
            <ac:spMk id="60" creationId="{0D63F1C6-D66B-4F33-B280-C4FE9BF64265}"/>
          </ac:spMkLst>
        </pc:spChg>
        <pc:spChg chg="mod">
          <ac:chgData name="Veniero Facchetti" userId="f2c6c99af91c4974" providerId="LiveId" clId="{D28A04B5-0FAE-4F16-AA2C-402989B6F248}" dt="2024-05-08T13:58:39.693" v="248" actId="1076"/>
          <ac:spMkLst>
            <pc:docMk/>
            <pc:sldMk cId="1565089304" sldId="330"/>
            <ac:spMk id="61" creationId="{8688B5E6-E8C8-49E5-8896-3CC8A145F79F}"/>
          </ac:spMkLst>
        </pc:spChg>
        <pc:spChg chg="mod">
          <ac:chgData name="Veniero Facchetti" userId="f2c6c99af91c4974" providerId="LiveId" clId="{D28A04B5-0FAE-4F16-AA2C-402989B6F248}" dt="2024-05-08T13:57:37.750" v="228" actId="14100"/>
          <ac:spMkLst>
            <pc:docMk/>
            <pc:sldMk cId="1565089304" sldId="330"/>
            <ac:spMk id="62" creationId="{631815C5-F343-4256-BA62-6FA191B1EEB8}"/>
          </ac:spMkLst>
        </pc:spChg>
        <pc:spChg chg="mod">
          <ac:chgData name="Veniero Facchetti" userId="f2c6c99af91c4974" providerId="LiveId" clId="{D28A04B5-0FAE-4F16-AA2C-402989B6F248}" dt="2024-05-08T13:58:29.781" v="243" actId="1076"/>
          <ac:spMkLst>
            <pc:docMk/>
            <pc:sldMk cId="1565089304" sldId="330"/>
            <ac:spMk id="63" creationId="{976C0E51-B50B-42B5-8452-53C6F4D99D5E}"/>
          </ac:spMkLst>
        </pc:spChg>
        <pc:spChg chg="mod">
          <ac:chgData name="Veniero Facchetti" userId="f2c6c99af91c4974" providerId="LiveId" clId="{D28A04B5-0FAE-4F16-AA2C-402989B6F248}" dt="2024-05-08T13:58:19.093" v="239" actId="1076"/>
          <ac:spMkLst>
            <pc:docMk/>
            <pc:sldMk cId="1565089304" sldId="330"/>
            <ac:spMk id="65" creationId="{973EF2B0-573F-43B9-AD93-D43CE3C78740}"/>
          </ac:spMkLst>
        </pc:spChg>
        <pc:spChg chg="mod">
          <ac:chgData name="Veniero Facchetti" userId="f2c6c99af91c4974" providerId="LiveId" clId="{D28A04B5-0FAE-4F16-AA2C-402989B6F248}" dt="2024-05-08T13:57:40.526" v="229" actId="1076"/>
          <ac:spMkLst>
            <pc:docMk/>
            <pc:sldMk cId="1565089304" sldId="330"/>
            <ac:spMk id="68" creationId="{199ABE4C-18F6-43E7-8B38-6196138171AE}"/>
          </ac:spMkLst>
        </pc:spChg>
        <pc:spChg chg="mod">
          <ac:chgData name="Veniero Facchetti" userId="f2c6c99af91c4974" providerId="LiveId" clId="{D28A04B5-0FAE-4F16-AA2C-402989B6F248}" dt="2024-05-08T13:58:32.741" v="244" actId="1076"/>
          <ac:spMkLst>
            <pc:docMk/>
            <pc:sldMk cId="1565089304" sldId="330"/>
            <ac:spMk id="71" creationId="{5EBC2AB9-0BA7-4FA7-B079-6C81FD62E3B2}"/>
          </ac:spMkLst>
        </pc:spChg>
        <pc:spChg chg="mod">
          <ac:chgData name="Veniero Facchetti" userId="f2c6c99af91c4974" providerId="LiveId" clId="{D28A04B5-0FAE-4F16-AA2C-402989B6F248}" dt="2024-05-08T13:58:21.405" v="240" actId="1076"/>
          <ac:spMkLst>
            <pc:docMk/>
            <pc:sldMk cId="1565089304" sldId="330"/>
            <ac:spMk id="72" creationId="{E293D1CC-AF05-4AD8-B4F6-F2212C427958}"/>
          </ac:spMkLst>
        </pc:spChg>
        <pc:spChg chg="mod">
          <ac:chgData name="Veniero Facchetti" userId="f2c6c99af91c4974" providerId="LiveId" clId="{D28A04B5-0FAE-4F16-AA2C-402989B6F248}" dt="2024-05-08T13:58:06.389" v="237" actId="1076"/>
          <ac:spMkLst>
            <pc:docMk/>
            <pc:sldMk cId="1565089304" sldId="330"/>
            <ac:spMk id="97" creationId="{B9569D84-738A-4B79-8C40-3CF017677730}"/>
          </ac:spMkLst>
        </pc:spChg>
        <pc:grpChg chg="mod">
          <ac:chgData name="Veniero Facchetti" userId="f2c6c99af91c4974" providerId="LiveId" clId="{D28A04B5-0FAE-4F16-AA2C-402989B6F248}" dt="2024-05-08T13:58:37.293" v="247" actId="1076"/>
          <ac:grpSpMkLst>
            <pc:docMk/>
            <pc:sldMk cId="1565089304" sldId="330"/>
            <ac:grpSpMk id="17" creationId="{73DF3F04-1773-4182-BDC9-C921A5B855CC}"/>
          </ac:grpSpMkLst>
        </pc:grpChg>
        <pc:grpChg chg="mod">
          <ac:chgData name="Veniero Facchetti" userId="f2c6c99af91c4974" providerId="LiveId" clId="{D28A04B5-0FAE-4F16-AA2C-402989B6F248}" dt="2024-05-08T13:58:24.397" v="241" actId="1076"/>
          <ac:grpSpMkLst>
            <pc:docMk/>
            <pc:sldMk cId="1565089304" sldId="330"/>
            <ac:grpSpMk id="21" creationId="{3EE58F8E-CBD2-4D87-A884-F0D95641BCFB}"/>
          </ac:grpSpMkLst>
        </pc:grpChg>
        <pc:grpChg chg="mod">
          <ac:chgData name="Veniero Facchetti" userId="f2c6c99af91c4974" providerId="LiveId" clId="{D28A04B5-0FAE-4F16-AA2C-402989B6F248}" dt="2024-05-08T13:57:44.893" v="231" actId="1076"/>
          <ac:grpSpMkLst>
            <pc:docMk/>
            <pc:sldMk cId="1565089304" sldId="330"/>
            <ac:grpSpMk id="22" creationId="{EBE30C6B-C98E-4A0D-8785-74E770990D3D}"/>
          </ac:grpSpMkLst>
        </pc:grpChg>
        <pc:grpChg chg="mod">
          <ac:chgData name="Veniero Facchetti" userId="f2c6c99af91c4974" providerId="LiveId" clId="{D28A04B5-0FAE-4F16-AA2C-402989B6F248}" dt="2024-05-08T13:55:06.558" v="171" actId="14100"/>
          <ac:grpSpMkLst>
            <pc:docMk/>
            <pc:sldMk cId="1565089304" sldId="330"/>
            <ac:grpSpMk id="42" creationId="{4B90380E-5D1A-4C88-8B4B-98B4AF757103}"/>
          </ac:grpSpMkLst>
        </pc:grpChg>
        <pc:picChg chg="mod">
          <ac:chgData name="Veniero Facchetti" userId="f2c6c99af91c4974" providerId="LiveId" clId="{D28A04B5-0FAE-4F16-AA2C-402989B6F248}" dt="2024-05-08T13:57:42.326" v="230" actId="1076"/>
          <ac:picMkLst>
            <pc:docMk/>
            <pc:sldMk cId="1565089304" sldId="330"/>
            <ac:picMk id="5" creationId="{7C5C2983-0A5D-7E28-6F3B-F0D9BCEE702D}"/>
          </ac:picMkLst>
        </pc:picChg>
        <pc:cxnChg chg="mod">
          <ac:chgData name="Veniero Facchetti" userId="f2c6c99af91c4974" providerId="LiveId" clId="{D28A04B5-0FAE-4F16-AA2C-402989B6F248}" dt="2024-05-08T13:58:09.974" v="238" actId="14100"/>
          <ac:cxnSpMkLst>
            <pc:docMk/>
            <pc:sldMk cId="1565089304" sldId="330"/>
            <ac:cxnSpMk id="35" creationId="{6D55683D-2DD4-4AD0-83AC-4B267256C884}"/>
          </ac:cxnSpMkLst>
        </pc:cxnChg>
        <pc:cxnChg chg="mod">
          <ac:chgData name="Veniero Facchetti" userId="f2c6c99af91c4974" providerId="LiveId" clId="{D28A04B5-0FAE-4F16-AA2C-402989B6F248}" dt="2024-05-08T13:57:48.366" v="232" actId="1076"/>
          <ac:cxnSpMkLst>
            <pc:docMk/>
            <pc:sldMk cId="1565089304" sldId="330"/>
            <ac:cxnSpMk id="57" creationId="{A9509115-C821-412A-970B-B27E37ED43D7}"/>
          </ac:cxnSpMkLst>
        </pc:cxnChg>
        <pc:cxnChg chg="mod">
          <ac:chgData name="Veniero Facchetti" userId="f2c6c99af91c4974" providerId="LiveId" clId="{D28A04B5-0FAE-4F16-AA2C-402989B6F248}" dt="2024-05-08T13:57:33.926" v="226" actId="1076"/>
          <ac:cxnSpMkLst>
            <pc:docMk/>
            <pc:sldMk cId="1565089304" sldId="330"/>
            <ac:cxnSpMk id="64" creationId="{CB485FDB-7A60-4042-A305-813406F8969B}"/>
          </ac:cxnSpMkLst>
        </pc:cxnChg>
        <pc:cxnChg chg="mod">
          <ac:chgData name="Veniero Facchetti" userId="f2c6c99af91c4974" providerId="LiveId" clId="{D28A04B5-0FAE-4F16-AA2C-402989B6F248}" dt="2024-05-08T13:58:26.901" v="242" actId="1076"/>
          <ac:cxnSpMkLst>
            <pc:docMk/>
            <pc:sldMk cId="1565089304" sldId="330"/>
            <ac:cxnSpMk id="69" creationId="{6E09F341-AC9B-4276-8AB4-64D2D37C36F7}"/>
          </ac:cxnSpMkLst>
        </pc:cxnChg>
        <pc:cxnChg chg="mod">
          <ac:chgData name="Veniero Facchetti" userId="f2c6c99af91c4974" providerId="LiveId" clId="{D28A04B5-0FAE-4F16-AA2C-402989B6F248}" dt="2024-05-08T13:57:52.630" v="233" actId="14100"/>
          <ac:cxnSpMkLst>
            <pc:docMk/>
            <pc:sldMk cId="1565089304" sldId="330"/>
            <ac:cxnSpMk id="70" creationId="{229EA6FE-448D-44CB-8FE7-1FFB17AAEBA7}"/>
          </ac:cxnSpMkLst>
        </pc:cxnChg>
        <pc:cxnChg chg="mod">
          <ac:chgData name="Veniero Facchetti" userId="f2c6c99af91c4974" providerId="LiveId" clId="{D28A04B5-0FAE-4F16-AA2C-402989B6F248}" dt="2024-05-08T13:58:03.126" v="236" actId="14100"/>
          <ac:cxnSpMkLst>
            <pc:docMk/>
            <pc:sldMk cId="1565089304" sldId="330"/>
            <ac:cxnSpMk id="95" creationId="{EAC8B820-18D5-4573-98CB-3EFA225F0275}"/>
          </ac:cxnSpMkLst>
        </pc:cxnChg>
      </pc:sldChg>
      <pc:sldChg chg="addSp modSp mod">
        <pc:chgData name="Veniero Facchetti" userId="f2c6c99af91c4974" providerId="LiveId" clId="{D28A04B5-0FAE-4F16-AA2C-402989B6F248}" dt="2024-05-08T14:03:57.895" v="307" actId="2711"/>
        <pc:sldMkLst>
          <pc:docMk/>
          <pc:sldMk cId="1033892742" sldId="331"/>
        </pc:sldMkLst>
        <pc:spChg chg="mod">
          <ac:chgData name="Veniero Facchetti" userId="f2c6c99af91c4974" providerId="LiveId" clId="{D28A04B5-0FAE-4F16-AA2C-402989B6F248}" dt="2024-05-08T14:02:00.518" v="278" actId="1076"/>
          <ac:spMkLst>
            <pc:docMk/>
            <pc:sldMk cId="1033892742" sldId="331"/>
            <ac:spMk id="2" creationId="{B4A09DF2-88ED-C382-F37D-22EE2E867C53}"/>
          </ac:spMkLst>
        </pc:spChg>
        <pc:spChg chg="mod">
          <ac:chgData name="Veniero Facchetti" userId="f2c6c99af91c4974" providerId="LiveId" clId="{D28A04B5-0FAE-4F16-AA2C-402989B6F248}" dt="2024-05-08T14:03:57.895" v="307" actId="2711"/>
          <ac:spMkLst>
            <pc:docMk/>
            <pc:sldMk cId="1033892742" sldId="331"/>
            <ac:spMk id="56" creationId="{7BB575A7-8A17-4CC0-BCF0-190AF76CE934}"/>
          </ac:spMkLst>
        </pc:spChg>
        <pc:spChg chg="mod">
          <ac:chgData name="Veniero Facchetti" userId="f2c6c99af91c4974" providerId="LiveId" clId="{D28A04B5-0FAE-4F16-AA2C-402989B6F248}" dt="2024-05-08T14:03:57.895" v="307" actId="2711"/>
          <ac:spMkLst>
            <pc:docMk/>
            <pc:sldMk cId="1033892742" sldId="331"/>
            <ac:spMk id="64" creationId="{E85770D0-C957-4B2C-B145-60472D07E45A}"/>
          </ac:spMkLst>
        </pc:spChg>
        <pc:spChg chg="mod">
          <ac:chgData name="Veniero Facchetti" userId="f2c6c99af91c4974" providerId="LiveId" clId="{D28A04B5-0FAE-4F16-AA2C-402989B6F248}" dt="2024-05-08T14:03:57.895" v="307" actId="2711"/>
          <ac:spMkLst>
            <pc:docMk/>
            <pc:sldMk cId="1033892742" sldId="331"/>
            <ac:spMk id="65" creationId="{F9A21A9B-833E-46DD-B2FB-5CC8D92A14D3}"/>
          </ac:spMkLst>
        </pc:spChg>
        <pc:spChg chg="mod">
          <ac:chgData name="Veniero Facchetti" userId="f2c6c99af91c4974" providerId="LiveId" clId="{D28A04B5-0FAE-4F16-AA2C-402989B6F248}" dt="2024-05-08T14:03:57.895" v="307" actId="2711"/>
          <ac:spMkLst>
            <pc:docMk/>
            <pc:sldMk cId="1033892742" sldId="331"/>
            <ac:spMk id="66" creationId="{75345176-66C3-4CA0-8F13-CDE592FD0EC6}"/>
          </ac:spMkLst>
        </pc:spChg>
        <pc:spChg chg="mod">
          <ac:chgData name="Veniero Facchetti" userId="f2c6c99af91c4974" providerId="LiveId" clId="{D28A04B5-0FAE-4F16-AA2C-402989B6F248}" dt="2024-05-08T14:02:34.705" v="288" actId="404"/>
          <ac:spMkLst>
            <pc:docMk/>
            <pc:sldMk cId="1033892742" sldId="331"/>
            <ac:spMk id="82" creationId="{B5232148-36C0-420F-8AE0-09E7E7C1F642}"/>
          </ac:spMkLst>
        </pc:spChg>
        <pc:spChg chg="mod">
          <ac:chgData name="Veniero Facchetti" userId="f2c6c99af91c4974" providerId="LiveId" clId="{D28A04B5-0FAE-4F16-AA2C-402989B6F248}" dt="2024-05-08T14:03:05.489" v="296" actId="404"/>
          <ac:spMkLst>
            <pc:docMk/>
            <pc:sldMk cId="1033892742" sldId="331"/>
            <ac:spMk id="91" creationId="{339FAA1B-9638-4C03-8526-44000AA3BE70}"/>
          </ac:spMkLst>
        </pc:spChg>
        <pc:spChg chg="mod">
          <ac:chgData name="Veniero Facchetti" userId="f2c6c99af91c4974" providerId="LiveId" clId="{D28A04B5-0FAE-4F16-AA2C-402989B6F248}" dt="2024-05-08T14:03:22.534" v="301" actId="1076"/>
          <ac:spMkLst>
            <pc:docMk/>
            <pc:sldMk cId="1033892742" sldId="331"/>
            <ac:spMk id="155" creationId="{B8DF8575-1E5A-490B-8686-736C6B1915BF}"/>
          </ac:spMkLst>
        </pc:spChg>
        <pc:spChg chg="mod">
          <ac:chgData name="Veniero Facchetti" userId="f2c6c99af91c4974" providerId="LiveId" clId="{D28A04B5-0FAE-4F16-AA2C-402989B6F248}" dt="2024-05-08T14:03:17.725" v="299" actId="1076"/>
          <ac:spMkLst>
            <pc:docMk/>
            <pc:sldMk cId="1033892742" sldId="331"/>
            <ac:spMk id="157" creationId="{6E6F5895-517B-4A0D-8AB2-17EFF458F807}"/>
          </ac:spMkLst>
        </pc:spChg>
        <pc:spChg chg="mod">
          <ac:chgData name="Veniero Facchetti" userId="f2c6c99af91c4974" providerId="LiveId" clId="{D28A04B5-0FAE-4F16-AA2C-402989B6F248}" dt="2024-05-08T14:01:51.218" v="276" actId="164"/>
          <ac:spMkLst>
            <pc:docMk/>
            <pc:sldMk cId="1033892742" sldId="331"/>
            <ac:spMk id="164" creationId="{EC119449-61B3-4BDB-B06C-810DC2CEF1A6}"/>
          </ac:spMkLst>
        </pc:spChg>
        <pc:grpChg chg="add mod">
          <ac:chgData name="Veniero Facchetti" userId="f2c6c99af91c4974" providerId="LiveId" clId="{D28A04B5-0FAE-4F16-AA2C-402989B6F248}" dt="2024-05-08T14:02:08.046" v="281" actId="1076"/>
          <ac:grpSpMkLst>
            <pc:docMk/>
            <pc:sldMk cId="1033892742" sldId="331"/>
            <ac:grpSpMk id="3" creationId="{FDED44A9-AAB8-348D-1366-CFD12942C623}"/>
          </ac:grpSpMkLst>
        </pc:grpChg>
        <pc:grpChg chg="mod">
          <ac:chgData name="Veniero Facchetti" userId="f2c6c99af91c4974" providerId="LiveId" clId="{D28A04B5-0FAE-4F16-AA2C-402989B6F248}" dt="2024-05-08T14:02:48.185" v="290" actId="1076"/>
          <ac:grpSpMkLst>
            <pc:docMk/>
            <pc:sldMk cId="1033892742" sldId="331"/>
            <ac:grpSpMk id="87" creationId="{A52B6582-CBB8-49AE-95D4-4D1B97426CFF}"/>
          </ac:grpSpMkLst>
        </pc:grpChg>
        <pc:picChg chg="mod">
          <ac:chgData name="Veniero Facchetti" userId="f2c6c99af91c4974" providerId="LiveId" clId="{D28A04B5-0FAE-4F16-AA2C-402989B6F248}" dt="2024-05-08T14:03:20.078" v="300" actId="1076"/>
          <ac:picMkLst>
            <pc:docMk/>
            <pc:sldMk cId="1033892742" sldId="331"/>
            <ac:picMk id="27" creationId="{7220E776-96CB-4038-911F-8D590054A46F}"/>
          </ac:picMkLst>
        </pc:picChg>
        <pc:picChg chg="mod">
          <ac:chgData name="Veniero Facchetti" userId="f2c6c99af91c4974" providerId="LiveId" clId="{D28A04B5-0FAE-4F16-AA2C-402989B6F248}" dt="2024-05-08T14:02:53.607" v="292" actId="1076"/>
          <ac:picMkLst>
            <pc:docMk/>
            <pc:sldMk cId="1033892742" sldId="331"/>
            <ac:picMk id="31" creationId="{F8A01588-3164-481E-A4CC-D04DDBB9C76A}"/>
          </ac:picMkLst>
        </pc:picChg>
        <pc:picChg chg="mod">
          <ac:chgData name="Veniero Facchetti" userId="f2c6c99af91c4974" providerId="LiveId" clId="{D28A04B5-0FAE-4F16-AA2C-402989B6F248}" dt="2024-05-08T14:03:10.421" v="298" actId="1076"/>
          <ac:picMkLst>
            <pc:docMk/>
            <pc:sldMk cId="1033892742" sldId="331"/>
            <ac:picMk id="33" creationId="{9A10DC86-505D-4D16-AF60-40639241BAE4}"/>
          </ac:picMkLst>
        </pc:picChg>
        <pc:picChg chg="mod">
          <ac:chgData name="Veniero Facchetti" userId="f2c6c99af91c4974" providerId="LiveId" clId="{D28A04B5-0FAE-4F16-AA2C-402989B6F248}" dt="2024-05-08T14:01:51.218" v="276" actId="164"/>
          <ac:picMkLst>
            <pc:docMk/>
            <pc:sldMk cId="1033892742" sldId="331"/>
            <ac:picMk id="60" creationId="{5407A1B4-6BC6-4242-A0E7-D42DF0614B4D}"/>
          </ac:picMkLst>
        </pc:picChg>
        <pc:picChg chg="mod">
          <ac:chgData name="Veniero Facchetti" userId="f2c6c99af91c4974" providerId="LiveId" clId="{D28A04B5-0FAE-4F16-AA2C-402989B6F248}" dt="2024-05-08T14:01:51.218" v="276" actId="164"/>
          <ac:picMkLst>
            <pc:docMk/>
            <pc:sldMk cId="1033892742" sldId="331"/>
            <ac:picMk id="62" creationId="{C9C52532-D66F-4A1A-BF8D-3B37EE0F84D7}"/>
          </ac:picMkLst>
        </pc:picChg>
        <pc:picChg chg="mod">
          <ac:chgData name="Veniero Facchetti" userId="f2c6c99af91c4974" providerId="LiveId" clId="{D28A04B5-0FAE-4F16-AA2C-402989B6F248}" dt="2024-05-08T14:01:51.218" v="276" actId="164"/>
          <ac:picMkLst>
            <pc:docMk/>
            <pc:sldMk cId="1033892742" sldId="331"/>
            <ac:picMk id="68" creationId="{6BAAA209-2379-4A6A-B513-36EF78249FC2}"/>
          </ac:picMkLst>
        </pc:picChg>
        <pc:picChg chg="mod">
          <ac:chgData name="Veniero Facchetti" userId="f2c6c99af91c4974" providerId="LiveId" clId="{D28A04B5-0FAE-4F16-AA2C-402989B6F248}" dt="2024-05-08T14:01:51.218" v="276" actId="164"/>
          <ac:picMkLst>
            <pc:docMk/>
            <pc:sldMk cId="1033892742" sldId="331"/>
            <ac:picMk id="70" creationId="{AB6229CB-CD9C-4F1C-9E7B-3C83628902FB}"/>
          </ac:picMkLst>
        </pc:picChg>
        <pc:cxnChg chg="mod">
          <ac:chgData name="Veniero Facchetti" userId="f2c6c99af91c4974" providerId="LiveId" clId="{D28A04B5-0FAE-4F16-AA2C-402989B6F248}" dt="2024-05-08T14:03:48.967" v="306" actId="1076"/>
          <ac:cxnSpMkLst>
            <pc:docMk/>
            <pc:sldMk cId="1033892742" sldId="331"/>
            <ac:cxnSpMk id="17" creationId="{15E6E131-A49D-4232-A208-8587417A2495}"/>
          </ac:cxnSpMkLst>
        </pc:cxnChg>
        <pc:cxnChg chg="mod">
          <ac:chgData name="Veniero Facchetti" userId="f2c6c99af91c4974" providerId="LiveId" clId="{D28A04B5-0FAE-4F16-AA2C-402989B6F248}" dt="2024-05-08T14:02:02.878" v="279" actId="1076"/>
          <ac:cxnSpMkLst>
            <pc:docMk/>
            <pc:sldMk cId="1033892742" sldId="331"/>
            <ac:cxnSpMk id="49" creationId="{349461B2-F396-4E1C-A24B-C31882E65657}"/>
          </ac:cxnSpMkLst>
        </pc:cxnChg>
        <pc:cxnChg chg="mod">
          <ac:chgData name="Veniero Facchetti" userId="f2c6c99af91c4974" providerId="LiveId" clId="{D28A04B5-0FAE-4F16-AA2C-402989B6F248}" dt="2024-05-08T14:03:34.006" v="303" actId="14100"/>
          <ac:cxnSpMkLst>
            <pc:docMk/>
            <pc:sldMk cId="1033892742" sldId="331"/>
            <ac:cxnSpMk id="160" creationId="{C5886F6F-D14B-43BC-B80F-604C8263568B}"/>
          </ac:cxnSpMkLst>
        </pc:cxnChg>
      </pc:sldChg>
      <pc:sldChg chg="modSp mod">
        <pc:chgData name="Veniero Facchetti" userId="f2c6c99af91c4974" providerId="LiveId" clId="{D28A04B5-0FAE-4F16-AA2C-402989B6F248}" dt="2024-05-08T14:05:47.368" v="338" actId="1076"/>
        <pc:sldMkLst>
          <pc:docMk/>
          <pc:sldMk cId="198717371" sldId="332"/>
        </pc:sldMkLst>
        <pc:spChg chg="mod">
          <ac:chgData name="Veniero Facchetti" userId="f2c6c99af91c4974" providerId="LiveId" clId="{D28A04B5-0FAE-4F16-AA2C-402989B6F248}" dt="2024-05-08T14:05:37.254" v="334" actId="255"/>
          <ac:spMkLst>
            <pc:docMk/>
            <pc:sldMk cId="198717371" sldId="332"/>
            <ac:spMk id="2" creationId="{B4A09DF2-88ED-C382-F37D-22EE2E867C53}"/>
          </ac:spMkLst>
        </pc:spChg>
        <pc:spChg chg="mod">
          <ac:chgData name="Veniero Facchetti" userId="f2c6c99af91c4974" providerId="LiveId" clId="{D28A04B5-0FAE-4F16-AA2C-402989B6F248}" dt="2024-05-08T14:05:25.454" v="331" actId="1076"/>
          <ac:spMkLst>
            <pc:docMk/>
            <pc:sldMk cId="198717371" sldId="332"/>
            <ac:spMk id="38" creationId="{5E9FA2E3-9778-41C3-9A9C-8898C7485699}"/>
          </ac:spMkLst>
        </pc:spChg>
        <pc:picChg chg="mod">
          <ac:chgData name="Veniero Facchetti" userId="f2c6c99af91c4974" providerId="LiveId" clId="{D28A04B5-0FAE-4F16-AA2C-402989B6F248}" dt="2024-05-08T14:05:21.478" v="329" actId="1076"/>
          <ac:picMkLst>
            <pc:docMk/>
            <pc:sldMk cId="198717371" sldId="332"/>
            <ac:picMk id="4" creationId="{8B285074-0595-4F7D-8CDD-48F114A65974}"/>
          </ac:picMkLst>
        </pc:picChg>
        <pc:picChg chg="mod">
          <ac:chgData name="Veniero Facchetti" userId="f2c6c99af91c4974" providerId="LiveId" clId="{D28A04B5-0FAE-4F16-AA2C-402989B6F248}" dt="2024-05-08T14:05:19.167" v="328" actId="1076"/>
          <ac:picMkLst>
            <pc:docMk/>
            <pc:sldMk cId="198717371" sldId="332"/>
            <ac:picMk id="5" creationId="{A802EE4F-00D6-419B-AA2D-0E314F5F3482}"/>
          </ac:picMkLst>
        </pc:picChg>
        <pc:picChg chg="mod">
          <ac:chgData name="Veniero Facchetti" userId="f2c6c99af91c4974" providerId="LiveId" clId="{D28A04B5-0FAE-4F16-AA2C-402989B6F248}" dt="2024-05-08T14:05:47.368" v="338" actId="1076"/>
          <ac:picMkLst>
            <pc:docMk/>
            <pc:sldMk cId="198717371" sldId="332"/>
            <ac:picMk id="23" creationId="{006CA08F-C79E-4E02-8075-119DC9A6463B}"/>
          </ac:picMkLst>
        </pc:picChg>
        <pc:cxnChg chg="mod">
          <ac:chgData name="Veniero Facchetti" userId="f2c6c99af91c4974" providerId="LiveId" clId="{D28A04B5-0FAE-4F16-AA2C-402989B6F248}" dt="2024-05-08T14:05:23.246" v="330" actId="14100"/>
          <ac:cxnSpMkLst>
            <pc:docMk/>
            <pc:sldMk cId="198717371" sldId="332"/>
            <ac:cxnSpMk id="7" creationId="{7D1E4C12-2AB3-47FF-B2E3-E47E5341724B}"/>
          </ac:cxnSpMkLst>
        </pc:cxnChg>
        <pc:cxnChg chg="mod">
          <ac:chgData name="Veniero Facchetti" userId="f2c6c99af91c4974" providerId="LiveId" clId="{D28A04B5-0FAE-4F16-AA2C-402989B6F248}" dt="2024-05-08T14:05:40.910" v="335" actId="1076"/>
          <ac:cxnSpMkLst>
            <pc:docMk/>
            <pc:sldMk cId="198717371" sldId="332"/>
            <ac:cxnSpMk id="49" creationId="{349461B2-F396-4E1C-A24B-C31882E65657}"/>
          </ac:cxnSpMkLst>
        </pc:cxnChg>
      </pc:sldChg>
      <pc:sldChg chg="modSp mod">
        <pc:chgData name="Veniero Facchetti" userId="f2c6c99af91c4974" providerId="LiveId" clId="{D28A04B5-0FAE-4F16-AA2C-402989B6F248}" dt="2024-05-08T14:04:55.614" v="322" actId="1076"/>
        <pc:sldMkLst>
          <pc:docMk/>
          <pc:sldMk cId="2629925843" sldId="333"/>
        </pc:sldMkLst>
        <pc:spChg chg="mod">
          <ac:chgData name="Veniero Facchetti" userId="f2c6c99af91c4974" providerId="LiveId" clId="{D28A04B5-0FAE-4F16-AA2C-402989B6F248}" dt="2024-05-08T14:04:44.622" v="317" actId="14100"/>
          <ac:spMkLst>
            <pc:docMk/>
            <pc:sldMk cId="2629925843" sldId="333"/>
            <ac:spMk id="2" creationId="{B4A09DF2-88ED-C382-F37D-22EE2E867C53}"/>
          </ac:spMkLst>
        </pc:spChg>
        <pc:graphicFrameChg chg="mod modGraphic">
          <ac:chgData name="Veniero Facchetti" userId="f2c6c99af91c4974" providerId="LiveId" clId="{D28A04B5-0FAE-4F16-AA2C-402989B6F248}" dt="2024-05-08T14:04:49.373" v="319" actId="1076"/>
          <ac:graphicFrameMkLst>
            <pc:docMk/>
            <pc:sldMk cId="2629925843" sldId="333"/>
            <ac:graphicFrameMk id="59" creationId="{555F9423-B0EE-4ECD-BB00-5374A1EEF76D}"/>
          </ac:graphicFrameMkLst>
        </pc:graphicFrameChg>
        <pc:picChg chg="mod">
          <ac:chgData name="Veniero Facchetti" userId="f2c6c99af91c4974" providerId="LiveId" clId="{D28A04B5-0FAE-4F16-AA2C-402989B6F248}" dt="2024-05-08T14:04:53.358" v="321" actId="14100"/>
          <ac:picMkLst>
            <pc:docMk/>
            <pc:sldMk cId="2629925843" sldId="333"/>
            <ac:picMk id="8" creationId="{A26F69AC-B909-4593-A4DD-71C634CEC656}"/>
          </ac:picMkLst>
        </pc:picChg>
        <pc:picChg chg="mod">
          <ac:chgData name="Veniero Facchetti" userId="f2c6c99af91c4974" providerId="LiveId" clId="{D28A04B5-0FAE-4F16-AA2C-402989B6F248}" dt="2024-05-08T14:04:50.998" v="320" actId="14100"/>
          <ac:picMkLst>
            <pc:docMk/>
            <pc:sldMk cId="2629925843" sldId="333"/>
            <ac:picMk id="9" creationId="{A855DB7A-66EA-4191-9EA1-15EED8D249C2}"/>
          </ac:picMkLst>
        </pc:picChg>
        <pc:cxnChg chg="mod">
          <ac:chgData name="Veniero Facchetti" userId="f2c6c99af91c4974" providerId="LiveId" clId="{D28A04B5-0FAE-4F16-AA2C-402989B6F248}" dt="2024-05-08T14:04:55.614" v="322" actId="1076"/>
          <ac:cxnSpMkLst>
            <pc:docMk/>
            <pc:sldMk cId="2629925843" sldId="333"/>
            <ac:cxnSpMk id="49" creationId="{349461B2-F396-4E1C-A24B-C31882E65657}"/>
          </ac:cxnSpMkLst>
        </pc:cxnChg>
      </pc:sldChg>
      <pc:sldChg chg="modSp mod">
        <pc:chgData name="Veniero Facchetti" userId="f2c6c99af91c4974" providerId="LiveId" clId="{D28A04B5-0FAE-4F16-AA2C-402989B6F248}" dt="2024-05-08T14:06:29.848" v="350" actId="1076"/>
        <pc:sldMkLst>
          <pc:docMk/>
          <pc:sldMk cId="3217565263" sldId="334"/>
        </pc:sldMkLst>
        <pc:spChg chg="mod">
          <ac:chgData name="Veniero Facchetti" userId="f2c6c99af91c4974" providerId="LiveId" clId="{D28A04B5-0FAE-4F16-AA2C-402989B6F248}" dt="2024-05-08T14:06:01.631" v="341" actId="1076"/>
          <ac:spMkLst>
            <pc:docMk/>
            <pc:sldMk cId="3217565263" sldId="334"/>
            <ac:spMk id="2" creationId="{B4A09DF2-88ED-C382-F37D-22EE2E867C53}"/>
          </ac:spMkLst>
        </pc:spChg>
        <pc:spChg chg="mod">
          <ac:chgData name="Veniero Facchetti" userId="f2c6c99af91c4974" providerId="LiveId" clId="{D28A04B5-0FAE-4F16-AA2C-402989B6F248}" dt="2024-05-08T14:06:27.311" v="349" actId="1076"/>
          <ac:spMkLst>
            <pc:docMk/>
            <pc:sldMk cId="3217565263" sldId="334"/>
            <ac:spMk id="27" creationId="{CA77F9D8-E85D-4306-8ED2-287EF35E84D2}"/>
          </ac:spMkLst>
        </pc:spChg>
        <pc:spChg chg="mod">
          <ac:chgData name="Veniero Facchetti" userId="f2c6c99af91c4974" providerId="LiveId" clId="{D28A04B5-0FAE-4F16-AA2C-402989B6F248}" dt="2024-05-08T14:06:27.311" v="349" actId="1076"/>
          <ac:spMkLst>
            <pc:docMk/>
            <pc:sldMk cId="3217565263" sldId="334"/>
            <ac:spMk id="28" creationId="{0F6EC8E2-2A7D-4015-A040-09E82ACB56FB}"/>
          </ac:spMkLst>
        </pc:spChg>
        <pc:spChg chg="mod">
          <ac:chgData name="Veniero Facchetti" userId="f2c6c99af91c4974" providerId="LiveId" clId="{D28A04B5-0FAE-4F16-AA2C-402989B6F248}" dt="2024-05-08T14:06:27.311" v="349" actId="1076"/>
          <ac:spMkLst>
            <pc:docMk/>
            <pc:sldMk cId="3217565263" sldId="334"/>
            <ac:spMk id="30" creationId="{9A20CCB1-7A74-49DA-B1B8-D3A01E22FEB4}"/>
          </ac:spMkLst>
        </pc:spChg>
        <pc:spChg chg="mod">
          <ac:chgData name="Veniero Facchetti" userId="f2c6c99af91c4974" providerId="LiveId" clId="{D28A04B5-0FAE-4F16-AA2C-402989B6F248}" dt="2024-05-08T14:06:16.047" v="346" actId="14100"/>
          <ac:spMkLst>
            <pc:docMk/>
            <pc:sldMk cId="3217565263" sldId="334"/>
            <ac:spMk id="31" creationId="{979E5BA5-3E3B-4D8E-B1A8-B550B3EE87E3}"/>
          </ac:spMkLst>
        </pc:spChg>
        <pc:grpChg chg="mod">
          <ac:chgData name="Veniero Facchetti" userId="f2c6c99af91c4974" providerId="LiveId" clId="{D28A04B5-0FAE-4F16-AA2C-402989B6F248}" dt="2024-05-08T14:06:27.311" v="349" actId="1076"/>
          <ac:grpSpMkLst>
            <pc:docMk/>
            <pc:sldMk cId="3217565263" sldId="334"/>
            <ac:grpSpMk id="7" creationId="{BC8A8608-8D04-4BC8-AFE4-544FEECF433A}"/>
          </ac:grpSpMkLst>
        </pc:grpChg>
        <pc:grpChg chg="mod">
          <ac:chgData name="Veniero Facchetti" userId="f2c6c99af91c4974" providerId="LiveId" clId="{D28A04B5-0FAE-4F16-AA2C-402989B6F248}" dt="2024-05-08T14:06:27.311" v="349" actId="1076"/>
          <ac:grpSpMkLst>
            <pc:docMk/>
            <pc:sldMk cId="3217565263" sldId="334"/>
            <ac:grpSpMk id="24" creationId="{5A4FCF43-2A40-4B5A-8BB6-4B2600C1BBD5}"/>
          </ac:grpSpMkLst>
        </pc:grpChg>
        <pc:picChg chg="mod">
          <ac:chgData name="Veniero Facchetti" userId="f2c6c99af91c4974" providerId="LiveId" clId="{D28A04B5-0FAE-4F16-AA2C-402989B6F248}" dt="2024-05-08T14:06:04.110" v="342" actId="14100"/>
          <ac:picMkLst>
            <pc:docMk/>
            <pc:sldMk cId="3217565263" sldId="334"/>
            <ac:picMk id="4" creationId="{D0EE23A3-872A-467B-A0E9-682C30B78909}"/>
          </ac:picMkLst>
        </pc:picChg>
        <pc:cxnChg chg="mod">
          <ac:chgData name="Veniero Facchetti" userId="f2c6c99af91c4974" providerId="LiveId" clId="{D28A04B5-0FAE-4F16-AA2C-402989B6F248}" dt="2024-05-08T14:06:27.311" v="349" actId="1076"/>
          <ac:cxnSpMkLst>
            <pc:docMk/>
            <pc:sldMk cId="3217565263" sldId="334"/>
            <ac:cxnSpMk id="5" creationId="{279A2A23-9F3F-47CB-A4ED-B52D81E3B0BB}"/>
          </ac:cxnSpMkLst>
        </pc:cxnChg>
        <pc:cxnChg chg="mod">
          <ac:chgData name="Veniero Facchetti" userId="f2c6c99af91c4974" providerId="LiveId" clId="{D28A04B5-0FAE-4F16-AA2C-402989B6F248}" dt="2024-05-08T14:06:29.848" v="350" actId="1076"/>
          <ac:cxnSpMkLst>
            <pc:docMk/>
            <pc:sldMk cId="3217565263" sldId="334"/>
            <ac:cxnSpMk id="49" creationId="{349461B2-F396-4E1C-A24B-C31882E65657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21AE83E-E2C3-1C45-90AB-A9972DC40A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E4E7689-8BE8-5240-86D1-04704EEA2B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9CD9E-A249-5448-85C4-E8CBCA802C8C}" type="datetimeFigureOut">
              <a:rPr lang="it-IT" smtClean="0">
                <a:latin typeface="Arial" panose="020B0604020202020204" pitchFamily="34" charset="0"/>
              </a:rPr>
              <a:t>09/05/2024</a:t>
            </a:fld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DAB63E2-1558-9747-BF29-7A4CA7BAA5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0DBB98D-3E68-034D-B622-2C780F4CC9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4A41E-FC08-A648-A6F8-585894ABE67E}" type="slidenum">
              <a:rPr lang="it-IT" smtClean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706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CFA8DA2-65ED-084C-BBCB-EC2F11302EDE}" type="datetimeFigureOut">
              <a:rPr lang="it-IT" smtClean="0"/>
              <a:pPr/>
              <a:t>09/05/2024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262022E-B7D3-854B-9B6F-5DC8404EF630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3326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22590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81737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26704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3265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36369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1554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80194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42867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768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215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37597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01080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2.emf"/><Relationship Id="rId9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4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>
            <a:extLst>
              <a:ext uri="{FF2B5EF4-FFF2-40B4-BE49-F238E27FC236}">
                <a16:creationId xmlns:a16="http://schemas.microsoft.com/office/drawing/2014/main" id="{86E29CBD-EA49-DA9F-45D3-82D3CEBAA645}"/>
              </a:ext>
            </a:extLst>
          </p:cNvPr>
          <p:cNvSpPr/>
          <p:nvPr userDrawn="1"/>
        </p:nvSpPr>
        <p:spPr>
          <a:xfrm>
            <a:off x="4209534" y="0"/>
            <a:ext cx="493446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E79B3BB-C555-FB23-7C0C-019CA05AD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5839" r="6307" b="20871"/>
          <a:stretch/>
        </p:blipFill>
        <p:spPr>
          <a:xfrm rot="16200000">
            <a:off x="-465931" y="465930"/>
            <a:ext cx="5143500" cy="421163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574CB83-4D81-47B9-4CFD-FF8E90E349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09204" y="221742"/>
            <a:ext cx="1719479" cy="95391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2751FF5-1466-D314-27EF-3DBB76032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5445" t="-4877" r="50000" b="-2635"/>
          <a:stretch/>
        </p:blipFill>
        <p:spPr>
          <a:xfrm>
            <a:off x="1571940" y="100029"/>
            <a:ext cx="2637594" cy="514350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1342B92-E5D7-928F-4C66-1075D60B3F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45312" y="2284050"/>
            <a:ext cx="605957" cy="238054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B83187B-E546-04F7-F7F6-5671C9855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79197"/>
          <a:stretch/>
        </p:blipFill>
        <p:spPr>
          <a:xfrm>
            <a:off x="250825" y="1009566"/>
            <a:ext cx="1132993" cy="195985"/>
          </a:xfrm>
          <a:prstGeom prst="rect">
            <a:avLst/>
          </a:prstGeom>
        </p:spPr>
      </p:pic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395AB0EC-36F7-05DD-4C10-27652614A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8829" y="1600200"/>
            <a:ext cx="4324346" cy="1700349"/>
          </a:xfrm>
        </p:spPr>
        <p:txBody>
          <a:bodyPr lIns="0" tIns="0" rIns="0" bIns="0"/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6000" b="1" spc="-200" baseline="0">
                <a:solidFill>
                  <a:srgbClr val="1D71B8"/>
                </a:solidFill>
              </a:defRPr>
            </a:lvl1pPr>
            <a:lvl2pPr marL="342900" indent="0">
              <a:buNone/>
              <a:defRPr sz="7000" b="1" spc="-200" baseline="0">
                <a:solidFill>
                  <a:srgbClr val="1D71B8"/>
                </a:solidFill>
              </a:defRPr>
            </a:lvl2pPr>
            <a:lvl3pPr marL="685800" indent="0">
              <a:buNone/>
              <a:defRPr sz="7000" b="1" spc="-200" baseline="0">
                <a:solidFill>
                  <a:srgbClr val="1D71B8"/>
                </a:solidFill>
              </a:defRPr>
            </a:lvl3pPr>
            <a:lvl4pPr marL="1028700" indent="0">
              <a:buNone/>
              <a:defRPr sz="7000" b="1" spc="-200" baseline="0">
                <a:solidFill>
                  <a:srgbClr val="1D71B8"/>
                </a:solidFill>
              </a:defRPr>
            </a:lvl4pPr>
            <a:lvl5pPr marL="1371600" indent="0">
              <a:buNone/>
              <a:defRPr sz="7000" b="1" spc="-200" baseline="0">
                <a:solidFill>
                  <a:srgbClr val="1D71B8"/>
                </a:solidFill>
              </a:defRPr>
            </a:lvl5pPr>
          </a:lstStyle>
          <a:p>
            <a:pPr lvl="0"/>
            <a:r>
              <a:rPr lang="it-IT" dirty="0"/>
              <a:t>Fare clic per modificare </a:t>
            </a:r>
          </a:p>
        </p:txBody>
      </p:sp>
      <p:pic>
        <p:nvPicPr>
          <p:cNvPr id="22" name="Immagine 21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D7AD0962-9258-26AA-829E-1532BA7FE9D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14668" y="4383773"/>
            <a:ext cx="733600" cy="733600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319F6892-8BF4-FD60-96C8-75C4275107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62170" y="4192238"/>
            <a:ext cx="1242560" cy="275259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700" b="0" i="0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B4A17999-F0CD-29CE-8ED0-56CAC0491F22}"/>
              </a:ext>
            </a:extLst>
          </p:cNvPr>
          <p:cNvCxnSpPr>
            <a:cxnSpLocks/>
          </p:cNvCxnSpPr>
          <p:nvPr userDrawn="1"/>
        </p:nvCxnSpPr>
        <p:spPr>
          <a:xfrm>
            <a:off x="250825" y="4469509"/>
            <a:ext cx="6635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gnaposto testo 28">
            <a:extLst>
              <a:ext uri="{FF2B5EF4-FFF2-40B4-BE49-F238E27FC236}">
                <a16:creationId xmlns:a16="http://schemas.microsoft.com/office/drawing/2014/main" id="{BC9C233E-AE1B-3061-ED80-EFE7EF5D02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8513" y="3526972"/>
            <a:ext cx="4284662" cy="1132342"/>
          </a:xfrm>
        </p:spPr>
        <p:txBody>
          <a:bodyPr lIns="0" tIns="0" rIns="0" bIns="0"/>
          <a:lstStyle>
            <a:lvl1pPr marL="0" indent="0">
              <a:buNone/>
              <a:defRPr sz="3000" b="1" i="0">
                <a:latin typeface="DM Sans" pitchFamily="2" charset="77"/>
              </a:defRPr>
            </a:lvl1pPr>
            <a:lvl2pPr marL="342900" indent="0">
              <a:buNone/>
              <a:defRPr sz="1500" b="1" i="0">
                <a:latin typeface="DM Sans" pitchFamily="2" charset="77"/>
              </a:defRPr>
            </a:lvl2pPr>
            <a:lvl3pPr marL="685800" indent="0">
              <a:buNone/>
              <a:defRPr sz="1500" b="1" i="0">
                <a:latin typeface="DM Sans" pitchFamily="2" charset="77"/>
              </a:defRPr>
            </a:lvl3pPr>
            <a:lvl4pPr marL="1028700" indent="0">
              <a:buNone/>
              <a:defRPr sz="1500" b="1" i="0">
                <a:latin typeface="DM Sans" pitchFamily="2" charset="77"/>
              </a:defRPr>
            </a:lvl4pPr>
            <a:lvl5pPr marL="1371600" indent="0">
              <a:buNone/>
              <a:defRPr sz="1500" b="1" i="0">
                <a:latin typeface="DM Sans" pitchFamily="2" charset="77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BD1376E-15E7-8D9A-684F-BA599196E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2881"/>
          <a:stretch/>
        </p:blipFill>
        <p:spPr>
          <a:xfrm>
            <a:off x="250825" y="229248"/>
            <a:ext cx="1132993" cy="161278"/>
          </a:xfrm>
          <a:prstGeom prst="rect">
            <a:avLst/>
          </a:prstGeom>
        </p:spPr>
      </p:pic>
      <p:pic>
        <p:nvPicPr>
          <p:cNvPr id="4" name="Immagine 3" descr="Immagine che contiene Carattere, testo, Elementi grafici, logo&#10;&#10;Descrizione generata automaticamente">
            <a:extLst>
              <a:ext uri="{FF2B5EF4-FFF2-40B4-BE49-F238E27FC236}">
                <a16:creationId xmlns:a16="http://schemas.microsoft.com/office/drawing/2014/main" id="{C4FA8FA0-3B6F-79D6-DE82-224822649AF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64542" y="389401"/>
            <a:ext cx="894942" cy="6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62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atti">
    <p:bg>
      <p:bgPr>
        <a:solidFill>
          <a:srgbClr val="0C1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C6C75C5-5366-CEFC-03F8-73A4AA96FD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AB831CC-E29C-6CD1-4336-2FF507F75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14861" r="6307" b="20872"/>
          <a:stretch/>
        </p:blipFill>
        <p:spPr>
          <a:xfrm rot="16200000">
            <a:off x="2000251" y="-2000253"/>
            <a:ext cx="5143500" cy="914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25" y="1166813"/>
            <a:ext cx="5726113" cy="1790700"/>
          </a:xfrm>
        </p:spPr>
        <p:txBody>
          <a:bodyPr lIns="0" tIns="0" rIns="0" bIns="0" anchor="t" anchorCtr="0"/>
          <a:lstStyle>
            <a:lvl1pPr algn="l"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5" y="3077970"/>
            <a:ext cx="5726113" cy="1509905"/>
          </a:xfrm>
        </p:spPr>
        <p:txBody>
          <a:bodyPr lIns="0" tIns="0" rIns="0" bIns="0" anchor="t" anchorCtr="0"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7EFFE9D8-6B31-D400-338E-DA7E89F261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86475" y="0"/>
            <a:ext cx="3057525" cy="5143500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5387899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FB50CA6-171D-1B0C-20B6-4CD28D8D280E}"/>
              </a:ext>
            </a:extLst>
          </p:cNvPr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6751285E-2776-E860-25FE-86B2E0F4B477}"/>
              </a:ext>
            </a:extLst>
          </p:cNvPr>
          <p:cNvGrpSpPr/>
          <p:nvPr userDrawn="1"/>
        </p:nvGrpSpPr>
        <p:grpSpPr>
          <a:xfrm>
            <a:off x="162000" y="4687199"/>
            <a:ext cx="2856010" cy="375011"/>
            <a:chOff x="162000" y="4686820"/>
            <a:chExt cx="2856010" cy="375011"/>
          </a:xfrm>
        </p:grpSpPr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id="{DC3B697B-6102-2826-48F8-0E8D970FCB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2000" y="4730021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638C45ED-DBAC-B6A2-3918-597F5F1953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18800" y="4686820"/>
              <a:ext cx="1015200" cy="375011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E9CFDD58-8FB9-7E5F-8CF8-39E1D51FD1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2091600" y="4863221"/>
              <a:ext cx="926410" cy="130905"/>
            </a:xfrm>
            <a:prstGeom prst="rect">
              <a:avLst/>
            </a:prstGeom>
          </p:spPr>
        </p:pic>
      </p:grp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390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1D272DA-8263-DF84-872F-CD0BB90D3D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2888" b="3962"/>
          <a:stretch/>
        </p:blipFill>
        <p:spPr>
          <a:xfrm flipH="1">
            <a:off x="0" y="13527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19ECD101-A212-2EC2-7ED9-FC3ABEEB5413}"/>
              </a:ext>
            </a:extLst>
          </p:cNvPr>
          <p:cNvGrpSpPr/>
          <p:nvPr userDrawn="1"/>
        </p:nvGrpSpPr>
        <p:grpSpPr>
          <a:xfrm>
            <a:off x="160207" y="4687199"/>
            <a:ext cx="2858274" cy="375637"/>
            <a:chOff x="160207" y="4686820"/>
            <a:chExt cx="2858274" cy="375637"/>
          </a:xfrm>
        </p:grpSpPr>
        <p:sp>
          <p:nvSpPr>
            <p:cNvPr id="26" name="Text Placeholder 3">
              <a:extLst>
                <a:ext uri="{FF2B5EF4-FFF2-40B4-BE49-F238E27FC236}">
                  <a16:creationId xmlns:a16="http://schemas.microsoft.com/office/drawing/2014/main" id="{C434CDE9-1BA4-DE23-4F70-B6DE0E0D26D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28614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358A30AA-C731-B8E5-2AA5-1B355DC92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1017841" y="4686820"/>
              <a:ext cx="1016895" cy="375637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682BE03C-D18F-AA8A-2358-92E4524463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2092071" y="4861789"/>
              <a:ext cx="926410" cy="130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214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90682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543716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3"/>
            <a:ext cx="4357688" cy="2195511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43525" y="0"/>
            <a:ext cx="3800475" cy="51435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2509113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in alto + 3 colonn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4000" cy="2139950"/>
          </a:xfrm>
        </p:spPr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763AC3AB-91B4-49E8-DA78-78FA98108D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138" y="2392363"/>
            <a:ext cx="7705725" cy="2195512"/>
          </a:xfrm>
        </p:spPr>
        <p:txBody>
          <a:bodyPr lIns="0" tIns="0" rIns="0" bIns="0" numCol="3"/>
          <a:lstStyle>
            <a:lvl1pPr marL="0" indent="0" algn="l">
              <a:buFont typeface="Arial" panose="020B0604020202020204" pitchFamily="34" charset="0"/>
              <a:buNone/>
              <a:defRPr sz="1100"/>
            </a:lvl1pPr>
            <a:lvl2pPr marL="342900" indent="0" algn="l">
              <a:buFont typeface="Arial" panose="020B0604020202020204" pitchFamily="34" charset="0"/>
              <a:buNone/>
              <a:defRPr sz="1100"/>
            </a:lvl2pPr>
            <a:lvl3pPr marL="685800" indent="0" algn="l">
              <a:buFont typeface="Arial" panose="020B0604020202020204" pitchFamily="34" charset="0"/>
              <a:buNone/>
              <a:defRPr sz="1400"/>
            </a:lvl3pPr>
            <a:lvl4pPr marL="1028700" indent="0" algn="l">
              <a:buFont typeface="Arial" panose="020B0604020202020204" pitchFamily="34" charset="0"/>
              <a:buNone/>
              <a:defRPr sz="1400"/>
            </a:lvl4pPr>
            <a:lvl5pPr marL="1371600" indent="0" algn="l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4514580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688075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A39F28F3-FD7C-B812-D0B7-8A73DEB1F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1D71B8">
              <a:alpha val="15000"/>
            </a:srgbClr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3960813" cy="3421062"/>
          </a:xfrm>
        </p:spPr>
        <p:txBody>
          <a:bodyPr lIns="0" tIns="0" rIns="0" bIns="0" anchor="t" anchorCtr="0"/>
          <a:lstStyle>
            <a:lvl1pPr>
              <a:defRPr sz="20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451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5" y="2392364"/>
            <a:ext cx="8642350" cy="2195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2117792-2883-2FFA-E9B8-ADDDF7585FB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50825" y="243614"/>
            <a:ext cx="1060323" cy="588236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1C059A17-1475-2C1B-2FFC-14CD1CD7459C}"/>
              </a:ext>
            </a:extLst>
          </p:cNvPr>
          <p:cNvGrpSpPr/>
          <p:nvPr userDrawn="1"/>
        </p:nvGrpSpPr>
        <p:grpSpPr>
          <a:xfrm>
            <a:off x="6872317" y="4650906"/>
            <a:ext cx="2055759" cy="530952"/>
            <a:chOff x="6872317" y="4650906"/>
            <a:chExt cx="2055759" cy="53095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CF301EB-9C92-A6B4-2A4A-F1C081D07D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8397124" y="4650906"/>
              <a:ext cx="530952" cy="530952"/>
            </a:xfrm>
            <a:prstGeom prst="rect">
              <a:avLst/>
            </a:prstGeom>
          </p:spPr>
        </p:pic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29C50DCD-E480-C68B-4159-CA02D766BF8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/>
                <a:t>CONFERENCE ORGANIZERS</a:t>
              </a:r>
              <a:endParaRPr lang="it-IT" dirty="0"/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BEF16EAC-A3F7-F820-9B86-08CC1F6B3CE1}"/>
              </a:ext>
            </a:extLst>
          </p:cNvPr>
          <p:cNvGrpSpPr/>
          <p:nvPr userDrawn="1"/>
        </p:nvGrpSpPr>
        <p:grpSpPr>
          <a:xfrm>
            <a:off x="160207" y="4687200"/>
            <a:ext cx="2857803" cy="375011"/>
            <a:chOff x="160207" y="4702709"/>
            <a:chExt cx="2857803" cy="375011"/>
          </a:xfrm>
        </p:grpSpPr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7162E242-C8D3-7964-A88C-3D57D5C0C79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45909"/>
              <a:ext cx="1429696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/>
                <a:t>ORGANIZERS</a:t>
              </a: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055698CF-98FE-F4CC-921A-0D0ABE57CC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rcRect/>
            <a:stretch/>
          </p:blipFill>
          <p:spPr>
            <a:xfrm>
              <a:off x="1018800" y="4702709"/>
              <a:ext cx="1015200" cy="375011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771EA30-CB2F-CBDE-0581-EA1E86A4F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2091600" y="4702709"/>
              <a:ext cx="926410" cy="367255"/>
            </a:xfrm>
            <a:prstGeom prst="rect">
              <a:avLst/>
            </a:prstGeom>
          </p:spPr>
        </p:pic>
      </p:grp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F22FD1F9-807C-C0B9-7E15-7E27305A0CE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59313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19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80" r:id="rId3"/>
    <p:sldLayoutId id="2147483701" r:id="rId4"/>
    <p:sldLayoutId id="2147483681" r:id="rId5"/>
    <p:sldLayoutId id="2147483699" r:id="rId6"/>
    <p:sldLayoutId id="2147483700" r:id="rId7"/>
    <p:sldLayoutId id="2147483684" r:id="rId8"/>
    <p:sldLayoutId id="2147483683" r:id="rId9"/>
    <p:sldLayoutId id="2147483698" r:id="rId10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7" userDrawn="1">
          <p15:clr>
            <a:srgbClr val="F26B43"/>
          </p15:clr>
        </p15:guide>
        <p15:guide id="3" pos="158" userDrawn="1">
          <p15:clr>
            <a:srgbClr val="F26B43"/>
          </p15:clr>
        </p15:guide>
        <p15:guide id="4" pos="5602" userDrawn="1">
          <p15:clr>
            <a:srgbClr val="F26B43"/>
          </p15:clr>
        </p15:guide>
        <p15:guide id="5" orient="horz" pos="146" userDrawn="1">
          <p15:clr>
            <a:srgbClr val="F26B43"/>
          </p15:clr>
        </p15:guide>
        <p15:guide id="6" orient="horz" pos="3094" userDrawn="1">
          <p15:clr>
            <a:srgbClr val="F26B43"/>
          </p15:clr>
        </p15:guide>
        <p15:guide id="7" pos="2653" userDrawn="1">
          <p15:clr>
            <a:srgbClr val="F26B43"/>
          </p15:clr>
        </p15:guide>
        <p15:guide id="8" orient="horz" pos="1348" userDrawn="1">
          <p15:clr>
            <a:srgbClr val="F26B43"/>
          </p15:clr>
        </p15:guide>
        <p15:guide id="9" pos="3765" userDrawn="1">
          <p15:clr>
            <a:srgbClr val="F26B43"/>
          </p15:clr>
        </p15:guide>
        <p15:guide id="10" orient="horz" pos="531" userDrawn="1">
          <p15:clr>
            <a:srgbClr val="F26B43"/>
          </p15:clr>
        </p15:guide>
        <p15:guide id="12" pos="2903" userDrawn="1">
          <p15:clr>
            <a:srgbClr val="F26B43"/>
          </p15:clr>
        </p15:guide>
        <p15:guide id="13" orient="horz" pos="735" userDrawn="1">
          <p15:clr>
            <a:srgbClr val="F26B43"/>
          </p15:clr>
        </p15:guide>
        <p15:guide id="16" orient="horz" pos="2890" userDrawn="1">
          <p15:clr>
            <a:srgbClr val="F26B43"/>
          </p15:clr>
        </p15:guide>
        <p15:guide id="17" orient="horz" pos="2935" userDrawn="1">
          <p15:clr>
            <a:srgbClr val="F26B43"/>
          </p15:clr>
        </p15:guide>
        <p15:guide id="18" pos="453" userDrawn="1">
          <p15:clr>
            <a:srgbClr val="F26B43"/>
          </p15:clr>
        </p15:guide>
        <p15:guide id="19" pos="5307" userDrawn="1">
          <p15:clr>
            <a:srgbClr val="F26B43"/>
          </p15:clr>
        </p15:guide>
        <p15:guide id="20" orient="horz" pos="10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ndustrialvalvesummit.co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valvecampus.com/" TargetMode="External"/><Relationship Id="rId5" Type="http://schemas.openxmlformats.org/officeDocument/2006/relationships/hyperlink" Target="mailto:segreteria@valvecampus.com" TargetMode="External"/><Relationship Id="rId4" Type="http://schemas.openxmlformats.org/officeDocument/2006/relationships/hyperlink" Target="https://industrialvalvesummit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F174D2F-A0F4-79C8-E119-E565BE5E01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2109865"/>
            <a:ext cx="3810000" cy="2510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400" dirty="0"/>
              <a:t>A new OEM-centric, additive manufacturing-enabled             on-demand spare parts inventory model and its validation with a digital clamp connector product range</a:t>
            </a:r>
            <a:endParaRPr lang="it-IT" sz="2400" dirty="0"/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16C57FAC-F0BC-6134-A643-67B193141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2170" y="4192238"/>
            <a:ext cx="1242560" cy="275259"/>
          </a:xfrm>
        </p:spPr>
        <p:txBody>
          <a:bodyPr/>
          <a:lstStyle/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</p:spTree>
    <p:extLst>
      <p:ext uri="{BB962C8B-B14F-4D97-AF65-F5344CB8AC3E}">
        <p14:creationId xmlns:p14="http://schemas.microsoft.com/office/powerpoint/2010/main" val="2849688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780761"/>
            <a:ext cx="9144000" cy="561187"/>
          </a:xfrm>
        </p:spPr>
        <p:txBody>
          <a:bodyPr rIns="180000"/>
          <a:lstStyle/>
          <a:p>
            <a:r>
              <a:rPr lang="en-GB" sz="2800" dirty="0"/>
              <a:t>Validation Results</a:t>
            </a:r>
            <a:endParaRPr lang="it-IT" sz="2800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49461B2-F396-4E1C-A24B-C31882E65657}"/>
              </a:ext>
            </a:extLst>
          </p:cNvPr>
          <p:cNvCxnSpPr>
            <a:cxnSpLocks/>
          </p:cNvCxnSpPr>
          <p:nvPr/>
        </p:nvCxnSpPr>
        <p:spPr>
          <a:xfrm>
            <a:off x="1971381" y="1341948"/>
            <a:ext cx="7156800" cy="0"/>
          </a:xfrm>
          <a:prstGeom prst="line">
            <a:avLst/>
          </a:prstGeom>
          <a:ln w="19050">
            <a:solidFill>
              <a:srgbClr val="1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0EE23A3-872A-467B-A0E9-682C30B78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28" y="1560916"/>
            <a:ext cx="3907348" cy="293051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C8A8608-8D04-4BC8-AFE4-544FEECF433A}"/>
              </a:ext>
            </a:extLst>
          </p:cNvPr>
          <p:cNvGrpSpPr>
            <a:grpSpLocks noChangeAspect="1"/>
          </p:cNvGrpSpPr>
          <p:nvPr/>
        </p:nvGrpSpPr>
        <p:grpSpPr>
          <a:xfrm>
            <a:off x="5190039" y="976853"/>
            <a:ext cx="3339708" cy="2225366"/>
            <a:chOff x="939370" y="1298610"/>
            <a:chExt cx="2332555" cy="15542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405CDF0-2ACB-414A-999D-D82D9FE4E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4306" y="1412141"/>
              <a:ext cx="2081315" cy="129239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46E508B-E130-457C-B513-D055A3224B49}"/>
                </a:ext>
              </a:extLst>
            </p:cNvPr>
            <p:cNvSpPr/>
            <p:nvPr/>
          </p:nvSpPr>
          <p:spPr>
            <a:xfrm>
              <a:off x="1864966" y="1495792"/>
              <a:ext cx="827434" cy="228764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>
                  <a:solidFill>
                    <a:srgbClr val="3871C0"/>
                  </a:solidFill>
                  <a:latin typeface="Fira Sans Extra Condensed Medium" panose="020B0604020202020204" charset="0"/>
                </a:rPr>
                <a:t>High-Runner</a:t>
              </a:r>
            </a:p>
            <a:p>
              <a:pPr algn="ctr"/>
              <a:r>
                <a:rPr lang="en-US" sz="900" b="1">
                  <a:solidFill>
                    <a:srgbClr val="3871C0"/>
                  </a:solidFill>
                  <a:latin typeface="Fira Sans Extra Condensed Medium" panose="020B0604020202020204" charset="0"/>
                </a:rPr>
                <a:t>(few, high volume)</a:t>
              </a:r>
            </a:p>
          </p:txBody>
        </p:sp>
        <p:cxnSp>
          <p:nvCxnSpPr>
            <p:cNvPr id="10" name="Google Shape;395;p22">
              <a:extLst>
                <a:ext uri="{FF2B5EF4-FFF2-40B4-BE49-F238E27FC236}">
                  <a16:creationId xmlns:a16="http://schemas.microsoft.com/office/drawing/2014/main" id="{C1C7B16F-D7FA-467A-A21E-4F426A43A3EA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>
              <a:off x="1190625" y="1610174"/>
              <a:ext cx="674341" cy="0"/>
            </a:xfrm>
            <a:prstGeom prst="straightConnector1">
              <a:avLst/>
            </a:prstGeom>
            <a:noFill/>
            <a:ln w="19050" cap="flat" cmpd="sng">
              <a:solidFill>
                <a:srgbClr val="B6B6B6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20B98C-A5BC-454E-BA29-E4FB44489CD9}"/>
                </a:ext>
              </a:extLst>
            </p:cNvPr>
            <p:cNvSpPr/>
            <p:nvPr/>
          </p:nvSpPr>
          <p:spPr>
            <a:xfrm>
              <a:off x="1083830" y="2726964"/>
              <a:ext cx="1872095" cy="116076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latin typeface="Fira Sans Extra Condensed Medium" panose="020B0604020202020204" charset="0"/>
                </a:rPr>
                <a:t>Products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B8D9915-4A3A-40D0-A34C-DB2ABFCE60A9}"/>
                </a:ext>
              </a:extLst>
            </p:cNvPr>
            <p:cNvCxnSpPr>
              <a:cxnSpLocks/>
            </p:cNvCxnSpPr>
            <p:nvPr/>
          </p:nvCxnSpPr>
          <p:spPr>
            <a:xfrm>
              <a:off x="1083830" y="1421665"/>
              <a:ext cx="0" cy="128287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E7184A2-E579-478E-9AEF-E9780187AE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9068" y="2704539"/>
              <a:ext cx="2076553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BBAA24-4DF3-4DB6-A516-DEB399737CEF}"/>
                </a:ext>
              </a:extLst>
            </p:cNvPr>
            <p:cNvSpPr/>
            <p:nvPr/>
          </p:nvSpPr>
          <p:spPr>
            <a:xfrm>
              <a:off x="1864966" y="1776629"/>
              <a:ext cx="827434" cy="228764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>
                  <a:solidFill>
                    <a:srgbClr val="3871C0"/>
                  </a:solidFill>
                  <a:latin typeface="Fira Sans Extra Condensed Medium" panose="020B0604020202020204" charset="0"/>
                </a:rPr>
                <a:t>Core</a:t>
              </a:r>
            </a:p>
            <a:p>
              <a:pPr algn="ctr"/>
              <a:r>
                <a:rPr lang="en-US" sz="900" b="1">
                  <a:solidFill>
                    <a:srgbClr val="3871C0"/>
                  </a:solidFill>
                  <a:latin typeface="Fira Sans Extra Condensed Medium" panose="020B0604020202020204" charset="0"/>
                </a:rPr>
                <a:t>(medium volume)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EC9BF5-9EBC-4CA6-A235-BE38777036CA}"/>
                </a:ext>
              </a:extLst>
            </p:cNvPr>
            <p:cNvSpPr/>
            <p:nvPr/>
          </p:nvSpPr>
          <p:spPr>
            <a:xfrm>
              <a:off x="1864966" y="2057466"/>
              <a:ext cx="827434" cy="228764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>
                  <a:solidFill>
                    <a:srgbClr val="3871C0"/>
                  </a:solidFill>
                  <a:latin typeface="Fira Sans Extra Condensed Medium" panose="020B0604020202020204" charset="0"/>
                </a:rPr>
                <a:t>Tail</a:t>
              </a:r>
            </a:p>
            <a:p>
              <a:pPr algn="ctr"/>
              <a:r>
                <a:rPr lang="en-US" sz="900" b="1">
                  <a:solidFill>
                    <a:srgbClr val="3871C0"/>
                  </a:solidFill>
                  <a:latin typeface="Fira Sans Extra Condensed Medium" panose="020B0604020202020204" charset="0"/>
                </a:rPr>
                <a:t>(low volume)</a:t>
              </a:r>
            </a:p>
          </p:txBody>
        </p:sp>
        <p:cxnSp>
          <p:nvCxnSpPr>
            <p:cNvPr id="17" name="Google Shape;395;p22">
              <a:extLst>
                <a:ext uri="{FF2B5EF4-FFF2-40B4-BE49-F238E27FC236}">
                  <a16:creationId xmlns:a16="http://schemas.microsoft.com/office/drawing/2014/main" id="{05F3F975-26B0-43E0-86D7-988C1CD91D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5100" y="1891011"/>
              <a:ext cx="429866" cy="198139"/>
            </a:xfrm>
            <a:prstGeom prst="straightConnector1">
              <a:avLst/>
            </a:prstGeom>
            <a:noFill/>
            <a:ln w="19050" cap="flat" cmpd="sng">
              <a:solidFill>
                <a:srgbClr val="D2D2D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18" name="Google Shape;395;p22">
              <a:extLst>
                <a:ext uri="{FF2B5EF4-FFF2-40B4-BE49-F238E27FC236}">
                  <a16:creationId xmlns:a16="http://schemas.microsoft.com/office/drawing/2014/main" id="{F7F4DEFB-49B9-401D-BFBF-A37F5752EF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78684" y="2286230"/>
              <a:ext cx="1" cy="154551"/>
            </a:xfrm>
            <a:prstGeom prst="straightConnector1">
              <a:avLst/>
            </a:prstGeom>
            <a:noFill/>
            <a:ln w="19050" cap="flat" cmpd="sng">
              <a:solidFill>
                <a:srgbClr val="EAEAEA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C8E7AAD-6ED8-40B1-9D15-1D0F21DC5BB6}"/>
                </a:ext>
              </a:extLst>
            </p:cNvPr>
            <p:cNvSpPr/>
            <p:nvPr/>
          </p:nvSpPr>
          <p:spPr>
            <a:xfrm rot="16200000">
              <a:off x="448373" y="2101419"/>
              <a:ext cx="1098564" cy="116076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latin typeface="Fira Sans Extra Condensed Medium" panose="020B0604020202020204" charset="0"/>
                </a:rPr>
                <a:t>Market Demand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70B0862-56C7-49A6-BBA9-9EFCFB927774}"/>
                </a:ext>
              </a:extLst>
            </p:cNvPr>
            <p:cNvSpPr txBox="1"/>
            <p:nvPr/>
          </p:nvSpPr>
          <p:spPr>
            <a:xfrm rot="16200000">
              <a:off x="850638" y="1387342"/>
              <a:ext cx="344966" cy="16750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900"/>
                <a:t>High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95AA98A-412D-4059-8C98-AE290644FA24}"/>
                </a:ext>
              </a:extLst>
            </p:cNvPr>
            <p:cNvSpPr txBox="1"/>
            <p:nvPr/>
          </p:nvSpPr>
          <p:spPr>
            <a:xfrm>
              <a:off x="2926959" y="2685377"/>
              <a:ext cx="344966" cy="16750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900"/>
                <a:t>High</a:t>
              </a:r>
            </a:p>
          </p:txBody>
        </p:sp>
      </p:grpSp>
      <p:grpSp>
        <p:nvGrpSpPr>
          <p:cNvPr id="24" name="Google Shape;733;p38">
            <a:extLst>
              <a:ext uri="{FF2B5EF4-FFF2-40B4-BE49-F238E27FC236}">
                <a16:creationId xmlns:a16="http://schemas.microsoft.com/office/drawing/2014/main" id="{5A4FCF43-2A40-4B5A-8BB6-4B2600C1BBD5}"/>
              </a:ext>
            </a:extLst>
          </p:cNvPr>
          <p:cNvGrpSpPr>
            <a:grpSpLocks noChangeAspect="1"/>
          </p:cNvGrpSpPr>
          <p:nvPr/>
        </p:nvGrpSpPr>
        <p:grpSpPr>
          <a:xfrm>
            <a:off x="6219201" y="3212851"/>
            <a:ext cx="383684" cy="383684"/>
            <a:chOff x="667500" y="3454350"/>
            <a:chExt cx="1119900" cy="1119900"/>
          </a:xfrm>
        </p:grpSpPr>
        <p:sp>
          <p:nvSpPr>
            <p:cNvPr id="25" name="Google Shape;715;p38">
              <a:extLst>
                <a:ext uri="{FF2B5EF4-FFF2-40B4-BE49-F238E27FC236}">
                  <a16:creationId xmlns:a16="http://schemas.microsoft.com/office/drawing/2014/main" id="{C4D923EA-D846-49F4-A5EC-986F8310E3B2}"/>
                </a:ext>
              </a:extLst>
            </p:cNvPr>
            <p:cNvSpPr/>
            <p:nvPr/>
          </p:nvSpPr>
          <p:spPr>
            <a:xfrm>
              <a:off x="667500" y="3454350"/>
              <a:ext cx="1119900" cy="11199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734;p38">
              <a:extLst>
                <a:ext uri="{FF2B5EF4-FFF2-40B4-BE49-F238E27FC236}">
                  <a16:creationId xmlns:a16="http://schemas.microsoft.com/office/drawing/2014/main" id="{D590C167-698B-4444-8F20-08CD826B15BD}"/>
                </a:ext>
              </a:extLst>
            </p:cNvPr>
            <p:cNvSpPr/>
            <p:nvPr/>
          </p:nvSpPr>
          <p:spPr>
            <a:xfrm>
              <a:off x="785493" y="3572229"/>
              <a:ext cx="887700" cy="887700"/>
            </a:xfrm>
            <a:prstGeom prst="ellipse">
              <a:avLst/>
            </a:prstGeom>
            <a:noFill/>
            <a:ln w="19050" cap="flat" cmpd="sng">
              <a:solidFill>
                <a:srgbClr val="FFFFFF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srgbClr val="3871C0"/>
                </a:solidFill>
                <a:effectLst/>
                <a:uLnTx/>
                <a:uFillTx/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sp>
        <p:nvSpPr>
          <p:cNvPr id="27" name="Titolo 1">
            <a:extLst>
              <a:ext uri="{FF2B5EF4-FFF2-40B4-BE49-F238E27FC236}">
                <a16:creationId xmlns:a16="http://schemas.microsoft.com/office/drawing/2014/main" id="{CA77F9D8-E85D-4306-8ED2-287EF35E84D2}"/>
              </a:ext>
            </a:extLst>
          </p:cNvPr>
          <p:cNvSpPr txBox="1">
            <a:spLocks/>
          </p:cNvSpPr>
          <p:nvPr/>
        </p:nvSpPr>
        <p:spPr>
          <a:xfrm>
            <a:off x="6318888" y="3069741"/>
            <a:ext cx="244869" cy="1661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45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00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000" dirty="0">
              <a:solidFill>
                <a:srgbClr val="00B050"/>
              </a:solidFill>
            </a:endParaRPr>
          </a:p>
        </p:txBody>
      </p:sp>
      <p:sp>
        <p:nvSpPr>
          <p:cNvPr id="28" name="Google Shape;891;p41">
            <a:extLst>
              <a:ext uri="{FF2B5EF4-FFF2-40B4-BE49-F238E27FC236}">
                <a16:creationId xmlns:a16="http://schemas.microsoft.com/office/drawing/2014/main" id="{0F6EC8E2-2A7D-4015-A040-09E82ACB56FB}"/>
              </a:ext>
            </a:extLst>
          </p:cNvPr>
          <p:cNvSpPr>
            <a:spLocks noChangeAspect="1"/>
          </p:cNvSpPr>
          <p:nvPr/>
        </p:nvSpPr>
        <p:spPr>
          <a:xfrm flipH="1">
            <a:off x="5389557" y="3281149"/>
            <a:ext cx="790516" cy="216000"/>
          </a:xfrm>
          <a:custGeom>
            <a:avLst/>
            <a:gdLst/>
            <a:ahLst/>
            <a:cxnLst/>
            <a:rect l="l" t="t" r="r" b="b"/>
            <a:pathLst>
              <a:path w="63820" h="42510" extrusionOk="0">
                <a:moveTo>
                  <a:pt x="5720" y="0"/>
                </a:moveTo>
                <a:cubicBezTo>
                  <a:pt x="2089" y="0"/>
                  <a:pt x="1" y="4124"/>
                  <a:pt x="2148" y="7052"/>
                </a:cubicBezTo>
                <a:lnTo>
                  <a:pt x="9931" y="17668"/>
                </a:lnTo>
                <a:cubicBezTo>
                  <a:pt x="11500" y="19808"/>
                  <a:pt x="11508" y="22715"/>
                  <a:pt x="9952" y="24863"/>
                </a:cubicBezTo>
                <a:lnTo>
                  <a:pt x="2305" y="35417"/>
                </a:lnTo>
                <a:cubicBezTo>
                  <a:pt x="110" y="38336"/>
                  <a:pt x="2193" y="42510"/>
                  <a:pt x="5847" y="42510"/>
                </a:cubicBezTo>
                <a:lnTo>
                  <a:pt x="46779" y="42510"/>
                </a:lnTo>
                <a:cubicBezTo>
                  <a:pt x="48190" y="42510"/>
                  <a:pt x="49518" y="41837"/>
                  <a:pt x="50353" y="40698"/>
                </a:cubicBezTo>
                <a:lnTo>
                  <a:pt x="62664" y="23903"/>
                </a:lnTo>
                <a:cubicBezTo>
                  <a:pt x="63820" y="22329"/>
                  <a:pt x="63807" y="20182"/>
                  <a:pt x="62633" y="18621"/>
                </a:cubicBezTo>
                <a:lnTo>
                  <a:pt x="49967" y="1771"/>
                </a:lnTo>
                <a:cubicBezTo>
                  <a:pt x="49130" y="656"/>
                  <a:pt x="47817" y="0"/>
                  <a:pt x="46424" y="0"/>
                </a:cubicBezTo>
                <a:close/>
              </a:path>
            </a:pathLst>
          </a:custGeom>
          <a:solidFill>
            <a:srgbClr val="3871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>
                <a:solidFill>
                  <a:schemeClr val="bg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STOCK</a:t>
            </a:r>
            <a:endParaRPr sz="1400" b="1">
              <a:solidFill>
                <a:schemeClr val="bg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30" name="Google Shape;891;p41">
            <a:extLst>
              <a:ext uri="{FF2B5EF4-FFF2-40B4-BE49-F238E27FC236}">
                <a16:creationId xmlns:a16="http://schemas.microsoft.com/office/drawing/2014/main" id="{9A20CCB1-7A74-49DA-B1B8-D3A01E22FEB4}"/>
              </a:ext>
            </a:extLst>
          </p:cNvPr>
          <p:cNvSpPr>
            <a:spLocks noChangeAspect="1"/>
          </p:cNvSpPr>
          <p:nvPr/>
        </p:nvSpPr>
        <p:spPr>
          <a:xfrm>
            <a:off x="6642013" y="3279784"/>
            <a:ext cx="790516" cy="216000"/>
          </a:xfrm>
          <a:custGeom>
            <a:avLst/>
            <a:gdLst/>
            <a:ahLst/>
            <a:cxnLst/>
            <a:rect l="l" t="t" r="r" b="b"/>
            <a:pathLst>
              <a:path w="63820" h="42510" extrusionOk="0">
                <a:moveTo>
                  <a:pt x="5720" y="0"/>
                </a:moveTo>
                <a:cubicBezTo>
                  <a:pt x="2089" y="0"/>
                  <a:pt x="1" y="4124"/>
                  <a:pt x="2148" y="7052"/>
                </a:cubicBezTo>
                <a:lnTo>
                  <a:pt x="9931" y="17668"/>
                </a:lnTo>
                <a:cubicBezTo>
                  <a:pt x="11500" y="19808"/>
                  <a:pt x="11508" y="22715"/>
                  <a:pt x="9952" y="24863"/>
                </a:cubicBezTo>
                <a:lnTo>
                  <a:pt x="2305" y="35417"/>
                </a:lnTo>
                <a:cubicBezTo>
                  <a:pt x="110" y="38336"/>
                  <a:pt x="2193" y="42510"/>
                  <a:pt x="5847" y="42510"/>
                </a:cubicBezTo>
                <a:lnTo>
                  <a:pt x="46779" y="42510"/>
                </a:lnTo>
                <a:cubicBezTo>
                  <a:pt x="48190" y="42510"/>
                  <a:pt x="49518" y="41837"/>
                  <a:pt x="50353" y="40698"/>
                </a:cubicBezTo>
                <a:lnTo>
                  <a:pt x="62664" y="23903"/>
                </a:lnTo>
                <a:cubicBezTo>
                  <a:pt x="63820" y="22329"/>
                  <a:pt x="63807" y="20182"/>
                  <a:pt x="62633" y="18621"/>
                </a:cubicBezTo>
                <a:lnTo>
                  <a:pt x="49967" y="1771"/>
                </a:lnTo>
                <a:cubicBezTo>
                  <a:pt x="49130" y="656"/>
                  <a:pt x="47817" y="0"/>
                  <a:pt x="46424" y="0"/>
                </a:cubicBezTo>
                <a:close/>
              </a:path>
            </a:pathLst>
          </a:custGeom>
          <a:solidFill>
            <a:srgbClr val="3871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>
                <a:solidFill>
                  <a:schemeClr val="bg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AM</a:t>
            </a:r>
            <a:endParaRPr sz="1400" b="1">
              <a:solidFill>
                <a:schemeClr val="bg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979E5BA5-3E3B-4D8E-B1A8-B550B3EE8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55726" y="3596535"/>
            <a:ext cx="4024821" cy="1448763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en-GB" sz="900" b="1" dirty="0">
                <a:solidFill>
                  <a:srgbClr val="1D71B8"/>
                </a:solidFill>
              </a:rPr>
              <a:t>There is now the capability to accurately quantify the ideal point of separation between stock (inventory) and on-demand AM requests</a:t>
            </a:r>
          </a:p>
          <a:p>
            <a:pPr algn="just">
              <a:lnSpc>
                <a:spcPct val="100000"/>
              </a:lnSpc>
            </a:pPr>
            <a:r>
              <a:rPr lang="en-GB" sz="900" b="1" dirty="0">
                <a:solidFill>
                  <a:srgbClr val="1D71B8"/>
                </a:solidFill>
              </a:rPr>
              <a:t>Operators can achieve a 0-stock level by leveraging a fast-track model for acquiring any type of spare parts they may need</a:t>
            </a:r>
          </a:p>
          <a:p>
            <a:pPr algn="just">
              <a:lnSpc>
                <a:spcPct val="100000"/>
              </a:lnSpc>
            </a:pPr>
            <a:r>
              <a:rPr lang="en-GB" sz="900" b="1" dirty="0">
                <a:solidFill>
                  <a:srgbClr val="1D71B8"/>
                </a:solidFill>
              </a:rPr>
              <a:t>Quotation of AM fast track items can be generated at full speed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79A2A23-9F3F-47CB-A4ED-B52D81E3B0BB}"/>
              </a:ext>
            </a:extLst>
          </p:cNvPr>
          <p:cNvCxnSpPr/>
          <p:nvPr/>
        </p:nvCxnSpPr>
        <p:spPr>
          <a:xfrm>
            <a:off x="6405813" y="1243981"/>
            <a:ext cx="0" cy="2070244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565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1187"/>
          </a:xfrm>
        </p:spPr>
        <p:txBody>
          <a:bodyPr rIns="180000"/>
          <a:lstStyle/>
          <a:p>
            <a:pPr algn="r"/>
            <a:r>
              <a:rPr lang="en-GB" sz="3200"/>
              <a:t>Q&amp;A</a:t>
            </a:r>
            <a:endParaRPr lang="it-IT" sz="3200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49461B2-F396-4E1C-A24B-C31882E65657}"/>
              </a:ext>
            </a:extLst>
          </p:cNvPr>
          <p:cNvCxnSpPr>
            <a:cxnSpLocks/>
          </p:cNvCxnSpPr>
          <p:nvPr/>
        </p:nvCxnSpPr>
        <p:spPr>
          <a:xfrm>
            <a:off x="1858564" y="610999"/>
            <a:ext cx="7156800" cy="0"/>
          </a:xfrm>
          <a:prstGeom prst="line">
            <a:avLst/>
          </a:prstGeom>
          <a:ln w="19050">
            <a:solidFill>
              <a:srgbClr val="1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Google Shape;1195;p48">
            <a:extLst>
              <a:ext uri="{FF2B5EF4-FFF2-40B4-BE49-F238E27FC236}">
                <a16:creationId xmlns:a16="http://schemas.microsoft.com/office/drawing/2014/main" id="{54F9FDD7-06BF-4FFA-8DDA-92A388D717A5}"/>
              </a:ext>
            </a:extLst>
          </p:cNvPr>
          <p:cNvSpPr/>
          <p:nvPr/>
        </p:nvSpPr>
        <p:spPr>
          <a:xfrm>
            <a:off x="480982" y="1227842"/>
            <a:ext cx="2330882" cy="2301606"/>
          </a:xfrm>
          <a:prstGeom prst="wedgeEllipseCallout">
            <a:avLst>
              <a:gd name="adj1" fmla="val -31300"/>
              <a:gd name="adj2" fmla="val 51145"/>
            </a:avLst>
          </a:prstGeom>
          <a:solidFill>
            <a:srgbClr val="357872"/>
          </a:solidFill>
          <a:ln>
            <a:noFill/>
          </a:ln>
        </p:spPr>
        <p:txBody>
          <a:bodyPr spcFirstLastPara="1" wrap="square" lIns="91425" tIns="182875" rIns="91425" bIns="91425" anchor="ctr" anchorCtr="0">
            <a:noAutofit/>
          </a:bodyPr>
          <a:lstStyle/>
          <a:p>
            <a:pPr algn="ctr" defTabSz="914400"/>
            <a:r>
              <a:rPr lang="en" sz="13800" dirty="0">
                <a:solidFill>
                  <a:prstClr val="white"/>
                </a:solidFill>
                <a:latin typeface="Headland One"/>
                <a:ea typeface="Headland One"/>
                <a:cs typeface="Headland One"/>
                <a:sym typeface="Headland One"/>
              </a:rPr>
              <a:t>?</a:t>
            </a:r>
            <a:endParaRPr sz="13800" dirty="0">
              <a:solidFill>
                <a:prstClr val="white"/>
              </a:solidFill>
              <a:latin typeface="Headland One"/>
              <a:ea typeface="Headland One"/>
              <a:cs typeface="Headland One"/>
              <a:sym typeface="Headland One"/>
            </a:endParaRPr>
          </a:p>
        </p:txBody>
      </p:sp>
      <p:sp>
        <p:nvSpPr>
          <p:cNvPr id="32" name="Google Shape;1196;p48">
            <a:extLst>
              <a:ext uri="{FF2B5EF4-FFF2-40B4-BE49-F238E27FC236}">
                <a16:creationId xmlns:a16="http://schemas.microsoft.com/office/drawing/2014/main" id="{AC426CA3-56A1-4D6F-8663-CC1B258186A8}"/>
              </a:ext>
            </a:extLst>
          </p:cNvPr>
          <p:cNvSpPr/>
          <p:nvPr/>
        </p:nvSpPr>
        <p:spPr>
          <a:xfrm>
            <a:off x="7320553" y="1881759"/>
            <a:ext cx="1342465" cy="1234439"/>
          </a:xfrm>
          <a:prstGeom prst="wedgeEllipseCallout">
            <a:avLst>
              <a:gd name="adj1" fmla="val -31300"/>
              <a:gd name="adj2" fmla="val 51145"/>
            </a:avLst>
          </a:prstGeom>
          <a:solidFill>
            <a:srgbClr val="357872"/>
          </a:solidFill>
          <a:ln>
            <a:noFill/>
          </a:ln>
        </p:spPr>
        <p:txBody>
          <a:bodyPr spcFirstLastPara="1" wrap="square" lIns="91425" tIns="0" rIns="91425" bIns="182875" anchor="ctr" anchorCtr="0">
            <a:noAutofit/>
          </a:bodyPr>
          <a:lstStyle/>
          <a:p>
            <a:pPr marR="91440" algn="ctr" defTabSz="914400"/>
            <a:r>
              <a:rPr lang="en" sz="3000" dirty="0">
                <a:solidFill>
                  <a:prstClr val="white"/>
                </a:solidFill>
                <a:latin typeface="Headland One"/>
                <a:ea typeface="Headland One"/>
                <a:cs typeface="Headland One"/>
                <a:sym typeface="Headland One"/>
              </a:rPr>
              <a:t> …</a:t>
            </a:r>
            <a:endParaRPr sz="3000" dirty="0">
              <a:solidFill>
                <a:prstClr val="white"/>
              </a:solidFill>
              <a:latin typeface="Headland One"/>
              <a:ea typeface="Headland One"/>
              <a:cs typeface="Headland One"/>
              <a:sym typeface="Headland One"/>
            </a:endParaRPr>
          </a:p>
        </p:txBody>
      </p:sp>
      <p:sp>
        <p:nvSpPr>
          <p:cNvPr id="33" name="Google Shape;1194;p48">
            <a:extLst>
              <a:ext uri="{FF2B5EF4-FFF2-40B4-BE49-F238E27FC236}">
                <a16:creationId xmlns:a16="http://schemas.microsoft.com/office/drawing/2014/main" id="{4D35FF2A-4ADF-4847-873E-45D32FD8BCB6}"/>
              </a:ext>
            </a:extLst>
          </p:cNvPr>
          <p:cNvSpPr txBox="1">
            <a:spLocks/>
          </p:cNvSpPr>
          <p:nvPr/>
        </p:nvSpPr>
        <p:spPr>
          <a:xfrm>
            <a:off x="2174950" y="882947"/>
            <a:ext cx="5607000" cy="2529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6000" dirty="0">
                <a:solidFill>
                  <a:srgbClr val="357872"/>
                </a:solidFill>
                <a:latin typeface="Arial"/>
              </a:rPr>
              <a:t>Any</a:t>
            </a:r>
          </a:p>
          <a:p>
            <a:pPr algn="ctr">
              <a:spcBef>
                <a:spcPts val="0"/>
              </a:spcBef>
            </a:pPr>
            <a:r>
              <a:rPr lang="en-GB" sz="6000" dirty="0">
                <a:solidFill>
                  <a:srgbClr val="357872"/>
                </a:solidFill>
                <a:latin typeface="Arial"/>
              </a:rPr>
              <a:t>questions?</a:t>
            </a:r>
          </a:p>
        </p:txBody>
      </p:sp>
      <p:sp>
        <p:nvSpPr>
          <p:cNvPr id="34" name="Google Shape;1690;p71">
            <a:extLst>
              <a:ext uri="{FF2B5EF4-FFF2-40B4-BE49-F238E27FC236}">
                <a16:creationId xmlns:a16="http://schemas.microsoft.com/office/drawing/2014/main" id="{9823E33E-5104-4FBB-9420-0A5A87F7DE48}"/>
              </a:ext>
            </a:extLst>
          </p:cNvPr>
          <p:cNvSpPr txBox="1">
            <a:spLocks/>
          </p:cNvSpPr>
          <p:nvPr/>
        </p:nvSpPr>
        <p:spPr>
          <a:xfrm>
            <a:off x="2850163" y="3121508"/>
            <a:ext cx="4448100" cy="58147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dirty="0">
                <a:solidFill>
                  <a:srgbClr val="357872"/>
                </a:solidFill>
                <a:latin typeface="Arial"/>
              </a:rPr>
              <a:t>Thanks!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469B901-B8F7-437D-9A7C-4040EC242331}"/>
              </a:ext>
            </a:extLst>
          </p:cNvPr>
          <p:cNvSpPr/>
          <p:nvPr/>
        </p:nvSpPr>
        <p:spPr>
          <a:xfrm>
            <a:off x="2053616" y="3937387"/>
            <a:ext cx="68339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Arial"/>
              </a:rPr>
              <a:t>It's never too late for questions! Ask </a:t>
            </a:r>
            <a:r>
              <a:rPr lang="en-US" u="sng" dirty="0">
                <a:solidFill>
                  <a:prstClr val="black"/>
                </a:solidFill>
                <a:latin typeface="Arial"/>
              </a:rPr>
              <a:t>ivan.arata@galpeng.com</a:t>
            </a:r>
          </a:p>
          <a:p>
            <a:pPr defTabSz="914400"/>
            <a:r>
              <a:rPr lang="en-US" dirty="0">
                <a:solidFill>
                  <a:prstClr val="black"/>
                </a:solidFill>
                <a:latin typeface="Arial"/>
              </a:rPr>
              <a:t>                                                   WhatsApp      : +39 335 7521014</a:t>
            </a:r>
          </a:p>
        </p:txBody>
      </p:sp>
      <p:sp>
        <p:nvSpPr>
          <p:cNvPr id="36" name="Google Shape;1195;p48">
            <a:extLst>
              <a:ext uri="{FF2B5EF4-FFF2-40B4-BE49-F238E27FC236}">
                <a16:creationId xmlns:a16="http://schemas.microsoft.com/office/drawing/2014/main" id="{8BD0DFF4-E836-4EF8-B933-E5B900B4CEE0}"/>
              </a:ext>
            </a:extLst>
          </p:cNvPr>
          <p:cNvSpPr/>
          <p:nvPr/>
        </p:nvSpPr>
        <p:spPr>
          <a:xfrm>
            <a:off x="1646423" y="3937387"/>
            <a:ext cx="407193" cy="369332"/>
          </a:xfrm>
          <a:prstGeom prst="wedgeEllipseCallout">
            <a:avLst>
              <a:gd name="adj1" fmla="val -31300"/>
              <a:gd name="adj2" fmla="val 51145"/>
            </a:avLst>
          </a:prstGeom>
          <a:solidFill>
            <a:srgbClr val="357872"/>
          </a:solidFill>
          <a:ln>
            <a:noFill/>
          </a:ln>
        </p:spPr>
        <p:txBody>
          <a:bodyPr spcFirstLastPara="1" wrap="square" lIns="91425" tIns="90000" rIns="91425" bIns="91425" anchor="ctr" anchorCtr="0">
            <a:noAutofit/>
          </a:bodyPr>
          <a:lstStyle/>
          <a:p>
            <a:pPr algn="ctr" defTabSz="914400"/>
            <a:r>
              <a:rPr lang="en" dirty="0">
                <a:solidFill>
                  <a:prstClr val="white"/>
                </a:solidFill>
                <a:latin typeface="Headland One"/>
                <a:ea typeface="Headland One"/>
                <a:cs typeface="Headland One"/>
                <a:sym typeface="Headland One"/>
              </a:rPr>
              <a:t>?</a:t>
            </a:r>
            <a:endParaRPr dirty="0">
              <a:solidFill>
                <a:prstClr val="white"/>
              </a:solidFill>
              <a:latin typeface="Headland One"/>
              <a:ea typeface="Headland One"/>
              <a:cs typeface="Headland One"/>
              <a:sym typeface="Headland One"/>
            </a:endParaRPr>
          </a:p>
        </p:txBody>
      </p:sp>
      <p:pic>
        <p:nvPicPr>
          <p:cNvPr id="37" name="Picture 4" descr="WhatsApp Messenger - App su Google Play">
            <a:extLst>
              <a:ext uri="{FF2B5EF4-FFF2-40B4-BE49-F238E27FC236}">
                <a16:creationId xmlns:a16="http://schemas.microsoft.com/office/drawing/2014/main" id="{265B5CA1-CCB4-4D21-B052-0C377CE0F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617" y="4294128"/>
            <a:ext cx="240919" cy="24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568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CA81CF8-1927-2746-B50E-22B40B820A74}"/>
              </a:ext>
            </a:extLst>
          </p:cNvPr>
          <p:cNvSpPr txBox="1"/>
          <p:nvPr/>
        </p:nvSpPr>
        <p:spPr>
          <a:xfrm>
            <a:off x="249031" y="3965302"/>
            <a:ext cx="2677049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ORGANIZING SECRETARIAT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035 3230904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info@industrialvalvesummit.com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F8C86833-44DB-FB4C-B90A-0DC045F4E05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0826" y="4660718"/>
            <a:ext cx="2744924" cy="242298"/>
          </a:xfrm>
        </p:spPr>
        <p:txBody>
          <a:bodyPr lIns="0" tIns="0" rIns="0" bIns="0" anchor="b" anchorCtr="0"/>
          <a:lstStyle/>
          <a:p>
            <a:pPr marL="0" indent="0">
              <a:buNone/>
            </a:pPr>
            <a:r>
              <a:rPr lang="it-IT" sz="1200" b="1" dirty="0">
                <a:solidFill>
                  <a:schemeClr val="bg1"/>
                </a:solidFill>
                <a:hlinkClick r:id="rId4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www.industrialvalvesummit.com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233F8D-4B63-D6E3-CF8D-44C1D137B070}"/>
              </a:ext>
            </a:extLst>
          </p:cNvPr>
          <p:cNvSpPr txBox="1"/>
          <p:nvPr/>
        </p:nvSpPr>
        <p:spPr>
          <a:xfrm>
            <a:off x="3218653" y="3965302"/>
            <a:ext cx="3962607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CONFERENCE ORGANIZERS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3474908420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segreteria@valvecampus.com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10">
            <a:extLst>
              <a:ext uri="{FF2B5EF4-FFF2-40B4-BE49-F238E27FC236}">
                <a16:creationId xmlns:a16="http://schemas.microsoft.com/office/drawing/2014/main" id="{7A8CF7F8-04F7-A07B-DC2D-A3A30384A482}"/>
              </a:ext>
            </a:extLst>
          </p:cNvPr>
          <p:cNvSpPr txBox="1">
            <a:spLocks/>
          </p:cNvSpPr>
          <p:nvPr/>
        </p:nvSpPr>
        <p:spPr>
          <a:xfrm>
            <a:off x="3232014" y="4659313"/>
            <a:ext cx="2744924" cy="24229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200" b="1" dirty="0">
                <a:solidFill>
                  <a:schemeClr val="bg1"/>
                </a:solidFill>
                <a:hlinkClick r:id="rId6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www.valvecampus.com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Segnaposto testo 7">
            <a:extLst>
              <a:ext uri="{FF2B5EF4-FFF2-40B4-BE49-F238E27FC236}">
                <a16:creationId xmlns:a16="http://schemas.microsoft.com/office/drawing/2014/main" id="{AF6F1220-1809-0FC9-106B-9E2CE8B029A5}"/>
              </a:ext>
            </a:extLst>
          </p:cNvPr>
          <p:cNvSpPr txBox="1">
            <a:spLocks/>
          </p:cNvSpPr>
          <p:nvPr/>
        </p:nvSpPr>
        <p:spPr>
          <a:xfrm>
            <a:off x="252567" y="1909675"/>
            <a:ext cx="3959071" cy="7056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b="1" u="sng" dirty="0">
                <a:solidFill>
                  <a:schemeClr val="bg1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462792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BEEFAC-B87D-48F6-D21D-02E165BC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166814"/>
            <a:ext cx="6646589" cy="12255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000" dirty="0"/>
              <a:t>A new OEM-centric, additive manufacturing-enabled             on-demand spare parts inventory model and its validation with a digital clamp connector product range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AADA74F-B2EE-695A-A3F5-C0368D73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0825" y="3333441"/>
            <a:ext cx="5768975" cy="586048"/>
          </a:xfrm>
        </p:spPr>
        <p:txBody>
          <a:bodyPr/>
          <a:lstStyle/>
          <a:p>
            <a:r>
              <a:rPr lang="it-IT" dirty="0"/>
              <a:t>Speaker</a:t>
            </a:r>
            <a:r>
              <a:rPr lang="it-IT"/>
              <a:t>: </a:t>
            </a:r>
          </a:p>
          <a:p>
            <a:endParaRPr lang="it-IT" dirty="0"/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02101DC7-1DBB-4FF0-3502-EE33883454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204" y="3355926"/>
            <a:ext cx="4529455" cy="563563"/>
          </a:xfrm>
        </p:spPr>
        <p:txBody>
          <a:bodyPr/>
          <a:lstStyle/>
          <a:p>
            <a:r>
              <a:rPr lang="it-IT"/>
              <a:t>Ivan Arata | </a:t>
            </a:r>
            <a:r>
              <a:rPr lang="en-GB"/>
              <a:t>R&amp;D and Continuous Improvement Manager</a:t>
            </a:r>
          </a:p>
          <a:p>
            <a:r>
              <a:rPr lang="it-IT"/>
              <a:t>Michel Trapletti | Clamp Connector Specialist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4510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714;p38">
            <a:extLst>
              <a:ext uri="{FF2B5EF4-FFF2-40B4-BE49-F238E27FC236}">
                <a16:creationId xmlns:a16="http://schemas.microsoft.com/office/drawing/2014/main" id="{EDD4AB7E-BC0C-44DF-B124-CA1E6819C13E}"/>
              </a:ext>
            </a:extLst>
          </p:cNvPr>
          <p:cNvSpPr/>
          <p:nvPr/>
        </p:nvSpPr>
        <p:spPr>
          <a:xfrm>
            <a:off x="4706598" y="4068055"/>
            <a:ext cx="4186518" cy="523788"/>
          </a:xfrm>
          <a:prstGeom prst="roundRect">
            <a:avLst>
              <a:gd name="adj" fmla="val 1170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it-IT" sz="1100" b="1">
                <a:solidFill>
                  <a:schemeClr val="bg1"/>
                </a:solidFill>
                <a:latin typeface="Arial" panose="020B0604020202020204" pitchFamily="34" charset="0"/>
                <a:ea typeface="Fira Sans Extra Condensed SemiBold"/>
                <a:cs typeface="Arial" panose="020B0604020202020204" pitchFamily="34" charset="0"/>
                <a:sym typeface="Fira Sans Extra Condensed SemiBold"/>
              </a:rPr>
              <a:t>STEP 1 : </a:t>
            </a:r>
            <a:r>
              <a:rPr lang="en-GB" sz="1100" b="1">
                <a:solidFill>
                  <a:schemeClr val="bg1"/>
                </a:solidFill>
                <a:latin typeface="Arial" panose="020B0604020202020204" pitchFamily="34" charset="0"/>
                <a:ea typeface="Fira Sans Extra Condensed SemiBold"/>
                <a:cs typeface="Arial" panose="020B0604020202020204" pitchFamily="34" charset="0"/>
                <a:sym typeface="Fira Sans Extra Condensed SemiBold"/>
              </a:rPr>
              <a:t>A</a:t>
            </a:r>
            <a:r>
              <a:rPr lang="en-GB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cquiring and safeguarding the know-how</a:t>
            </a:r>
            <a:endParaRPr sz="1100" b="1">
              <a:solidFill>
                <a:schemeClr val="bg1"/>
              </a:solidFill>
              <a:latin typeface="Arial" panose="020B0604020202020204" pitchFamily="34" charset="0"/>
              <a:ea typeface="Fira Sans Extra Condensed SemiBold"/>
              <a:cs typeface="Arial" panose="020B0604020202020204" pitchFamily="34" charset="0"/>
              <a:sym typeface="Fira Sans Extra Condensed SemiBold"/>
            </a:endParaRPr>
          </a:p>
        </p:txBody>
      </p:sp>
      <p:sp>
        <p:nvSpPr>
          <p:cNvPr id="83" name="Arrow: Right 82">
            <a:extLst>
              <a:ext uri="{FF2B5EF4-FFF2-40B4-BE49-F238E27FC236}">
                <a16:creationId xmlns:a16="http://schemas.microsoft.com/office/drawing/2014/main" id="{53182AAE-CCEF-48F8-BD17-DA28857AD387}"/>
              </a:ext>
            </a:extLst>
          </p:cNvPr>
          <p:cNvSpPr/>
          <p:nvPr/>
        </p:nvSpPr>
        <p:spPr>
          <a:xfrm rot="5400000">
            <a:off x="7772164" y="3030200"/>
            <a:ext cx="1971000" cy="190500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94" y="838583"/>
            <a:ext cx="8174038" cy="540000"/>
          </a:xfrm>
        </p:spPr>
        <p:txBody>
          <a:bodyPr rIns="180000" anchor="ctr" anchorCtr="0"/>
          <a:lstStyle/>
          <a:p>
            <a:r>
              <a:rPr lang="it-IT" sz="2800" dirty="0"/>
              <a:t>AM </a:t>
            </a:r>
            <a:r>
              <a:rPr lang="it-IT" sz="2800" dirty="0" err="1"/>
              <a:t>Oil&amp;Gas</a:t>
            </a:r>
            <a:r>
              <a:rPr lang="it-IT" sz="2800" dirty="0"/>
              <a:t> </a:t>
            </a:r>
            <a:r>
              <a:rPr lang="it-IT" sz="2800" dirty="0" err="1"/>
              <a:t>Expectations</a:t>
            </a:r>
            <a:endParaRPr lang="it-IT" sz="2800" dirty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0A7C5BA0-D420-4897-B433-27EB1AFB13D1}"/>
              </a:ext>
            </a:extLst>
          </p:cNvPr>
          <p:cNvSpPr txBox="1">
            <a:spLocks/>
          </p:cNvSpPr>
          <p:nvPr/>
        </p:nvSpPr>
        <p:spPr>
          <a:xfrm>
            <a:off x="258197" y="1472218"/>
            <a:ext cx="3191199" cy="5611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45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400" dirty="0"/>
              <a:t>Voice of Customer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7935B4-51F8-4403-975E-7209D734237C}"/>
              </a:ext>
            </a:extLst>
          </p:cNvPr>
          <p:cNvCxnSpPr>
            <a:cxnSpLocks/>
          </p:cNvCxnSpPr>
          <p:nvPr/>
        </p:nvCxnSpPr>
        <p:spPr>
          <a:xfrm flipH="1">
            <a:off x="4710020" y="2125171"/>
            <a:ext cx="33296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1">
            <a:extLst>
              <a:ext uri="{FF2B5EF4-FFF2-40B4-BE49-F238E27FC236}">
                <a16:creationId xmlns:a16="http://schemas.microsoft.com/office/drawing/2014/main" id="{30E9397C-60D1-42A1-BB42-0E43FA8FEF10}"/>
              </a:ext>
            </a:extLst>
          </p:cNvPr>
          <p:cNvSpPr txBox="1">
            <a:spLocks/>
          </p:cNvSpPr>
          <p:nvPr/>
        </p:nvSpPr>
        <p:spPr>
          <a:xfrm>
            <a:off x="4706598" y="1472218"/>
            <a:ext cx="3946800" cy="5611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45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400" dirty="0"/>
              <a:t>OEM Active </a:t>
            </a:r>
            <a:r>
              <a:rPr lang="it-IT" sz="2400" dirty="0" err="1"/>
              <a:t>Response</a:t>
            </a:r>
            <a:endParaRPr lang="it-IT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A557AB-01E6-4E97-A5B5-4D2E5B47B838}"/>
              </a:ext>
            </a:extLst>
          </p:cNvPr>
          <p:cNvSpPr/>
          <p:nvPr/>
        </p:nvSpPr>
        <p:spPr>
          <a:xfrm>
            <a:off x="245594" y="2069616"/>
            <a:ext cx="4320000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rIns="0" rtlCol="0" anchor="ctr"/>
          <a:lstStyle/>
          <a:p>
            <a:r>
              <a:rPr lang="en-GB" sz="140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inventory (and inventory waste)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9908FE-BCEE-462F-A08D-99E40D765A94}"/>
              </a:ext>
            </a:extLst>
          </p:cNvPr>
          <p:cNvSpPr/>
          <p:nvPr/>
        </p:nvSpPr>
        <p:spPr>
          <a:xfrm>
            <a:off x="245594" y="2566035"/>
            <a:ext cx="4320000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rIns="0" rtlCol="0" anchor="ctr"/>
          <a:lstStyle/>
          <a:p>
            <a:r>
              <a:rPr lang="en-GB" sz="110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of lead time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D006449-4B60-424B-9B1C-593C47215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44" y="2120433"/>
            <a:ext cx="406350" cy="3303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pic>
      <p:pic>
        <p:nvPicPr>
          <p:cNvPr id="22" name="Graphic 21" descr="Clock">
            <a:extLst>
              <a:ext uri="{FF2B5EF4-FFF2-40B4-BE49-F238E27FC236}">
                <a16:creationId xmlns:a16="http://schemas.microsoft.com/office/drawing/2014/main" id="{74863ED2-D5A8-45ED-BE90-7EC3859B65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8490" y="2568422"/>
            <a:ext cx="432000" cy="432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DADF7A3-0A74-4E83-B663-F47427C255A3}"/>
              </a:ext>
            </a:extLst>
          </p:cNvPr>
          <p:cNvSpPr/>
          <p:nvPr/>
        </p:nvSpPr>
        <p:spPr>
          <a:xfrm>
            <a:off x="213254" y="3072562"/>
            <a:ext cx="4320000" cy="82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rIns="72000" rtlCol="0" anchor="ctr"/>
          <a:lstStyle/>
          <a:p>
            <a:pPr algn="just">
              <a:lnSpc>
                <a:spcPts val="1800"/>
              </a:lnSpc>
            </a:pPr>
            <a:r>
              <a:rPr lang="en-GB" sz="110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Operators are urging the supply chain not to delay acquiring the necessary AM know-how while waiting for a viable financial plan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75EED45-A285-4763-AB08-B4716765EA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124" y="3037113"/>
            <a:ext cx="333450" cy="8383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ABB29088-399D-4DB2-9B58-00CC8F26F175}"/>
              </a:ext>
            </a:extLst>
          </p:cNvPr>
          <p:cNvSpPr/>
          <p:nvPr/>
        </p:nvSpPr>
        <p:spPr>
          <a:xfrm>
            <a:off x="4662640" y="2108026"/>
            <a:ext cx="3329697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just">
              <a:lnSpc>
                <a:spcPts val="1800"/>
              </a:lnSpc>
            </a:pPr>
            <a:r>
              <a:rPr lang="en-GB" sz="1050" b="1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demand manufacturing, including AM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CEF724B-B74E-4B77-8805-1222ED6C7A76}"/>
              </a:ext>
            </a:extLst>
          </p:cNvPr>
          <p:cNvCxnSpPr>
            <a:cxnSpLocks/>
          </p:cNvCxnSpPr>
          <p:nvPr/>
        </p:nvCxnSpPr>
        <p:spPr>
          <a:xfrm flipH="1">
            <a:off x="4710020" y="2689800"/>
            <a:ext cx="3329697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2E2F1DC3-7A65-4A7E-897D-02277330443B}"/>
              </a:ext>
            </a:extLst>
          </p:cNvPr>
          <p:cNvSpPr/>
          <p:nvPr/>
        </p:nvSpPr>
        <p:spPr>
          <a:xfrm>
            <a:off x="4700880" y="2584279"/>
            <a:ext cx="3329697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just">
              <a:lnSpc>
                <a:spcPts val="1800"/>
              </a:lnSpc>
            </a:pPr>
            <a:r>
              <a:rPr lang="en-GB" sz="105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Fast-Track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DD42124-94EA-4D02-9220-C10095CD262C}"/>
              </a:ext>
            </a:extLst>
          </p:cNvPr>
          <p:cNvSpPr/>
          <p:nvPr/>
        </p:nvSpPr>
        <p:spPr>
          <a:xfrm>
            <a:off x="4700880" y="3047410"/>
            <a:ext cx="3329697" cy="803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just">
              <a:lnSpc>
                <a:spcPts val="1800"/>
              </a:lnSpc>
            </a:pPr>
            <a:r>
              <a:rPr lang="en-GB" sz="105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(</a:t>
            </a:r>
            <a:r>
              <a:rPr lang="en-GB" sz="1050" b="1" dirty="0" err="1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DfAM</a:t>
            </a:r>
            <a:r>
              <a:rPr lang="en-GB" sz="105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ts val="1800"/>
              </a:lnSpc>
            </a:pPr>
            <a:r>
              <a:rPr lang="en-GB" sz="105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 (process qualification)</a:t>
            </a:r>
          </a:p>
          <a:p>
            <a:pPr algn="just">
              <a:lnSpc>
                <a:spcPts val="1800"/>
              </a:lnSpc>
            </a:pPr>
            <a:r>
              <a:rPr lang="en-GB" sz="105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(product qualification)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9601EF4C-FFD8-4279-B1A8-6E6ACC4FFE44}"/>
              </a:ext>
            </a:extLst>
          </p:cNvPr>
          <p:cNvSpPr txBox="1">
            <a:spLocks/>
          </p:cNvSpPr>
          <p:nvPr/>
        </p:nvSpPr>
        <p:spPr>
          <a:xfrm>
            <a:off x="7731627" y="1965272"/>
            <a:ext cx="514575" cy="5611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45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40" name="Titolo 1">
            <a:extLst>
              <a:ext uri="{FF2B5EF4-FFF2-40B4-BE49-F238E27FC236}">
                <a16:creationId xmlns:a16="http://schemas.microsoft.com/office/drawing/2014/main" id="{D1E067AC-22DA-4C26-B461-1F4390C1F641}"/>
              </a:ext>
            </a:extLst>
          </p:cNvPr>
          <p:cNvSpPr txBox="1">
            <a:spLocks/>
          </p:cNvSpPr>
          <p:nvPr/>
        </p:nvSpPr>
        <p:spPr>
          <a:xfrm>
            <a:off x="7753529" y="2468884"/>
            <a:ext cx="514575" cy="5611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45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41" name="Titolo 1">
            <a:extLst>
              <a:ext uri="{FF2B5EF4-FFF2-40B4-BE49-F238E27FC236}">
                <a16:creationId xmlns:a16="http://schemas.microsoft.com/office/drawing/2014/main" id="{070CBAE5-2D31-452E-B1D9-BCEE83FD8102}"/>
              </a:ext>
            </a:extLst>
          </p:cNvPr>
          <p:cNvSpPr txBox="1">
            <a:spLocks/>
          </p:cNvSpPr>
          <p:nvPr/>
        </p:nvSpPr>
        <p:spPr>
          <a:xfrm>
            <a:off x="7773289" y="2937020"/>
            <a:ext cx="514575" cy="5611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45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dirty="0">
              <a:solidFill>
                <a:srgbClr val="00B050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50FA4B5-F2F4-4E3A-9E66-956BD3B23FB6}"/>
              </a:ext>
            </a:extLst>
          </p:cNvPr>
          <p:cNvCxnSpPr>
            <a:cxnSpLocks/>
          </p:cNvCxnSpPr>
          <p:nvPr/>
        </p:nvCxnSpPr>
        <p:spPr>
          <a:xfrm>
            <a:off x="1274400" y="1472218"/>
            <a:ext cx="7156800" cy="0"/>
          </a:xfrm>
          <a:prstGeom prst="line">
            <a:avLst/>
          </a:prstGeom>
          <a:ln w="19050">
            <a:solidFill>
              <a:srgbClr val="1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A24C7D4-2B0A-4DC2-87A3-2CC2FAB0A9A8}"/>
              </a:ext>
            </a:extLst>
          </p:cNvPr>
          <p:cNvCxnSpPr>
            <a:cxnSpLocks/>
          </p:cNvCxnSpPr>
          <p:nvPr/>
        </p:nvCxnSpPr>
        <p:spPr>
          <a:xfrm>
            <a:off x="250825" y="3964364"/>
            <a:ext cx="8314543" cy="0"/>
          </a:xfrm>
          <a:prstGeom prst="line">
            <a:avLst/>
          </a:prstGeom>
          <a:ln w="19050">
            <a:solidFill>
              <a:srgbClr val="1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F7DB44E-5A18-4F67-9DD8-298B144AA82A}"/>
              </a:ext>
            </a:extLst>
          </p:cNvPr>
          <p:cNvCxnSpPr>
            <a:cxnSpLocks/>
          </p:cNvCxnSpPr>
          <p:nvPr/>
        </p:nvCxnSpPr>
        <p:spPr>
          <a:xfrm flipH="1">
            <a:off x="8151019" y="2312532"/>
            <a:ext cx="419638" cy="0"/>
          </a:xfrm>
          <a:prstGeom prst="line">
            <a:avLst/>
          </a:prstGeom>
          <a:ln w="57150" cap="rnd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al 77">
            <a:extLst>
              <a:ext uri="{FF2B5EF4-FFF2-40B4-BE49-F238E27FC236}">
                <a16:creationId xmlns:a16="http://schemas.microsoft.com/office/drawing/2014/main" id="{39416BE4-DA68-4A0A-9CD2-ACD2F434F05B}"/>
              </a:ext>
            </a:extLst>
          </p:cNvPr>
          <p:cNvSpPr>
            <a:spLocks noChangeAspect="1"/>
          </p:cNvSpPr>
          <p:nvPr/>
        </p:nvSpPr>
        <p:spPr>
          <a:xfrm>
            <a:off x="8628406" y="2183621"/>
            <a:ext cx="270000" cy="270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F49CDB1-F57A-4438-8437-A78CAA6E4DEB}"/>
              </a:ext>
            </a:extLst>
          </p:cNvPr>
          <p:cNvSpPr>
            <a:spLocks noChangeAspect="1"/>
          </p:cNvSpPr>
          <p:nvPr/>
        </p:nvSpPr>
        <p:spPr>
          <a:xfrm>
            <a:off x="8708953" y="2260913"/>
            <a:ext cx="108000" cy="10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405F08E8-F524-4CCE-B6A1-7B64B893FCB5}"/>
              </a:ext>
            </a:extLst>
          </p:cNvPr>
          <p:cNvCxnSpPr>
            <a:cxnSpLocks/>
          </p:cNvCxnSpPr>
          <p:nvPr/>
        </p:nvCxnSpPr>
        <p:spPr>
          <a:xfrm flipH="1">
            <a:off x="8151019" y="2762339"/>
            <a:ext cx="419638" cy="0"/>
          </a:xfrm>
          <a:prstGeom prst="line">
            <a:avLst/>
          </a:prstGeom>
          <a:ln w="57150" cap="rnd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>
            <a:extLst>
              <a:ext uri="{FF2B5EF4-FFF2-40B4-BE49-F238E27FC236}">
                <a16:creationId xmlns:a16="http://schemas.microsoft.com/office/drawing/2014/main" id="{E714704D-DB4F-4286-B5EC-01B087F1253E}"/>
              </a:ext>
            </a:extLst>
          </p:cNvPr>
          <p:cNvSpPr>
            <a:spLocks noChangeAspect="1"/>
          </p:cNvSpPr>
          <p:nvPr/>
        </p:nvSpPr>
        <p:spPr>
          <a:xfrm>
            <a:off x="8628406" y="2625547"/>
            <a:ext cx="270000" cy="270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E08B8A3-6B3F-4321-899E-3AA903BA3FF0}"/>
              </a:ext>
            </a:extLst>
          </p:cNvPr>
          <p:cNvSpPr>
            <a:spLocks noChangeAspect="1"/>
          </p:cNvSpPr>
          <p:nvPr/>
        </p:nvSpPr>
        <p:spPr>
          <a:xfrm>
            <a:off x="8708953" y="2710720"/>
            <a:ext cx="108000" cy="10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44BDB59D-397E-4849-A444-8CA51CC2D133}"/>
              </a:ext>
            </a:extLst>
          </p:cNvPr>
          <p:cNvCxnSpPr>
            <a:cxnSpLocks/>
          </p:cNvCxnSpPr>
          <p:nvPr/>
        </p:nvCxnSpPr>
        <p:spPr>
          <a:xfrm flipH="1">
            <a:off x="8145730" y="3202762"/>
            <a:ext cx="419638" cy="0"/>
          </a:xfrm>
          <a:prstGeom prst="line">
            <a:avLst/>
          </a:prstGeom>
          <a:ln w="57150" cap="rnd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val 92">
            <a:extLst>
              <a:ext uri="{FF2B5EF4-FFF2-40B4-BE49-F238E27FC236}">
                <a16:creationId xmlns:a16="http://schemas.microsoft.com/office/drawing/2014/main" id="{57927AD1-CEA4-494D-BE92-BC7C8E9F4EA1}"/>
              </a:ext>
            </a:extLst>
          </p:cNvPr>
          <p:cNvSpPr>
            <a:spLocks noChangeAspect="1"/>
          </p:cNvSpPr>
          <p:nvPr/>
        </p:nvSpPr>
        <p:spPr>
          <a:xfrm>
            <a:off x="8623117" y="3065970"/>
            <a:ext cx="270000" cy="270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78D1797C-4543-424A-A740-5E1DB855D5BE}"/>
              </a:ext>
            </a:extLst>
          </p:cNvPr>
          <p:cNvSpPr>
            <a:spLocks noChangeAspect="1"/>
          </p:cNvSpPr>
          <p:nvPr/>
        </p:nvSpPr>
        <p:spPr>
          <a:xfrm>
            <a:off x="8703664" y="3151143"/>
            <a:ext cx="108000" cy="10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6" name="Google Shape;714;p38">
            <a:extLst>
              <a:ext uri="{FF2B5EF4-FFF2-40B4-BE49-F238E27FC236}">
                <a16:creationId xmlns:a16="http://schemas.microsoft.com/office/drawing/2014/main" id="{62503706-D6CF-424D-867B-6F5F6B73A7BF}"/>
              </a:ext>
            </a:extLst>
          </p:cNvPr>
          <p:cNvSpPr/>
          <p:nvPr/>
        </p:nvSpPr>
        <p:spPr>
          <a:xfrm>
            <a:off x="258197" y="4110950"/>
            <a:ext cx="4186518" cy="483965"/>
          </a:xfrm>
          <a:prstGeom prst="roundRect">
            <a:avLst>
              <a:gd name="adj" fmla="val 1170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it-IT" sz="1100" b="1" dirty="0">
                <a:solidFill>
                  <a:schemeClr val="bg1"/>
                </a:solidFill>
                <a:latin typeface="Arial" panose="020B0604020202020204" pitchFamily="34" charset="0"/>
                <a:ea typeface="Fira Sans Extra Condensed SemiBold"/>
                <a:cs typeface="Arial" panose="020B0604020202020204" pitchFamily="34" charset="0"/>
                <a:sym typeface="Fira Sans Extra Condensed SemiBold"/>
              </a:rPr>
              <a:t>STEP 2 : </a:t>
            </a:r>
            <a:r>
              <a:rPr lang="en-GB" sz="1100" b="1" dirty="0">
                <a:solidFill>
                  <a:schemeClr val="bg1"/>
                </a:solidFill>
                <a:latin typeface="Arial" panose="020B0604020202020204" pitchFamily="34" charset="0"/>
                <a:ea typeface="Fira Sans Extra Condensed SemiBold"/>
                <a:cs typeface="Arial" panose="020B0604020202020204" pitchFamily="34" charset="0"/>
                <a:sym typeface="Fira Sans Extra Condensed SemiBold"/>
              </a:rPr>
              <a:t>Comprehensive comparison between the newly developed process and legacy production methods</a:t>
            </a:r>
            <a:endParaRPr sz="1100" b="1" dirty="0">
              <a:solidFill>
                <a:schemeClr val="bg1"/>
              </a:solidFill>
              <a:latin typeface="Arial" panose="020B0604020202020204" pitchFamily="34" charset="0"/>
              <a:ea typeface="Fira Sans Extra Condensed SemiBold"/>
              <a:cs typeface="Arial" panose="020B0604020202020204" pitchFamily="34" charset="0"/>
              <a:sym typeface="Fira Sans Extra Condensed SemiBold"/>
            </a:endParaRPr>
          </a:p>
        </p:txBody>
      </p:sp>
      <p:sp>
        <p:nvSpPr>
          <p:cNvPr id="97" name="Arrow: Right 96">
            <a:extLst>
              <a:ext uri="{FF2B5EF4-FFF2-40B4-BE49-F238E27FC236}">
                <a16:creationId xmlns:a16="http://schemas.microsoft.com/office/drawing/2014/main" id="{4F353BFC-745E-4AC2-8914-A70674E05FB1}"/>
              </a:ext>
            </a:extLst>
          </p:cNvPr>
          <p:cNvSpPr/>
          <p:nvPr/>
        </p:nvSpPr>
        <p:spPr>
          <a:xfrm rot="10800000">
            <a:off x="4345200" y="4257771"/>
            <a:ext cx="453600" cy="190500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05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8146" y="1411435"/>
            <a:ext cx="3701154" cy="1205716"/>
          </a:xfrm>
        </p:spPr>
        <p:txBody>
          <a:bodyPr/>
          <a:lstStyle/>
          <a:p>
            <a:pPr marL="0" indent="0" algn="just">
              <a:lnSpc>
                <a:spcPts val="1800"/>
              </a:lnSpc>
              <a:buNone/>
            </a:pPr>
            <a:r>
              <a:rPr lang="en-GB" sz="1200" b="1" dirty="0">
                <a:solidFill>
                  <a:srgbClr val="1D71B8"/>
                </a:solidFill>
              </a:rPr>
              <a:t>Extensive testing and validation have demonstrated the efficacy of the technology, with excellent material properties and valid </a:t>
            </a:r>
            <a:r>
              <a:rPr lang="en-GB" sz="1200" b="1" dirty="0" err="1">
                <a:solidFill>
                  <a:srgbClr val="1D71B8"/>
                </a:solidFill>
              </a:rPr>
              <a:t>businees</a:t>
            </a:r>
            <a:r>
              <a:rPr lang="en-GB" sz="1200" b="1" dirty="0">
                <a:solidFill>
                  <a:srgbClr val="1D71B8"/>
                </a:solidFill>
              </a:rPr>
              <a:t> cases especially for special alloys</a:t>
            </a:r>
            <a:endParaRPr lang="it-IT" sz="1200" b="1" dirty="0">
              <a:solidFill>
                <a:srgbClr val="1D71B8"/>
              </a:solidFill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1D97684-EBE4-DD0F-79EB-0C2FC7CCB4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1910" y="2409458"/>
            <a:ext cx="3697645" cy="1028700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en-GB" sz="1050" b="1" dirty="0">
                <a:solidFill>
                  <a:srgbClr val="1D71B8"/>
                </a:solidFill>
              </a:rPr>
              <a:t>Substantial investments in cutting-edge equipment</a:t>
            </a:r>
          </a:p>
          <a:p>
            <a:pPr algn="just">
              <a:lnSpc>
                <a:spcPct val="100000"/>
              </a:lnSpc>
            </a:pPr>
            <a:r>
              <a:rPr lang="en-GB" sz="1050" b="1" dirty="0">
                <a:solidFill>
                  <a:srgbClr val="1D71B8"/>
                </a:solidFill>
              </a:rPr>
              <a:t>Rigorous research, thorough qualification processes and comprehensive testing methodologies</a:t>
            </a:r>
          </a:p>
          <a:p>
            <a:pPr algn="just">
              <a:lnSpc>
                <a:spcPct val="100000"/>
              </a:lnSpc>
            </a:pPr>
            <a:r>
              <a:rPr lang="en-GB" sz="1050" b="1" dirty="0">
                <a:solidFill>
                  <a:srgbClr val="1D71B8"/>
                </a:solidFill>
              </a:rPr>
              <a:t>100% in-house know-how and manufacturing capabilities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771ECE-5910-47C6-9451-CE236D528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774" y="2529760"/>
            <a:ext cx="3972649" cy="209875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C45BB0-3EEA-4599-98CA-D8A8EE932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293" y="1546377"/>
            <a:ext cx="1586525" cy="118714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C8C563-95DC-462D-AC5B-04D35C005D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0798" y="1516552"/>
            <a:ext cx="2026997" cy="140309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E542F5-BF05-46B7-9477-8878325218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0486" y="2836793"/>
            <a:ext cx="1838257" cy="1686500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ACE6B5-035B-480F-8FDA-D9F786E4D890}"/>
              </a:ext>
            </a:extLst>
          </p:cNvPr>
          <p:cNvCxnSpPr>
            <a:cxnSpLocks/>
          </p:cNvCxnSpPr>
          <p:nvPr/>
        </p:nvCxnSpPr>
        <p:spPr>
          <a:xfrm>
            <a:off x="1268063" y="1410178"/>
            <a:ext cx="7156800" cy="0"/>
          </a:xfrm>
          <a:prstGeom prst="line">
            <a:avLst/>
          </a:prstGeom>
          <a:ln w="19050">
            <a:solidFill>
              <a:srgbClr val="1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433AC9F-E238-4078-993B-5159914ABB66}"/>
              </a:ext>
            </a:extLst>
          </p:cNvPr>
          <p:cNvSpPr/>
          <p:nvPr/>
        </p:nvSpPr>
        <p:spPr>
          <a:xfrm>
            <a:off x="250824" y="3528060"/>
            <a:ext cx="3697645" cy="1028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marL="342900" indent="-342900" algn="just">
              <a:buSzPct val="130000"/>
              <a:buBlip>
                <a:blip r:embed="rId7"/>
              </a:buBlip>
            </a:pPr>
            <a:r>
              <a:rPr lang="en-GB" sz="110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Printing is easy</a:t>
            </a:r>
          </a:p>
          <a:p>
            <a:pPr marL="342900" indent="-342900" algn="just">
              <a:buSzPct val="130000"/>
              <a:buBlip>
                <a:blip r:embed="rId7"/>
              </a:buBlip>
            </a:pPr>
            <a:r>
              <a:rPr lang="en-GB" sz="110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readiness will not optimize any operator TCO: new business model is needed</a:t>
            </a:r>
          </a:p>
        </p:txBody>
      </p:sp>
      <p:sp>
        <p:nvSpPr>
          <p:cNvPr id="19" name="Titolo 1">
            <a:extLst>
              <a:ext uri="{FF2B5EF4-FFF2-40B4-BE49-F238E27FC236}">
                <a16:creationId xmlns:a16="http://schemas.microsoft.com/office/drawing/2014/main" id="{1B374B5D-9130-41E5-A103-5A7D4F52B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27" y="870178"/>
            <a:ext cx="7788167" cy="540000"/>
          </a:xfrm>
        </p:spPr>
        <p:txBody>
          <a:bodyPr rIns="180000" anchor="ctr" anchorCtr="0"/>
          <a:lstStyle/>
          <a:p>
            <a:r>
              <a:rPr lang="it-IT" sz="2800" dirty="0"/>
              <a:t>Technical Milestones: </a:t>
            </a:r>
            <a:r>
              <a:rPr lang="it-IT" sz="2800" dirty="0" err="1"/>
              <a:t>Completed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962966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816;p33">
            <a:extLst>
              <a:ext uri="{FF2B5EF4-FFF2-40B4-BE49-F238E27FC236}">
                <a16:creationId xmlns:a16="http://schemas.microsoft.com/office/drawing/2014/main" id="{631815C5-F343-4256-BA62-6FA191B1EEB8}"/>
              </a:ext>
            </a:extLst>
          </p:cNvPr>
          <p:cNvSpPr/>
          <p:nvPr/>
        </p:nvSpPr>
        <p:spPr>
          <a:xfrm>
            <a:off x="5307370" y="3361837"/>
            <a:ext cx="2659580" cy="1205141"/>
          </a:xfrm>
          <a:prstGeom prst="roundRect">
            <a:avLst>
              <a:gd name="adj" fmla="val 16667"/>
            </a:avLst>
          </a:prstGeom>
          <a:solidFill>
            <a:srgbClr val="BD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66699"/>
            <a:ext cx="8180375" cy="540000"/>
          </a:xfrm>
        </p:spPr>
        <p:txBody>
          <a:bodyPr tIns="0" rIns="180000"/>
          <a:lstStyle/>
          <a:p>
            <a:r>
              <a:rPr lang="it-IT" sz="2800" dirty="0"/>
              <a:t>On-Demand</a:t>
            </a:r>
            <a:r>
              <a:rPr lang="it-IT" sz="3200" dirty="0"/>
              <a:t> Stock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90380E-5D1A-4C88-8B4B-98B4AF757103}"/>
              </a:ext>
            </a:extLst>
          </p:cNvPr>
          <p:cNvGrpSpPr>
            <a:grpSpLocks noChangeAspect="1"/>
          </p:cNvGrpSpPr>
          <p:nvPr/>
        </p:nvGrpSpPr>
        <p:grpSpPr>
          <a:xfrm>
            <a:off x="474653" y="1827118"/>
            <a:ext cx="3230599" cy="2152663"/>
            <a:chOff x="939370" y="1298610"/>
            <a:chExt cx="2332555" cy="155426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D08AB72-03CD-4986-A8BD-DA31AFB0E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4306" y="1412141"/>
              <a:ext cx="2081315" cy="1292398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48E080F-41A8-4E8F-91C4-399003FC47A5}"/>
                </a:ext>
              </a:extLst>
            </p:cNvPr>
            <p:cNvSpPr/>
            <p:nvPr/>
          </p:nvSpPr>
          <p:spPr>
            <a:xfrm>
              <a:off x="1864966" y="1495792"/>
              <a:ext cx="827434" cy="228764"/>
            </a:xfrm>
            <a:prstGeom prst="rect">
              <a:avLst/>
            </a:prstGeom>
            <a:solidFill>
              <a:srgbClr val="B6B6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rgbClr val="3871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High-Runner</a:t>
              </a:r>
            </a:p>
            <a:p>
              <a:pPr algn="ctr"/>
              <a:r>
                <a:rPr lang="en-US" sz="800" b="1" dirty="0">
                  <a:solidFill>
                    <a:srgbClr val="3871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(few, high volume)</a:t>
              </a:r>
            </a:p>
          </p:txBody>
        </p:sp>
        <p:cxnSp>
          <p:nvCxnSpPr>
            <p:cNvPr id="45" name="Google Shape;395;p22">
              <a:extLst>
                <a:ext uri="{FF2B5EF4-FFF2-40B4-BE49-F238E27FC236}">
                  <a16:creationId xmlns:a16="http://schemas.microsoft.com/office/drawing/2014/main" id="{47CFEB56-D227-4945-9DAC-6283887CDDA2}"/>
                </a:ext>
              </a:extLst>
            </p:cNvPr>
            <p:cNvCxnSpPr>
              <a:cxnSpLocks/>
              <a:stCxn id="44" idx="1"/>
            </p:cNvCxnSpPr>
            <p:nvPr/>
          </p:nvCxnSpPr>
          <p:spPr>
            <a:xfrm flipH="1">
              <a:off x="1190625" y="1610174"/>
              <a:ext cx="674341" cy="0"/>
            </a:xfrm>
            <a:prstGeom prst="straightConnector1">
              <a:avLst/>
            </a:prstGeom>
            <a:noFill/>
            <a:ln w="19050" cap="flat" cmpd="sng">
              <a:solidFill>
                <a:srgbClr val="B6B6B6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080827A-5D80-4EFA-B832-9B862CA858C1}"/>
                </a:ext>
              </a:extLst>
            </p:cNvPr>
            <p:cNvSpPr/>
            <p:nvPr/>
          </p:nvSpPr>
          <p:spPr>
            <a:xfrm>
              <a:off x="1083830" y="2726964"/>
              <a:ext cx="1872095" cy="116076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latin typeface="Arial" panose="020B0604020202020204" pitchFamily="34" charset="0"/>
                  <a:cs typeface="Arial" panose="020B0604020202020204" pitchFamily="34" charset="0"/>
                </a:rPr>
                <a:t>Products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72A0A67-F9FF-416A-9377-33EBCE7D1AC3}"/>
                </a:ext>
              </a:extLst>
            </p:cNvPr>
            <p:cNvCxnSpPr>
              <a:cxnSpLocks/>
            </p:cNvCxnSpPr>
            <p:nvPr/>
          </p:nvCxnSpPr>
          <p:spPr>
            <a:xfrm>
              <a:off x="1083830" y="1421665"/>
              <a:ext cx="0" cy="128287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C46C5A9-1E40-41D8-AF2D-5DBD40A9DA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9068" y="2704539"/>
              <a:ext cx="2076553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32BB053-A8F9-459A-B48C-7F04095DADC5}"/>
                </a:ext>
              </a:extLst>
            </p:cNvPr>
            <p:cNvSpPr/>
            <p:nvPr/>
          </p:nvSpPr>
          <p:spPr>
            <a:xfrm>
              <a:off x="1864966" y="1776629"/>
              <a:ext cx="827434" cy="228764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solidFill>
                    <a:srgbClr val="3871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Core</a:t>
              </a:r>
            </a:p>
            <a:p>
              <a:pPr algn="ctr"/>
              <a:r>
                <a:rPr lang="en-US" sz="900" b="1" dirty="0">
                  <a:solidFill>
                    <a:srgbClr val="3871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(medium volume)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31391A7-D697-4A4C-910D-B22A6176379A}"/>
                </a:ext>
              </a:extLst>
            </p:cNvPr>
            <p:cNvSpPr/>
            <p:nvPr/>
          </p:nvSpPr>
          <p:spPr>
            <a:xfrm>
              <a:off x="1864966" y="2057466"/>
              <a:ext cx="827434" cy="228764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solidFill>
                    <a:srgbClr val="3871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Tail</a:t>
              </a:r>
            </a:p>
            <a:p>
              <a:pPr algn="ctr"/>
              <a:r>
                <a:rPr lang="en-US" sz="900" b="1" dirty="0">
                  <a:solidFill>
                    <a:srgbClr val="3871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(low volume)</a:t>
              </a:r>
            </a:p>
          </p:txBody>
        </p:sp>
        <p:cxnSp>
          <p:nvCxnSpPr>
            <p:cNvPr id="51" name="Google Shape;395;p22">
              <a:extLst>
                <a:ext uri="{FF2B5EF4-FFF2-40B4-BE49-F238E27FC236}">
                  <a16:creationId xmlns:a16="http://schemas.microsoft.com/office/drawing/2014/main" id="{2C3208E5-3FB7-4427-819E-2FAA8A4ACF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5100" y="1891011"/>
              <a:ext cx="429866" cy="198139"/>
            </a:xfrm>
            <a:prstGeom prst="straightConnector1">
              <a:avLst/>
            </a:prstGeom>
            <a:noFill/>
            <a:ln w="19050" cap="flat" cmpd="sng">
              <a:solidFill>
                <a:srgbClr val="D2D2D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52" name="Google Shape;395;p22">
              <a:extLst>
                <a:ext uri="{FF2B5EF4-FFF2-40B4-BE49-F238E27FC236}">
                  <a16:creationId xmlns:a16="http://schemas.microsoft.com/office/drawing/2014/main" id="{5BE93F0E-1D3A-49DE-89BA-D55FC9D7A3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78684" y="2286230"/>
              <a:ext cx="1" cy="154551"/>
            </a:xfrm>
            <a:prstGeom prst="straightConnector1">
              <a:avLst/>
            </a:prstGeom>
            <a:noFill/>
            <a:ln w="19050" cap="flat" cmpd="sng">
              <a:solidFill>
                <a:srgbClr val="EAEAEA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7F05614-9597-4A53-880B-60F7A5CC7DA8}"/>
                </a:ext>
              </a:extLst>
            </p:cNvPr>
            <p:cNvSpPr/>
            <p:nvPr/>
          </p:nvSpPr>
          <p:spPr>
            <a:xfrm rot="16200000">
              <a:off x="448373" y="2101419"/>
              <a:ext cx="1098564" cy="116076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Market Demand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2E4806E-B072-4955-8613-FA6185AC66C9}"/>
                </a:ext>
              </a:extLst>
            </p:cNvPr>
            <p:cNvSpPr txBox="1"/>
            <p:nvPr/>
          </p:nvSpPr>
          <p:spPr>
            <a:xfrm rot="16200000">
              <a:off x="850638" y="1387342"/>
              <a:ext cx="344966" cy="16750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High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C799CE5-2ABD-46B6-A8B4-629B399F2A8D}"/>
                </a:ext>
              </a:extLst>
            </p:cNvPr>
            <p:cNvSpPr txBox="1"/>
            <p:nvPr/>
          </p:nvSpPr>
          <p:spPr>
            <a:xfrm>
              <a:off x="2926959" y="2685377"/>
              <a:ext cx="344966" cy="16750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High</a:t>
              </a:r>
            </a:p>
          </p:txBody>
        </p:sp>
      </p:grpSp>
      <p:sp>
        <p:nvSpPr>
          <p:cNvPr id="56" name="Google Shape;891;p41">
            <a:extLst>
              <a:ext uri="{FF2B5EF4-FFF2-40B4-BE49-F238E27FC236}">
                <a16:creationId xmlns:a16="http://schemas.microsoft.com/office/drawing/2014/main" id="{72F15B1A-B1BB-4A39-BE3E-D7877023B726}"/>
              </a:ext>
            </a:extLst>
          </p:cNvPr>
          <p:cNvSpPr/>
          <p:nvPr/>
        </p:nvSpPr>
        <p:spPr>
          <a:xfrm flipH="1">
            <a:off x="837272" y="4062551"/>
            <a:ext cx="1502551" cy="410556"/>
          </a:xfrm>
          <a:custGeom>
            <a:avLst/>
            <a:gdLst/>
            <a:ahLst/>
            <a:cxnLst/>
            <a:rect l="l" t="t" r="r" b="b"/>
            <a:pathLst>
              <a:path w="63820" h="42510" extrusionOk="0">
                <a:moveTo>
                  <a:pt x="5720" y="0"/>
                </a:moveTo>
                <a:cubicBezTo>
                  <a:pt x="2089" y="0"/>
                  <a:pt x="1" y="4124"/>
                  <a:pt x="2148" y="7052"/>
                </a:cubicBezTo>
                <a:lnTo>
                  <a:pt x="9931" y="17668"/>
                </a:lnTo>
                <a:cubicBezTo>
                  <a:pt x="11500" y="19808"/>
                  <a:pt x="11508" y="22715"/>
                  <a:pt x="9952" y="24863"/>
                </a:cubicBezTo>
                <a:lnTo>
                  <a:pt x="2305" y="35417"/>
                </a:lnTo>
                <a:cubicBezTo>
                  <a:pt x="110" y="38336"/>
                  <a:pt x="2193" y="42510"/>
                  <a:pt x="5847" y="42510"/>
                </a:cubicBezTo>
                <a:lnTo>
                  <a:pt x="46779" y="42510"/>
                </a:lnTo>
                <a:cubicBezTo>
                  <a:pt x="48190" y="42510"/>
                  <a:pt x="49518" y="41837"/>
                  <a:pt x="50353" y="40698"/>
                </a:cubicBezTo>
                <a:lnTo>
                  <a:pt x="62664" y="23903"/>
                </a:lnTo>
                <a:cubicBezTo>
                  <a:pt x="63820" y="22329"/>
                  <a:pt x="63807" y="20182"/>
                  <a:pt x="62633" y="18621"/>
                </a:cubicBezTo>
                <a:lnTo>
                  <a:pt x="49967" y="1771"/>
                </a:lnTo>
                <a:cubicBezTo>
                  <a:pt x="49130" y="656"/>
                  <a:pt x="47817" y="0"/>
                  <a:pt x="46424" y="0"/>
                </a:cubicBezTo>
                <a:close/>
              </a:path>
            </a:pathLst>
          </a:custGeom>
          <a:solidFill>
            <a:srgbClr val="3871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>
                <a:solidFill>
                  <a:schemeClr val="bg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STOCK</a:t>
            </a:r>
            <a:endParaRPr sz="2000" b="1">
              <a:solidFill>
                <a:schemeClr val="bg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58" name="Google Shape;891;p41">
            <a:extLst>
              <a:ext uri="{FF2B5EF4-FFF2-40B4-BE49-F238E27FC236}">
                <a16:creationId xmlns:a16="http://schemas.microsoft.com/office/drawing/2014/main" id="{3E50F087-5226-4281-B58C-068898111877}"/>
              </a:ext>
            </a:extLst>
          </p:cNvPr>
          <p:cNvSpPr/>
          <p:nvPr/>
        </p:nvSpPr>
        <p:spPr>
          <a:xfrm>
            <a:off x="2977297" y="4062551"/>
            <a:ext cx="1502550" cy="410556"/>
          </a:xfrm>
          <a:custGeom>
            <a:avLst/>
            <a:gdLst/>
            <a:ahLst/>
            <a:cxnLst/>
            <a:rect l="l" t="t" r="r" b="b"/>
            <a:pathLst>
              <a:path w="63820" h="42510" extrusionOk="0">
                <a:moveTo>
                  <a:pt x="5720" y="0"/>
                </a:moveTo>
                <a:cubicBezTo>
                  <a:pt x="2089" y="0"/>
                  <a:pt x="1" y="4124"/>
                  <a:pt x="2148" y="7052"/>
                </a:cubicBezTo>
                <a:lnTo>
                  <a:pt x="9931" y="17668"/>
                </a:lnTo>
                <a:cubicBezTo>
                  <a:pt x="11500" y="19808"/>
                  <a:pt x="11508" y="22715"/>
                  <a:pt x="9952" y="24863"/>
                </a:cubicBezTo>
                <a:lnTo>
                  <a:pt x="2305" y="35417"/>
                </a:lnTo>
                <a:cubicBezTo>
                  <a:pt x="110" y="38336"/>
                  <a:pt x="2193" y="42510"/>
                  <a:pt x="5847" y="42510"/>
                </a:cubicBezTo>
                <a:lnTo>
                  <a:pt x="46779" y="42510"/>
                </a:lnTo>
                <a:cubicBezTo>
                  <a:pt x="48190" y="42510"/>
                  <a:pt x="49518" y="41837"/>
                  <a:pt x="50353" y="40698"/>
                </a:cubicBezTo>
                <a:lnTo>
                  <a:pt x="62664" y="23903"/>
                </a:lnTo>
                <a:cubicBezTo>
                  <a:pt x="63820" y="22329"/>
                  <a:pt x="63807" y="20182"/>
                  <a:pt x="62633" y="18621"/>
                </a:cubicBezTo>
                <a:lnTo>
                  <a:pt x="49967" y="1771"/>
                </a:lnTo>
                <a:cubicBezTo>
                  <a:pt x="49130" y="656"/>
                  <a:pt x="47817" y="0"/>
                  <a:pt x="46424" y="0"/>
                </a:cubicBezTo>
                <a:close/>
              </a:path>
            </a:pathLst>
          </a:custGeom>
          <a:solidFill>
            <a:srgbClr val="3871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>
                <a:solidFill>
                  <a:schemeClr val="bg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AM</a:t>
            </a:r>
            <a:endParaRPr sz="2000" b="1">
              <a:solidFill>
                <a:schemeClr val="bg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grpSp>
        <p:nvGrpSpPr>
          <p:cNvPr id="86" name="Google Shape;733;p38">
            <a:extLst>
              <a:ext uri="{FF2B5EF4-FFF2-40B4-BE49-F238E27FC236}">
                <a16:creationId xmlns:a16="http://schemas.microsoft.com/office/drawing/2014/main" id="{41CB5E51-B5D4-44D6-8711-2EEF405F078B}"/>
              </a:ext>
            </a:extLst>
          </p:cNvPr>
          <p:cNvGrpSpPr>
            <a:grpSpLocks noChangeAspect="1"/>
          </p:cNvGrpSpPr>
          <p:nvPr/>
        </p:nvGrpSpPr>
        <p:grpSpPr>
          <a:xfrm>
            <a:off x="2388560" y="4005142"/>
            <a:ext cx="540000" cy="540000"/>
            <a:chOff x="667500" y="3454350"/>
            <a:chExt cx="1119900" cy="1119900"/>
          </a:xfrm>
        </p:grpSpPr>
        <p:sp>
          <p:nvSpPr>
            <p:cNvPr id="87" name="Google Shape;715;p38">
              <a:extLst>
                <a:ext uri="{FF2B5EF4-FFF2-40B4-BE49-F238E27FC236}">
                  <a16:creationId xmlns:a16="http://schemas.microsoft.com/office/drawing/2014/main" id="{D30F434A-63A5-4391-A693-76A7F8B3F104}"/>
                </a:ext>
              </a:extLst>
            </p:cNvPr>
            <p:cNvSpPr/>
            <p:nvPr/>
          </p:nvSpPr>
          <p:spPr>
            <a:xfrm>
              <a:off x="667500" y="3454350"/>
              <a:ext cx="1119900" cy="11199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734;p38">
              <a:extLst>
                <a:ext uri="{FF2B5EF4-FFF2-40B4-BE49-F238E27FC236}">
                  <a16:creationId xmlns:a16="http://schemas.microsoft.com/office/drawing/2014/main" id="{ECD3B405-5233-4AD8-8332-0F7FFC65B858}"/>
                </a:ext>
              </a:extLst>
            </p:cNvPr>
            <p:cNvSpPr/>
            <p:nvPr/>
          </p:nvSpPr>
          <p:spPr>
            <a:xfrm>
              <a:off x="785493" y="3572229"/>
              <a:ext cx="887700" cy="887700"/>
            </a:xfrm>
            <a:prstGeom prst="ellipse">
              <a:avLst/>
            </a:prstGeom>
            <a:noFill/>
            <a:ln w="19050" cap="flat" cmpd="sng">
              <a:solidFill>
                <a:srgbClr val="FFFFFF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>
                  <a:ln>
                    <a:noFill/>
                  </a:ln>
                  <a:solidFill>
                    <a:srgbClr val="3871C0"/>
                  </a:solidFill>
                  <a:effectLst/>
                  <a:uLnTx/>
                  <a:uFillTx/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?</a:t>
              </a:r>
              <a:endParaRPr kumimoji="0" sz="2000" b="1" i="0" u="none" strike="noStrike" kern="0" cap="none" spc="0" normalizeH="0" baseline="0" noProof="0">
                <a:ln>
                  <a:noFill/>
                </a:ln>
                <a:solidFill>
                  <a:srgbClr val="3871C0"/>
                </a:solidFill>
                <a:effectLst/>
                <a:uLnTx/>
                <a:uFillTx/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cxnSp>
        <p:nvCxnSpPr>
          <p:cNvPr id="95" name="Google Shape;836;p40">
            <a:extLst>
              <a:ext uri="{FF2B5EF4-FFF2-40B4-BE49-F238E27FC236}">
                <a16:creationId xmlns:a16="http://schemas.microsoft.com/office/drawing/2014/main" id="{EAC8B820-18D5-4573-98CB-3EFA225F0275}"/>
              </a:ext>
            </a:extLst>
          </p:cNvPr>
          <p:cNvCxnSpPr>
            <a:cxnSpLocks/>
            <a:endCxn id="44" idx="3"/>
          </p:cNvCxnSpPr>
          <p:nvPr/>
        </p:nvCxnSpPr>
        <p:spPr>
          <a:xfrm flipH="1">
            <a:off x="2902608" y="1909816"/>
            <a:ext cx="1691525" cy="348818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97" name="Google Shape;837;p40">
            <a:extLst>
              <a:ext uri="{FF2B5EF4-FFF2-40B4-BE49-F238E27FC236}">
                <a16:creationId xmlns:a16="http://schemas.microsoft.com/office/drawing/2014/main" id="{B9569D84-738A-4B79-8C40-3CF017677730}"/>
              </a:ext>
            </a:extLst>
          </p:cNvPr>
          <p:cNvSpPr/>
          <p:nvPr/>
        </p:nvSpPr>
        <p:spPr>
          <a:xfrm>
            <a:off x="4517794" y="1587744"/>
            <a:ext cx="2619770" cy="1104412"/>
          </a:xfrm>
          <a:prstGeom prst="roundRect">
            <a:avLst>
              <a:gd name="adj" fmla="val 11702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en-GB" sz="1050" b="1" kern="0" dirty="0">
                <a:solidFill>
                  <a:srgbClr val="3871C0"/>
                </a:solidFill>
                <a:latin typeface="Arial" panose="020B0604020202020204" pitchFamily="34" charset="0"/>
                <a:ea typeface="Fira Sans Extra Condensed SemiBold"/>
                <a:cs typeface="Arial" panose="020B0604020202020204" pitchFamily="34" charset="0"/>
                <a:sym typeface="Fira Sans Extra Condensed SemiBold"/>
              </a:rPr>
              <a:t>The OEM covers high-runner and Core product categories through a proper stocking policy with Off-the-Shelf commitment, wherein stock is maintained at the supplier's location</a:t>
            </a:r>
            <a:endParaRPr kumimoji="0" sz="1050" b="1" i="0" u="sng" strike="noStrike" kern="0" cap="none" spc="0" normalizeH="0" baseline="0" noProof="0" dirty="0">
              <a:ln>
                <a:noFill/>
              </a:ln>
              <a:solidFill>
                <a:srgbClr val="3871C0"/>
              </a:solidFill>
              <a:effectLst/>
              <a:uLnTx/>
              <a:uFillTx/>
              <a:latin typeface="Arial" panose="020B0604020202020204" pitchFamily="34" charset="0"/>
              <a:ea typeface="Fira Sans Extra Condensed SemiBold"/>
              <a:cs typeface="Arial" panose="020B0604020202020204" pitchFamily="34" charset="0"/>
              <a:sym typeface="Fira Sans Extra Condensed SemiBold"/>
            </a:endParaRPr>
          </a:p>
        </p:txBody>
      </p:sp>
      <p:cxnSp>
        <p:nvCxnSpPr>
          <p:cNvPr id="35" name="Google Shape;836;p40">
            <a:extLst>
              <a:ext uri="{FF2B5EF4-FFF2-40B4-BE49-F238E27FC236}">
                <a16:creationId xmlns:a16="http://schemas.microsoft.com/office/drawing/2014/main" id="{6D55683D-2DD4-4AD0-83AC-4B267256C884}"/>
              </a:ext>
            </a:extLst>
          </p:cNvPr>
          <p:cNvCxnSpPr>
            <a:cxnSpLocks/>
            <a:endCxn id="49" idx="3"/>
          </p:cNvCxnSpPr>
          <p:nvPr/>
        </p:nvCxnSpPr>
        <p:spPr>
          <a:xfrm flipH="1">
            <a:off x="2902608" y="2556836"/>
            <a:ext cx="1596547" cy="9075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1" name="Google Shape;837;p40">
            <a:extLst>
              <a:ext uri="{FF2B5EF4-FFF2-40B4-BE49-F238E27FC236}">
                <a16:creationId xmlns:a16="http://schemas.microsoft.com/office/drawing/2014/main" id="{29D0DF91-3615-4011-A130-31754B8CD1FF}"/>
              </a:ext>
            </a:extLst>
          </p:cNvPr>
          <p:cNvSpPr/>
          <p:nvPr/>
        </p:nvSpPr>
        <p:spPr>
          <a:xfrm>
            <a:off x="4528140" y="2752525"/>
            <a:ext cx="2619770" cy="460981"/>
          </a:xfrm>
          <a:prstGeom prst="roundRect">
            <a:avLst>
              <a:gd name="adj" fmla="val 11702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it-IT" sz="1050" b="1" kern="0" dirty="0" err="1">
                <a:solidFill>
                  <a:srgbClr val="3871C0"/>
                </a:solidFill>
                <a:latin typeface="Arial" panose="020B0604020202020204" pitchFamily="34" charset="0"/>
                <a:ea typeface="Fira Sans Extra Condensed SemiBold"/>
                <a:cs typeface="Arial" panose="020B0604020202020204" pitchFamily="34" charset="0"/>
                <a:sym typeface="Fira Sans Extra Condensed SemiBold"/>
              </a:rPr>
              <a:t>Tail</a:t>
            </a:r>
            <a:r>
              <a:rPr lang="it-IT" sz="1050" b="1" kern="0" dirty="0">
                <a:solidFill>
                  <a:srgbClr val="3871C0"/>
                </a:solidFill>
                <a:latin typeface="Arial" panose="020B0604020202020204" pitchFamily="34" charset="0"/>
                <a:ea typeface="Fira Sans Extra Condensed SemiBold"/>
                <a:cs typeface="Arial" panose="020B0604020202020204" pitchFamily="34" charset="0"/>
                <a:sym typeface="Fira Sans Extra Condensed SemiBold"/>
              </a:rPr>
              <a:t> </a:t>
            </a:r>
            <a:r>
              <a:rPr lang="it-IT" sz="1050" b="1" kern="0" dirty="0" err="1">
                <a:solidFill>
                  <a:srgbClr val="3871C0"/>
                </a:solidFill>
                <a:latin typeface="Arial" panose="020B0604020202020204" pitchFamily="34" charset="0"/>
                <a:ea typeface="Fira Sans Extra Condensed SemiBold"/>
                <a:cs typeface="Arial" panose="020B0604020202020204" pitchFamily="34" charset="0"/>
                <a:sym typeface="Fira Sans Extra Condensed SemiBold"/>
              </a:rPr>
              <a:t>is</a:t>
            </a:r>
            <a:r>
              <a:rPr lang="it-IT" sz="1050" b="1" kern="0" dirty="0">
                <a:solidFill>
                  <a:srgbClr val="3871C0"/>
                </a:solidFill>
                <a:latin typeface="Arial" panose="020B0604020202020204" pitchFamily="34" charset="0"/>
                <a:ea typeface="Fira Sans Extra Condensed SemiBold"/>
                <a:cs typeface="Arial" panose="020B0604020202020204" pitchFamily="34" charset="0"/>
                <a:sym typeface="Fira Sans Extra Condensed SemiBold"/>
              </a:rPr>
              <a:t> </a:t>
            </a:r>
            <a:r>
              <a:rPr lang="it-IT" sz="1050" b="1" kern="0" dirty="0" err="1">
                <a:solidFill>
                  <a:srgbClr val="3871C0"/>
                </a:solidFill>
                <a:latin typeface="Arial" panose="020B0604020202020204" pitchFamily="34" charset="0"/>
                <a:ea typeface="Fira Sans Extra Condensed SemiBold"/>
                <a:cs typeface="Arial" panose="020B0604020202020204" pitchFamily="34" charset="0"/>
                <a:sym typeface="Fira Sans Extra Condensed SemiBold"/>
              </a:rPr>
              <a:t>covered</a:t>
            </a:r>
            <a:r>
              <a:rPr lang="it-IT" sz="1050" b="1" kern="0" dirty="0">
                <a:solidFill>
                  <a:srgbClr val="3871C0"/>
                </a:solidFill>
                <a:latin typeface="Arial" panose="020B0604020202020204" pitchFamily="34" charset="0"/>
                <a:ea typeface="Fira Sans Extra Condensed SemiBold"/>
                <a:cs typeface="Arial" panose="020B0604020202020204" pitchFamily="34" charset="0"/>
                <a:sym typeface="Fira Sans Extra Condensed SemiBold"/>
              </a:rPr>
              <a:t> with On-Demand additive manufacturing </a:t>
            </a:r>
            <a:r>
              <a:rPr lang="it-IT" sz="1050" b="1" kern="0" dirty="0" err="1">
                <a:solidFill>
                  <a:srgbClr val="3871C0"/>
                </a:solidFill>
                <a:latin typeface="Arial" panose="020B0604020202020204" pitchFamily="34" charset="0"/>
                <a:ea typeface="Fira Sans Extra Condensed SemiBold"/>
                <a:cs typeface="Arial" panose="020B0604020202020204" pitchFamily="34" charset="0"/>
                <a:sym typeface="Fira Sans Extra Condensed SemiBold"/>
              </a:rPr>
              <a:t>only</a:t>
            </a:r>
            <a:endParaRPr kumimoji="0" sz="1050" b="1" i="0" u="none" strike="noStrike" kern="0" cap="none" spc="0" normalizeH="0" baseline="0" noProof="0" dirty="0">
              <a:ln>
                <a:noFill/>
              </a:ln>
              <a:solidFill>
                <a:srgbClr val="3871C0"/>
              </a:solidFill>
              <a:effectLst/>
              <a:uLnTx/>
              <a:uFillTx/>
              <a:latin typeface="Arial" panose="020B0604020202020204" pitchFamily="34" charset="0"/>
              <a:ea typeface="Fira Sans Extra Condensed SemiBold"/>
              <a:cs typeface="Arial" panose="020B0604020202020204" pitchFamily="34" charset="0"/>
              <a:sym typeface="Fira Sans Extra Condensed SemiBold"/>
            </a:endParaRPr>
          </a:p>
        </p:txBody>
      </p:sp>
      <p:cxnSp>
        <p:nvCxnSpPr>
          <p:cNvPr id="57" name="Google Shape;836;p40">
            <a:extLst>
              <a:ext uri="{FF2B5EF4-FFF2-40B4-BE49-F238E27FC236}">
                <a16:creationId xmlns:a16="http://schemas.microsoft.com/office/drawing/2014/main" id="{A9509115-C821-412A-970B-B27E37ED43D7}"/>
              </a:ext>
            </a:extLst>
          </p:cNvPr>
          <p:cNvCxnSpPr>
            <a:cxnSpLocks/>
            <a:stCxn id="41" idx="1"/>
            <a:endCxn id="50" idx="3"/>
          </p:cNvCxnSpPr>
          <p:nvPr/>
        </p:nvCxnSpPr>
        <p:spPr>
          <a:xfrm flipH="1">
            <a:off x="2902608" y="2983016"/>
            <a:ext cx="1625532" cy="5353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60" name="Google Shape;816;p33">
            <a:extLst>
              <a:ext uri="{FF2B5EF4-FFF2-40B4-BE49-F238E27FC236}">
                <a16:creationId xmlns:a16="http://schemas.microsoft.com/office/drawing/2014/main" id="{0D63F1C6-D66B-4F33-B280-C4FE9BF64265}"/>
              </a:ext>
            </a:extLst>
          </p:cNvPr>
          <p:cNvSpPr/>
          <p:nvPr/>
        </p:nvSpPr>
        <p:spPr>
          <a:xfrm>
            <a:off x="7275606" y="1809799"/>
            <a:ext cx="1717928" cy="2751108"/>
          </a:xfrm>
          <a:prstGeom prst="roundRect">
            <a:avLst>
              <a:gd name="adj" fmla="val 16667"/>
            </a:avLst>
          </a:prstGeom>
          <a:solidFill>
            <a:srgbClr val="BD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821;p33">
            <a:extLst>
              <a:ext uri="{FF2B5EF4-FFF2-40B4-BE49-F238E27FC236}">
                <a16:creationId xmlns:a16="http://schemas.microsoft.com/office/drawing/2014/main" id="{8688B5E6-E8C8-49E5-8896-3CC8A145F79F}"/>
              </a:ext>
            </a:extLst>
          </p:cNvPr>
          <p:cNvSpPr txBox="1"/>
          <p:nvPr/>
        </p:nvSpPr>
        <p:spPr>
          <a:xfrm>
            <a:off x="7443185" y="1614139"/>
            <a:ext cx="1336006" cy="561187"/>
          </a:xfrm>
          <a:prstGeom prst="rect">
            <a:avLst/>
          </a:prstGeom>
          <a:solidFill>
            <a:srgbClr val="93C9A9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72000" rIns="91425" bIns="91425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Fira Sans Condensed"/>
                <a:cs typeface="Arial" panose="020B0604020202020204" pitchFamily="34" charset="0"/>
                <a:sym typeface="Fira Sans Condensed"/>
              </a:rPr>
              <a:t>Model Assumptions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Fira Sans Condensed"/>
              <a:cs typeface="Arial" panose="020B0604020202020204" pitchFamily="34" charset="0"/>
              <a:sym typeface="Fira Sans Condensed"/>
            </a:endParaRPr>
          </a:p>
        </p:txBody>
      </p:sp>
      <p:sp>
        <p:nvSpPr>
          <p:cNvPr id="63" name="Google Shape;824;p33">
            <a:extLst>
              <a:ext uri="{FF2B5EF4-FFF2-40B4-BE49-F238E27FC236}">
                <a16:creationId xmlns:a16="http://schemas.microsoft.com/office/drawing/2014/main" id="{976C0E51-B50B-42B5-8452-53C6F4D99D5E}"/>
              </a:ext>
            </a:extLst>
          </p:cNvPr>
          <p:cNvSpPr txBox="1"/>
          <p:nvPr/>
        </p:nvSpPr>
        <p:spPr>
          <a:xfrm>
            <a:off x="7204071" y="2647593"/>
            <a:ext cx="1800000" cy="66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 dirty="0">
                <a:ln>
                  <a:noFill/>
                </a:ln>
                <a:solidFill>
                  <a:srgbClr val="3871C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High-End material standardization for AM feedstock material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3871C0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DF3F04-1773-4182-BDC9-C921A5B855CC}"/>
              </a:ext>
            </a:extLst>
          </p:cNvPr>
          <p:cNvGrpSpPr/>
          <p:nvPr/>
        </p:nvGrpSpPr>
        <p:grpSpPr>
          <a:xfrm>
            <a:off x="7923787" y="2284544"/>
            <a:ext cx="360000" cy="360000"/>
            <a:chOff x="7330062" y="1881160"/>
            <a:chExt cx="360000" cy="360000"/>
          </a:xfrm>
        </p:grpSpPr>
        <p:sp>
          <p:nvSpPr>
            <p:cNvPr id="40" name="Google Shape;370;p23">
              <a:extLst>
                <a:ext uri="{FF2B5EF4-FFF2-40B4-BE49-F238E27FC236}">
                  <a16:creationId xmlns:a16="http://schemas.microsoft.com/office/drawing/2014/main" id="{F76FEF09-D51C-42E3-B1BF-A7554DDEB3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30062" y="1881160"/>
              <a:ext cx="360000" cy="360000"/>
            </a:xfrm>
            <a:prstGeom prst="roundRect">
              <a:avLst>
                <a:gd name="adj" fmla="val 16667"/>
              </a:avLst>
            </a:prstGeom>
            <a:solidFill>
              <a:srgbClr val="6ABCC2"/>
            </a:solidFill>
            <a:ln w="15875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A8546F4-D613-40F0-8A4C-0AA5EFEAB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61068" y="1948162"/>
              <a:ext cx="288465" cy="213657"/>
            </a:xfrm>
            <a:prstGeom prst="rect">
              <a:avLst/>
            </a:prstGeom>
          </p:spPr>
        </p:pic>
      </p:grpSp>
      <p:sp>
        <p:nvSpPr>
          <p:cNvPr id="65" name="Google Shape;824;p33">
            <a:extLst>
              <a:ext uri="{FF2B5EF4-FFF2-40B4-BE49-F238E27FC236}">
                <a16:creationId xmlns:a16="http://schemas.microsoft.com/office/drawing/2014/main" id="{973EF2B0-573F-43B9-AD93-D43CE3C78740}"/>
              </a:ext>
            </a:extLst>
          </p:cNvPr>
          <p:cNvSpPr txBox="1"/>
          <p:nvPr/>
        </p:nvSpPr>
        <p:spPr>
          <a:xfrm>
            <a:off x="7168093" y="3702915"/>
            <a:ext cx="1800000" cy="1115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en-GB" sz="1000" b="1" kern="0" dirty="0">
                <a:solidFill>
                  <a:srgbClr val="3871C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Digital twin design, ready and validated to cover tail range and unplanned empty-shelf conditions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3871C0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EE58F8E-CBD2-4D87-A884-F0D95641BCFB}"/>
              </a:ext>
            </a:extLst>
          </p:cNvPr>
          <p:cNvGrpSpPr/>
          <p:nvPr/>
        </p:nvGrpSpPr>
        <p:grpSpPr>
          <a:xfrm>
            <a:off x="7879711" y="3394557"/>
            <a:ext cx="360000" cy="360000"/>
            <a:chOff x="7325300" y="3059715"/>
            <a:chExt cx="360000" cy="360000"/>
          </a:xfrm>
        </p:grpSpPr>
        <p:sp>
          <p:nvSpPr>
            <p:cNvPr id="66" name="Google Shape;370;p23">
              <a:extLst>
                <a:ext uri="{FF2B5EF4-FFF2-40B4-BE49-F238E27FC236}">
                  <a16:creationId xmlns:a16="http://schemas.microsoft.com/office/drawing/2014/main" id="{97598F17-5DA0-46F1-AB59-5C88FAD30A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25300" y="3059715"/>
              <a:ext cx="360000" cy="360000"/>
            </a:xfrm>
            <a:prstGeom prst="roundRect">
              <a:avLst>
                <a:gd name="adj" fmla="val 16667"/>
              </a:avLst>
            </a:prstGeom>
            <a:solidFill>
              <a:srgbClr val="6ABCC2"/>
            </a:solidFill>
            <a:ln w="15875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80879C-D766-4D89-8EF9-8B48CF5BA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70202" y="3100850"/>
              <a:ext cx="270195" cy="29154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BE30C6B-C98E-4A0D-8785-74E770990D3D}"/>
              </a:ext>
            </a:extLst>
          </p:cNvPr>
          <p:cNvGrpSpPr/>
          <p:nvPr/>
        </p:nvGrpSpPr>
        <p:grpSpPr>
          <a:xfrm>
            <a:off x="5616938" y="3419854"/>
            <a:ext cx="360000" cy="360000"/>
            <a:chOff x="5774308" y="3058145"/>
            <a:chExt cx="360000" cy="360000"/>
          </a:xfrm>
        </p:grpSpPr>
        <p:sp>
          <p:nvSpPr>
            <p:cNvPr id="67" name="Google Shape;370;p23">
              <a:extLst>
                <a:ext uri="{FF2B5EF4-FFF2-40B4-BE49-F238E27FC236}">
                  <a16:creationId xmlns:a16="http://schemas.microsoft.com/office/drawing/2014/main" id="{84EC48FA-F56A-49F8-BDDD-BA881D0718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74308" y="3058145"/>
              <a:ext cx="360000" cy="360000"/>
            </a:xfrm>
            <a:prstGeom prst="roundRect">
              <a:avLst>
                <a:gd name="adj" fmla="val 16667"/>
              </a:avLst>
            </a:prstGeom>
            <a:solidFill>
              <a:srgbClr val="6ABCC2"/>
            </a:solidFill>
            <a:ln w="15875"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A248D44-2C48-4991-A756-E27681DFA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33109" y="3083442"/>
              <a:ext cx="233710" cy="309406"/>
            </a:xfrm>
            <a:prstGeom prst="rect">
              <a:avLst/>
            </a:prstGeom>
          </p:spPr>
        </p:pic>
      </p:grpSp>
      <p:sp>
        <p:nvSpPr>
          <p:cNvPr id="68" name="Google Shape;824;p33">
            <a:extLst>
              <a:ext uri="{FF2B5EF4-FFF2-40B4-BE49-F238E27FC236}">
                <a16:creationId xmlns:a16="http://schemas.microsoft.com/office/drawing/2014/main" id="{199ABE4C-18F6-43E7-8B38-6196138171AE}"/>
              </a:ext>
            </a:extLst>
          </p:cNvPr>
          <p:cNvSpPr txBox="1"/>
          <p:nvPr/>
        </p:nvSpPr>
        <p:spPr>
          <a:xfrm>
            <a:off x="5332728" y="3776767"/>
            <a:ext cx="1800000" cy="108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en-GB" sz="1000" b="1" kern="0" dirty="0">
                <a:solidFill>
                  <a:srgbClr val="3871C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Cost awareness is essential for both additive manufacturing and legacy production methods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3871C0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E09F341-AC9B-4276-8AB4-64D2D37C36F7}"/>
              </a:ext>
            </a:extLst>
          </p:cNvPr>
          <p:cNvCxnSpPr>
            <a:cxnSpLocks/>
          </p:cNvCxnSpPr>
          <p:nvPr/>
        </p:nvCxnSpPr>
        <p:spPr>
          <a:xfrm>
            <a:off x="7453175" y="3301998"/>
            <a:ext cx="1440000" cy="0"/>
          </a:xfrm>
          <a:prstGeom prst="line">
            <a:avLst/>
          </a:prstGeom>
          <a:ln w="19050">
            <a:solidFill>
              <a:srgbClr val="6ABC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29EA6FE-448D-44CB-8FE7-1FFB17AAEBA7}"/>
              </a:ext>
            </a:extLst>
          </p:cNvPr>
          <p:cNvCxnSpPr>
            <a:cxnSpLocks/>
          </p:cNvCxnSpPr>
          <p:nvPr/>
        </p:nvCxnSpPr>
        <p:spPr>
          <a:xfrm>
            <a:off x="7193534" y="3417818"/>
            <a:ext cx="10537" cy="1055289"/>
          </a:xfrm>
          <a:prstGeom prst="line">
            <a:avLst/>
          </a:prstGeom>
          <a:ln w="19050">
            <a:solidFill>
              <a:srgbClr val="6ABC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itolo 1">
            <a:extLst>
              <a:ext uri="{FF2B5EF4-FFF2-40B4-BE49-F238E27FC236}">
                <a16:creationId xmlns:a16="http://schemas.microsoft.com/office/drawing/2014/main" id="{5EBC2AB9-0BA7-4FA7-B079-6C81FD62E3B2}"/>
              </a:ext>
            </a:extLst>
          </p:cNvPr>
          <p:cNvSpPr txBox="1">
            <a:spLocks/>
          </p:cNvSpPr>
          <p:nvPr/>
        </p:nvSpPr>
        <p:spPr>
          <a:xfrm>
            <a:off x="8411718" y="2221935"/>
            <a:ext cx="514575" cy="5611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45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72" name="Titolo 1">
            <a:extLst>
              <a:ext uri="{FF2B5EF4-FFF2-40B4-BE49-F238E27FC236}">
                <a16:creationId xmlns:a16="http://schemas.microsoft.com/office/drawing/2014/main" id="{E293D1CC-AF05-4AD8-B4F6-F2212C427958}"/>
              </a:ext>
            </a:extLst>
          </p:cNvPr>
          <p:cNvSpPr txBox="1">
            <a:spLocks/>
          </p:cNvSpPr>
          <p:nvPr/>
        </p:nvSpPr>
        <p:spPr>
          <a:xfrm>
            <a:off x="8396646" y="3341314"/>
            <a:ext cx="514575" cy="5611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45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dirty="0">
              <a:solidFill>
                <a:srgbClr val="00B050"/>
              </a:solidFill>
            </a:endParaRPr>
          </a:p>
        </p:txBody>
      </p:sp>
      <p:pic>
        <p:nvPicPr>
          <p:cNvPr id="5" name="Graphic 4" descr="Close with solid fill">
            <a:extLst>
              <a:ext uri="{FF2B5EF4-FFF2-40B4-BE49-F238E27FC236}">
                <a16:creationId xmlns:a16="http://schemas.microsoft.com/office/drawing/2014/main" id="{7C5C2983-0A5D-7E28-6F3B-F0D9BCEE70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78453" y="3355739"/>
            <a:ext cx="546762" cy="546762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B485FDB-7A60-4042-A305-813406F8969B}"/>
              </a:ext>
            </a:extLst>
          </p:cNvPr>
          <p:cNvCxnSpPr>
            <a:cxnSpLocks/>
          </p:cNvCxnSpPr>
          <p:nvPr/>
        </p:nvCxnSpPr>
        <p:spPr>
          <a:xfrm>
            <a:off x="1303281" y="1457984"/>
            <a:ext cx="7156800" cy="0"/>
          </a:xfrm>
          <a:prstGeom prst="line">
            <a:avLst/>
          </a:prstGeom>
          <a:ln w="19050">
            <a:solidFill>
              <a:srgbClr val="1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089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1A2A8C67-8A6F-44F1-9514-7BAD7B04521F}"/>
              </a:ext>
            </a:extLst>
          </p:cNvPr>
          <p:cNvSpPr/>
          <p:nvPr/>
        </p:nvSpPr>
        <p:spPr>
          <a:xfrm>
            <a:off x="4237483" y="2054772"/>
            <a:ext cx="3270156" cy="112259"/>
          </a:xfrm>
          <a:prstGeom prst="rect">
            <a:avLst/>
          </a:prstGeom>
          <a:solidFill>
            <a:srgbClr val="7F7F7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Extra Condensed Medium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63B9413-D194-4151-83D4-BDD1BC86B97F}"/>
              </a:ext>
            </a:extLst>
          </p:cNvPr>
          <p:cNvSpPr/>
          <p:nvPr/>
        </p:nvSpPr>
        <p:spPr>
          <a:xfrm>
            <a:off x="5436964" y="1504242"/>
            <a:ext cx="2635986" cy="1544867"/>
          </a:xfrm>
          <a:prstGeom prst="rect">
            <a:avLst/>
          </a:prstGeom>
          <a:solidFill>
            <a:srgbClr val="7F7F7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Extra Condensed Medium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4F1733B-47CF-4075-8272-EED17259E384}"/>
              </a:ext>
            </a:extLst>
          </p:cNvPr>
          <p:cNvSpPr/>
          <p:nvPr/>
        </p:nvSpPr>
        <p:spPr>
          <a:xfrm>
            <a:off x="3881708" y="1445005"/>
            <a:ext cx="1069832" cy="817496"/>
          </a:xfrm>
          <a:prstGeom prst="rect">
            <a:avLst/>
          </a:prstGeom>
          <a:solidFill>
            <a:srgbClr val="7F7F7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Extra Condensed Medium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075" y="842963"/>
            <a:ext cx="8655100" cy="561187"/>
          </a:xfrm>
        </p:spPr>
        <p:txBody>
          <a:bodyPr rIns="180000"/>
          <a:lstStyle/>
          <a:p>
            <a:r>
              <a:rPr lang="it-IT" sz="2800" dirty="0"/>
              <a:t>The Dynamic Cost </a:t>
            </a:r>
            <a:r>
              <a:rPr lang="it-IT" sz="2800" dirty="0" err="1"/>
              <a:t>Complication</a:t>
            </a:r>
            <a:endParaRPr lang="it-IT" sz="2800" dirty="0"/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84F3DB82-43B7-44C8-BA0F-69CBCF9D4244}"/>
              </a:ext>
            </a:extLst>
          </p:cNvPr>
          <p:cNvGrpSpPr>
            <a:grpSpLocks noChangeAspect="1"/>
          </p:cNvGrpSpPr>
          <p:nvPr/>
        </p:nvGrpSpPr>
        <p:grpSpPr>
          <a:xfrm>
            <a:off x="195825" y="1503593"/>
            <a:ext cx="3611733" cy="3106357"/>
            <a:chOff x="614416" y="328071"/>
            <a:chExt cx="4976759" cy="4280390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F8BAE4F4-B99D-43F5-83B7-7AAE022EC11D}"/>
                </a:ext>
              </a:extLst>
            </p:cNvPr>
            <p:cNvSpPr/>
            <p:nvPr/>
          </p:nvSpPr>
          <p:spPr>
            <a:xfrm>
              <a:off x="4285615" y="3656623"/>
              <a:ext cx="1305560" cy="951838"/>
            </a:xfrm>
            <a:prstGeom prst="rect">
              <a:avLst/>
            </a:prstGeom>
            <a:noFill/>
            <a:ln w="2540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7" name="Google Shape;374;p22">
              <a:extLst>
                <a:ext uri="{FF2B5EF4-FFF2-40B4-BE49-F238E27FC236}">
                  <a16:creationId xmlns:a16="http://schemas.microsoft.com/office/drawing/2014/main" id="{818B4183-E117-494D-930F-1E714054966F}"/>
                </a:ext>
              </a:extLst>
            </p:cNvPr>
            <p:cNvSpPr/>
            <p:nvPr/>
          </p:nvSpPr>
          <p:spPr>
            <a:xfrm>
              <a:off x="2418712" y="4111578"/>
              <a:ext cx="1383030" cy="481201"/>
            </a:xfrm>
            <a:custGeom>
              <a:avLst/>
              <a:gdLst/>
              <a:ahLst/>
              <a:cxnLst/>
              <a:rect l="l" t="t" r="r" b="b"/>
              <a:pathLst>
                <a:path w="40701" h="37003" extrusionOk="0">
                  <a:moveTo>
                    <a:pt x="20319" y="0"/>
                  </a:moveTo>
                  <a:cubicBezTo>
                    <a:pt x="11927" y="0"/>
                    <a:pt x="4343" y="5744"/>
                    <a:pt x="2341" y="14246"/>
                  </a:cubicBezTo>
                  <a:cubicBezTo>
                    <a:pt x="1" y="24185"/>
                    <a:pt x="6171" y="34155"/>
                    <a:pt x="16111" y="36496"/>
                  </a:cubicBezTo>
                  <a:cubicBezTo>
                    <a:pt x="17548" y="36838"/>
                    <a:pt x="18986" y="37003"/>
                    <a:pt x="20402" y="37003"/>
                  </a:cubicBezTo>
                  <a:cubicBezTo>
                    <a:pt x="28774" y="37003"/>
                    <a:pt x="36358" y="31259"/>
                    <a:pt x="38360" y="22757"/>
                  </a:cubicBezTo>
                  <a:cubicBezTo>
                    <a:pt x="40701" y="12817"/>
                    <a:pt x="34561" y="2848"/>
                    <a:pt x="24621" y="507"/>
                  </a:cubicBezTo>
                  <a:cubicBezTo>
                    <a:pt x="23180" y="164"/>
                    <a:pt x="21738" y="0"/>
                    <a:pt x="20319" y="0"/>
                  </a:cubicBezTo>
                  <a:close/>
                </a:path>
              </a:pathLst>
            </a:custGeom>
            <a:solidFill>
              <a:srgbClr val="595959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it-IT" sz="10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Condensed Medium" panose="020B0604020202020204" charset="0"/>
                  <a:cs typeface="Arial"/>
                  <a:sym typeface="Arial"/>
                </a:rPr>
                <a:t>Product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it-IT" sz="10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Condensed Medium" panose="020B0604020202020204" charset="0"/>
                  <a:cs typeface="Arial"/>
                  <a:sym typeface="Arial"/>
                </a:rPr>
                <a:t>Cost</a:t>
              </a:r>
              <a:endParaRPr kumimoji="0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Condensed Medium" panose="020B0604020202020204" charset="0"/>
                <a:cs typeface="Arial"/>
                <a:sym typeface="Arial"/>
              </a:endParaRPr>
            </a:p>
          </p:txBody>
        </p:sp>
        <p:sp>
          <p:nvSpPr>
            <p:cNvPr id="108" name="Google Shape;1184;p38">
              <a:extLst>
                <a:ext uri="{FF2B5EF4-FFF2-40B4-BE49-F238E27FC236}">
                  <a16:creationId xmlns:a16="http://schemas.microsoft.com/office/drawing/2014/main" id="{5B8213F6-23F0-40B3-8648-0BAB3E17591C}"/>
                </a:ext>
              </a:extLst>
            </p:cNvPr>
            <p:cNvSpPr/>
            <p:nvPr/>
          </p:nvSpPr>
          <p:spPr>
            <a:xfrm>
              <a:off x="3011330" y="939927"/>
              <a:ext cx="213743" cy="535487"/>
            </a:xfrm>
            <a:custGeom>
              <a:avLst/>
              <a:gdLst/>
              <a:ahLst/>
              <a:cxnLst/>
              <a:rect l="l" t="t" r="r" b="b"/>
              <a:pathLst>
                <a:path w="8040" h="20082" extrusionOk="0">
                  <a:moveTo>
                    <a:pt x="1" y="1"/>
                  </a:moveTo>
                  <a:lnTo>
                    <a:pt x="8040" y="1"/>
                  </a:lnTo>
                  <a:lnTo>
                    <a:pt x="8040" y="20082"/>
                  </a:lnTo>
                  <a:lnTo>
                    <a:pt x="1" y="2008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185;p38">
              <a:extLst>
                <a:ext uri="{FF2B5EF4-FFF2-40B4-BE49-F238E27FC236}">
                  <a16:creationId xmlns:a16="http://schemas.microsoft.com/office/drawing/2014/main" id="{721C4C8A-4C38-42E2-B4C1-6A09F17ED1F9}"/>
                </a:ext>
              </a:extLst>
            </p:cNvPr>
            <p:cNvSpPr/>
            <p:nvPr/>
          </p:nvSpPr>
          <p:spPr>
            <a:xfrm>
              <a:off x="3011325" y="1475547"/>
              <a:ext cx="213743" cy="533880"/>
            </a:xfrm>
            <a:custGeom>
              <a:avLst/>
              <a:gdLst/>
              <a:ahLst/>
              <a:cxnLst/>
              <a:rect l="l" t="t" r="r" b="b"/>
              <a:pathLst>
                <a:path w="8040" h="20082" extrusionOk="0">
                  <a:moveTo>
                    <a:pt x="1" y="0"/>
                  </a:moveTo>
                  <a:lnTo>
                    <a:pt x="8040" y="0"/>
                  </a:lnTo>
                  <a:lnTo>
                    <a:pt x="8040" y="20081"/>
                  </a:lnTo>
                  <a:lnTo>
                    <a:pt x="1" y="20081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86;p38">
              <a:extLst>
                <a:ext uri="{FF2B5EF4-FFF2-40B4-BE49-F238E27FC236}">
                  <a16:creationId xmlns:a16="http://schemas.microsoft.com/office/drawing/2014/main" id="{DFC52C52-154F-4EE5-AFFF-CC750E1AC42D}"/>
                </a:ext>
              </a:extLst>
            </p:cNvPr>
            <p:cNvSpPr/>
            <p:nvPr/>
          </p:nvSpPr>
          <p:spPr>
            <a:xfrm>
              <a:off x="3011325" y="2004942"/>
              <a:ext cx="213743" cy="534784"/>
            </a:xfrm>
            <a:custGeom>
              <a:avLst/>
              <a:gdLst/>
              <a:ahLst/>
              <a:cxnLst/>
              <a:rect l="l" t="t" r="r" b="b"/>
              <a:pathLst>
                <a:path w="8040" h="20116" extrusionOk="0">
                  <a:moveTo>
                    <a:pt x="1" y="1"/>
                  </a:moveTo>
                  <a:lnTo>
                    <a:pt x="8040" y="1"/>
                  </a:lnTo>
                  <a:lnTo>
                    <a:pt x="8040" y="20115"/>
                  </a:lnTo>
                  <a:lnTo>
                    <a:pt x="1" y="20115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87;p38">
              <a:extLst>
                <a:ext uri="{FF2B5EF4-FFF2-40B4-BE49-F238E27FC236}">
                  <a16:creationId xmlns:a16="http://schemas.microsoft.com/office/drawing/2014/main" id="{659FBEA1-AFDA-4100-9847-E38D8C04D1EA}"/>
                </a:ext>
              </a:extLst>
            </p:cNvPr>
            <p:cNvSpPr/>
            <p:nvPr/>
          </p:nvSpPr>
          <p:spPr>
            <a:xfrm>
              <a:off x="3011325" y="2539681"/>
              <a:ext cx="213743" cy="533880"/>
            </a:xfrm>
            <a:custGeom>
              <a:avLst/>
              <a:gdLst/>
              <a:ahLst/>
              <a:cxnLst/>
              <a:rect l="l" t="t" r="r" b="b"/>
              <a:pathLst>
                <a:path w="8040" h="20082" extrusionOk="0">
                  <a:moveTo>
                    <a:pt x="1" y="0"/>
                  </a:moveTo>
                  <a:lnTo>
                    <a:pt x="8040" y="0"/>
                  </a:lnTo>
                  <a:lnTo>
                    <a:pt x="8040" y="20081"/>
                  </a:lnTo>
                  <a:lnTo>
                    <a:pt x="1" y="2008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88;p38">
              <a:extLst>
                <a:ext uri="{FF2B5EF4-FFF2-40B4-BE49-F238E27FC236}">
                  <a16:creationId xmlns:a16="http://schemas.microsoft.com/office/drawing/2014/main" id="{0EAF7B06-0E76-49B5-85B0-50E5127DAE19}"/>
                </a:ext>
              </a:extLst>
            </p:cNvPr>
            <p:cNvSpPr/>
            <p:nvPr/>
          </p:nvSpPr>
          <p:spPr>
            <a:xfrm>
              <a:off x="3011325" y="328071"/>
              <a:ext cx="213743" cy="612784"/>
            </a:xfrm>
            <a:custGeom>
              <a:avLst/>
              <a:gdLst/>
              <a:ahLst/>
              <a:cxnLst/>
              <a:rect l="l" t="t" r="r" b="b"/>
              <a:pathLst>
                <a:path w="8040" h="23050" extrusionOk="0">
                  <a:moveTo>
                    <a:pt x="1" y="0"/>
                  </a:moveTo>
                  <a:lnTo>
                    <a:pt x="1" y="23050"/>
                  </a:lnTo>
                  <a:lnTo>
                    <a:pt x="8040" y="23050"/>
                  </a:lnTo>
                  <a:lnTo>
                    <a:pt x="8040" y="0"/>
                  </a:lnTo>
                  <a:lnTo>
                    <a:pt x="4037" y="54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3" name="Google Shape;1189;p38">
              <a:extLst>
                <a:ext uri="{FF2B5EF4-FFF2-40B4-BE49-F238E27FC236}">
                  <a16:creationId xmlns:a16="http://schemas.microsoft.com/office/drawing/2014/main" id="{445E3E7F-30B5-4F21-B42A-D1973CF39D6C}"/>
                </a:ext>
              </a:extLst>
            </p:cNvPr>
            <p:cNvGrpSpPr/>
            <p:nvPr/>
          </p:nvGrpSpPr>
          <p:grpSpPr>
            <a:xfrm rot="10800000">
              <a:off x="2851441" y="3597793"/>
              <a:ext cx="515244" cy="587057"/>
              <a:chOff x="4314664" y="1274354"/>
              <a:chExt cx="515244" cy="587057"/>
            </a:xfrm>
            <a:solidFill>
              <a:srgbClr val="BDBDBD"/>
            </a:solidFill>
          </p:grpSpPr>
          <p:sp>
            <p:nvSpPr>
              <p:cNvPr id="142" name="Google Shape;1190;p38">
                <a:extLst>
                  <a:ext uri="{FF2B5EF4-FFF2-40B4-BE49-F238E27FC236}">
                    <a16:creationId xmlns:a16="http://schemas.microsoft.com/office/drawing/2014/main" id="{3B54D553-1916-4FF3-9D6F-A0DA0D0BFE46}"/>
                  </a:ext>
                </a:extLst>
              </p:cNvPr>
              <p:cNvSpPr/>
              <p:nvPr/>
            </p:nvSpPr>
            <p:spPr>
              <a:xfrm rot="10800000">
                <a:off x="4459212" y="1326654"/>
                <a:ext cx="213743" cy="534757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20115" extrusionOk="0">
                    <a:moveTo>
                      <a:pt x="1" y="0"/>
                    </a:moveTo>
                    <a:lnTo>
                      <a:pt x="8040" y="0"/>
                    </a:lnTo>
                    <a:lnTo>
                      <a:pt x="8040" y="20114"/>
                    </a:lnTo>
                    <a:lnTo>
                      <a:pt x="1" y="20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191;p38">
                <a:extLst>
                  <a:ext uri="{FF2B5EF4-FFF2-40B4-BE49-F238E27FC236}">
                    <a16:creationId xmlns:a16="http://schemas.microsoft.com/office/drawing/2014/main" id="{0D1C8A0B-A2AB-4FEE-92C3-2FC3C76B9671}"/>
                  </a:ext>
                </a:extLst>
              </p:cNvPr>
              <p:cNvSpPr/>
              <p:nvPr/>
            </p:nvSpPr>
            <p:spPr>
              <a:xfrm rot="10800000">
                <a:off x="4314664" y="1274354"/>
                <a:ext cx="515244" cy="211085"/>
              </a:xfrm>
              <a:custGeom>
                <a:avLst/>
                <a:gdLst/>
                <a:ahLst/>
                <a:cxnLst/>
                <a:rect l="l" t="t" r="r" b="b"/>
                <a:pathLst>
                  <a:path w="19381" h="7940" extrusionOk="0">
                    <a:moveTo>
                      <a:pt x="0" y="1"/>
                    </a:moveTo>
                    <a:lnTo>
                      <a:pt x="9707" y="7940"/>
                    </a:lnTo>
                    <a:lnTo>
                      <a:pt x="19381" y="40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4" name="Google Shape;1192;p38">
              <a:extLst>
                <a:ext uri="{FF2B5EF4-FFF2-40B4-BE49-F238E27FC236}">
                  <a16:creationId xmlns:a16="http://schemas.microsoft.com/office/drawing/2014/main" id="{10B18CFB-CB73-4E90-A5E8-FE897A67CAB6}"/>
                </a:ext>
              </a:extLst>
            </p:cNvPr>
            <p:cNvSpPr/>
            <p:nvPr/>
          </p:nvSpPr>
          <p:spPr>
            <a:xfrm rot="10800000">
              <a:off x="3015917" y="541314"/>
              <a:ext cx="186300" cy="1863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93;p38">
              <a:extLst>
                <a:ext uri="{FF2B5EF4-FFF2-40B4-BE49-F238E27FC236}">
                  <a16:creationId xmlns:a16="http://schemas.microsoft.com/office/drawing/2014/main" id="{717168D7-214B-4DCE-AB9E-B36C892EBA17}"/>
                </a:ext>
              </a:extLst>
            </p:cNvPr>
            <p:cNvSpPr/>
            <p:nvPr/>
          </p:nvSpPr>
          <p:spPr>
            <a:xfrm rot="10800000">
              <a:off x="3015930" y="1115064"/>
              <a:ext cx="186300" cy="1863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94;p38">
              <a:extLst>
                <a:ext uri="{FF2B5EF4-FFF2-40B4-BE49-F238E27FC236}">
                  <a16:creationId xmlns:a16="http://schemas.microsoft.com/office/drawing/2014/main" id="{A0C4D703-7AD0-4D4A-9843-D5B11B412BC2}"/>
                </a:ext>
              </a:extLst>
            </p:cNvPr>
            <p:cNvSpPr/>
            <p:nvPr/>
          </p:nvSpPr>
          <p:spPr>
            <a:xfrm rot="10800000">
              <a:off x="3025055" y="1646239"/>
              <a:ext cx="186300" cy="1863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95;p38">
              <a:extLst>
                <a:ext uri="{FF2B5EF4-FFF2-40B4-BE49-F238E27FC236}">
                  <a16:creationId xmlns:a16="http://schemas.microsoft.com/office/drawing/2014/main" id="{6C6686F0-CF07-4A0E-AA12-72417BC0F64D}"/>
                </a:ext>
              </a:extLst>
            </p:cNvPr>
            <p:cNvSpPr/>
            <p:nvPr/>
          </p:nvSpPr>
          <p:spPr>
            <a:xfrm rot="10800000">
              <a:off x="3020155" y="2176598"/>
              <a:ext cx="186300" cy="1863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96;p38">
              <a:extLst>
                <a:ext uri="{FF2B5EF4-FFF2-40B4-BE49-F238E27FC236}">
                  <a16:creationId xmlns:a16="http://schemas.microsoft.com/office/drawing/2014/main" id="{46F07561-211F-44D1-A648-F429F0ECC7AC}"/>
                </a:ext>
              </a:extLst>
            </p:cNvPr>
            <p:cNvSpPr/>
            <p:nvPr/>
          </p:nvSpPr>
          <p:spPr>
            <a:xfrm rot="10800000">
              <a:off x="3022326" y="2715095"/>
              <a:ext cx="186300" cy="1863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7;p38">
              <a:extLst>
                <a:ext uri="{FF2B5EF4-FFF2-40B4-BE49-F238E27FC236}">
                  <a16:creationId xmlns:a16="http://schemas.microsoft.com/office/drawing/2014/main" id="{B67982B6-2101-4626-BF96-6A0546CE28BE}"/>
                </a:ext>
              </a:extLst>
            </p:cNvPr>
            <p:cNvSpPr/>
            <p:nvPr/>
          </p:nvSpPr>
          <p:spPr>
            <a:xfrm rot="10800000">
              <a:off x="3015914" y="3245539"/>
              <a:ext cx="186300" cy="1863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9834695A-6D21-41DE-AEFA-B6758268D307}"/>
                </a:ext>
              </a:extLst>
            </p:cNvPr>
            <p:cNvSpPr/>
            <p:nvPr/>
          </p:nvSpPr>
          <p:spPr>
            <a:xfrm>
              <a:off x="3552825" y="1010958"/>
              <a:ext cx="2038350" cy="416965"/>
            </a:xfrm>
            <a:prstGeom prst="rect">
              <a:avLst/>
            </a:prstGeom>
            <a:solidFill>
              <a:srgbClr val="7F7F7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 panose="020B0604020202020204" charset="0"/>
                  <a:ea typeface="+mn-ea"/>
                  <a:cs typeface="+mn-cs"/>
                  <a:sym typeface="Arial"/>
                </a:rPr>
                <a:t>Pre-Processing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04D15D41-250A-41BD-95BB-1605DF7F6688}"/>
                </a:ext>
              </a:extLst>
            </p:cNvPr>
            <p:cNvSpPr/>
            <p:nvPr/>
          </p:nvSpPr>
          <p:spPr>
            <a:xfrm>
              <a:off x="3552825" y="1526208"/>
              <a:ext cx="2038350" cy="416965"/>
            </a:xfrm>
            <a:prstGeom prst="rect">
              <a:avLst/>
            </a:prstGeom>
            <a:solidFill>
              <a:srgbClr val="7F7F7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 panose="020B0604020202020204" charset="0"/>
                  <a:ea typeface="+mn-ea"/>
                  <a:cs typeface="+mn-cs"/>
                  <a:sym typeface="Arial"/>
                </a:rPr>
                <a:t>Processing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C978B681-E13B-429D-B7E2-5853CDE7A462}"/>
                </a:ext>
              </a:extLst>
            </p:cNvPr>
            <p:cNvSpPr/>
            <p:nvPr/>
          </p:nvSpPr>
          <p:spPr>
            <a:xfrm>
              <a:off x="620598" y="492095"/>
              <a:ext cx="2038350" cy="416965"/>
            </a:xfrm>
            <a:prstGeom prst="rect">
              <a:avLst/>
            </a:prstGeom>
            <a:solidFill>
              <a:srgbClr val="BDBDB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 panose="020B0604020202020204" charset="0"/>
                  <a:ea typeface="+mn-ea"/>
                  <a:cs typeface="+mn-cs"/>
                  <a:sym typeface="Arial"/>
                </a:rPr>
                <a:t>Design</a:t>
              </a:r>
            </a:p>
          </p:txBody>
        </p:sp>
        <p:cxnSp>
          <p:nvCxnSpPr>
            <p:cNvPr id="123" name="Google Shape;395;p22">
              <a:extLst>
                <a:ext uri="{FF2B5EF4-FFF2-40B4-BE49-F238E27FC236}">
                  <a16:creationId xmlns:a16="http://schemas.microsoft.com/office/drawing/2014/main" id="{F03C2414-5472-4569-BC68-3075D0500F14}"/>
                </a:ext>
              </a:extLst>
            </p:cNvPr>
            <p:cNvCxnSpPr>
              <a:cxnSpLocks/>
              <a:stCxn id="122" idx="3"/>
            </p:cNvCxnSpPr>
            <p:nvPr/>
          </p:nvCxnSpPr>
          <p:spPr>
            <a:xfrm flipV="1">
              <a:off x="2658948" y="700501"/>
              <a:ext cx="283639" cy="77"/>
            </a:xfrm>
            <a:prstGeom prst="straightConnector1">
              <a:avLst/>
            </a:prstGeom>
            <a:noFill/>
            <a:ln w="19050" cap="flat" cmpd="sng">
              <a:solidFill>
                <a:srgbClr val="BDBDBD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24521409-1D53-405F-9DEA-9980A3D7F16D}"/>
                </a:ext>
              </a:extLst>
            </p:cNvPr>
            <p:cNvSpPr/>
            <p:nvPr/>
          </p:nvSpPr>
          <p:spPr>
            <a:xfrm>
              <a:off x="3552825" y="2041458"/>
              <a:ext cx="2038350" cy="416965"/>
            </a:xfrm>
            <a:prstGeom prst="rect">
              <a:avLst/>
            </a:prstGeom>
            <a:solidFill>
              <a:srgbClr val="7F7F7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 panose="020B0604020202020204" charset="0"/>
                  <a:ea typeface="+mn-ea"/>
                  <a:cs typeface="+mn-cs"/>
                  <a:sym typeface="Arial"/>
                </a:rPr>
                <a:t>AM Post-Processing</a:t>
              </a:r>
            </a:p>
          </p:txBody>
        </p:sp>
        <p:cxnSp>
          <p:nvCxnSpPr>
            <p:cNvPr id="125" name="Google Shape;395;p22">
              <a:extLst>
                <a:ext uri="{FF2B5EF4-FFF2-40B4-BE49-F238E27FC236}">
                  <a16:creationId xmlns:a16="http://schemas.microsoft.com/office/drawing/2014/main" id="{07554171-1B80-4305-A448-21DAB40E6BBF}"/>
                </a:ext>
              </a:extLst>
            </p:cNvPr>
            <p:cNvCxnSpPr>
              <a:cxnSpLocks/>
              <a:stCxn id="120" idx="1"/>
            </p:cNvCxnSpPr>
            <p:nvPr/>
          </p:nvCxnSpPr>
          <p:spPr>
            <a:xfrm flipH="1">
              <a:off x="3292472" y="1219441"/>
              <a:ext cx="260353" cy="0"/>
            </a:xfrm>
            <a:prstGeom prst="straightConnector1">
              <a:avLst/>
            </a:prstGeom>
            <a:noFill/>
            <a:ln w="19050" cap="flat" cmpd="sng">
              <a:solidFill>
                <a:srgbClr val="7F7F7F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126" name="Google Shape;1187;p38">
              <a:extLst>
                <a:ext uri="{FF2B5EF4-FFF2-40B4-BE49-F238E27FC236}">
                  <a16:creationId xmlns:a16="http://schemas.microsoft.com/office/drawing/2014/main" id="{E53E0A5A-DBD6-445B-90B0-C3165DB2F4A6}"/>
                </a:ext>
              </a:extLst>
            </p:cNvPr>
            <p:cNvSpPr/>
            <p:nvPr/>
          </p:nvSpPr>
          <p:spPr>
            <a:xfrm>
              <a:off x="3008603" y="3067494"/>
              <a:ext cx="213743" cy="533880"/>
            </a:xfrm>
            <a:custGeom>
              <a:avLst/>
              <a:gdLst/>
              <a:ahLst/>
              <a:cxnLst/>
              <a:rect l="l" t="t" r="r" b="b"/>
              <a:pathLst>
                <a:path w="8040" h="20082" extrusionOk="0">
                  <a:moveTo>
                    <a:pt x="1" y="0"/>
                  </a:moveTo>
                  <a:lnTo>
                    <a:pt x="8040" y="0"/>
                  </a:lnTo>
                  <a:lnTo>
                    <a:pt x="8040" y="20081"/>
                  </a:lnTo>
                  <a:lnTo>
                    <a:pt x="1" y="2008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27" name="Google Shape;395;p22">
              <a:extLst>
                <a:ext uri="{FF2B5EF4-FFF2-40B4-BE49-F238E27FC236}">
                  <a16:creationId xmlns:a16="http://schemas.microsoft.com/office/drawing/2014/main" id="{6AC2B33E-B64F-4ECE-AC5B-F760281D37F0}"/>
                </a:ext>
              </a:extLst>
            </p:cNvPr>
            <p:cNvCxnSpPr>
              <a:cxnSpLocks/>
              <a:stCxn id="121" idx="1"/>
            </p:cNvCxnSpPr>
            <p:nvPr/>
          </p:nvCxnSpPr>
          <p:spPr>
            <a:xfrm flipH="1">
              <a:off x="3292472" y="1734691"/>
              <a:ext cx="260353" cy="0"/>
            </a:xfrm>
            <a:prstGeom prst="straightConnector1">
              <a:avLst/>
            </a:prstGeom>
            <a:noFill/>
            <a:ln w="19050" cap="flat" cmpd="sng">
              <a:solidFill>
                <a:srgbClr val="7F7F7F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128" name="Google Shape;395;p22">
              <a:extLst>
                <a:ext uri="{FF2B5EF4-FFF2-40B4-BE49-F238E27FC236}">
                  <a16:creationId xmlns:a16="http://schemas.microsoft.com/office/drawing/2014/main" id="{9674A4E4-3B9A-4D03-9550-462420FB54AA}"/>
                </a:ext>
              </a:extLst>
            </p:cNvPr>
            <p:cNvCxnSpPr>
              <a:cxnSpLocks/>
              <a:stCxn id="124" idx="1"/>
            </p:cNvCxnSpPr>
            <p:nvPr/>
          </p:nvCxnSpPr>
          <p:spPr>
            <a:xfrm flipH="1">
              <a:off x="3292472" y="2249941"/>
              <a:ext cx="260353" cy="0"/>
            </a:xfrm>
            <a:prstGeom prst="straightConnector1">
              <a:avLst/>
            </a:prstGeom>
            <a:noFill/>
            <a:ln w="19050" cap="flat" cmpd="sng">
              <a:solidFill>
                <a:srgbClr val="7F7F7F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B3D8036F-8AF7-48D6-B3F0-A0D80214ADBD}"/>
                </a:ext>
              </a:extLst>
            </p:cNvPr>
            <p:cNvSpPr/>
            <p:nvPr/>
          </p:nvSpPr>
          <p:spPr>
            <a:xfrm>
              <a:off x="614416" y="2607815"/>
              <a:ext cx="2038350" cy="416965"/>
            </a:xfrm>
            <a:prstGeom prst="rect">
              <a:avLst/>
            </a:prstGeom>
            <a:solidFill>
              <a:srgbClr val="BDBDB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 panose="020B0604020202020204" charset="0"/>
                  <a:ea typeface="+mn-ea"/>
                  <a:cs typeface="+mn-cs"/>
                  <a:sym typeface="Arial"/>
                </a:rPr>
                <a:t>Legacy Ops</a:t>
              </a:r>
            </a:p>
          </p:txBody>
        </p:sp>
        <p:cxnSp>
          <p:nvCxnSpPr>
            <p:cNvPr id="130" name="Google Shape;395;p22">
              <a:extLst>
                <a:ext uri="{FF2B5EF4-FFF2-40B4-BE49-F238E27FC236}">
                  <a16:creationId xmlns:a16="http://schemas.microsoft.com/office/drawing/2014/main" id="{4F395A4F-6F1C-4B5B-A8BC-CFD21DD8EA83}"/>
                </a:ext>
              </a:extLst>
            </p:cNvPr>
            <p:cNvCxnSpPr>
              <a:cxnSpLocks/>
              <a:stCxn id="129" idx="3"/>
            </p:cNvCxnSpPr>
            <p:nvPr/>
          </p:nvCxnSpPr>
          <p:spPr>
            <a:xfrm flipV="1">
              <a:off x="2652766" y="2816221"/>
              <a:ext cx="283639" cy="77"/>
            </a:xfrm>
            <a:prstGeom prst="straightConnector1">
              <a:avLst/>
            </a:prstGeom>
            <a:noFill/>
            <a:ln w="19050" cap="flat" cmpd="sng">
              <a:solidFill>
                <a:srgbClr val="BDBDBD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33197222-D794-4544-9C8B-56AE582BB17E}"/>
                </a:ext>
              </a:extLst>
            </p:cNvPr>
            <p:cNvSpPr/>
            <p:nvPr/>
          </p:nvSpPr>
          <p:spPr>
            <a:xfrm>
              <a:off x="614416" y="3123065"/>
              <a:ext cx="2038350" cy="416965"/>
            </a:xfrm>
            <a:prstGeom prst="rect">
              <a:avLst/>
            </a:prstGeom>
            <a:solidFill>
              <a:srgbClr val="BDBDB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 panose="020B0604020202020204" charset="0"/>
                  <a:ea typeface="+mn-ea"/>
                  <a:cs typeface="+mn-cs"/>
                  <a:sym typeface="Arial"/>
                </a:rPr>
                <a:t>Quality</a:t>
              </a:r>
            </a:p>
          </p:txBody>
        </p:sp>
        <p:cxnSp>
          <p:nvCxnSpPr>
            <p:cNvPr id="132" name="Google Shape;395;p22">
              <a:extLst>
                <a:ext uri="{FF2B5EF4-FFF2-40B4-BE49-F238E27FC236}">
                  <a16:creationId xmlns:a16="http://schemas.microsoft.com/office/drawing/2014/main" id="{7E4FF22F-30A1-4B56-898F-B87B515A80AE}"/>
                </a:ext>
              </a:extLst>
            </p:cNvPr>
            <p:cNvCxnSpPr>
              <a:cxnSpLocks/>
              <a:stCxn id="131" idx="3"/>
            </p:cNvCxnSpPr>
            <p:nvPr/>
          </p:nvCxnSpPr>
          <p:spPr>
            <a:xfrm flipV="1">
              <a:off x="2652766" y="3331471"/>
              <a:ext cx="283639" cy="77"/>
            </a:xfrm>
            <a:prstGeom prst="straightConnector1">
              <a:avLst/>
            </a:prstGeom>
            <a:noFill/>
            <a:ln w="19050" cap="flat" cmpd="sng">
              <a:solidFill>
                <a:srgbClr val="BDBDBD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32FBD74D-3CE5-4D6E-9774-EAD37118C1CC}"/>
                </a:ext>
              </a:extLst>
            </p:cNvPr>
            <p:cNvSpPr/>
            <p:nvPr/>
          </p:nvSpPr>
          <p:spPr>
            <a:xfrm>
              <a:off x="614416" y="3638239"/>
              <a:ext cx="2038350" cy="416965"/>
            </a:xfrm>
            <a:prstGeom prst="rect">
              <a:avLst/>
            </a:prstGeom>
            <a:solidFill>
              <a:srgbClr val="BDBDB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 panose="020B0604020202020204" charset="0"/>
                  <a:ea typeface="+mn-ea"/>
                  <a:cs typeface="+mn-cs"/>
                  <a:sym typeface="Arial"/>
                </a:rPr>
                <a:t>Documentation</a:t>
              </a:r>
            </a:p>
          </p:txBody>
        </p:sp>
        <p:cxnSp>
          <p:nvCxnSpPr>
            <p:cNvPr id="134" name="Google Shape;395;p22">
              <a:extLst>
                <a:ext uri="{FF2B5EF4-FFF2-40B4-BE49-F238E27FC236}">
                  <a16:creationId xmlns:a16="http://schemas.microsoft.com/office/drawing/2014/main" id="{7C98F40C-18F9-4B6B-A58E-ECB005D11C18}"/>
                </a:ext>
              </a:extLst>
            </p:cNvPr>
            <p:cNvCxnSpPr>
              <a:cxnSpLocks/>
              <a:stCxn id="133" idx="3"/>
            </p:cNvCxnSpPr>
            <p:nvPr/>
          </p:nvCxnSpPr>
          <p:spPr>
            <a:xfrm flipV="1">
              <a:off x="2652766" y="3846645"/>
              <a:ext cx="283639" cy="77"/>
            </a:xfrm>
            <a:prstGeom prst="straightConnector1">
              <a:avLst/>
            </a:prstGeom>
            <a:noFill/>
            <a:ln w="19050" cap="flat" cmpd="sng">
              <a:solidFill>
                <a:srgbClr val="BDBDBD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135" name="Google Shape;374;p22">
              <a:extLst>
                <a:ext uri="{FF2B5EF4-FFF2-40B4-BE49-F238E27FC236}">
                  <a16:creationId xmlns:a16="http://schemas.microsoft.com/office/drawing/2014/main" id="{1C6B6334-C950-4C0A-B0A7-00D28A414CD8}"/>
                </a:ext>
              </a:extLst>
            </p:cNvPr>
            <p:cNvSpPr/>
            <p:nvPr/>
          </p:nvSpPr>
          <p:spPr>
            <a:xfrm>
              <a:off x="625283" y="967070"/>
              <a:ext cx="1017525" cy="481200"/>
            </a:xfrm>
            <a:custGeom>
              <a:avLst/>
              <a:gdLst/>
              <a:ahLst/>
              <a:cxnLst/>
              <a:rect l="l" t="t" r="r" b="b"/>
              <a:pathLst>
                <a:path w="40701" h="37003" extrusionOk="0">
                  <a:moveTo>
                    <a:pt x="20319" y="0"/>
                  </a:moveTo>
                  <a:cubicBezTo>
                    <a:pt x="11927" y="0"/>
                    <a:pt x="4343" y="5744"/>
                    <a:pt x="2341" y="14246"/>
                  </a:cubicBezTo>
                  <a:cubicBezTo>
                    <a:pt x="1" y="24185"/>
                    <a:pt x="6171" y="34155"/>
                    <a:pt x="16111" y="36496"/>
                  </a:cubicBezTo>
                  <a:cubicBezTo>
                    <a:pt x="17548" y="36838"/>
                    <a:pt x="18986" y="37003"/>
                    <a:pt x="20402" y="37003"/>
                  </a:cubicBezTo>
                  <a:cubicBezTo>
                    <a:pt x="28774" y="37003"/>
                    <a:pt x="36358" y="31259"/>
                    <a:pt x="38360" y="22757"/>
                  </a:cubicBezTo>
                  <a:cubicBezTo>
                    <a:pt x="40701" y="12817"/>
                    <a:pt x="34561" y="2848"/>
                    <a:pt x="24621" y="507"/>
                  </a:cubicBezTo>
                  <a:cubicBezTo>
                    <a:pt x="23180" y="164"/>
                    <a:pt x="21738" y="0"/>
                    <a:pt x="20319" y="0"/>
                  </a:cubicBezTo>
                  <a:close/>
                </a:path>
              </a:pathLst>
            </a:custGeom>
            <a:solidFill>
              <a:srgbClr val="595959">
                <a:lumMod val="40000"/>
                <a:lumOff val="60000"/>
              </a:srgbClr>
            </a:solidFill>
            <a:ln>
              <a:solidFill>
                <a:srgbClr val="59595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it-IT" sz="10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Condensed Medium" panose="020B0604020202020204" charset="0"/>
                  <a:cs typeface="Arial"/>
                  <a:sym typeface="Arial"/>
                </a:rPr>
                <a:t>DfAM</a:t>
              </a:r>
              <a:endParaRPr kumimoji="0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Condensed Medium" panose="020B0604020202020204" charset="0"/>
                <a:cs typeface="Arial"/>
                <a:sym typeface="Arial"/>
              </a:endParaRPr>
            </a:p>
          </p:txBody>
        </p:sp>
        <p:sp>
          <p:nvSpPr>
            <p:cNvPr id="136" name="Google Shape;374;p22">
              <a:extLst>
                <a:ext uri="{FF2B5EF4-FFF2-40B4-BE49-F238E27FC236}">
                  <a16:creationId xmlns:a16="http://schemas.microsoft.com/office/drawing/2014/main" id="{581AA736-8563-4C2A-83E7-7BF6EDA4FF8F}"/>
                </a:ext>
              </a:extLst>
            </p:cNvPr>
            <p:cNvSpPr/>
            <p:nvPr/>
          </p:nvSpPr>
          <p:spPr>
            <a:xfrm>
              <a:off x="1633591" y="967070"/>
              <a:ext cx="1017525" cy="481200"/>
            </a:xfrm>
            <a:custGeom>
              <a:avLst/>
              <a:gdLst/>
              <a:ahLst/>
              <a:cxnLst/>
              <a:rect l="l" t="t" r="r" b="b"/>
              <a:pathLst>
                <a:path w="40701" h="37003" extrusionOk="0">
                  <a:moveTo>
                    <a:pt x="20319" y="0"/>
                  </a:moveTo>
                  <a:cubicBezTo>
                    <a:pt x="11927" y="0"/>
                    <a:pt x="4343" y="5744"/>
                    <a:pt x="2341" y="14246"/>
                  </a:cubicBezTo>
                  <a:cubicBezTo>
                    <a:pt x="1" y="24185"/>
                    <a:pt x="6171" y="34155"/>
                    <a:pt x="16111" y="36496"/>
                  </a:cubicBezTo>
                  <a:cubicBezTo>
                    <a:pt x="17548" y="36838"/>
                    <a:pt x="18986" y="37003"/>
                    <a:pt x="20402" y="37003"/>
                  </a:cubicBezTo>
                  <a:cubicBezTo>
                    <a:pt x="28774" y="37003"/>
                    <a:pt x="36358" y="31259"/>
                    <a:pt x="38360" y="22757"/>
                  </a:cubicBezTo>
                  <a:cubicBezTo>
                    <a:pt x="40701" y="12817"/>
                    <a:pt x="34561" y="2848"/>
                    <a:pt x="24621" y="507"/>
                  </a:cubicBezTo>
                  <a:cubicBezTo>
                    <a:pt x="23180" y="164"/>
                    <a:pt x="21738" y="0"/>
                    <a:pt x="20319" y="0"/>
                  </a:cubicBezTo>
                  <a:close/>
                </a:path>
              </a:pathLst>
            </a:custGeom>
            <a:solidFill>
              <a:srgbClr val="595959">
                <a:lumMod val="40000"/>
                <a:lumOff val="60000"/>
              </a:srgbClr>
            </a:solidFill>
            <a:ln>
              <a:solidFill>
                <a:srgbClr val="59595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it-IT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Condensed Medium" panose="020B0604020202020204" charset="0"/>
                  <a:cs typeface="Arial"/>
                  <a:sym typeface="Arial"/>
                </a:rPr>
                <a:t>Build-</a:t>
              </a:r>
              <a:r>
                <a:rPr kumimoji="0" lang="it-IT" sz="9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Condensed Medium" panose="020B0604020202020204" charset="0"/>
                  <a:cs typeface="Arial"/>
                  <a:sym typeface="Arial"/>
                </a:rPr>
                <a:t>Prep</a:t>
              </a:r>
              <a:endParaRPr kumimoji="0" lang="it-IT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Condensed Medium" panose="020B0604020202020204" charset="0"/>
                <a:cs typeface="Arial"/>
                <a:sym typeface="Arial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it-IT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Condensed Medium" panose="020B0604020202020204" charset="0"/>
                  <a:cs typeface="Arial"/>
                  <a:sym typeface="Arial"/>
                </a:rPr>
                <a:t>Software</a:t>
              </a:r>
              <a:endParaRPr kumimoji="0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Condensed Medium" panose="020B0604020202020204" charset="0"/>
                <a:cs typeface="Arial"/>
                <a:sym typeface="Arial"/>
              </a:endParaRPr>
            </a:p>
          </p:txBody>
        </p:sp>
        <p:sp>
          <p:nvSpPr>
            <p:cNvPr id="137" name="Google Shape;374;p22">
              <a:extLst>
                <a:ext uri="{FF2B5EF4-FFF2-40B4-BE49-F238E27FC236}">
                  <a16:creationId xmlns:a16="http://schemas.microsoft.com/office/drawing/2014/main" id="{F76C580C-B4DE-47A1-A98C-2D93BF9DC515}"/>
                </a:ext>
              </a:extLst>
            </p:cNvPr>
            <p:cNvSpPr/>
            <p:nvPr/>
          </p:nvSpPr>
          <p:spPr>
            <a:xfrm>
              <a:off x="3578181" y="3074879"/>
              <a:ext cx="1017525" cy="481200"/>
            </a:xfrm>
            <a:custGeom>
              <a:avLst/>
              <a:gdLst/>
              <a:ahLst/>
              <a:cxnLst/>
              <a:rect l="l" t="t" r="r" b="b"/>
              <a:pathLst>
                <a:path w="40701" h="37003" extrusionOk="0">
                  <a:moveTo>
                    <a:pt x="20319" y="0"/>
                  </a:moveTo>
                  <a:cubicBezTo>
                    <a:pt x="11927" y="0"/>
                    <a:pt x="4343" y="5744"/>
                    <a:pt x="2341" y="14246"/>
                  </a:cubicBezTo>
                  <a:cubicBezTo>
                    <a:pt x="1" y="24185"/>
                    <a:pt x="6171" y="34155"/>
                    <a:pt x="16111" y="36496"/>
                  </a:cubicBezTo>
                  <a:cubicBezTo>
                    <a:pt x="17548" y="36838"/>
                    <a:pt x="18986" y="37003"/>
                    <a:pt x="20402" y="37003"/>
                  </a:cubicBezTo>
                  <a:cubicBezTo>
                    <a:pt x="28774" y="37003"/>
                    <a:pt x="36358" y="31259"/>
                    <a:pt x="38360" y="22757"/>
                  </a:cubicBezTo>
                  <a:cubicBezTo>
                    <a:pt x="40701" y="12817"/>
                    <a:pt x="34561" y="2848"/>
                    <a:pt x="24621" y="507"/>
                  </a:cubicBezTo>
                  <a:cubicBezTo>
                    <a:pt x="23180" y="164"/>
                    <a:pt x="21738" y="0"/>
                    <a:pt x="20319" y="0"/>
                  </a:cubicBezTo>
                  <a:close/>
                </a:path>
              </a:pathLst>
            </a:custGeom>
            <a:solidFill>
              <a:srgbClr val="595959">
                <a:lumMod val="40000"/>
                <a:lumOff val="60000"/>
              </a:srgbClr>
            </a:solidFill>
            <a:ln>
              <a:solidFill>
                <a:srgbClr val="59595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it-IT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Condensed Medium" panose="020B0604020202020204" charset="0"/>
                  <a:cs typeface="Arial"/>
                  <a:sym typeface="Arial"/>
                </a:rPr>
                <a:t>PBF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it-IT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Condensed Medium" panose="020B0604020202020204" charset="0"/>
                  <a:cs typeface="Arial"/>
                  <a:sym typeface="Arial"/>
                </a:rPr>
                <a:t>Eqpt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Condensed Medium" panose="020B0604020202020204" charset="0"/>
                <a:cs typeface="Arial"/>
                <a:sym typeface="Arial"/>
              </a:endParaRPr>
            </a:p>
          </p:txBody>
        </p:sp>
        <p:sp>
          <p:nvSpPr>
            <p:cNvPr id="138" name="Google Shape;374;p22">
              <a:extLst>
                <a:ext uri="{FF2B5EF4-FFF2-40B4-BE49-F238E27FC236}">
                  <a16:creationId xmlns:a16="http://schemas.microsoft.com/office/drawing/2014/main" id="{C7553CA8-336C-4359-AD7F-E2BC80C24973}"/>
                </a:ext>
              </a:extLst>
            </p:cNvPr>
            <p:cNvSpPr/>
            <p:nvPr/>
          </p:nvSpPr>
          <p:spPr>
            <a:xfrm>
              <a:off x="3592425" y="2532723"/>
              <a:ext cx="1017525" cy="481200"/>
            </a:xfrm>
            <a:custGeom>
              <a:avLst/>
              <a:gdLst/>
              <a:ahLst/>
              <a:cxnLst/>
              <a:rect l="l" t="t" r="r" b="b"/>
              <a:pathLst>
                <a:path w="40701" h="37003" extrusionOk="0">
                  <a:moveTo>
                    <a:pt x="20319" y="0"/>
                  </a:moveTo>
                  <a:cubicBezTo>
                    <a:pt x="11927" y="0"/>
                    <a:pt x="4343" y="5744"/>
                    <a:pt x="2341" y="14246"/>
                  </a:cubicBezTo>
                  <a:cubicBezTo>
                    <a:pt x="1" y="24185"/>
                    <a:pt x="6171" y="34155"/>
                    <a:pt x="16111" y="36496"/>
                  </a:cubicBezTo>
                  <a:cubicBezTo>
                    <a:pt x="17548" y="36838"/>
                    <a:pt x="18986" y="37003"/>
                    <a:pt x="20402" y="37003"/>
                  </a:cubicBezTo>
                  <a:cubicBezTo>
                    <a:pt x="28774" y="37003"/>
                    <a:pt x="36358" y="31259"/>
                    <a:pt x="38360" y="22757"/>
                  </a:cubicBezTo>
                  <a:cubicBezTo>
                    <a:pt x="40701" y="12817"/>
                    <a:pt x="34561" y="2848"/>
                    <a:pt x="24621" y="507"/>
                  </a:cubicBezTo>
                  <a:cubicBezTo>
                    <a:pt x="23180" y="164"/>
                    <a:pt x="21738" y="0"/>
                    <a:pt x="20319" y="0"/>
                  </a:cubicBezTo>
                  <a:close/>
                </a:path>
              </a:pathLst>
            </a:custGeom>
            <a:solidFill>
              <a:srgbClr val="595959">
                <a:lumMod val="40000"/>
                <a:lumOff val="60000"/>
              </a:srgbClr>
            </a:solidFill>
            <a:ln>
              <a:solidFill>
                <a:srgbClr val="59595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it-IT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Condensed Medium" panose="020B0604020202020204" charset="0"/>
                  <a:cs typeface="Arial"/>
                  <a:sym typeface="Arial"/>
                </a:rPr>
                <a:t>Sieve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Condensed Medium" panose="020B0604020202020204" charset="0"/>
                <a:cs typeface="Arial"/>
                <a:sym typeface="Arial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8D9CAD39-9955-4993-A0C8-62406A63874B}"/>
                </a:ext>
              </a:extLst>
            </p:cNvPr>
            <p:cNvSpPr/>
            <p:nvPr/>
          </p:nvSpPr>
          <p:spPr>
            <a:xfrm>
              <a:off x="4361270" y="3940643"/>
              <a:ext cx="1168633" cy="259924"/>
            </a:xfrm>
            <a:prstGeom prst="rect">
              <a:avLst/>
            </a:prstGeom>
            <a:solidFill>
              <a:srgbClr val="FFFFFF">
                <a:lumMod val="6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 panose="020B0604020202020204" charset="0"/>
                  <a:ea typeface="+mn-ea"/>
                  <a:cs typeface="+mn-cs"/>
                  <a:sym typeface="Arial"/>
                </a:rPr>
                <a:t>Value Creator</a:t>
              </a:r>
            </a:p>
          </p:txBody>
        </p:sp>
        <p:sp>
          <p:nvSpPr>
            <p:cNvPr id="140" name="Google Shape;374;p22">
              <a:extLst>
                <a:ext uri="{FF2B5EF4-FFF2-40B4-BE49-F238E27FC236}">
                  <a16:creationId xmlns:a16="http://schemas.microsoft.com/office/drawing/2014/main" id="{5A19C329-93E0-4CC8-A87D-6D5B8B530B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36593" y="4255416"/>
              <a:ext cx="608993" cy="288000"/>
            </a:xfrm>
            <a:custGeom>
              <a:avLst/>
              <a:gdLst/>
              <a:ahLst/>
              <a:cxnLst/>
              <a:rect l="l" t="t" r="r" b="b"/>
              <a:pathLst>
                <a:path w="40701" h="37003" extrusionOk="0">
                  <a:moveTo>
                    <a:pt x="20319" y="0"/>
                  </a:moveTo>
                  <a:cubicBezTo>
                    <a:pt x="11927" y="0"/>
                    <a:pt x="4343" y="5744"/>
                    <a:pt x="2341" y="14246"/>
                  </a:cubicBezTo>
                  <a:cubicBezTo>
                    <a:pt x="1" y="24185"/>
                    <a:pt x="6171" y="34155"/>
                    <a:pt x="16111" y="36496"/>
                  </a:cubicBezTo>
                  <a:cubicBezTo>
                    <a:pt x="17548" y="36838"/>
                    <a:pt x="18986" y="37003"/>
                    <a:pt x="20402" y="37003"/>
                  </a:cubicBezTo>
                  <a:cubicBezTo>
                    <a:pt x="28774" y="37003"/>
                    <a:pt x="36358" y="31259"/>
                    <a:pt x="38360" y="22757"/>
                  </a:cubicBezTo>
                  <a:cubicBezTo>
                    <a:pt x="40701" y="12817"/>
                    <a:pt x="34561" y="2848"/>
                    <a:pt x="24621" y="507"/>
                  </a:cubicBezTo>
                  <a:cubicBezTo>
                    <a:pt x="23180" y="164"/>
                    <a:pt x="21738" y="0"/>
                    <a:pt x="20319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solidFill>
                <a:srgbClr val="59595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it-IT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Condensed Medium" panose="020B0604020202020204" charset="0"/>
                  <a:cs typeface="Arial"/>
                  <a:sym typeface="Arial"/>
                </a:rPr>
                <a:t>Tool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Condensed Medium" panose="020B0604020202020204" charset="0"/>
                <a:cs typeface="Arial"/>
                <a:sym typeface="Arial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52DF0D68-43F5-4629-A22F-191ECB425F81}"/>
                </a:ext>
              </a:extLst>
            </p:cNvPr>
            <p:cNvSpPr/>
            <p:nvPr/>
          </p:nvSpPr>
          <p:spPr>
            <a:xfrm>
              <a:off x="4361270" y="3752446"/>
              <a:ext cx="668020" cy="134893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A6A6A6"/>
                  </a:solidFill>
                  <a:effectLst/>
                  <a:uLnTx/>
                  <a:uFillTx/>
                  <a:latin typeface="Fira Sans Extra Condensed Medium" panose="020B0604020202020204" charset="0"/>
                  <a:ea typeface="+mn-ea"/>
                  <a:cs typeface="+mn-cs"/>
                  <a:sym typeface="Arial"/>
                </a:rPr>
                <a:t>Legend</a:t>
              </a:r>
            </a:p>
          </p:txBody>
        </p:sp>
      </p:grpSp>
      <p:sp>
        <p:nvSpPr>
          <p:cNvPr id="43" name="Segnaposto contenuto 2">
            <a:extLst>
              <a:ext uri="{FF2B5EF4-FFF2-40B4-BE49-F238E27FC236}">
                <a16:creationId xmlns:a16="http://schemas.microsoft.com/office/drawing/2014/main" id="{2EF4DCA7-1AD5-4D03-9307-7671579212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90212" y="3049628"/>
            <a:ext cx="3838200" cy="1562864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en-GB" sz="1100" b="1" dirty="0">
                <a:solidFill>
                  <a:srgbClr val="1D71B8"/>
                </a:solidFill>
              </a:rPr>
              <a:t>The existing literature on cost </a:t>
            </a:r>
            <a:r>
              <a:rPr lang="en-GB" sz="1100" b="1" dirty="0" err="1">
                <a:solidFill>
                  <a:srgbClr val="1D71B8"/>
                </a:solidFill>
              </a:rPr>
              <a:t>modeling</a:t>
            </a:r>
            <a:r>
              <a:rPr lang="en-GB" sz="1100" b="1" dirty="0">
                <a:solidFill>
                  <a:srgbClr val="1D71B8"/>
                </a:solidFill>
              </a:rPr>
              <a:t> isn't tailored for efficient low-volume and fast-track manufacturing</a:t>
            </a:r>
          </a:p>
          <a:p>
            <a:pPr algn="just">
              <a:lnSpc>
                <a:spcPct val="100000"/>
              </a:lnSpc>
            </a:pPr>
            <a:r>
              <a:rPr lang="en-GB" sz="1100" b="1" dirty="0">
                <a:solidFill>
                  <a:srgbClr val="1D71B8"/>
                </a:solidFill>
              </a:rPr>
              <a:t>Ideal batch size depends on the AM baseplate, allowing for diverse item combinations, though cost optimization is complex also considering API 20S requirements</a:t>
            </a:r>
          </a:p>
          <a:p>
            <a:pPr algn="just">
              <a:lnSpc>
                <a:spcPct val="100000"/>
              </a:lnSpc>
            </a:pPr>
            <a:r>
              <a:rPr lang="en-GB" sz="1100" b="1" dirty="0">
                <a:solidFill>
                  <a:srgbClr val="1D71B8"/>
                </a:solidFill>
              </a:rPr>
              <a:t>Accurately estimating material waste is neither simple nor insignificant</a:t>
            </a:r>
          </a:p>
        </p:txBody>
      </p:sp>
      <p:pic>
        <p:nvPicPr>
          <p:cNvPr id="5" name="IMG_1375 (2)">
            <a:hlinkClick r:id="" action="ppaction://media"/>
            <a:extLst>
              <a:ext uri="{FF2B5EF4-FFF2-40B4-BE49-F238E27FC236}">
                <a16:creationId xmlns:a16="http://schemas.microsoft.com/office/drawing/2014/main" id="{B962E128-F750-4A72-B0FE-B24939F79A3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00" end="2893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40444" y="1576650"/>
            <a:ext cx="2429028" cy="136488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C9EAEC0-518E-4120-A978-978BB2EE63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7995" y="1520592"/>
            <a:ext cx="874102" cy="670486"/>
          </a:xfrm>
          <a:prstGeom prst="rect">
            <a:avLst/>
          </a:prstGeom>
          <a:noFill/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2B5E53AA-3B24-4B9D-BC5F-196FE5C9853B}"/>
              </a:ext>
            </a:extLst>
          </p:cNvPr>
          <p:cNvSpPr/>
          <p:nvPr/>
        </p:nvSpPr>
        <p:spPr>
          <a:xfrm>
            <a:off x="3865122" y="2913402"/>
            <a:ext cx="1180201" cy="817496"/>
          </a:xfrm>
          <a:prstGeom prst="rect">
            <a:avLst/>
          </a:prstGeom>
          <a:solidFill>
            <a:srgbClr val="7F7F7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Extra Condensed Medium" panose="020B0604020202020204" charset="0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F0FB05-A20B-4E27-9510-37A1868002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3063"/>
          <a:stretch/>
        </p:blipFill>
        <p:spPr>
          <a:xfrm>
            <a:off x="3929626" y="2954257"/>
            <a:ext cx="1044000" cy="728958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49461B2-F396-4E1C-A24B-C31882E65657}"/>
              </a:ext>
            </a:extLst>
          </p:cNvPr>
          <p:cNvCxnSpPr>
            <a:cxnSpLocks/>
          </p:cNvCxnSpPr>
          <p:nvPr/>
        </p:nvCxnSpPr>
        <p:spPr>
          <a:xfrm>
            <a:off x="1819279" y="1404150"/>
            <a:ext cx="7156800" cy="0"/>
          </a:xfrm>
          <a:prstGeom prst="line">
            <a:avLst/>
          </a:prstGeom>
          <a:ln w="19050">
            <a:solidFill>
              <a:srgbClr val="1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94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816;p33">
            <a:extLst>
              <a:ext uri="{FF2B5EF4-FFF2-40B4-BE49-F238E27FC236}">
                <a16:creationId xmlns:a16="http://schemas.microsoft.com/office/drawing/2014/main" id="{E85770D0-C957-4B2C-B145-60472D07E45A}"/>
              </a:ext>
            </a:extLst>
          </p:cNvPr>
          <p:cNvSpPr/>
          <p:nvPr/>
        </p:nvSpPr>
        <p:spPr>
          <a:xfrm>
            <a:off x="506026" y="2494074"/>
            <a:ext cx="1440000" cy="720000"/>
          </a:xfrm>
          <a:prstGeom prst="roundRect">
            <a:avLst>
              <a:gd name="adj" fmla="val 16667"/>
            </a:avLst>
          </a:prstGeom>
          <a:solidFill>
            <a:srgbClr val="053058"/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it-IT" sz="1100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Shape Complexity</a:t>
            </a:r>
          </a:p>
          <a:p>
            <a:pPr lvl="0" algn="ctr" defTabSz="914400">
              <a:buClr>
                <a:srgbClr val="000000"/>
              </a:buClr>
              <a:defRPr/>
            </a:pPr>
            <a:r>
              <a:rPr lang="it-IT" sz="1100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variables</a:t>
            </a:r>
          </a:p>
          <a:p>
            <a:pPr lvl="0" algn="ctr" defTabSz="914400">
              <a:buClr>
                <a:srgbClr val="000000"/>
              </a:buClr>
              <a:defRPr/>
            </a:pPr>
            <a:r>
              <a:rPr lang="it-IT" sz="1100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Printing strategy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477" y="714613"/>
            <a:ext cx="6968968" cy="561187"/>
          </a:xfrm>
        </p:spPr>
        <p:txBody>
          <a:bodyPr rIns="180000"/>
          <a:lstStyle/>
          <a:p>
            <a:r>
              <a:rPr lang="it-IT" sz="2800" dirty="0"/>
              <a:t>DOE: </a:t>
            </a:r>
            <a:r>
              <a:rPr lang="it-IT" sz="2800" dirty="0" err="1"/>
              <a:t>What</a:t>
            </a:r>
            <a:r>
              <a:rPr lang="it-IT" sz="2800" dirty="0"/>
              <a:t> </a:t>
            </a:r>
            <a:r>
              <a:rPr lang="it-IT" sz="2800" dirty="0" err="1"/>
              <a:t>factors</a:t>
            </a:r>
            <a:r>
              <a:rPr lang="it-IT" sz="2800" dirty="0"/>
              <a:t> are </a:t>
            </a:r>
            <a:r>
              <a:rPr lang="it-IT" sz="2800" dirty="0" err="1"/>
              <a:t>significant</a:t>
            </a:r>
            <a:r>
              <a:rPr lang="it-IT" sz="2800" dirty="0"/>
              <a:t>?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49461B2-F396-4E1C-A24B-C31882E65657}"/>
              </a:ext>
            </a:extLst>
          </p:cNvPr>
          <p:cNvCxnSpPr>
            <a:cxnSpLocks/>
          </p:cNvCxnSpPr>
          <p:nvPr/>
        </p:nvCxnSpPr>
        <p:spPr>
          <a:xfrm>
            <a:off x="1745181" y="1386714"/>
            <a:ext cx="7156800" cy="0"/>
          </a:xfrm>
          <a:prstGeom prst="line">
            <a:avLst/>
          </a:prstGeom>
          <a:ln w="19050">
            <a:solidFill>
              <a:srgbClr val="1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Google Shape;816;p33">
            <a:extLst>
              <a:ext uri="{FF2B5EF4-FFF2-40B4-BE49-F238E27FC236}">
                <a16:creationId xmlns:a16="http://schemas.microsoft.com/office/drawing/2014/main" id="{7BB575A7-8A17-4CC0-BCF0-190AF76CE934}"/>
              </a:ext>
            </a:extLst>
          </p:cNvPr>
          <p:cNvSpPr/>
          <p:nvPr/>
        </p:nvSpPr>
        <p:spPr>
          <a:xfrm>
            <a:off x="506026" y="1672363"/>
            <a:ext cx="1440000" cy="720000"/>
          </a:xfrm>
          <a:prstGeom prst="roundRect">
            <a:avLst>
              <a:gd name="adj" fmla="val 16667"/>
            </a:avLst>
          </a:prstGeom>
          <a:solidFill>
            <a:srgbClr val="053058"/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it-IT" sz="1100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Part Weight</a:t>
            </a:r>
          </a:p>
          <a:p>
            <a:pPr lvl="0" algn="ctr" defTabSz="914400">
              <a:buClr>
                <a:srgbClr val="000000"/>
              </a:buClr>
              <a:defRPr/>
            </a:pPr>
            <a:r>
              <a:rPr lang="it-IT" sz="1100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Part Volume</a:t>
            </a:r>
          </a:p>
          <a:p>
            <a:pPr lvl="0" algn="ctr" defTabSz="914400">
              <a:buClr>
                <a:srgbClr val="000000"/>
              </a:buClr>
              <a:defRPr/>
            </a:pPr>
            <a:r>
              <a:rPr lang="it-IT" sz="1100" b="1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API 20S AMSL</a:t>
            </a:r>
          </a:p>
        </p:txBody>
      </p:sp>
      <p:sp>
        <p:nvSpPr>
          <p:cNvPr id="65" name="Google Shape;821;p33">
            <a:extLst>
              <a:ext uri="{FF2B5EF4-FFF2-40B4-BE49-F238E27FC236}">
                <a16:creationId xmlns:a16="http://schemas.microsoft.com/office/drawing/2014/main" id="{F9A21A9B-833E-46DD-B2FB-5CC8D92A14D3}"/>
              </a:ext>
            </a:extLst>
          </p:cNvPr>
          <p:cNvSpPr txBox="1"/>
          <p:nvPr/>
        </p:nvSpPr>
        <p:spPr>
          <a:xfrm>
            <a:off x="784873" y="1519862"/>
            <a:ext cx="882305" cy="193882"/>
          </a:xfrm>
          <a:prstGeom prst="rect">
            <a:avLst/>
          </a:prstGeom>
          <a:solidFill>
            <a:srgbClr val="00B05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Fira Sans Condensed"/>
                <a:cs typeface="Arial" panose="020B0604020202020204" pitchFamily="34" charset="0"/>
                <a:sym typeface="Fira Sans Condensed"/>
              </a:rPr>
              <a:t>NICE TO HAVE</a:t>
            </a:r>
            <a:endParaRPr kumimoji="0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Fira Sans Condensed"/>
              <a:cs typeface="Arial" panose="020B0604020202020204" pitchFamily="34" charset="0"/>
              <a:sym typeface="Fira Sans Condensed"/>
            </a:endParaRPr>
          </a:p>
        </p:txBody>
      </p:sp>
      <p:sp>
        <p:nvSpPr>
          <p:cNvPr id="66" name="Google Shape;821;p33">
            <a:extLst>
              <a:ext uri="{FF2B5EF4-FFF2-40B4-BE49-F238E27FC236}">
                <a16:creationId xmlns:a16="http://schemas.microsoft.com/office/drawing/2014/main" id="{75345176-66C3-4CA0-8F13-CDE592FD0EC6}"/>
              </a:ext>
            </a:extLst>
          </p:cNvPr>
          <p:cNvSpPr txBox="1"/>
          <p:nvPr/>
        </p:nvSpPr>
        <p:spPr>
          <a:xfrm>
            <a:off x="768089" y="3166034"/>
            <a:ext cx="882305" cy="1938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Fira Sans Condensed"/>
                <a:cs typeface="Arial" panose="020B0604020202020204" pitchFamily="34" charset="0"/>
                <a:sym typeface="Fira Sans Condensed"/>
              </a:rPr>
              <a:t>UNWANTED</a:t>
            </a:r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Fira Sans Condensed"/>
              <a:cs typeface="Arial" panose="020B0604020202020204" pitchFamily="34" charset="0"/>
              <a:sym typeface="Fira Sans Condensed"/>
            </a:endParaRPr>
          </a:p>
        </p:txBody>
      </p:sp>
      <p:sp>
        <p:nvSpPr>
          <p:cNvPr id="82" name="Google Shape;837;p40">
            <a:extLst>
              <a:ext uri="{FF2B5EF4-FFF2-40B4-BE49-F238E27FC236}">
                <a16:creationId xmlns:a16="http://schemas.microsoft.com/office/drawing/2014/main" id="{B5232148-36C0-420F-8AE0-09E7E7C1F642}"/>
              </a:ext>
            </a:extLst>
          </p:cNvPr>
          <p:cNvSpPr/>
          <p:nvPr/>
        </p:nvSpPr>
        <p:spPr>
          <a:xfrm>
            <a:off x="458227" y="3426925"/>
            <a:ext cx="1902001" cy="1185226"/>
          </a:xfrm>
          <a:prstGeom prst="roundRect">
            <a:avLst>
              <a:gd name="adj" fmla="val 11702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108000" tIns="0" rIns="36000" bIns="91425" anchor="ctr" anchorCtr="0">
            <a:noAutofit/>
          </a:bodyPr>
          <a:lstStyle/>
          <a:p>
            <a:pPr lvl="0" defTabSz="914400">
              <a:buClr>
                <a:srgbClr val="000000"/>
              </a:buClr>
              <a:defRPr/>
            </a:pPr>
            <a:r>
              <a:rPr lang="it-IT" sz="900" b="1" kern="0" dirty="0" err="1">
                <a:solidFill>
                  <a:srgbClr val="3871C0"/>
                </a:solidFill>
                <a:latin typeface="Arial" panose="020B0604020202020204" pitchFamily="34" charset="0"/>
                <a:ea typeface="Fira Sans Extra Condensed SemiBold"/>
                <a:cs typeface="Arial" panose="020B0604020202020204" pitchFamily="34" charset="0"/>
                <a:sym typeface="Fira Sans Extra Condensed SemiBold"/>
              </a:rPr>
              <a:t>Driving</a:t>
            </a:r>
            <a:r>
              <a:rPr lang="it-IT" sz="900" b="1" kern="0" dirty="0">
                <a:solidFill>
                  <a:srgbClr val="3871C0"/>
                </a:solidFill>
                <a:latin typeface="Arial" panose="020B0604020202020204" pitchFamily="34" charset="0"/>
                <a:ea typeface="Fira Sans Extra Condensed SemiBold"/>
                <a:cs typeface="Arial" panose="020B0604020202020204" pitchFamily="34" charset="0"/>
                <a:sym typeface="Fira Sans Extra Condensed SemiBold"/>
              </a:rPr>
              <a:t> cost </a:t>
            </a:r>
            <a:r>
              <a:rPr lang="it-IT" sz="900" b="1" kern="0" dirty="0" err="1">
                <a:solidFill>
                  <a:srgbClr val="3871C0"/>
                </a:solidFill>
                <a:latin typeface="Arial" panose="020B0604020202020204" pitchFamily="34" charset="0"/>
                <a:ea typeface="Fira Sans Extra Condensed SemiBold"/>
                <a:cs typeface="Arial" panose="020B0604020202020204" pitchFamily="34" charset="0"/>
                <a:sym typeface="Fira Sans Extra Condensed SemiBold"/>
              </a:rPr>
              <a:t>factors</a:t>
            </a:r>
            <a:r>
              <a:rPr lang="it-IT" sz="900" b="1" kern="0" dirty="0">
                <a:solidFill>
                  <a:srgbClr val="3871C0"/>
                </a:solidFill>
                <a:latin typeface="Arial" panose="020B0604020202020204" pitchFamily="34" charset="0"/>
                <a:ea typeface="Fira Sans Extra Condensed SemiBold"/>
                <a:cs typeface="Arial" panose="020B0604020202020204" pitchFamily="34" charset="0"/>
                <a:sym typeface="Fira Sans Extra Condensed SemiBold"/>
              </a:rPr>
              <a:t> are:</a:t>
            </a:r>
          </a:p>
          <a:p>
            <a:pPr marL="171450" lvl="0" indent="-171450" defTabSz="914400">
              <a:buClr>
                <a:srgbClr val="000000"/>
              </a:buClr>
              <a:buFontTx/>
              <a:buChar char="-"/>
              <a:defRPr/>
            </a:pPr>
            <a:r>
              <a:rPr lang="it-IT" sz="900" b="1" kern="0" dirty="0" err="1">
                <a:solidFill>
                  <a:srgbClr val="3871C0"/>
                </a:solidFill>
                <a:latin typeface="Arial" panose="020B0604020202020204" pitchFamily="34" charset="0"/>
                <a:ea typeface="Fira Sans Extra Condensed SemiBold"/>
                <a:cs typeface="Arial" panose="020B0604020202020204" pitchFamily="34" charset="0"/>
                <a:sym typeface="Fira Sans Extra Condensed SemiBold"/>
              </a:rPr>
              <a:t>Process</a:t>
            </a:r>
            <a:r>
              <a:rPr lang="it-IT" sz="900" b="1" kern="0" dirty="0">
                <a:solidFill>
                  <a:srgbClr val="3871C0"/>
                </a:solidFill>
                <a:latin typeface="Arial" panose="020B0604020202020204" pitchFamily="34" charset="0"/>
                <a:ea typeface="Fira Sans Extra Condensed SemiBold"/>
                <a:cs typeface="Arial" panose="020B0604020202020204" pitchFamily="34" charset="0"/>
                <a:sym typeface="Fira Sans Extra Condensed SemiBold"/>
              </a:rPr>
              <a:t> time</a:t>
            </a:r>
          </a:p>
          <a:p>
            <a:pPr marL="171450" lvl="0" indent="-171450" defTabSz="914400">
              <a:buClr>
                <a:srgbClr val="000000"/>
              </a:buClr>
              <a:buFontTx/>
              <a:buChar char="-"/>
              <a:defRPr/>
            </a:pPr>
            <a:r>
              <a:rPr lang="it-IT" sz="900" b="1" kern="0" dirty="0">
                <a:solidFill>
                  <a:srgbClr val="3871C0"/>
                </a:solidFill>
                <a:latin typeface="Arial" panose="020B0604020202020204" pitchFamily="34" charset="0"/>
                <a:ea typeface="Fira Sans Extra Condensed SemiBold"/>
                <a:cs typeface="Arial" panose="020B0604020202020204" pitchFamily="34" charset="0"/>
                <a:sym typeface="Fira Sans Extra Condensed SemiBold"/>
              </a:rPr>
              <a:t>Batch </a:t>
            </a:r>
            <a:r>
              <a:rPr lang="it-IT" sz="900" b="1" kern="0" dirty="0" err="1">
                <a:solidFill>
                  <a:srgbClr val="3871C0"/>
                </a:solidFill>
                <a:latin typeface="Arial" panose="020B0604020202020204" pitchFamily="34" charset="0"/>
                <a:ea typeface="Fira Sans Extra Condensed SemiBold"/>
                <a:cs typeface="Arial" panose="020B0604020202020204" pitchFamily="34" charset="0"/>
                <a:sym typeface="Fira Sans Extra Condensed SemiBold"/>
              </a:rPr>
              <a:t>total</a:t>
            </a:r>
            <a:r>
              <a:rPr lang="it-IT" sz="900" b="1" kern="0" dirty="0">
                <a:solidFill>
                  <a:srgbClr val="3871C0"/>
                </a:solidFill>
                <a:latin typeface="Arial" panose="020B0604020202020204" pitchFamily="34" charset="0"/>
                <a:ea typeface="Fira Sans Extra Condensed SemiBold"/>
                <a:cs typeface="Arial" panose="020B0604020202020204" pitchFamily="34" charset="0"/>
                <a:sym typeface="Fira Sans Extra Condensed SemiBold"/>
              </a:rPr>
              <a:t> weight</a:t>
            </a:r>
          </a:p>
          <a:p>
            <a:pPr marL="171450" lvl="0" indent="-171450" defTabSz="914400">
              <a:buClr>
                <a:srgbClr val="000000"/>
              </a:buClr>
              <a:buFontTx/>
              <a:buChar char="-"/>
              <a:defRPr/>
            </a:pPr>
            <a:r>
              <a:rPr lang="it-IT" sz="900" b="1" kern="0" dirty="0">
                <a:solidFill>
                  <a:srgbClr val="3871C0"/>
                </a:solidFill>
                <a:latin typeface="Arial" panose="020B0604020202020204" pitchFamily="34" charset="0"/>
                <a:ea typeface="Fira Sans Extra Condensed SemiBold"/>
                <a:cs typeface="Arial" panose="020B0604020202020204" pitchFamily="34" charset="0"/>
                <a:sym typeface="Fira Sans Extra Condensed SemiBold"/>
              </a:rPr>
              <a:t>Batch </a:t>
            </a:r>
            <a:r>
              <a:rPr lang="it-IT" sz="900" b="1" kern="0" dirty="0" err="1">
                <a:solidFill>
                  <a:srgbClr val="3871C0"/>
                </a:solidFill>
                <a:latin typeface="Arial" panose="020B0604020202020204" pitchFamily="34" charset="0"/>
                <a:ea typeface="Fira Sans Extra Condensed SemiBold"/>
                <a:cs typeface="Arial" panose="020B0604020202020204" pitchFamily="34" charset="0"/>
                <a:sym typeface="Fira Sans Extra Condensed SemiBold"/>
              </a:rPr>
              <a:t>total</a:t>
            </a:r>
            <a:r>
              <a:rPr lang="it-IT" sz="900" b="1" kern="0" dirty="0">
                <a:solidFill>
                  <a:srgbClr val="3871C0"/>
                </a:solidFill>
                <a:latin typeface="Arial" panose="020B0604020202020204" pitchFamily="34" charset="0"/>
                <a:ea typeface="Fira Sans Extra Condensed SemiBold"/>
                <a:cs typeface="Arial" panose="020B0604020202020204" pitchFamily="34" charset="0"/>
                <a:sym typeface="Fira Sans Extra Condensed SemiBold"/>
              </a:rPr>
              <a:t> </a:t>
            </a:r>
            <a:r>
              <a:rPr lang="it-IT" sz="900" b="1" kern="0" dirty="0" err="1">
                <a:solidFill>
                  <a:srgbClr val="3871C0"/>
                </a:solidFill>
                <a:latin typeface="Arial" panose="020B0604020202020204" pitchFamily="34" charset="0"/>
                <a:ea typeface="Fira Sans Extra Condensed SemiBold"/>
                <a:cs typeface="Arial" panose="020B0604020202020204" pitchFamily="34" charset="0"/>
                <a:sym typeface="Fira Sans Extra Condensed SemiBold"/>
              </a:rPr>
              <a:t>height</a:t>
            </a:r>
            <a:endParaRPr lang="it-IT" sz="900" b="1" kern="0" dirty="0">
              <a:solidFill>
                <a:srgbClr val="3871C0"/>
              </a:solidFill>
              <a:latin typeface="Arial" panose="020B0604020202020204" pitchFamily="34" charset="0"/>
              <a:ea typeface="Fira Sans Extra Condensed SemiBold"/>
              <a:cs typeface="Arial" panose="020B0604020202020204" pitchFamily="34" charset="0"/>
              <a:sym typeface="Fira Sans Extra Condensed SemiBold"/>
            </a:endParaRPr>
          </a:p>
          <a:p>
            <a:pPr lvl="0" defTabSz="914400">
              <a:buClr>
                <a:srgbClr val="000000"/>
              </a:buClr>
              <a:defRPr/>
            </a:pPr>
            <a:endParaRPr lang="it-IT" sz="900" b="1" kern="0" dirty="0">
              <a:solidFill>
                <a:srgbClr val="3871C0"/>
              </a:solidFill>
              <a:latin typeface="Arial" panose="020B0604020202020204" pitchFamily="34" charset="0"/>
              <a:ea typeface="Fira Sans Extra Condensed SemiBold"/>
              <a:cs typeface="Arial" panose="020B0604020202020204" pitchFamily="34" charset="0"/>
              <a:sym typeface="Fira Sans Extra Condensed SemiBold"/>
            </a:endParaRPr>
          </a:p>
          <a:p>
            <a:pPr lvl="0" defTabSz="914400">
              <a:buClr>
                <a:srgbClr val="000000"/>
              </a:buClr>
              <a:defRPr/>
            </a:pPr>
            <a:r>
              <a:rPr lang="en-GB" sz="900" b="1" kern="0" dirty="0">
                <a:solidFill>
                  <a:srgbClr val="3871C0"/>
                </a:solidFill>
                <a:latin typeface="Arial" panose="020B0604020202020204" pitchFamily="34" charset="0"/>
                <a:ea typeface="Fira Sans Extra Condensed SemiBold"/>
                <a:cs typeface="Arial" panose="020B0604020202020204" pitchFamily="34" charset="0"/>
                <a:sym typeface="Fira Sans Extra Condensed SemiBold"/>
              </a:rPr>
              <a:t>The precision of the analytical model is exceptional</a:t>
            </a:r>
            <a:endParaRPr lang="it-IT" sz="900" b="1" kern="0" dirty="0">
              <a:solidFill>
                <a:srgbClr val="3871C0"/>
              </a:solidFill>
              <a:latin typeface="Arial" panose="020B0604020202020204" pitchFamily="34" charset="0"/>
              <a:ea typeface="Fira Sans Extra Condensed SemiBold"/>
              <a:cs typeface="Arial" panose="020B0604020202020204" pitchFamily="34" charset="0"/>
              <a:sym typeface="Fira Sans Extra Condensed SemiBold"/>
            </a:endParaRPr>
          </a:p>
        </p:txBody>
      </p:sp>
      <p:grpSp>
        <p:nvGrpSpPr>
          <p:cNvPr id="87" name="Google Shape;958;p45">
            <a:extLst>
              <a:ext uri="{FF2B5EF4-FFF2-40B4-BE49-F238E27FC236}">
                <a16:creationId xmlns:a16="http://schemas.microsoft.com/office/drawing/2014/main" id="{A52B6582-CBB8-49AE-95D4-4D1B97426CFF}"/>
              </a:ext>
            </a:extLst>
          </p:cNvPr>
          <p:cNvGrpSpPr/>
          <p:nvPr/>
        </p:nvGrpSpPr>
        <p:grpSpPr>
          <a:xfrm>
            <a:off x="2597043" y="1618121"/>
            <a:ext cx="4310242" cy="2932479"/>
            <a:chOff x="5235599" y="1333671"/>
            <a:chExt cx="3457333" cy="3190487"/>
          </a:xfrm>
        </p:grpSpPr>
        <p:sp>
          <p:nvSpPr>
            <p:cNvPr id="150" name="Google Shape;960;p45">
              <a:extLst>
                <a:ext uri="{FF2B5EF4-FFF2-40B4-BE49-F238E27FC236}">
                  <a16:creationId xmlns:a16="http://schemas.microsoft.com/office/drawing/2014/main" id="{EB43BF3A-6D51-4EB5-82F8-81AF8E330DF8}"/>
                </a:ext>
              </a:extLst>
            </p:cNvPr>
            <p:cNvSpPr/>
            <p:nvPr/>
          </p:nvSpPr>
          <p:spPr>
            <a:xfrm flipH="1">
              <a:off x="6664932" y="1333671"/>
              <a:ext cx="2028000" cy="2028000"/>
            </a:xfrm>
            <a:prstGeom prst="ellipse">
              <a:avLst/>
            </a:prstGeom>
            <a:solidFill>
              <a:srgbClr val="3ACE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2" name="Google Shape;965;p45">
              <a:extLst>
                <a:ext uri="{FF2B5EF4-FFF2-40B4-BE49-F238E27FC236}">
                  <a16:creationId xmlns:a16="http://schemas.microsoft.com/office/drawing/2014/main" id="{F5B61BCA-0BD1-4161-84D6-7665F74D7498}"/>
                </a:ext>
              </a:extLst>
            </p:cNvPr>
            <p:cNvSpPr/>
            <p:nvPr/>
          </p:nvSpPr>
          <p:spPr>
            <a:xfrm flipH="1">
              <a:off x="5235599" y="1375425"/>
              <a:ext cx="2028000" cy="2028000"/>
            </a:xfrm>
            <a:prstGeom prst="ellipse">
              <a:avLst/>
            </a:prstGeom>
            <a:solidFill>
              <a:srgbClr val="053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92" name="Google Shape;975;p45">
              <a:extLst>
                <a:ext uri="{FF2B5EF4-FFF2-40B4-BE49-F238E27FC236}">
                  <a16:creationId xmlns:a16="http://schemas.microsoft.com/office/drawing/2014/main" id="{50E9B8C0-E26C-4E0B-A1DA-D0EAB4516070}"/>
                </a:ext>
              </a:extLst>
            </p:cNvPr>
            <p:cNvSpPr/>
            <p:nvPr/>
          </p:nvSpPr>
          <p:spPr>
            <a:xfrm flipH="1">
              <a:off x="5950265" y="2496158"/>
              <a:ext cx="2028000" cy="2028000"/>
            </a:xfrm>
            <a:prstGeom prst="ellipse">
              <a:avLst/>
            </a:prstGeom>
            <a:solidFill>
              <a:srgbClr val="1B6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91" name="Google Shape;985;p45">
              <a:extLst>
                <a:ext uri="{FF2B5EF4-FFF2-40B4-BE49-F238E27FC236}">
                  <a16:creationId xmlns:a16="http://schemas.microsoft.com/office/drawing/2014/main" id="{339FAA1B-9638-4C03-8526-44000AA3BE70}"/>
                </a:ext>
              </a:extLst>
            </p:cNvPr>
            <p:cNvSpPr/>
            <p:nvPr/>
          </p:nvSpPr>
          <p:spPr>
            <a:xfrm flipH="1">
              <a:off x="6262573" y="2102100"/>
              <a:ext cx="1403400" cy="1403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</a:pPr>
              <a:endParaRPr lang="en-GB" sz="1000" b="1" kern="0" dirty="0">
                <a:solidFill>
                  <a:srgbClr val="434343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  <a:p>
              <a:pPr algn="ctr" defTabSz="914400">
                <a:buClr>
                  <a:srgbClr val="000000"/>
                </a:buClr>
              </a:pPr>
              <a:endParaRPr lang="en-GB" sz="1000" b="1" kern="0" dirty="0">
                <a:solidFill>
                  <a:srgbClr val="434343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  <a:p>
              <a:pPr algn="ctr" defTabSz="914400">
                <a:buClr>
                  <a:srgbClr val="000000"/>
                </a:buClr>
              </a:pPr>
              <a:endParaRPr lang="en-GB" sz="1000" b="1" kern="0" dirty="0">
                <a:solidFill>
                  <a:srgbClr val="434343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  <a:p>
              <a:pPr algn="ctr" defTabSz="914400">
                <a:buClr>
                  <a:srgbClr val="000000"/>
                </a:buClr>
              </a:pPr>
              <a:r>
                <a:rPr lang="en-GB" sz="1000" b="1" kern="0" dirty="0">
                  <a:solidFill>
                    <a:srgbClr val="3871C0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Define and validate  a cost model with well-known factors as input data</a:t>
              </a:r>
            </a:p>
            <a:p>
              <a:pPr lvl="0" algn="ctr" defTabSz="914400">
                <a:buClr>
                  <a:srgbClr val="000000"/>
                </a:buClr>
              </a:pPr>
              <a:endParaRPr lang="en-GB" sz="1050" b="1" kern="0" dirty="0">
                <a:solidFill>
                  <a:srgbClr val="042058"/>
                </a:solidFill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220E776-96CB-4038-911F-8D590054A46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48203" y="2278183"/>
            <a:ext cx="691181" cy="691181"/>
          </a:xfrm>
          <a:prstGeom prst="rect">
            <a:avLst/>
          </a:prstGeom>
        </p:spPr>
      </p:pic>
      <p:sp>
        <p:nvSpPr>
          <p:cNvPr id="154" name="Google Shape;952;p33">
            <a:extLst>
              <a:ext uri="{FF2B5EF4-FFF2-40B4-BE49-F238E27FC236}">
                <a16:creationId xmlns:a16="http://schemas.microsoft.com/office/drawing/2014/main" id="{5280B9E9-D146-457A-BE79-2CA667C3B0E3}"/>
              </a:ext>
            </a:extLst>
          </p:cNvPr>
          <p:cNvSpPr/>
          <p:nvPr/>
        </p:nvSpPr>
        <p:spPr>
          <a:xfrm>
            <a:off x="4029104" y="2092944"/>
            <a:ext cx="1167746" cy="23858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871C0"/>
          </a:solidFill>
          <a:ln>
            <a:noFill/>
          </a:ln>
        </p:spPr>
        <p:txBody>
          <a:bodyPr spcFirstLastPara="1" wrap="square" lIns="0" tIns="0" rIns="0" bIns="360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GB" sz="1400" kern="0">
                <a:solidFill>
                  <a:srgbClr val="FFFFFF"/>
                </a:solidFill>
                <a:latin typeface="Fira Sans Extra Condensed Medium"/>
                <a:cs typeface="Arial"/>
                <a:sym typeface="Fira Sans Extra Condensed Medium"/>
              </a:rPr>
              <a:t>Objective</a:t>
            </a:r>
            <a:endParaRPr sz="11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816;p33">
            <a:extLst>
              <a:ext uri="{FF2B5EF4-FFF2-40B4-BE49-F238E27FC236}">
                <a16:creationId xmlns:a16="http://schemas.microsoft.com/office/drawing/2014/main" id="{B8DF8575-1E5A-490B-8686-736C6B1915BF}"/>
              </a:ext>
            </a:extLst>
          </p:cNvPr>
          <p:cNvSpPr/>
          <p:nvPr/>
        </p:nvSpPr>
        <p:spPr>
          <a:xfrm>
            <a:off x="5246599" y="1727351"/>
            <a:ext cx="1476934" cy="5648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it-IT" sz="1100" b="1" kern="0" dirty="0">
                <a:solidFill>
                  <a:srgbClr val="D29501"/>
                </a:solidFill>
                <a:latin typeface="Arial"/>
                <a:cs typeface="Arial"/>
                <a:sym typeface="Arial"/>
              </a:rPr>
              <a:t>Design</a:t>
            </a:r>
          </a:p>
          <a:p>
            <a:pPr lvl="0" algn="ctr" defTabSz="914400">
              <a:buClr>
                <a:srgbClr val="000000"/>
              </a:buClr>
              <a:defRPr/>
            </a:pPr>
            <a:r>
              <a:rPr lang="it-IT" sz="1100" b="1" kern="0" dirty="0">
                <a:solidFill>
                  <a:srgbClr val="D29501"/>
                </a:solidFill>
                <a:latin typeface="Arial"/>
                <a:cs typeface="Arial"/>
                <a:sym typeface="Arial"/>
              </a:rPr>
              <a:t>of</a:t>
            </a:r>
          </a:p>
          <a:p>
            <a:pPr lvl="0" algn="ctr" defTabSz="914400">
              <a:buClr>
                <a:srgbClr val="000000"/>
              </a:buClr>
              <a:defRPr/>
            </a:pPr>
            <a:r>
              <a:rPr lang="it-IT" sz="1100" b="1" kern="0" dirty="0">
                <a:solidFill>
                  <a:srgbClr val="D29501"/>
                </a:solidFill>
                <a:latin typeface="Arial"/>
                <a:cs typeface="Arial"/>
                <a:sym typeface="Arial"/>
              </a:rPr>
              <a:t>Experiment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8A01588-3164-481E-A4CC-D04DDBB9C76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71104" y="2180131"/>
            <a:ext cx="660431" cy="660431"/>
          </a:xfrm>
          <a:prstGeom prst="rect">
            <a:avLst/>
          </a:prstGeom>
        </p:spPr>
      </p:pic>
      <p:sp>
        <p:nvSpPr>
          <p:cNvPr id="157" name="Google Shape;816;p33">
            <a:extLst>
              <a:ext uri="{FF2B5EF4-FFF2-40B4-BE49-F238E27FC236}">
                <a16:creationId xmlns:a16="http://schemas.microsoft.com/office/drawing/2014/main" id="{6E6F5895-517B-4A0D-8AB2-17EFF458F807}"/>
              </a:ext>
            </a:extLst>
          </p:cNvPr>
          <p:cNvSpPr/>
          <p:nvPr/>
        </p:nvSpPr>
        <p:spPr>
          <a:xfrm>
            <a:off x="2728331" y="1794175"/>
            <a:ext cx="1476934" cy="5648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it-IT" sz="1100" b="1" kern="0" dirty="0" err="1">
                <a:solidFill>
                  <a:srgbClr val="D29501"/>
                </a:solidFill>
                <a:latin typeface="Arial"/>
                <a:cs typeface="Arial"/>
                <a:sym typeface="Arial"/>
              </a:rPr>
              <a:t>Identify</a:t>
            </a:r>
            <a:endParaRPr lang="it-IT" sz="1100" b="1" kern="0" dirty="0">
              <a:solidFill>
                <a:srgbClr val="D29501"/>
              </a:solidFill>
              <a:latin typeface="Arial"/>
              <a:cs typeface="Arial"/>
              <a:sym typeface="Arial"/>
            </a:endParaRPr>
          </a:p>
          <a:p>
            <a:pPr lvl="0" algn="ctr" defTabSz="914400">
              <a:buClr>
                <a:srgbClr val="000000"/>
              </a:buClr>
              <a:defRPr/>
            </a:pPr>
            <a:r>
              <a:rPr lang="it-IT" sz="1100" b="1" kern="0" dirty="0" err="1">
                <a:solidFill>
                  <a:srgbClr val="D29501"/>
                </a:solidFill>
                <a:latin typeface="Arial"/>
                <a:cs typeface="Arial"/>
                <a:sym typeface="Arial"/>
              </a:rPr>
              <a:t>Factors</a:t>
            </a:r>
            <a:endParaRPr lang="it-IT" sz="1100" b="1" kern="0" dirty="0">
              <a:solidFill>
                <a:srgbClr val="D29501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A10DC86-505D-4D16-AF60-40639241BAE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57966" y="3607400"/>
            <a:ext cx="720687" cy="654252"/>
          </a:xfrm>
          <a:prstGeom prst="rect">
            <a:avLst/>
          </a:prstGeom>
        </p:spPr>
      </p:pic>
      <p:sp>
        <p:nvSpPr>
          <p:cNvPr id="158" name="Google Shape;816;p33">
            <a:extLst>
              <a:ext uri="{FF2B5EF4-FFF2-40B4-BE49-F238E27FC236}">
                <a16:creationId xmlns:a16="http://schemas.microsoft.com/office/drawing/2014/main" id="{C2CF70BB-0A57-4012-9BBF-73C9FB30BB37}"/>
              </a:ext>
            </a:extLst>
          </p:cNvPr>
          <p:cNvSpPr/>
          <p:nvPr/>
        </p:nvSpPr>
        <p:spPr>
          <a:xfrm>
            <a:off x="3377681" y="3626768"/>
            <a:ext cx="1476934" cy="56485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it-IT" sz="1100" b="1" kern="0" dirty="0" err="1">
                <a:solidFill>
                  <a:srgbClr val="D29501"/>
                </a:solidFill>
                <a:latin typeface="Arial"/>
                <a:cs typeface="Arial"/>
                <a:sym typeface="Arial"/>
              </a:rPr>
              <a:t>Prediction</a:t>
            </a:r>
            <a:endParaRPr lang="it-IT" sz="1100" b="1" kern="0" dirty="0">
              <a:solidFill>
                <a:srgbClr val="D29501"/>
              </a:solidFill>
              <a:latin typeface="Arial"/>
              <a:cs typeface="Arial"/>
              <a:sym typeface="Arial"/>
            </a:endParaRPr>
          </a:p>
          <a:p>
            <a:pPr lvl="0" algn="ctr" defTabSz="914400">
              <a:buClr>
                <a:srgbClr val="000000"/>
              </a:buClr>
              <a:defRPr/>
            </a:pPr>
            <a:r>
              <a:rPr lang="it-IT" sz="1100" b="1" kern="0" dirty="0">
                <a:solidFill>
                  <a:srgbClr val="D29501"/>
                </a:solidFill>
                <a:latin typeface="Arial"/>
                <a:cs typeface="Arial"/>
                <a:sym typeface="Arial"/>
              </a:rPr>
              <a:t>Model</a:t>
            </a:r>
          </a:p>
        </p:txBody>
      </p:sp>
      <p:cxnSp>
        <p:nvCxnSpPr>
          <p:cNvPr id="160" name="Google Shape;1263;p46">
            <a:extLst>
              <a:ext uri="{FF2B5EF4-FFF2-40B4-BE49-F238E27FC236}">
                <a16:creationId xmlns:a16="http://schemas.microsoft.com/office/drawing/2014/main" id="{C5886F6F-D14B-43BC-B80F-604C8263568B}"/>
              </a:ext>
            </a:extLst>
          </p:cNvPr>
          <p:cNvCxnSpPr>
            <a:cxnSpLocks/>
          </p:cNvCxnSpPr>
          <p:nvPr/>
        </p:nvCxnSpPr>
        <p:spPr>
          <a:xfrm>
            <a:off x="3580801" y="1794175"/>
            <a:ext cx="1955984" cy="107064"/>
          </a:xfrm>
          <a:prstGeom prst="bentConnector3">
            <a:avLst>
              <a:gd name="adj1" fmla="val 58463"/>
            </a:avLst>
          </a:prstGeom>
          <a:noFill/>
          <a:ln w="79375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5E6E131-A49D-4232-A208-8587417A2495}"/>
              </a:ext>
            </a:extLst>
          </p:cNvPr>
          <p:cNvCxnSpPr>
            <a:cxnSpLocks/>
          </p:cNvCxnSpPr>
          <p:nvPr/>
        </p:nvCxnSpPr>
        <p:spPr>
          <a:xfrm>
            <a:off x="1704521" y="2437151"/>
            <a:ext cx="781236" cy="0"/>
          </a:xfrm>
          <a:prstGeom prst="straightConnector1">
            <a:avLst/>
          </a:prstGeom>
          <a:ln w="47625" cmpd="sng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Google Shape;1263;p46">
            <a:extLst>
              <a:ext uri="{FF2B5EF4-FFF2-40B4-BE49-F238E27FC236}">
                <a16:creationId xmlns:a16="http://schemas.microsoft.com/office/drawing/2014/main" id="{F5A05317-B7F4-4EF2-8C94-E098CE22C766}"/>
              </a:ext>
            </a:extLst>
          </p:cNvPr>
          <p:cNvCxnSpPr>
            <a:cxnSpLocks/>
          </p:cNvCxnSpPr>
          <p:nvPr/>
        </p:nvCxnSpPr>
        <p:spPr>
          <a:xfrm rot="3600000">
            <a:off x="5771943" y="2511965"/>
            <a:ext cx="576000" cy="1368000"/>
          </a:xfrm>
          <a:prstGeom prst="bentConnector2">
            <a:avLst/>
          </a:prstGeom>
          <a:noFill/>
          <a:ln w="79375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B9326FCD-062B-4EC7-B44D-A9F7DC5738B8}"/>
              </a:ext>
            </a:extLst>
          </p:cNvPr>
          <p:cNvCxnSpPr>
            <a:cxnSpLocks/>
          </p:cNvCxnSpPr>
          <p:nvPr/>
        </p:nvCxnSpPr>
        <p:spPr>
          <a:xfrm flipH="1">
            <a:off x="2398295" y="3875033"/>
            <a:ext cx="1173801" cy="0"/>
          </a:xfrm>
          <a:prstGeom prst="straightConnector1">
            <a:avLst/>
          </a:prstGeom>
          <a:ln w="47625" cmpd="sng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B2072254-055A-468E-A152-C96AA82E3F71}"/>
              </a:ext>
            </a:extLst>
          </p:cNvPr>
          <p:cNvCxnSpPr>
            <a:cxnSpLocks/>
          </p:cNvCxnSpPr>
          <p:nvPr/>
        </p:nvCxnSpPr>
        <p:spPr>
          <a:xfrm flipH="1" flipV="1">
            <a:off x="6687631" y="2201740"/>
            <a:ext cx="781236" cy="0"/>
          </a:xfrm>
          <a:prstGeom prst="straightConnector1">
            <a:avLst/>
          </a:prstGeom>
          <a:ln w="47625" cmpd="sng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o 2">
            <a:extLst>
              <a:ext uri="{FF2B5EF4-FFF2-40B4-BE49-F238E27FC236}">
                <a16:creationId xmlns:a16="http://schemas.microsoft.com/office/drawing/2014/main" id="{FDED44A9-AAB8-348D-1366-CFD12942C623}"/>
              </a:ext>
            </a:extLst>
          </p:cNvPr>
          <p:cNvGrpSpPr/>
          <p:nvPr/>
        </p:nvGrpSpPr>
        <p:grpSpPr>
          <a:xfrm>
            <a:off x="7537182" y="1566957"/>
            <a:ext cx="1364799" cy="2932297"/>
            <a:chOff x="7251583" y="742980"/>
            <a:chExt cx="1763781" cy="3789517"/>
          </a:xfrm>
        </p:grpSpPr>
        <p:sp>
          <p:nvSpPr>
            <p:cNvPr id="164" name="Google Shape;837;p40">
              <a:extLst>
                <a:ext uri="{FF2B5EF4-FFF2-40B4-BE49-F238E27FC236}">
                  <a16:creationId xmlns:a16="http://schemas.microsoft.com/office/drawing/2014/main" id="{EC119449-61B3-4BDB-B06C-810DC2CEF1A6}"/>
                </a:ext>
              </a:extLst>
            </p:cNvPr>
            <p:cNvSpPr/>
            <p:nvPr/>
          </p:nvSpPr>
          <p:spPr>
            <a:xfrm>
              <a:off x="7251583" y="742980"/>
              <a:ext cx="1763781" cy="3789517"/>
            </a:xfrm>
            <a:prstGeom prst="roundRect">
              <a:avLst>
                <a:gd name="adj" fmla="val 11702"/>
              </a:avLst>
            </a:prstGeom>
            <a:solidFill>
              <a:schemeClr val="bg1"/>
            </a:solidFill>
            <a:ln w="28575">
              <a:solidFill>
                <a:srgbClr val="3ACEBE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defTabSz="914400">
                <a:buClr>
                  <a:srgbClr val="000000"/>
                </a:buClr>
                <a:defRPr/>
              </a:pPr>
              <a:endParaRPr lang="it-IT" sz="1200" b="1" kern="0">
                <a:solidFill>
                  <a:srgbClr val="000000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407A1B4-6BC6-4242-A0E7-D42DF0614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33652" y="828145"/>
              <a:ext cx="1489451" cy="9000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C9C52532-D66F-4A1A-BF8D-3B37EE0F8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33328" y="1751740"/>
              <a:ext cx="1616728" cy="900000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6BAAA209-2379-4A6A-B513-36EF78249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17217" y="2604549"/>
              <a:ext cx="1648951" cy="900000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AB6229CB-CD9C-4F1C-9E7B-3C8362890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78700" y="3500520"/>
              <a:ext cx="1509546" cy="9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3892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712883"/>
            <a:ext cx="7765941" cy="561187"/>
          </a:xfrm>
        </p:spPr>
        <p:txBody>
          <a:bodyPr rIns="180000"/>
          <a:lstStyle/>
          <a:p>
            <a:r>
              <a:rPr lang="it-IT" sz="2800" dirty="0" err="1"/>
              <a:t>Analytical</a:t>
            </a:r>
            <a:r>
              <a:rPr lang="it-IT" sz="2800" dirty="0"/>
              <a:t> </a:t>
            </a:r>
            <a:r>
              <a:rPr lang="it-IT" sz="2800" dirty="0" err="1"/>
              <a:t>Perfection</a:t>
            </a:r>
            <a:endParaRPr lang="it-IT" sz="2800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49461B2-F396-4E1C-A24B-C31882E65657}"/>
              </a:ext>
            </a:extLst>
          </p:cNvPr>
          <p:cNvCxnSpPr>
            <a:cxnSpLocks/>
          </p:cNvCxnSpPr>
          <p:nvPr/>
        </p:nvCxnSpPr>
        <p:spPr>
          <a:xfrm>
            <a:off x="1839749" y="1309628"/>
            <a:ext cx="7156800" cy="0"/>
          </a:xfrm>
          <a:prstGeom prst="line">
            <a:avLst/>
          </a:prstGeom>
          <a:ln w="19050">
            <a:solidFill>
              <a:srgbClr val="1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26F69AC-B909-4593-A4DD-71C634CEC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94" y="1541715"/>
            <a:ext cx="2863581" cy="20962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55DB7A-66EA-4191-9EA1-15EED8D24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090" y="1718441"/>
            <a:ext cx="897171" cy="25498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7C61D939-4DE8-4D1E-B8D8-4B41BBFF61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711" y="3770320"/>
            <a:ext cx="3049690" cy="871965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1200" b="1" dirty="0">
                <a:solidFill>
                  <a:srgbClr val="1D71B8"/>
                </a:solidFill>
              </a:rPr>
              <a:t>The prediction model can generate production and material costs within seconds, requiring only the total batch weight and height as input values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9" name="Table 58">
                <a:extLst>
                  <a:ext uri="{FF2B5EF4-FFF2-40B4-BE49-F238E27FC236}">
                    <a16:creationId xmlns:a16="http://schemas.microsoft.com/office/drawing/2014/main" id="{555F9423-B0EE-4ECD-BB00-5374A1EEF76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1777234"/>
                  </p:ext>
                </p:extLst>
              </p:nvPr>
            </p:nvGraphicFramePr>
            <p:xfrm>
              <a:off x="5545340" y="1481961"/>
              <a:ext cx="2863581" cy="2472822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246086">
                      <a:extLst>
                        <a:ext uri="{9D8B030D-6E8A-4147-A177-3AD203B41FA5}">
                          <a16:colId xmlns:a16="http://schemas.microsoft.com/office/drawing/2014/main" val="3984052124"/>
                        </a:ext>
                      </a:extLst>
                    </a:gridCol>
                    <a:gridCol w="654321">
                      <a:extLst>
                        <a:ext uri="{9D8B030D-6E8A-4147-A177-3AD203B41FA5}">
                          <a16:colId xmlns:a16="http://schemas.microsoft.com/office/drawing/2014/main" val="1614323796"/>
                        </a:ext>
                      </a:extLst>
                    </a:gridCol>
                    <a:gridCol w="963174">
                      <a:extLst>
                        <a:ext uri="{9D8B030D-6E8A-4147-A177-3AD203B41FA5}">
                          <a16:colId xmlns:a16="http://schemas.microsoft.com/office/drawing/2014/main" val="428022858"/>
                        </a:ext>
                      </a:extLst>
                    </a:gridCol>
                  </a:tblGrid>
                  <a:tr h="292234">
                    <a:tc>
                      <a:txBody>
                        <a:bodyPr/>
                        <a:lstStyle/>
                        <a:p>
                          <a:r>
                            <a:rPr lang="en-US" sz="1100" b="1" dirty="0">
                              <a:solidFill>
                                <a:srgbClr val="3871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Cost Item</a:t>
                          </a:r>
                        </a:p>
                      </a:txBody>
                      <a:tcPr marL="7200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solidFill>
                                <a:srgbClr val="3871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Function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solidFill>
                                <a:srgbClr val="3871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Sentivity</a:t>
                          </a: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4166340441"/>
                      </a:ext>
                    </a:extLst>
                  </a:tr>
                  <a:tr h="441108">
                    <a:tc>
                      <a:txBody>
                        <a:bodyPr/>
                        <a:lstStyle/>
                        <a:p>
                          <a:r>
                            <a:rPr lang="en-US" sz="1100" b="1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Post-Processing</a:t>
                          </a:r>
                        </a:p>
                      </a:txBody>
                      <a:tcPr marL="72000" marR="0" marT="0" marB="0" anchor="ctr">
                        <a:solidFill>
                          <a:srgbClr val="D976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a:rPr lang="it-IT" sz="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it-IT" sz="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𝑾</m:t>
                                </m:r>
                                <m:r>
                                  <a:rPr lang="it-IT" sz="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it-IT" sz="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r>
                                  <a:rPr lang="it-IT" sz="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800" b="1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D976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8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𝝏</m:t>
                                    </m:r>
                                    <m:r>
                                      <a:rPr lang="en-US" sz="8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num>
                                  <m:den>
                                    <m:r>
                                      <a:rPr lang="en-US" sz="8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𝝏</m:t>
                                    </m:r>
                                    <m:r>
                                      <a:rPr lang="en-US" sz="8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𝑾</m:t>
                                    </m:r>
                                  </m:den>
                                </m:f>
                                <m:r>
                                  <a:rPr lang="it-IT" sz="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f>
                                  <m:fPr>
                                    <m:ctrlPr>
                                      <a:rPr lang="en-GB" sz="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8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𝝏</m:t>
                                    </m:r>
                                    <m:r>
                                      <a:rPr lang="en-US" sz="8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num>
                                  <m:den>
                                    <m:r>
                                      <a:rPr lang="en-US" sz="8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𝝏</m:t>
                                    </m:r>
                                    <m:r>
                                      <a:rPr lang="it-IT" sz="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050" b="1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D976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33052999"/>
                      </a:ext>
                    </a:extLst>
                  </a:tr>
                  <a:tr h="441108">
                    <a:tc>
                      <a:txBody>
                        <a:bodyPr/>
                        <a:lstStyle/>
                        <a:p>
                          <a:r>
                            <a:rPr lang="en-US" sz="1100" b="1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Processing</a:t>
                          </a:r>
                        </a:p>
                      </a:txBody>
                      <a:tcPr marL="72000" marR="0" marT="0" marB="0" anchor="ctr">
                        <a:solidFill>
                          <a:srgbClr val="0061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a:rPr lang="it-IT" sz="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it-IT" sz="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𝑾</m:t>
                                </m:r>
                                <m:r>
                                  <a:rPr lang="it-IT" sz="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it-IT" sz="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r>
                                  <a:rPr lang="it-IT" sz="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800" b="1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0061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8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𝝏</m:t>
                                    </m:r>
                                    <m:r>
                                      <a:rPr lang="en-US" sz="8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num>
                                  <m:den>
                                    <m:r>
                                      <a:rPr lang="en-US" sz="8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𝝏</m:t>
                                    </m:r>
                                    <m:r>
                                      <a:rPr lang="en-US" sz="8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𝑾</m:t>
                                    </m:r>
                                  </m:den>
                                </m:f>
                                <m:r>
                                  <a:rPr lang="it-IT" sz="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&gt;</m:t>
                                </m:r>
                                <m:f>
                                  <m:fPr>
                                    <m:ctrlPr>
                                      <a:rPr lang="en-GB" sz="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8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𝝏</m:t>
                                    </m:r>
                                    <m:r>
                                      <a:rPr lang="en-US" sz="8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num>
                                  <m:den>
                                    <m:r>
                                      <a:rPr lang="en-US" sz="8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𝝏</m:t>
                                    </m:r>
                                    <m:r>
                                      <a:rPr lang="it-IT" sz="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050" b="1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0061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5430727"/>
                      </a:ext>
                    </a:extLst>
                  </a:tr>
                  <a:tr h="441108">
                    <a:tc>
                      <a:txBody>
                        <a:bodyPr/>
                        <a:lstStyle/>
                        <a:p>
                          <a:r>
                            <a:rPr lang="en-US" sz="1100" b="1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Pre-Processing</a:t>
                          </a:r>
                        </a:p>
                      </a:txBody>
                      <a:tcPr marL="72000" marR="0" marT="0" marB="0" anchor="ctr">
                        <a:solidFill>
                          <a:srgbClr val="FFD7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b="1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Const.</a:t>
                          </a:r>
                        </a:p>
                      </a:txBody>
                      <a:tcPr marL="0" marR="0" marT="0" marB="0" anchor="ctr">
                        <a:solidFill>
                          <a:srgbClr val="FFD7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b="1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N.A.</a:t>
                          </a:r>
                        </a:p>
                      </a:txBody>
                      <a:tcPr marL="0" marR="0" marT="0" marB="0" anchor="ctr">
                        <a:solidFill>
                          <a:srgbClr val="FFD7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14333233"/>
                      </a:ext>
                    </a:extLst>
                  </a:tr>
                  <a:tr h="441108">
                    <a:tc>
                      <a:txBody>
                        <a:bodyPr/>
                        <a:lstStyle/>
                        <a:p>
                          <a:r>
                            <a:rPr lang="en-US" sz="1100" b="1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Material</a:t>
                          </a:r>
                        </a:p>
                      </a:txBody>
                      <a:tcPr marL="72000" marR="0" marT="0" marB="0" anchor="ctr">
                        <a:solidFill>
                          <a:srgbClr val="0000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a:rPr lang="it-IT" sz="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it-IT" sz="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𝑾</m:t>
                                </m:r>
                                <m:r>
                                  <a:rPr lang="it-IT" sz="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800" b="1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0000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800" b="1" smtClean="0">
                                    <a:solidFill>
                                      <a:schemeClr val="bg1"/>
                                    </a:solidFill>
                                    <a:latin typeface="Arial" panose="020B0604020202020204" pitchFamily="34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N</m:t>
                                </m:r>
                                <m:r>
                                  <m:rPr>
                                    <m:nor/>
                                  </m:rPr>
                                  <a:rPr lang="en-US" sz="800" b="1" smtClean="0">
                                    <a:solidFill>
                                      <a:schemeClr val="bg1"/>
                                    </a:solidFill>
                                    <a:latin typeface="Arial" panose="020B0604020202020204" pitchFamily="34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.</m:t>
                                </m:r>
                                <m:r>
                                  <m:rPr>
                                    <m:nor/>
                                  </m:rPr>
                                  <a:rPr lang="en-US" sz="800" b="1" smtClean="0">
                                    <a:solidFill>
                                      <a:schemeClr val="bg1"/>
                                    </a:solidFill>
                                    <a:latin typeface="Arial" panose="020B0604020202020204" pitchFamily="34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A</m:t>
                                </m:r>
                                <m:r>
                                  <m:rPr>
                                    <m:nor/>
                                  </m:rPr>
                                  <a:rPr lang="en-US" sz="800" b="1" smtClean="0">
                                    <a:solidFill>
                                      <a:schemeClr val="bg1"/>
                                    </a:solidFill>
                                    <a:latin typeface="Arial" panose="020B0604020202020204" pitchFamily="34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US" sz="800" b="1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0000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30483900"/>
                      </a:ext>
                    </a:extLst>
                  </a:tr>
                  <a:tr h="416156">
                    <a:tc>
                      <a:txBody>
                        <a:bodyPr/>
                        <a:lstStyle/>
                        <a:p>
                          <a:r>
                            <a:rPr lang="en-US" sz="1100" b="1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Material Waste</a:t>
                          </a:r>
                        </a:p>
                      </a:txBody>
                      <a:tcPr marL="72000" marR="0" marT="0" marB="0" anchor="ctr">
                        <a:solidFill>
                          <a:srgbClr val="FC010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a:rPr lang="it-IT" sz="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it-IT" sz="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𝑾</m:t>
                                </m:r>
                                <m:r>
                                  <a:rPr lang="it-IT" sz="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it-IT" sz="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r>
                                  <a:rPr lang="it-IT" sz="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800" b="1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FC010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8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𝝏</m:t>
                                    </m:r>
                                    <m:r>
                                      <a:rPr lang="en-US" sz="8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num>
                                  <m:den>
                                    <m:r>
                                      <a:rPr lang="en-US" sz="8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𝝏</m:t>
                                    </m:r>
                                    <m:r>
                                      <a:rPr lang="en-US" sz="8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𝑾</m:t>
                                    </m:r>
                                  </m:den>
                                </m:f>
                                <m:r>
                                  <a:rPr lang="it-IT" sz="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f>
                                  <m:fPr>
                                    <m:ctrlPr>
                                      <a:rPr lang="en-GB" sz="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8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𝝏</m:t>
                                    </m:r>
                                    <m:r>
                                      <a:rPr lang="en-US" sz="8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num>
                                  <m:den>
                                    <m:r>
                                      <a:rPr lang="en-US" sz="8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𝝏</m:t>
                                    </m:r>
                                    <m:r>
                                      <a:rPr lang="it-IT" sz="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050" b="1" dirty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FC010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269619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9" name="Table 58">
                <a:extLst>
                  <a:ext uri="{FF2B5EF4-FFF2-40B4-BE49-F238E27FC236}">
                    <a16:creationId xmlns:a16="http://schemas.microsoft.com/office/drawing/2014/main" id="{555F9423-B0EE-4ECD-BB00-5374A1EEF76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1777234"/>
                  </p:ext>
                </p:extLst>
              </p:nvPr>
            </p:nvGraphicFramePr>
            <p:xfrm>
              <a:off x="5545340" y="1481961"/>
              <a:ext cx="2863581" cy="2472822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246086">
                      <a:extLst>
                        <a:ext uri="{9D8B030D-6E8A-4147-A177-3AD203B41FA5}">
                          <a16:colId xmlns:a16="http://schemas.microsoft.com/office/drawing/2014/main" val="3984052124"/>
                        </a:ext>
                      </a:extLst>
                    </a:gridCol>
                    <a:gridCol w="654321">
                      <a:extLst>
                        <a:ext uri="{9D8B030D-6E8A-4147-A177-3AD203B41FA5}">
                          <a16:colId xmlns:a16="http://schemas.microsoft.com/office/drawing/2014/main" val="1614323796"/>
                        </a:ext>
                      </a:extLst>
                    </a:gridCol>
                    <a:gridCol w="963174">
                      <a:extLst>
                        <a:ext uri="{9D8B030D-6E8A-4147-A177-3AD203B41FA5}">
                          <a16:colId xmlns:a16="http://schemas.microsoft.com/office/drawing/2014/main" val="428022858"/>
                        </a:ext>
                      </a:extLst>
                    </a:gridCol>
                  </a:tblGrid>
                  <a:tr h="292234">
                    <a:tc>
                      <a:txBody>
                        <a:bodyPr/>
                        <a:lstStyle/>
                        <a:p>
                          <a:r>
                            <a:rPr lang="en-US" sz="1100" b="1" dirty="0">
                              <a:solidFill>
                                <a:srgbClr val="3871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Cost Item</a:t>
                          </a:r>
                        </a:p>
                      </a:txBody>
                      <a:tcPr marL="7200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solidFill>
                                <a:srgbClr val="3871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Function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>
                              <a:solidFill>
                                <a:srgbClr val="3871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Sentivity</a:t>
                          </a: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4166340441"/>
                      </a:ext>
                    </a:extLst>
                  </a:tr>
                  <a:tr h="441108">
                    <a:tc>
                      <a:txBody>
                        <a:bodyPr/>
                        <a:lstStyle/>
                        <a:p>
                          <a:r>
                            <a:rPr lang="en-US" sz="1100" b="1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Post-Processing</a:t>
                          </a:r>
                        </a:p>
                      </a:txBody>
                      <a:tcPr marL="72000" marR="0" marT="0" marB="0" anchor="ctr">
                        <a:solidFill>
                          <a:srgbClr val="D976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0" marR="0" marT="0" marB="0" anchor="ctr">
                        <a:blipFill>
                          <a:blip r:embed="rId5"/>
                          <a:stretch>
                            <a:fillRect l="-189815" t="-68056" r="-147222" b="-3986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0" marR="0" marT="0" marB="0" anchor="ctr">
                        <a:blipFill>
                          <a:blip r:embed="rId5"/>
                          <a:stretch>
                            <a:fillRect l="-198101" t="-68056" r="-633" b="-3986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33052999"/>
                      </a:ext>
                    </a:extLst>
                  </a:tr>
                  <a:tr h="441108">
                    <a:tc>
                      <a:txBody>
                        <a:bodyPr/>
                        <a:lstStyle/>
                        <a:p>
                          <a:r>
                            <a:rPr lang="en-US" sz="1100" b="1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Processing</a:t>
                          </a:r>
                        </a:p>
                      </a:txBody>
                      <a:tcPr marL="72000" marR="0" marT="0" marB="0" anchor="ctr">
                        <a:solidFill>
                          <a:srgbClr val="0061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0" marR="0" marT="0" marB="0" anchor="ctr">
                        <a:blipFill>
                          <a:blip r:embed="rId5"/>
                          <a:stretch>
                            <a:fillRect l="-189815" t="-165753" r="-147222" b="-2931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0" marR="0" marT="0" marB="0" anchor="ctr">
                        <a:blipFill>
                          <a:blip r:embed="rId5"/>
                          <a:stretch>
                            <a:fillRect l="-198101" t="-165753" r="-633" b="-2931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5430727"/>
                      </a:ext>
                    </a:extLst>
                  </a:tr>
                  <a:tr h="441108">
                    <a:tc>
                      <a:txBody>
                        <a:bodyPr/>
                        <a:lstStyle/>
                        <a:p>
                          <a:r>
                            <a:rPr lang="en-US" sz="1100" b="1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Pre-Processing</a:t>
                          </a:r>
                        </a:p>
                      </a:txBody>
                      <a:tcPr marL="72000" marR="0" marT="0" marB="0" anchor="ctr">
                        <a:solidFill>
                          <a:srgbClr val="FFD7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b="1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Const.</a:t>
                          </a:r>
                        </a:p>
                      </a:txBody>
                      <a:tcPr marL="0" marR="0" marT="0" marB="0" anchor="ctr">
                        <a:solidFill>
                          <a:srgbClr val="FFD7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800" b="1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N.A.</a:t>
                          </a:r>
                        </a:p>
                      </a:txBody>
                      <a:tcPr marL="0" marR="0" marT="0" marB="0" anchor="ctr">
                        <a:solidFill>
                          <a:srgbClr val="FFD7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14333233"/>
                      </a:ext>
                    </a:extLst>
                  </a:tr>
                  <a:tr h="441108">
                    <a:tc>
                      <a:txBody>
                        <a:bodyPr/>
                        <a:lstStyle/>
                        <a:p>
                          <a:r>
                            <a:rPr lang="en-US" sz="1100" b="1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Material</a:t>
                          </a:r>
                        </a:p>
                      </a:txBody>
                      <a:tcPr marL="72000" marR="0" marT="0" marB="0" anchor="ctr">
                        <a:solidFill>
                          <a:srgbClr val="0000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0" marR="0" marT="0" marB="0" anchor="ctr">
                        <a:blipFill>
                          <a:blip r:embed="rId5"/>
                          <a:stretch>
                            <a:fillRect l="-189815" t="-364384" r="-147222" b="-945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0" marR="0" marT="0" marB="0" anchor="ctr">
                        <a:blipFill>
                          <a:blip r:embed="rId5"/>
                          <a:stretch>
                            <a:fillRect l="-198101" t="-364384" r="-633" b="-9452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30483900"/>
                      </a:ext>
                    </a:extLst>
                  </a:tr>
                  <a:tr h="416156">
                    <a:tc>
                      <a:txBody>
                        <a:bodyPr/>
                        <a:lstStyle/>
                        <a:p>
                          <a:r>
                            <a:rPr lang="en-US" sz="1100" b="1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Material Waste</a:t>
                          </a:r>
                        </a:p>
                      </a:txBody>
                      <a:tcPr marL="72000" marR="0" marT="0" marB="0" anchor="ctr">
                        <a:solidFill>
                          <a:srgbClr val="FC010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0" marR="0" marT="0" marB="0" anchor="ctr">
                        <a:blipFill>
                          <a:blip r:embed="rId5"/>
                          <a:stretch>
                            <a:fillRect l="-189815" t="-498529" r="-147222" b="-1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0" marR="0" marT="0" marB="0" anchor="ctr">
                        <a:blipFill>
                          <a:blip r:embed="rId5"/>
                          <a:stretch>
                            <a:fillRect l="-198101" t="-498529" r="-633" b="-14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269619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0" name="Segnaposto contenuto 2">
            <a:extLst>
              <a:ext uri="{FF2B5EF4-FFF2-40B4-BE49-F238E27FC236}">
                <a16:creationId xmlns:a16="http://schemas.microsoft.com/office/drawing/2014/main" id="{AF291321-9CC9-4608-83B6-4E1467231408}"/>
              </a:ext>
            </a:extLst>
          </p:cNvPr>
          <p:cNvSpPr txBox="1">
            <a:spLocks/>
          </p:cNvSpPr>
          <p:nvPr/>
        </p:nvSpPr>
        <p:spPr>
          <a:xfrm>
            <a:off x="5545340" y="4066038"/>
            <a:ext cx="3049690" cy="5762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200" b="1" dirty="0">
                <a:solidFill>
                  <a:srgbClr val="1D71B8"/>
                </a:solidFill>
              </a:rPr>
              <a:t>Validation of the prediction model has been performed with both simulation and production batches </a:t>
            </a:r>
          </a:p>
        </p:txBody>
      </p:sp>
    </p:spTree>
    <p:extLst>
      <p:ext uri="{BB962C8B-B14F-4D97-AF65-F5344CB8AC3E}">
        <p14:creationId xmlns:p14="http://schemas.microsoft.com/office/powerpoint/2010/main" val="2629925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760837"/>
            <a:ext cx="8642350" cy="561187"/>
          </a:xfrm>
        </p:spPr>
        <p:txBody>
          <a:bodyPr rIns="180000"/>
          <a:lstStyle/>
          <a:p>
            <a:r>
              <a:rPr lang="en-GB" sz="2800" dirty="0"/>
              <a:t>Fast-track model, faster with tools</a:t>
            </a:r>
            <a:endParaRPr lang="it-IT" sz="2800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49461B2-F396-4E1C-A24B-C31882E65657}"/>
              </a:ext>
            </a:extLst>
          </p:cNvPr>
          <p:cNvCxnSpPr>
            <a:cxnSpLocks/>
          </p:cNvCxnSpPr>
          <p:nvPr/>
        </p:nvCxnSpPr>
        <p:spPr>
          <a:xfrm>
            <a:off x="1757406" y="1341816"/>
            <a:ext cx="7156800" cy="0"/>
          </a:xfrm>
          <a:prstGeom prst="line">
            <a:avLst/>
          </a:prstGeom>
          <a:ln w="19050">
            <a:solidFill>
              <a:srgbClr val="1D7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006CA08F-C79E-4E02-8075-119DC9A64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633" y="1438994"/>
            <a:ext cx="4547542" cy="31488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285074-0595-4F7D-8CDD-48F114A65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86" y="1574458"/>
            <a:ext cx="1438120" cy="1407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02EE4F-00D6-419B-AA2D-0E314F5F3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793" y="2856775"/>
            <a:ext cx="1667072" cy="163611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D1E4C12-2AB3-47FF-B2E3-E47E5341724B}"/>
              </a:ext>
            </a:extLst>
          </p:cNvPr>
          <p:cNvCxnSpPr>
            <a:cxnSpLocks/>
          </p:cNvCxnSpPr>
          <p:nvPr/>
        </p:nvCxnSpPr>
        <p:spPr>
          <a:xfrm>
            <a:off x="1210595" y="2326890"/>
            <a:ext cx="1500521" cy="92965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egnaposto contenuto 2">
            <a:extLst>
              <a:ext uri="{FF2B5EF4-FFF2-40B4-BE49-F238E27FC236}">
                <a16:creationId xmlns:a16="http://schemas.microsoft.com/office/drawing/2014/main" id="{5E9FA2E3-9778-41C3-9A9C-8898C74856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72543" y="1895669"/>
            <a:ext cx="948630" cy="862441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GB" sz="1400" b="1" dirty="0">
                <a:solidFill>
                  <a:srgbClr val="1D71B8"/>
                </a:solidFill>
              </a:rPr>
              <a:t>Example 1: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GB" sz="1400" b="1" dirty="0">
                <a:solidFill>
                  <a:srgbClr val="1D71B8"/>
                </a:solidFill>
              </a:rPr>
              <a:t>WT = 8kg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GB" sz="1400" b="1" dirty="0">
                <a:solidFill>
                  <a:srgbClr val="1D71B8"/>
                </a:solidFill>
              </a:rPr>
              <a:t>h = 150mm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GB" sz="1400" b="1" dirty="0">
              <a:solidFill>
                <a:srgbClr val="1D71B8"/>
              </a:solidFill>
            </a:endParaRPr>
          </a:p>
        </p:txBody>
      </p:sp>
      <p:sp>
        <p:nvSpPr>
          <p:cNvPr id="39" name="Segnaposto contenuto 2">
            <a:extLst>
              <a:ext uri="{FF2B5EF4-FFF2-40B4-BE49-F238E27FC236}">
                <a16:creationId xmlns:a16="http://schemas.microsoft.com/office/drawing/2014/main" id="{98182CEF-FB9C-4924-BCC0-EE86ACEFB5CA}"/>
              </a:ext>
            </a:extLst>
          </p:cNvPr>
          <p:cNvSpPr txBox="1">
            <a:spLocks/>
          </p:cNvSpPr>
          <p:nvPr/>
        </p:nvSpPr>
        <p:spPr>
          <a:xfrm>
            <a:off x="321143" y="3252979"/>
            <a:ext cx="948630" cy="8624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>
                <a:solidFill>
                  <a:srgbClr val="1D71B8"/>
                </a:solidFill>
              </a:rPr>
              <a:t>Example 2:</a:t>
            </a: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>
                <a:solidFill>
                  <a:srgbClr val="1D71B8"/>
                </a:solidFill>
              </a:rPr>
              <a:t>WT = 25kg</a:t>
            </a: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>
                <a:solidFill>
                  <a:srgbClr val="1D71B8"/>
                </a:solidFill>
              </a:rPr>
              <a:t>h = 200mm</a:t>
            </a: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>
              <a:solidFill>
                <a:srgbClr val="1D71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173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Personalizzati 1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71B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00A79C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9575</TotalTime>
  <Words>734</Words>
  <Application>Microsoft Office PowerPoint</Application>
  <PresentationFormat>Presentazione su schermo (16:9)</PresentationFormat>
  <Paragraphs>178</Paragraphs>
  <Slides>12</Slides>
  <Notes>12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3" baseType="lpstr">
      <vt:lpstr>Arial</vt:lpstr>
      <vt:lpstr>Cambria Math</vt:lpstr>
      <vt:lpstr>DM Sans</vt:lpstr>
      <vt:lpstr>Fira Sans Condensed Medium</vt:lpstr>
      <vt:lpstr>Fira Sans Extra Condensed</vt:lpstr>
      <vt:lpstr>Fira Sans Extra Condensed Medium</vt:lpstr>
      <vt:lpstr>Fira Sans Extra Condensed SemiBold</vt:lpstr>
      <vt:lpstr>Headland One</vt:lpstr>
      <vt:lpstr>Helvetica Neue</vt:lpstr>
      <vt:lpstr>Wingdings</vt:lpstr>
      <vt:lpstr>Tema di Office</vt:lpstr>
      <vt:lpstr>Presentazione standard di PowerPoint</vt:lpstr>
      <vt:lpstr>A new OEM-centric, additive manufacturing-enabled             on-demand spare parts inventory model and its validation with a digital clamp connector product range</vt:lpstr>
      <vt:lpstr>AM Oil&amp;Gas Expectations</vt:lpstr>
      <vt:lpstr>Technical Milestones: Completed</vt:lpstr>
      <vt:lpstr>On-Demand Stock</vt:lpstr>
      <vt:lpstr>The Dynamic Cost Complication</vt:lpstr>
      <vt:lpstr>DOE: What factors are significant?</vt:lpstr>
      <vt:lpstr>Analytical Perfection</vt:lpstr>
      <vt:lpstr>Fast-track model, faster with tools</vt:lpstr>
      <vt:lpstr>Validation Results</vt:lpstr>
      <vt:lpstr>Q&amp;A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M. Semperboni</dc:creator>
  <cp:lastModifiedBy>Veniero Facchetti</cp:lastModifiedBy>
  <cp:revision>207</cp:revision>
  <dcterms:created xsi:type="dcterms:W3CDTF">2023-01-25T08:25:49Z</dcterms:created>
  <dcterms:modified xsi:type="dcterms:W3CDTF">2024-05-09T07:56:06Z</dcterms:modified>
</cp:coreProperties>
</file>