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7" r:id="rId1"/>
  </p:sldMasterIdLst>
  <p:notesMasterIdLst>
    <p:notesMasterId r:id="rId20"/>
  </p:notesMasterIdLst>
  <p:handoutMasterIdLst>
    <p:handoutMasterId r:id="rId21"/>
  </p:handoutMasterIdLst>
  <p:sldIdLst>
    <p:sldId id="327" r:id="rId2"/>
    <p:sldId id="324" r:id="rId3"/>
    <p:sldId id="343" r:id="rId4"/>
    <p:sldId id="344" r:id="rId5"/>
    <p:sldId id="342" r:id="rId6"/>
    <p:sldId id="332" r:id="rId7"/>
    <p:sldId id="345" r:id="rId8"/>
    <p:sldId id="334" r:id="rId9"/>
    <p:sldId id="336" r:id="rId10"/>
    <p:sldId id="335" r:id="rId11"/>
    <p:sldId id="338" r:id="rId12"/>
    <p:sldId id="341" r:id="rId13"/>
    <p:sldId id="339" r:id="rId14"/>
    <p:sldId id="346" r:id="rId15"/>
    <p:sldId id="328" r:id="rId16"/>
    <p:sldId id="314" r:id="rId17"/>
    <p:sldId id="347" r:id="rId18"/>
    <p:sldId id="348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71B8"/>
    <a:srgbClr val="5ABAF3"/>
    <a:srgbClr val="316EA9"/>
    <a:srgbClr val="296AA6"/>
    <a:srgbClr val="0C1330"/>
    <a:srgbClr val="328EE1"/>
    <a:srgbClr val="328BD9"/>
    <a:srgbClr val="276AA5"/>
    <a:srgbClr val="53A0CC"/>
    <a:srgbClr val="81D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824797-3A95-43CD-B103-61BE8D63D4E3}" v="12" dt="2024-05-09T10:04:25.8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92"/>
    <p:restoredTop sz="93137"/>
  </p:normalViewPr>
  <p:slideViewPr>
    <p:cSldViewPr snapToGrid="0">
      <p:cViewPr varScale="1">
        <p:scale>
          <a:sx n="131" d="100"/>
          <a:sy n="131" d="100"/>
        </p:scale>
        <p:origin x="822" y="120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notesViewPr>
    <p:cSldViewPr snapToGrid="0" showGuides="1">
      <p:cViewPr varScale="1">
        <p:scale>
          <a:sx n="140" d="100"/>
          <a:sy n="140" d="100"/>
        </p:scale>
        <p:origin x="41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niero Facchetti" userId="f2c6c99af91c4974" providerId="LiveId" clId="{AB824797-3A95-43CD-B103-61BE8D63D4E3}"/>
    <pc:docChg chg="undo custSel addSld delSld modSld">
      <pc:chgData name="Veniero Facchetti" userId="f2c6c99af91c4974" providerId="LiveId" clId="{AB824797-3A95-43CD-B103-61BE8D63D4E3}" dt="2024-05-09T10:04:28.845" v="186" actId="47"/>
      <pc:docMkLst>
        <pc:docMk/>
      </pc:docMkLst>
      <pc:sldChg chg="del">
        <pc:chgData name="Veniero Facchetti" userId="f2c6c99af91c4974" providerId="LiveId" clId="{AB824797-3A95-43CD-B103-61BE8D63D4E3}" dt="2024-05-09T10:04:28.845" v="186" actId="47"/>
        <pc:sldMkLst>
          <pc:docMk/>
          <pc:sldMk cId="2462792408" sldId="322"/>
        </pc:sldMkLst>
      </pc:sldChg>
      <pc:sldChg chg="modSp mod">
        <pc:chgData name="Veniero Facchetti" userId="f2c6c99af91c4974" providerId="LiveId" clId="{AB824797-3A95-43CD-B103-61BE8D63D4E3}" dt="2024-05-09T09:53:11.109" v="14" actId="6549"/>
        <pc:sldMkLst>
          <pc:docMk/>
          <pc:sldMk cId="4024510751" sldId="324"/>
        </pc:sldMkLst>
        <pc:spChg chg="mod">
          <ac:chgData name="Veniero Facchetti" userId="f2c6c99af91c4974" providerId="LiveId" clId="{AB824797-3A95-43CD-B103-61BE8D63D4E3}" dt="2024-05-09T09:53:01.166" v="13" actId="2710"/>
          <ac:spMkLst>
            <pc:docMk/>
            <pc:sldMk cId="4024510751" sldId="324"/>
            <ac:spMk id="2" creationId="{60BEEFAC-B87D-48F6-D21D-02E165BC31C0}"/>
          </ac:spMkLst>
        </pc:spChg>
        <pc:spChg chg="mod">
          <ac:chgData name="Veniero Facchetti" userId="f2c6c99af91c4974" providerId="LiveId" clId="{AB824797-3A95-43CD-B103-61BE8D63D4E3}" dt="2024-05-09T09:53:11.109" v="14" actId="6549"/>
          <ac:spMkLst>
            <pc:docMk/>
            <pc:sldMk cId="4024510751" sldId="324"/>
            <ac:spMk id="6" creationId="{02101DC7-1DBB-4FF0-3502-EE3388345414}"/>
          </ac:spMkLst>
        </pc:spChg>
      </pc:sldChg>
      <pc:sldChg chg="modSp mod">
        <pc:chgData name="Veniero Facchetti" userId="f2c6c99af91c4974" providerId="LiveId" clId="{AB824797-3A95-43CD-B103-61BE8D63D4E3}" dt="2024-05-09T09:52:53.466" v="8" actId="1076"/>
        <pc:sldMkLst>
          <pc:docMk/>
          <pc:sldMk cId="2849688472" sldId="327"/>
        </pc:sldMkLst>
        <pc:spChg chg="mod">
          <ac:chgData name="Veniero Facchetti" userId="f2c6c99af91c4974" providerId="LiveId" clId="{AB824797-3A95-43CD-B103-61BE8D63D4E3}" dt="2024-05-09T09:52:53.466" v="8" actId="1076"/>
          <ac:spMkLst>
            <pc:docMk/>
            <pc:sldMk cId="2849688472" sldId="327"/>
            <ac:spMk id="2" creationId="{0F174D2F-A0F4-79C8-E119-E565BE5E0169}"/>
          </ac:spMkLst>
        </pc:spChg>
      </pc:sldChg>
      <pc:sldChg chg="modSp mod">
        <pc:chgData name="Veniero Facchetti" userId="f2c6c99af91c4974" providerId="LiveId" clId="{AB824797-3A95-43CD-B103-61BE8D63D4E3}" dt="2024-05-09T10:03:05.163" v="174" actId="1076"/>
        <pc:sldMkLst>
          <pc:docMk/>
          <pc:sldMk cId="335501109" sldId="328"/>
        </pc:sldMkLst>
        <pc:spChg chg="mod">
          <ac:chgData name="Veniero Facchetti" userId="f2c6c99af91c4974" providerId="LiveId" clId="{AB824797-3A95-43CD-B103-61BE8D63D4E3}" dt="2024-05-09T10:03:05.163" v="174" actId="1076"/>
          <ac:spMkLst>
            <pc:docMk/>
            <pc:sldMk cId="335501109" sldId="328"/>
            <ac:spMk id="2" creationId="{B4A09DF2-88ED-C382-F37D-22EE2E867C53}"/>
          </ac:spMkLst>
        </pc:spChg>
      </pc:sldChg>
      <pc:sldChg chg="modSp mod">
        <pc:chgData name="Veniero Facchetti" userId="f2c6c99af91c4974" providerId="LiveId" clId="{AB824797-3A95-43CD-B103-61BE8D63D4E3}" dt="2024-05-09T09:55:38.075" v="58" actId="14100"/>
        <pc:sldMkLst>
          <pc:docMk/>
          <pc:sldMk cId="3863565228" sldId="332"/>
        </pc:sldMkLst>
        <pc:spChg chg="mod">
          <ac:chgData name="Veniero Facchetti" userId="f2c6c99af91c4974" providerId="LiveId" clId="{AB824797-3A95-43CD-B103-61BE8D63D4E3}" dt="2024-05-09T09:54:49.218" v="48" actId="1076"/>
          <ac:spMkLst>
            <pc:docMk/>
            <pc:sldMk cId="3863565228" sldId="332"/>
            <ac:spMk id="2" creationId="{B4A09DF2-88ED-C382-F37D-22EE2E867C53}"/>
          </ac:spMkLst>
        </pc:spChg>
        <pc:spChg chg="mod">
          <ac:chgData name="Veniero Facchetti" userId="f2c6c99af91c4974" providerId="LiveId" clId="{AB824797-3A95-43CD-B103-61BE8D63D4E3}" dt="2024-05-09T09:55:24.291" v="57" actId="1076"/>
          <ac:spMkLst>
            <pc:docMk/>
            <pc:sldMk cId="3863565228" sldId="332"/>
            <ac:spMk id="6" creationId="{5D8DBBF5-8856-EDF4-6FF9-942245DFB466}"/>
          </ac:spMkLst>
        </pc:spChg>
        <pc:spChg chg="mod">
          <ac:chgData name="Veniero Facchetti" userId="f2c6c99af91c4974" providerId="LiveId" clId="{AB824797-3A95-43CD-B103-61BE8D63D4E3}" dt="2024-05-09T09:55:24.291" v="57" actId="1076"/>
          <ac:spMkLst>
            <pc:docMk/>
            <pc:sldMk cId="3863565228" sldId="332"/>
            <ac:spMk id="8" creationId="{48B558E8-A1D2-04C7-FB98-7CF987FE5431}"/>
          </ac:spMkLst>
        </pc:spChg>
        <pc:spChg chg="mod">
          <ac:chgData name="Veniero Facchetti" userId="f2c6c99af91c4974" providerId="LiveId" clId="{AB824797-3A95-43CD-B103-61BE8D63D4E3}" dt="2024-05-09T09:55:24.291" v="57" actId="1076"/>
          <ac:spMkLst>
            <pc:docMk/>
            <pc:sldMk cId="3863565228" sldId="332"/>
            <ac:spMk id="10" creationId="{8B542A9F-8716-1E0C-4478-927CAE6B266C}"/>
          </ac:spMkLst>
        </pc:spChg>
        <pc:picChg chg="mod">
          <ac:chgData name="Veniero Facchetti" userId="f2c6c99af91c4974" providerId="LiveId" clId="{AB824797-3A95-43CD-B103-61BE8D63D4E3}" dt="2024-05-09T09:55:24.291" v="57" actId="1076"/>
          <ac:picMkLst>
            <pc:docMk/>
            <pc:sldMk cId="3863565228" sldId="332"/>
            <ac:picMk id="3" creationId="{9E3AA345-6EC1-4098-7F8F-62A5ACB849BE}"/>
          </ac:picMkLst>
        </pc:picChg>
        <pc:picChg chg="mod">
          <ac:chgData name="Veniero Facchetti" userId="f2c6c99af91c4974" providerId="LiveId" clId="{AB824797-3A95-43CD-B103-61BE8D63D4E3}" dt="2024-05-09T09:55:38.075" v="58" actId="14100"/>
          <ac:picMkLst>
            <pc:docMk/>
            <pc:sldMk cId="3863565228" sldId="332"/>
            <ac:picMk id="4" creationId="{00D79200-4E56-E8D9-A9FB-AC23CC462590}"/>
          </ac:picMkLst>
        </pc:picChg>
        <pc:picChg chg="mod">
          <ac:chgData name="Veniero Facchetti" userId="f2c6c99af91c4974" providerId="LiveId" clId="{AB824797-3A95-43CD-B103-61BE8D63D4E3}" dt="2024-05-09T09:55:24.291" v="57" actId="1076"/>
          <ac:picMkLst>
            <pc:docMk/>
            <pc:sldMk cId="3863565228" sldId="332"/>
            <ac:picMk id="5" creationId="{A36B02C7-4FD8-B28A-65C9-60337B3CEBB4}"/>
          </ac:picMkLst>
        </pc:picChg>
      </pc:sldChg>
      <pc:sldChg chg="modSp mod">
        <pc:chgData name="Veniero Facchetti" userId="f2c6c99af91c4974" providerId="LiveId" clId="{AB824797-3A95-43CD-B103-61BE8D63D4E3}" dt="2024-05-09T10:00:22.464" v="126" actId="2710"/>
        <pc:sldMkLst>
          <pc:docMk/>
          <pc:sldMk cId="2205822311" sldId="334"/>
        </pc:sldMkLst>
        <pc:spChg chg="mod">
          <ac:chgData name="Veniero Facchetti" userId="f2c6c99af91c4974" providerId="LiveId" clId="{AB824797-3A95-43CD-B103-61BE8D63D4E3}" dt="2024-05-09T09:56:36.187" v="70" actId="1076"/>
          <ac:spMkLst>
            <pc:docMk/>
            <pc:sldMk cId="2205822311" sldId="334"/>
            <ac:spMk id="2" creationId="{B4A09DF2-88ED-C382-F37D-22EE2E867C53}"/>
          </ac:spMkLst>
        </pc:spChg>
        <pc:spChg chg="mod">
          <ac:chgData name="Veniero Facchetti" userId="f2c6c99af91c4974" providerId="LiveId" clId="{AB824797-3A95-43CD-B103-61BE8D63D4E3}" dt="2024-05-09T10:00:22.464" v="126" actId="2710"/>
          <ac:spMkLst>
            <pc:docMk/>
            <pc:sldMk cId="2205822311" sldId="334"/>
            <ac:spMk id="9" creationId="{0D31509D-53D4-8874-AAEB-AC4522229986}"/>
          </ac:spMkLst>
        </pc:spChg>
        <pc:spChg chg="mod">
          <ac:chgData name="Veniero Facchetti" userId="f2c6c99af91c4974" providerId="LiveId" clId="{AB824797-3A95-43CD-B103-61BE8D63D4E3}" dt="2024-05-09T09:57:07.947" v="77" actId="2711"/>
          <ac:spMkLst>
            <pc:docMk/>
            <pc:sldMk cId="2205822311" sldId="334"/>
            <ac:spMk id="14" creationId="{75963D6C-7183-A20E-0818-196F6E143831}"/>
          </ac:spMkLst>
        </pc:spChg>
        <pc:spChg chg="mod">
          <ac:chgData name="Veniero Facchetti" userId="f2c6c99af91c4974" providerId="LiveId" clId="{AB824797-3A95-43CD-B103-61BE8D63D4E3}" dt="2024-05-09T09:57:23.611" v="80" actId="1076"/>
          <ac:spMkLst>
            <pc:docMk/>
            <pc:sldMk cId="2205822311" sldId="334"/>
            <ac:spMk id="17" creationId="{8A1A7ABC-7F0B-688B-6684-C5ADD042981B}"/>
          </ac:spMkLst>
        </pc:spChg>
        <pc:picChg chg="mod">
          <ac:chgData name="Veniero Facchetti" userId="f2c6c99af91c4974" providerId="LiveId" clId="{AB824797-3A95-43CD-B103-61BE8D63D4E3}" dt="2024-05-09T09:57:27.314" v="81" actId="1076"/>
          <ac:picMkLst>
            <pc:docMk/>
            <pc:sldMk cId="2205822311" sldId="334"/>
            <ac:picMk id="4" creationId="{530AAC10-2242-C3D8-C7E5-16EF7DA4BBC3}"/>
          </ac:picMkLst>
        </pc:picChg>
      </pc:sldChg>
      <pc:sldChg chg="modSp mod">
        <pc:chgData name="Veniero Facchetti" userId="f2c6c99af91c4974" providerId="LiveId" clId="{AB824797-3A95-43CD-B103-61BE8D63D4E3}" dt="2024-05-09T09:59:58.617" v="124" actId="2710"/>
        <pc:sldMkLst>
          <pc:docMk/>
          <pc:sldMk cId="2950557713" sldId="335"/>
        </pc:sldMkLst>
        <pc:spChg chg="mod">
          <ac:chgData name="Veniero Facchetti" userId="f2c6c99af91c4974" providerId="LiveId" clId="{AB824797-3A95-43CD-B103-61BE8D63D4E3}" dt="2024-05-09T09:59:11.643" v="112" actId="1076"/>
          <ac:spMkLst>
            <pc:docMk/>
            <pc:sldMk cId="2950557713" sldId="335"/>
            <ac:spMk id="2" creationId="{B4A09DF2-88ED-C382-F37D-22EE2E867C53}"/>
          </ac:spMkLst>
        </pc:spChg>
        <pc:spChg chg="mod">
          <ac:chgData name="Veniero Facchetti" userId="f2c6c99af91c4974" providerId="LiveId" clId="{AB824797-3A95-43CD-B103-61BE8D63D4E3}" dt="2024-05-09T09:59:58.617" v="124" actId="2710"/>
          <ac:spMkLst>
            <pc:docMk/>
            <pc:sldMk cId="2950557713" sldId="335"/>
            <ac:spMk id="9" creationId="{0D31509D-53D4-8874-AAEB-AC4522229986}"/>
          </ac:spMkLst>
        </pc:spChg>
        <pc:spChg chg="mod">
          <ac:chgData name="Veniero Facchetti" userId="f2c6c99af91c4974" providerId="LiveId" clId="{AB824797-3A95-43CD-B103-61BE8D63D4E3}" dt="2024-05-09T09:59:00.363" v="108" actId="1076"/>
          <ac:spMkLst>
            <pc:docMk/>
            <pc:sldMk cId="2950557713" sldId="335"/>
            <ac:spMk id="14" creationId="{75963D6C-7183-A20E-0818-196F6E143831}"/>
          </ac:spMkLst>
        </pc:spChg>
        <pc:spChg chg="mod">
          <ac:chgData name="Veniero Facchetti" userId="f2c6c99af91c4974" providerId="LiveId" clId="{AB824797-3A95-43CD-B103-61BE8D63D4E3}" dt="2024-05-09T09:58:33.755" v="100" actId="1076"/>
          <ac:spMkLst>
            <pc:docMk/>
            <pc:sldMk cId="2950557713" sldId="335"/>
            <ac:spMk id="17" creationId="{8A1A7ABC-7F0B-688B-6684-C5ADD042981B}"/>
          </ac:spMkLst>
        </pc:spChg>
        <pc:spChg chg="mod">
          <ac:chgData name="Veniero Facchetti" userId="f2c6c99af91c4974" providerId="LiveId" clId="{AB824797-3A95-43CD-B103-61BE8D63D4E3}" dt="2024-05-09T09:58:55.619" v="107" actId="1076"/>
          <ac:spMkLst>
            <pc:docMk/>
            <pc:sldMk cId="2950557713" sldId="335"/>
            <ac:spMk id="18" creationId="{1A345CC9-D8FC-4FFF-BD82-A969712FBF20}"/>
          </ac:spMkLst>
        </pc:spChg>
        <pc:spChg chg="mod">
          <ac:chgData name="Veniero Facchetti" userId="f2c6c99af91c4974" providerId="LiveId" clId="{AB824797-3A95-43CD-B103-61BE8D63D4E3}" dt="2024-05-09T09:59:00.363" v="108" actId="1076"/>
          <ac:spMkLst>
            <pc:docMk/>
            <pc:sldMk cId="2950557713" sldId="335"/>
            <ac:spMk id="19" creationId="{9FCBFDD5-6259-3DFB-6AD6-A6017789E894}"/>
          </ac:spMkLst>
        </pc:spChg>
        <pc:graphicFrameChg chg="mod modGraphic">
          <ac:chgData name="Veniero Facchetti" userId="f2c6c99af91c4974" providerId="LiveId" clId="{AB824797-3A95-43CD-B103-61BE8D63D4E3}" dt="2024-05-09T09:58:52.274" v="106" actId="1076"/>
          <ac:graphicFrameMkLst>
            <pc:docMk/>
            <pc:sldMk cId="2950557713" sldId="335"/>
            <ac:graphicFrameMk id="21" creationId="{943F93EB-7741-0256-18EE-4BEBEEDEB9BF}"/>
          </ac:graphicFrameMkLst>
        </pc:graphicFrameChg>
      </pc:sldChg>
      <pc:sldChg chg="modSp mod">
        <pc:chgData name="Veniero Facchetti" userId="f2c6c99af91c4974" providerId="LiveId" clId="{AB824797-3A95-43CD-B103-61BE8D63D4E3}" dt="2024-05-09T10:00:06.778" v="125" actId="2710"/>
        <pc:sldMkLst>
          <pc:docMk/>
          <pc:sldMk cId="1311799547" sldId="336"/>
        </pc:sldMkLst>
        <pc:spChg chg="mod">
          <ac:chgData name="Veniero Facchetti" userId="f2c6c99af91c4974" providerId="LiveId" clId="{AB824797-3A95-43CD-B103-61BE8D63D4E3}" dt="2024-05-09T09:57:38.091" v="84" actId="1076"/>
          <ac:spMkLst>
            <pc:docMk/>
            <pc:sldMk cId="1311799547" sldId="336"/>
            <ac:spMk id="2" creationId="{B4A09DF2-88ED-C382-F37D-22EE2E867C53}"/>
          </ac:spMkLst>
        </pc:spChg>
        <pc:spChg chg="mod">
          <ac:chgData name="Veniero Facchetti" userId="f2c6c99af91c4974" providerId="LiveId" clId="{AB824797-3A95-43CD-B103-61BE8D63D4E3}" dt="2024-05-09T10:00:06.778" v="125" actId="2710"/>
          <ac:spMkLst>
            <pc:docMk/>
            <pc:sldMk cId="1311799547" sldId="336"/>
            <ac:spMk id="9" creationId="{0D31509D-53D4-8874-AAEB-AC4522229986}"/>
          </ac:spMkLst>
        </pc:spChg>
        <pc:spChg chg="mod">
          <ac:chgData name="Veniero Facchetti" userId="f2c6c99af91c4974" providerId="LiveId" clId="{AB824797-3A95-43CD-B103-61BE8D63D4E3}" dt="2024-05-09T09:58:06.467" v="93" actId="1076"/>
          <ac:spMkLst>
            <pc:docMk/>
            <pc:sldMk cId="1311799547" sldId="336"/>
            <ac:spMk id="14" creationId="{75963D6C-7183-A20E-0818-196F6E143831}"/>
          </ac:spMkLst>
        </pc:spChg>
        <pc:spChg chg="mod">
          <ac:chgData name="Veniero Facchetti" userId="f2c6c99af91c4974" providerId="LiveId" clId="{AB824797-3A95-43CD-B103-61BE8D63D4E3}" dt="2024-05-09T09:57:49.243" v="88" actId="1076"/>
          <ac:spMkLst>
            <pc:docMk/>
            <pc:sldMk cId="1311799547" sldId="336"/>
            <ac:spMk id="17" creationId="{8A1A7ABC-7F0B-688B-6684-C5ADD042981B}"/>
          </ac:spMkLst>
        </pc:spChg>
        <pc:spChg chg="mod">
          <ac:chgData name="Veniero Facchetti" userId="f2c6c99af91c4974" providerId="LiveId" clId="{AB824797-3A95-43CD-B103-61BE8D63D4E3}" dt="2024-05-09T09:57:55.698" v="90" actId="2711"/>
          <ac:spMkLst>
            <pc:docMk/>
            <pc:sldMk cId="1311799547" sldId="336"/>
            <ac:spMk id="18" creationId="{1A345CC9-D8FC-4FFF-BD82-A969712FBF20}"/>
          </ac:spMkLst>
        </pc:spChg>
        <pc:spChg chg="mod">
          <ac:chgData name="Veniero Facchetti" userId="f2c6c99af91c4974" providerId="LiveId" clId="{AB824797-3A95-43CD-B103-61BE8D63D4E3}" dt="2024-05-09T09:58:06.467" v="93" actId="1076"/>
          <ac:spMkLst>
            <pc:docMk/>
            <pc:sldMk cId="1311799547" sldId="336"/>
            <ac:spMk id="19" creationId="{9FCBFDD5-6259-3DFB-6AD6-A6017789E894}"/>
          </ac:spMkLst>
        </pc:spChg>
        <pc:picChg chg="mod">
          <ac:chgData name="Veniero Facchetti" userId="f2c6c99af91c4974" providerId="LiveId" clId="{AB824797-3A95-43CD-B103-61BE8D63D4E3}" dt="2024-05-09T09:58:11.970" v="95" actId="1076"/>
          <ac:picMkLst>
            <pc:docMk/>
            <pc:sldMk cId="1311799547" sldId="336"/>
            <ac:picMk id="3" creationId="{CD5EB3E6-7ACE-1F39-E917-5CD2AE2D6D6A}"/>
          </ac:picMkLst>
        </pc:picChg>
      </pc:sldChg>
      <pc:sldChg chg="modSp mod">
        <pc:chgData name="Veniero Facchetti" userId="f2c6c99af91c4974" providerId="LiveId" clId="{AB824797-3A95-43CD-B103-61BE8D63D4E3}" dt="2024-05-09T09:59:50.611" v="123" actId="1076"/>
        <pc:sldMkLst>
          <pc:docMk/>
          <pc:sldMk cId="815149289" sldId="338"/>
        </pc:sldMkLst>
        <pc:spChg chg="mod">
          <ac:chgData name="Veniero Facchetti" userId="f2c6c99af91c4974" providerId="LiveId" clId="{AB824797-3A95-43CD-B103-61BE8D63D4E3}" dt="2024-05-09T09:59:28.899" v="116" actId="1076"/>
          <ac:spMkLst>
            <pc:docMk/>
            <pc:sldMk cId="815149289" sldId="338"/>
            <ac:spMk id="2" creationId="{B4A09DF2-88ED-C382-F37D-22EE2E867C53}"/>
          </ac:spMkLst>
        </pc:spChg>
        <pc:spChg chg="mod">
          <ac:chgData name="Veniero Facchetti" userId="f2c6c99af91c4974" providerId="LiveId" clId="{AB824797-3A95-43CD-B103-61BE8D63D4E3}" dt="2024-05-09T09:59:50.611" v="123" actId="1076"/>
          <ac:spMkLst>
            <pc:docMk/>
            <pc:sldMk cId="815149289" sldId="338"/>
            <ac:spMk id="4" creationId="{71CDA337-BEAE-3F75-D635-4202D5D86B40}"/>
          </ac:spMkLst>
        </pc:spChg>
        <pc:spChg chg="mod">
          <ac:chgData name="Veniero Facchetti" userId="f2c6c99af91c4974" providerId="LiveId" clId="{AB824797-3A95-43CD-B103-61BE8D63D4E3}" dt="2024-05-09T09:59:47.299" v="122" actId="1076"/>
          <ac:spMkLst>
            <pc:docMk/>
            <pc:sldMk cId="815149289" sldId="338"/>
            <ac:spMk id="5" creationId="{C8FCE3C5-0800-4762-F9CB-C37C28BF390E}"/>
          </ac:spMkLst>
        </pc:spChg>
        <pc:spChg chg="mod">
          <ac:chgData name="Veniero Facchetti" userId="f2c6c99af91c4974" providerId="LiveId" clId="{AB824797-3A95-43CD-B103-61BE8D63D4E3}" dt="2024-05-09T09:59:36.709" v="119" actId="404"/>
          <ac:spMkLst>
            <pc:docMk/>
            <pc:sldMk cId="815149289" sldId="338"/>
            <ac:spMk id="9" creationId="{0D31509D-53D4-8874-AAEB-AC4522229986}"/>
          </ac:spMkLst>
        </pc:spChg>
      </pc:sldChg>
      <pc:sldChg chg="modSp mod">
        <pc:chgData name="Veniero Facchetti" userId="f2c6c99af91c4974" providerId="LiveId" clId="{AB824797-3A95-43CD-B103-61BE8D63D4E3}" dt="2024-05-09T10:02:42.163" v="165" actId="1076"/>
        <pc:sldMkLst>
          <pc:docMk/>
          <pc:sldMk cId="4102834694" sldId="339"/>
        </pc:sldMkLst>
        <pc:spChg chg="mod">
          <ac:chgData name="Veniero Facchetti" userId="f2c6c99af91c4974" providerId="LiveId" clId="{AB824797-3A95-43CD-B103-61BE8D63D4E3}" dt="2024-05-09T10:02:33.691" v="163" actId="1076"/>
          <ac:spMkLst>
            <pc:docMk/>
            <pc:sldMk cId="4102834694" sldId="339"/>
            <ac:spMk id="2" creationId="{B4A09DF2-88ED-C382-F37D-22EE2E867C53}"/>
          </ac:spMkLst>
        </pc:spChg>
        <pc:spChg chg="mod">
          <ac:chgData name="Veniero Facchetti" userId="f2c6c99af91c4974" providerId="LiveId" clId="{AB824797-3A95-43CD-B103-61BE8D63D4E3}" dt="2024-05-09T10:02:16.291" v="156" actId="1076"/>
          <ac:spMkLst>
            <pc:docMk/>
            <pc:sldMk cId="4102834694" sldId="339"/>
            <ac:spMk id="4" creationId="{71CDA337-BEAE-3F75-D635-4202D5D86B40}"/>
          </ac:spMkLst>
        </pc:spChg>
        <pc:spChg chg="mod">
          <ac:chgData name="Veniero Facchetti" userId="f2c6c99af91c4974" providerId="LiveId" clId="{AB824797-3A95-43CD-B103-61BE8D63D4E3}" dt="2024-05-09T10:01:47.971" v="148" actId="1076"/>
          <ac:spMkLst>
            <pc:docMk/>
            <pc:sldMk cId="4102834694" sldId="339"/>
            <ac:spMk id="5" creationId="{C8FCE3C5-0800-4762-F9CB-C37C28BF390E}"/>
          </ac:spMkLst>
        </pc:spChg>
        <pc:spChg chg="mod">
          <ac:chgData name="Veniero Facchetti" userId="f2c6c99af91c4974" providerId="LiveId" clId="{AB824797-3A95-43CD-B103-61BE8D63D4E3}" dt="2024-05-09T10:02:42.163" v="165" actId="1076"/>
          <ac:spMkLst>
            <pc:docMk/>
            <pc:sldMk cId="4102834694" sldId="339"/>
            <ac:spMk id="9" creationId="{0D31509D-53D4-8874-AAEB-AC4522229986}"/>
          </ac:spMkLst>
        </pc:spChg>
        <pc:spChg chg="mod">
          <ac:chgData name="Veniero Facchetti" userId="f2c6c99af91c4974" providerId="LiveId" clId="{AB824797-3A95-43CD-B103-61BE8D63D4E3}" dt="2024-05-09T10:02:22.244" v="158" actId="1076"/>
          <ac:spMkLst>
            <pc:docMk/>
            <pc:sldMk cId="4102834694" sldId="339"/>
            <ac:spMk id="10" creationId="{35ACB125-7B7B-21A1-ED78-A16F56215CC7}"/>
          </ac:spMkLst>
        </pc:spChg>
        <pc:spChg chg="mod">
          <ac:chgData name="Veniero Facchetti" userId="f2c6c99af91c4974" providerId="LiveId" clId="{AB824797-3A95-43CD-B103-61BE8D63D4E3}" dt="2024-05-09T10:02:16.291" v="156" actId="1076"/>
          <ac:spMkLst>
            <pc:docMk/>
            <pc:sldMk cId="4102834694" sldId="339"/>
            <ac:spMk id="11" creationId="{D7070B25-9310-AA2E-4831-59847A8400D0}"/>
          </ac:spMkLst>
        </pc:spChg>
        <pc:graphicFrameChg chg="mod modGraphic">
          <ac:chgData name="Veniero Facchetti" userId="f2c6c99af91c4974" providerId="LiveId" clId="{AB824797-3A95-43CD-B103-61BE8D63D4E3}" dt="2024-05-09T10:01:57.763" v="151" actId="1076"/>
          <ac:graphicFrameMkLst>
            <pc:docMk/>
            <pc:sldMk cId="4102834694" sldId="339"/>
            <ac:graphicFrameMk id="8" creationId="{34B93751-AEEE-7BF2-F1BE-538F931E3FCD}"/>
          </ac:graphicFrameMkLst>
        </pc:graphicFrameChg>
      </pc:sldChg>
      <pc:sldChg chg="modSp mod">
        <pc:chgData name="Veniero Facchetti" userId="f2c6c99af91c4974" providerId="LiveId" clId="{AB824797-3A95-43CD-B103-61BE8D63D4E3}" dt="2024-05-09T10:01:29.219" v="143" actId="1076"/>
        <pc:sldMkLst>
          <pc:docMk/>
          <pc:sldMk cId="4197512743" sldId="341"/>
        </pc:sldMkLst>
        <pc:spChg chg="mod">
          <ac:chgData name="Veniero Facchetti" userId="f2c6c99af91c4974" providerId="LiveId" clId="{AB824797-3A95-43CD-B103-61BE8D63D4E3}" dt="2024-05-09T10:01:22.603" v="141" actId="1076"/>
          <ac:spMkLst>
            <pc:docMk/>
            <pc:sldMk cId="4197512743" sldId="341"/>
            <ac:spMk id="2" creationId="{B4A09DF2-88ED-C382-F37D-22EE2E867C53}"/>
          </ac:spMkLst>
        </pc:spChg>
        <pc:spChg chg="mod">
          <ac:chgData name="Veniero Facchetti" userId="f2c6c99af91c4974" providerId="LiveId" clId="{AB824797-3A95-43CD-B103-61BE8D63D4E3}" dt="2024-05-09T10:01:17.811" v="139" actId="1076"/>
          <ac:spMkLst>
            <pc:docMk/>
            <pc:sldMk cId="4197512743" sldId="341"/>
            <ac:spMk id="4" creationId="{71CDA337-BEAE-3F75-D635-4202D5D86B40}"/>
          </ac:spMkLst>
        </pc:spChg>
        <pc:spChg chg="mod">
          <ac:chgData name="Veniero Facchetti" userId="f2c6c99af91c4974" providerId="LiveId" clId="{AB824797-3A95-43CD-B103-61BE8D63D4E3}" dt="2024-05-09T10:00:58.676" v="134" actId="1076"/>
          <ac:spMkLst>
            <pc:docMk/>
            <pc:sldMk cId="4197512743" sldId="341"/>
            <ac:spMk id="5" creationId="{C8FCE3C5-0800-4762-F9CB-C37C28BF390E}"/>
          </ac:spMkLst>
        </pc:spChg>
        <pc:spChg chg="mod">
          <ac:chgData name="Veniero Facchetti" userId="f2c6c99af91c4974" providerId="LiveId" clId="{AB824797-3A95-43CD-B103-61BE8D63D4E3}" dt="2024-05-09T10:01:27.019" v="142" actId="1076"/>
          <ac:spMkLst>
            <pc:docMk/>
            <pc:sldMk cId="4197512743" sldId="341"/>
            <ac:spMk id="9" creationId="{0D31509D-53D4-8874-AAEB-AC4522229986}"/>
          </ac:spMkLst>
        </pc:spChg>
        <pc:spChg chg="mod">
          <ac:chgData name="Veniero Facchetti" userId="f2c6c99af91c4974" providerId="LiveId" clId="{AB824797-3A95-43CD-B103-61BE8D63D4E3}" dt="2024-05-09T10:01:29.219" v="143" actId="1076"/>
          <ac:spMkLst>
            <pc:docMk/>
            <pc:sldMk cId="4197512743" sldId="341"/>
            <ac:spMk id="10" creationId="{35ACB125-7B7B-21A1-ED78-A16F56215CC7}"/>
          </ac:spMkLst>
        </pc:spChg>
        <pc:spChg chg="mod">
          <ac:chgData name="Veniero Facchetti" userId="f2c6c99af91c4974" providerId="LiveId" clId="{AB824797-3A95-43CD-B103-61BE8D63D4E3}" dt="2024-05-09T10:01:17.811" v="139" actId="1076"/>
          <ac:spMkLst>
            <pc:docMk/>
            <pc:sldMk cId="4197512743" sldId="341"/>
            <ac:spMk id="11" creationId="{D7070B25-9310-AA2E-4831-59847A8400D0}"/>
          </ac:spMkLst>
        </pc:spChg>
      </pc:sldChg>
      <pc:sldChg chg="modSp mod">
        <pc:chgData name="Veniero Facchetti" userId="f2c6c99af91c4974" providerId="LiveId" clId="{AB824797-3A95-43CD-B103-61BE8D63D4E3}" dt="2024-05-09T09:54:35.716" v="45" actId="404"/>
        <pc:sldMkLst>
          <pc:docMk/>
          <pc:sldMk cId="3140168958" sldId="342"/>
        </pc:sldMkLst>
        <pc:spChg chg="mod">
          <ac:chgData name="Veniero Facchetti" userId="f2c6c99af91c4974" providerId="LiveId" clId="{AB824797-3A95-43CD-B103-61BE8D63D4E3}" dt="2024-05-09T09:54:29.202" v="43" actId="1076"/>
          <ac:spMkLst>
            <pc:docMk/>
            <pc:sldMk cId="3140168958" sldId="342"/>
            <ac:spMk id="2" creationId="{B4A09DF2-88ED-C382-F37D-22EE2E867C53}"/>
          </ac:spMkLst>
        </pc:spChg>
        <pc:spChg chg="mod">
          <ac:chgData name="Veniero Facchetti" userId="f2c6c99af91c4974" providerId="LiveId" clId="{AB824797-3A95-43CD-B103-61BE8D63D4E3}" dt="2024-05-09T09:54:35.716" v="45" actId="404"/>
          <ac:spMkLst>
            <pc:docMk/>
            <pc:sldMk cId="3140168958" sldId="342"/>
            <ac:spMk id="9" creationId="{24ACE261-1DEE-C70B-2E79-49B995B37076}"/>
          </ac:spMkLst>
        </pc:spChg>
      </pc:sldChg>
      <pc:sldChg chg="delSp modSp mod">
        <pc:chgData name="Veniero Facchetti" userId="f2c6c99af91c4974" providerId="LiveId" clId="{AB824797-3A95-43CD-B103-61BE8D63D4E3}" dt="2024-05-09T09:54:04.102" v="33" actId="478"/>
        <pc:sldMkLst>
          <pc:docMk/>
          <pc:sldMk cId="1439126713" sldId="343"/>
        </pc:sldMkLst>
        <pc:spChg chg="mod">
          <ac:chgData name="Veniero Facchetti" userId="f2c6c99af91c4974" providerId="LiveId" clId="{AB824797-3A95-43CD-B103-61BE8D63D4E3}" dt="2024-05-09T09:53:25.635" v="21" actId="1076"/>
          <ac:spMkLst>
            <pc:docMk/>
            <pc:sldMk cId="1439126713" sldId="343"/>
            <ac:spMk id="2" creationId="{DD188557-E561-BC85-0B04-09E347C9CB30}"/>
          </ac:spMkLst>
        </pc:spChg>
        <pc:spChg chg="del">
          <ac:chgData name="Veniero Facchetti" userId="f2c6c99af91c4974" providerId="LiveId" clId="{AB824797-3A95-43CD-B103-61BE8D63D4E3}" dt="2024-05-09T09:54:03.306" v="32" actId="478"/>
          <ac:spMkLst>
            <pc:docMk/>
            <pc:sldMk cId="1439126713" sldId="343"/>
            <ac:spMk id="9" creationId="{24B4A2F8-6C11-9290-9323-BAC156CDB4E6}"/>
          </ac:spMkLst>
        </pc:spChg>
        <pc:spChg chg="mod">
          <ac:chgData name="Veniero Facchetti" userId="f2c6c99af91c4974" providerId="LiveId" clId="{AB824797-3A95-43CD-B103-61BE8D63D4E3}" dt="2024-05-09T09:54:00.564" v="31" actId="1076"/>
          <ac:spMkLst>
            <pc:docMk/>
            <pc:sldMk cId="1439126713" sldId="343"/>
            <ac:spMk id="12" creationId="{86835B88-AB70-464C-D2A1-B7715843EF85}"/>
          </ac:spMkLst>
        </pc:spChg>
        <pc:spChg chg="mod">
          <ac:chgData name="Veniero Facchetti" userId="f2c6c99af91c4974" providerId="LiveId" clId="{AB824797-3A95-43CD-B103-61BE8D63D4E3}" dt="2024-05-09T09:53:34.583" v="23" actId="404"/>
          <ac:spMkLst>
            <pc:docMk/>
            <pc:sldMk cId="1439126713" sldId="343"/>
            <ac:spMk id="13" creationId="{3397B018-8B7E-DC1D-5AC1-3848F65D3A0C}"/>
          </ac:spMkLst>
        </pc:spChg>
        <pc:picChg chg="mod">
          <ac:chgData name="Veniero Facchetti" userId="f2c6c99af91c4974" providerId="LiveId" clId="{AB824797-3A95-43CD-B103-61BE8D63D4E3}" dt="2024-05-09T09:53:53.090" v="29" actId="1076"/>
          <ac:picMkLst>
            <pc:docMk/>
            <pc:sldMk cId="1439126713" sldId="343"/>
            <ac:picMk id="6" creationId="{6CA39E37-0735-E462-033F-DB8FB09556BB}"/>
          </ac:picMkLst>
        </pc:picChg>
        <pc:picChg chg="del">
          <ac:chgData name="Veniero Facchetti" userId="f2c6c99af91c4974" providerId="LiveId" clId="{AB824797-3A95-43CD-B103-61BE8D63D4E3}" dt="2024-05-09T09:54:04.102" v="33" actId="478"/>
          <ac:picMkLst>
            <pc:docMk/>
            <pc:sldMk cId="1439126713" sldId="343"/>
            <ac:picMk id="10" creationId="{141324B9-C9D9-2F4A-52C4-053133BD1F54}"/>
          </ac:picMkLst>
        </pc:picChg>
      </pc:sldChg>
      <pc:sldChg chg="modSp mod">
        <pc:chgData name="Veniero Facchetti" userId="f2c6c99af91c4974" providerId="LiveId" clId="{AB824797-3A95-43CD-B103-61BE8D63D4E3}" dt="2024-05-09T09:54:13.091" v="36" actId="1076"/>
        <pc:sldMkLst>
          <pc:docMk/>
          <pc:sldMk cId="2120771239" sldId="344"/>
        </pc:sldMkLst>
        <pc:spChg chg="mod">
          <ac:chgData name="Veniero Facchetti" userId="f2c6c99af91c4974" providerId="LiveId" clId="{AB824797-3A95-43CD-B103-61BE8D63D4E3}" dt="2024-05-09T09:54:13.091" v="36" actId="1076"/>
          <ac:spMkLst>
            <pc:docMk/>
            <pc:sldMk cId="2120771239" sldId="344"/>
            <ac:spMk id="2" creationId="{FAEE317A-D244-8C17-A6FE-B1304D296D0A}"/>
          </ac:spMkLst>
        </pc:spChg>
      </pc:sldChg>
      <pc:sldChg chg="modSp mod">
        <pc:chgData name="Veniero Facchetti" userId="f2c6c99af91c4974" providerId="LiveId" clId="{AB824797-3A95-43CD-B103-61BE8D63D4E3}" dt="2024-05-09T10:00:31.635" v="128" actId="1076"/>
        <pc:sldMkLst>
          <pc:docMk/>
          <pc:sldMk cId="2848241351" sldId="345"/>
        </pc:sldMkLst>
        <pc:spChg chg="mod">
          <ac:chgData name="Veniero Facchetti" userId="f2c6c99af91c4974" providerId="LiveId" clId="{AB824797-3A95-43CD-B103-61BE8D63D4E3}" dt="2024-05-09T09:55:51.451" v="61" actId="1076"/>
          <ac:spMkLst>
            <pc:docMk/>
            <pc:sldMk cId="2848241351" sldId="345"/>
            <ac:spMk id="2" creationId="{B4A09DF2-88ED-C382-F37D-22EE2E867C53}"/>
          </ac:spMkLst>
        </pc:spChg>
        <pc:spChg chg="mod">
          <ac:chgData name="Veniero Facchetti" userId="f2c6c99af91c4974" providerId="LiveId" clId="{AB824797-3A95-43CD-B103-61BE8D63D4E3}" dt="2024-05-09T10:00:31.635" v="128" actId="1076"/>
          <ac:spMkLst>
            <pc:docMk/>
            <pc:sldMk cId="2848241351" sldId="345"/>
            <ac:spMk id="6" creationId="{5D8DBBF5-8856-EDF4-6FF9-942245DFB466}"/>
          </ac:spMkLst>
        </pc:spChg>
        <pc:spChg chg="mod">
          <ac:chgData name="Veniero Facchetti" userId="f2c6c99af91c4974" providerId="LiveId" clId="{AB824797-3A95-43CD-B103-61BE8D63D4E3}" dt="2024-05-09T09:55:58.160" v="63" actId="404"/>
          <ac:spMkLst>
            <pc:docMk/>
            <pc:sldMk cId="2848241351" sldId="345"/>
            <ac:spMk id="7" creationId="{CEE010DD-4ACB-784A-8701-846B8E7E8C78}"/>
          </ac:spMkLst>
        </pc:spChg>
        <pc:spChg chg="mod">
          <ac:chgData name="Veniero Facchetti" userId="f2c6c99af91c4974" providerId="LiveId" clId="{AB824797-3A95-43CD-B103-61BE8D63D4E3}" dt="2024-05-09T09:56:07.963" v="65" actId="1076"/>
          <ac:spMkLst>
            <pc:docMk/>
            <pc:sldMk cId="2848241351" sldId="345"/>
            <ac:spMk id="8" creationId="{48B558E8-A1D2-04C7-FB98-7CF987FE5431}"/>
          </ac:spMkLst>
        </pc:spChg>
        <pc:spChg chg="mod">
          <ac:chgData name="Veniero Facchetti" userId="f2c6c99af91c4974" providerId="LiveId" clId="{AB824797-3A95-43CD-B103-61BE8D63D4E3}" dt="2024-05-09T09:55:58.160" v="63" actId="404"/>
          <ac:spMkLst>
            <pc:docMk/>
            <pc:sldMk cId="2848241351" sldId="345"/>
            <ac:spMk id="10" creationId="{8B542A9F-8716-1E0C-4478-927CAE6B266C}"/>
          </ac:spMkLst>
        </pc:spChg>
        <pc:picChg chg="mod">
          <ac:chgData name="Veniero Facchetti" userId="f2c6c99af91c4974" providerId="LiveId" clId="{AB824797-3A95-43CD-B103-61BE8D63D4E3}" dt="2024-05-09T09:56:20.724" v="66" actId="1076"/>
          <ac:picMkLst>
            <pc:docMk/>
            <pc:sldMk cId="2848241351" sldId="345"/>
            <ac:picMk id="3" creationId="{9E3AA345-6EC1-4098-7F8F-62A5ACB849BE}"/>
          </ac:picMkLst>
        </pc:picChg>
        <pc:picChg chg="mod">
          <ac:chgData name="Veniero Facchetti" userId="f2c6c99af91c4974" providerId="LiveId" clId="{AB824797-3A95-43CD-B103-61BE8D63D4E3}" dt="2024-05-09T09:56:26.115" v="67" actId="1076"/>
          <ac:picMkLst>
            <pc:docMk/>
            <pc:sldMk cId="2848241351" sldId="345"/>
            <ac:picMk id="5" creationId="{A36B02C7-4FD8-B28A-65C9-60337B3CEBB4}"/>
          </ac:picMkLst>
        </pc:picChg>
      </pc:sldChg>
      <pc:sldChg chg="modSp mod">
        <pc:chgData name="Veniero Facchetti" userId="f2c6c99af91c4974" providerId="LiveId" clId="{AB824797-3A95-43CD-B103-61BE8D63D4E3}" dt="2024-05-09T10:02:53.573" v="167" actId="404"/>
        <pc:sldMkLst>
          <pc:docMk/>
          <pc:sldMk cId="2123824089" sldId="346"/>
        </pc:sldMkLst>
        <pc:spChg chg="mod">
          <ac:chgData name="Veniero Facchetti" userId="f2c6c99af91c4974" providerId="LiveId" clId="{AB824797-3A95-43CD-B103-61BE8D63D4E3}" dt="2024-05-09T10:02:53.573" v="167" actId="404"/>
          <ac:spMkLst>
            <pc:docMk/>
            <pc:sldMk cId="2123824089" sldId="346"/>
            <ac:spMk id="9" creationId="{24ACE261-1DEE-C70B-2E79-49B995B37076}"/>
          </ac:spMkLst>
        </pc:spChg>
      </pc:sldChg>
      <pc:sldChg chg="addSp delSp modSp new mod modClrScheme chgLayout">
        <pc:chgData name="Veniero Facchetti" userId="f2c6c99af91c4974" providerId="LiveId" clId="{AB824797-3A95-43CD-B103-61BE8D63D4E3}" dt="2024-05-09T10:04:15.878" v="184" actId="12788"/>
        <pc:sldMkLst>
          <pc:docMk/>
          <pc:sldMk cId="2461862951" sldId="347"/>
        </pc:sldMkLst>
        <pc:spChg chg="del">
          <ac:chgData name="Veniero Facchetti" userId="f2c6c99af91c4974" providerId="LiveId" clId="{AB824797-3A95-43CD-B103-61BE8D63D4E3}" dt="2024-05-09T10:03:35.651" v="176" actId="700"/>
          <ac:spMkLst>
            <pc:docMk/>
            <pc:sldMk cId="2461862951" sldId="347"/>
            <ac:spMk id="2" creationId="{8B30EABD-F32C-6237-F5FD-C61980E47AB5}"/>
          </ac:spMkLst>
        </pc:spChg>
        <pc:spChg chg="del">
          <ac:chgData name="Veniero Facchetti" userId="f2c6c99af91c4974" providerId="LiveId" clId="{AB824797-3A95-43CD-B103-61BE8D63D4E3}" dt="2024-05-09T10:03:35.651" v="176" actId="700"/>
          <ac:spMkLst>
            <pc:docMk/>
            <pc:sldMk cId="2461862951" sldId="347"/>
            <ac:spMk id="3" creationId="{7ADF0A64-93DB-761D-2F25-55EDC71AB189}"/>
          </ac:spMkLst>
        </pc:spChg>
        <pc:spChg chg="add mod">
          <ac:chgData name="Veniero Facchetti" userId="f2c6c99af91c4974" providerId="LiveId" clId="{AB824797-3A95-43CD-B103-61BE8D63D4E3}" dt="2024-05-09T10:04:15.878" v="184" actId="12788"/>
          <ac:spMkLst>
            <pc:docMk/>
            <pc:sldMk cId="2461862951" sldId="347"/>
            <ac:spMk id="4" creationId="{DA81A594-19FF-531E-BD33-4B26CCCA89C5}"/>
          </ac:spMkLst>
        </pc:spChg>
        <pc:grpChg chg="add mod">
          <ac:chgData name="Veniero Facchetti" userId="f2c6c99af91c4974" providerId="LiveId" clId="{AB824797-3A95-43CD-B103-61BE8D63D4E3}" dt="2024-05-09T10:04:15.878" v="184" actId="12788"/>
          <ac:grpSpMkLst>
            <pc:docMk/>
            <pc:sldMk cId="2461862951" sldId="347"/>
            <ac:grpSpMk id="6" creationId="{4CA67BCD-7DBB-1799-7372-5BEEB03B8BAC}"/>
          </ac:grpSpMkLst>
        </pc:grpChg>
        <pc:picChg chg="add mod">
          <ac:chgData name="Veniero Facchetti" userId="f2c6c99af91c4974" providerId="LiveId" clId="{AB824797-3A95-43CD-B103-61BE8D63D4E3}" dt="2024-05-09T10:04:15.878" v="184" actId="12788"/>
          <ac:picMkLst>
            <pc:docMk/>
            <pc:sldMk cId="2461862951" sldId="347"/>
            <ac:picMk id="5" creationId="{F985BD7D-03D3-0664-61F1-D174E2B1F669}"/>
          </ac:picMkLst>
        </pc:picChg>
      </pc:sldChg>
      <pc:sldChg chg="add">
        <pc:chgData name="Veniero Facchetti" userId="f2c6c99af91c4974" providerId="LiveId" clId="{AB824797-3A95-43CD-B103-61BE8D63D4E3}" dt="2024-05-09T10:04:25.841" v="185"/>
        <pc:sldMkLst>
          <pc:docMk/>
          <pc:sldMk cId="1662904329" sldId="34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21AE83E-E2C3-1C45-90AB-A9972DC40A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E4E7689-8BE8-5240-86D1-04704EEA2B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9CD9E-A249-5448-85C4-E8CBCA802C8C}" type="datetimeFigureOut">
              <a:rPr lang="it-IT" smtClean="0">
                <a:latin typeface="Arial" panose="020B0604020202020204" pitchFamily="34" charset="0"/>
              </a:rPr>
              <a:t>09/05/2024</a:t>
            </a:fld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DAB63E2-1558-9747-BF29-7A4CA7BAA5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DBB98D-3E68-034D-B622-2C780F4CC9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4A41E-FC08-A648-A6F8-585894ABE67E}" type="slidenum">
              <a:rPr lang="it-IT" smtClean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706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CFA8DA2-65ED-084C-BBCB-EC2F11302EDE}" type="datetimeFigureOut">
              <a:rPr lang="it-IT" smtClean="0"/>
              <a:pPr/>
              <a:t>09/05/2024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262022E-B7D3-854B-9B6F-5DC8404EF630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326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326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2.emf"/><Relationship Id="rId9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4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>
            <a:extLst>
              <a:ext uri="{FF2B5EF4-FFF2-40B4-BE49-F238E27FC236}">
                <a16:creationId xmlns:a16="http://schemas.microsoft.com/office/drawing/2014/main" id="{86E29CBD-EA49-DA9F-45D3-82D3CEBAA645}"/>
              </a:ext>
            </a:extLst>
          </p:cNvPr>
          <p:cNvSpPr/>
          <p:nvPr userDrawn="1"/>
        </p:nvSpPr>
        <p:spPr>
          <a:xfrm>
            <a:off x="4209534" y="0"/>
            <a:ext cx="493446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E79B3BB-C555-FB23-7C0C-019CA05AD4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2621" b="22621"/>
          <a:stretch/>
        </p:blipFill>
        <p:spPr>
          <a:xfrm rot="5400000" flipH="1">
            <a:off x="-465931" y="465930"/>
            <a:ext cx="5143500" cy="421163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574CB83-4D81-47B9-4CFD-FF8E90E349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09204" y="221742"/>
            <a:ext cx="1719479" cy="95391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2751FF5-1466-D314-27EF-3DBB76032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5445" t="-4877" r="50000" b="-2635"/>
          <a:stretch/>
        </p:blipFill>
        <p:spPr>
          <a:xfrm>
            <a:off x="1571940" y="100029"/>
            <a:ext cx="2637594" cy="514350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1342B92-E5D7-928F-4C66-1075D60B3F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5312" y="2284050"/>
            <a:ext cx="605957" cy="238054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B83187B-E546-04F7-F7F6-5671C9855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79197"/>
          <a:stretch/>
        </p:blipFill>
        <p:spPr>
          <a:xfrm>
            <a:off x="250825" y="1009566"/>
            <a:ext cx="1132993" cy="195985"/>
          </a:xfrm>
          <a:prstGeom prst="rect">
            <a:avLst/>
          </a:prstGeom>
        </p:spPr>
      </p:pic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395AB0EC-36F7-05DD-4C10-27652614A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829" y="1600200"/>
            <a:ext cx="4324346" cy="1700349"/>
          </a:xfrm>
        </p:spPr>
        <p:txBody>
          <a:bodyPr lIns="0" tIns="0" rIns="0" bIns="0"/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6000" b="1" spc="-200" baseline="0">
                <a:solidFill>
                  <a:srgbClr val="1D71B8"/>
                </a:solidFill>
              </a:defRPr>
            </a:lvl1pPr>
            <a:lvl2pPr marL="342900" indent="0">
              <a:buNone/>
              <a:defRPr sz="7000" b="1" spc="-200" baseline="0">
                <a:solidFill>
                  <a:srgbClr val="1D71B8"/>
                </a:solidFill>
              </a:defRPr>
            </a:lvl2pPr>
            <a:lvl3pPr marL="685800" indent="0">
              <a:buNone/>
              <a:defRPr sz="7000" b="1" spc="-200" baseline="0">
                <a:solidFill>
                  <a:srgbClr val="1D71B8"/>
                </a:solidFill>
              </a:defRPr>
            </a:lvl3pPr>
            <a:lvl4pPr marL="1028700" indent="0">
              <a:buNone/>
              <a:defRPr sz="7000" b="1" spc="-200" baseline="0">
                <a:solidFill>
                  <a:srgbClr val="1D71B8"/>
                </a:solidFill>
              </a:defRPr>
            </a:lvl4pPr>
            <a:lvl5pPr marL="1371600" indent="0">
              <a:buNone/>
              <a:defRPr sz="7000" b="1" spc="-200" baseline="0">
                <a:solidFill>
                  <a:srgbClr val="1D71B8"/>
                </a:solidFill>
              </a:defRPr>
            </a:lvl5pPr>
          </a:lstStyle>
          <a:p>
            <a:pPr lvl="0"/>
            <a:r>
              <a:rPr lang="it-IT" dirty="0"/>
              <a:t>Fare clic per modificare </a:t>
            </a:r>
          </a:p>
        </p:txBody>
      </p:sp>
      <p:pic>
        <p:nvPicPr>
          <p:cNvPr id="22" name="Immagine 21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D7AD0962-9258-26AA-829E-1532BA7FE9D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14668" y="4383773"/>
            <a:ext cx="733600" cy="733600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19F6892-8BF4-FD60-96C8-75C4275107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62170" y="4192238"/>
            <a:ext cx="1242560" cy="275259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700" b="0" i="0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B4A17999-F0CD-29CE-8ED0-56CAC0491F22}"/>
              </a:ext>
            </a:extLst>
          </p:cNvPr>
          <p:cNvCxnSpPr>
            <a:cxnSpLocks/>
          </p:cNvCxnSpPr>
          <p:nvPr userDrawn="1"/>
        </p:nvCxnSpPr>
        <p:spPr>
          <a:xfrm>
            <a:off x="250825" y="4469509"/>
            <a:ext cx="6635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gnaposto testo 28">
            <a:extLst>
              <a:ext uri="{FF2B5EF4-FFF2-40B4-BE49-F238E27FC236}">
                <a16:creationId xmlns:a16="http://schemas.microsoft.com/office/drawing/2014/main" id="{BC9C233E-AE1B-3061-ED80-EFE7EF5D02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8513" y="3526972"/>
            <a:ext cx="4284662" cy="1132342"/>
          </a:xfrm>
        </p:spPr>
        <p:txBody>
          <a:bodyPr lIns="0" tIns="0" rIns="0" bIns="0"/>
          <a:lstStyle>
            <a:lvl1pPr marL="0" indent="0">
              <a:buNone/>
              <a:defRPr sz="3000" b="1" i="0">
                <a:latin typeface="DM Sans" pitchFamily="2" charset="77"/>
              </a:defRPr>
            </a:lvl1pPr>
            <a:lvl2pPr marL="342900" indent="0">
              <a:buNone/>
              <a:defRPr sz="1500" b="1" i="0">
                <a:latin typeface="DM Sans" pitchFamily="2" charset="77"/>
              </a:defRPr>
            </a:lvl2pPr>
            <a:lvl3pPr marL="685800" indent="0">
              <a:buNone/>
              <a:defRPr sz="1500" b="1" i="0">
                <a:latin typeface="DM Sans" pitchFamily="2" charset="77"/>
              </a:defRPr>
            </a:lvl3pPr>
            <a:lvl4pPr marL="1028700" indent="0">
              <a:buNone/>
              <a:defRPr sz="1500" b="1" i="0">
                <a:latin typeface="DM Sans" pitchFamily="2" charset="77"/>
              </a:defRPr>
            </a:lvl4pPr>
            <a:lvl5pPr marL="1371600" indent="0">
              <a:buNone/>
              <a:defRPr sz="1500" b="1" i="0">
                <a:latin typeface="DM Sans" pitchFamily="2" charset="77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BD1376E-15E7-8D9A-684F-BA599196E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2881"/>
          <a:stretch/>
        </p:blipFill>
        <p:spPr>
          <a:xfrm>
            <a:off x="250825" y="229248"/>
            <a:ext cx="1132993" cy="161278"/>
          </a:xfrm>
          <a:prstGeom prst="rect">
            <a:avLst/>
          </a:prstGeom>
        </p:spPr>
      </p:pic>
      <p:pic>
        <p:nvPicPr>
          <p:cNvPr id="4" name="Immagine 3" descr="Immagine che contiene Carattere, testo, Elementi grafici, logo&#10;&#10;Descrizione generata automaticamente">
            <a:extLst>
              <a:ext uri="{FF2B5EF4-FFF2-40B4-BE49-F238E27FC236}">
                <a16:creationId xmlns:a16="http://schemas.microsoft.com/office/drawing/2014/main" id="{C4FA8FA0-3B6F-79D6-DE82-224822649AF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64542" y="389401"/>
            <a:ext cx="894942" cy="6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6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A39F28F3-FD7C-B812-D0B7-8A73DEB1F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D71B8">
              <a:alpha val="15000"/>
            </a:srgbClr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3960813" cy="3421062"/>
          </a:xfrm>
        </p:spPr>
        <p:txBody>
          <a:bodyPr lIns="0" tIns="0" rIns="0" bIns="0" anchor="t" anchorCtr="0"/>
          <a:lstStyle>
            <a:lvl1pPr>
              <a:defRPr sz="20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451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atti">
    <p:bg>
      <p:bgPr>
        <a:solidFill>
          <a:srgbClr val="0C1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6C75C5-5366-CEFC-03F8-73A4AA96FD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AB831CC-E29C-6CD1-4336-2FF507F75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943" t="-19375" r="7943" b="19375"/>
          <a:stretch/>
        </p:blipFill>
        <p:spPr>
          <a:xfrm rot="16200000">
            <a:off x="2000251" y="-2000253"/>
            <a:ext cx="5143500" cy="914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1166813"/>
            <a:ext cx="5726113" cy="1790700"/>
          </a:xfrm>
        </p:spPr>
        <p:txBody>
          <a:bodyPr lIns="0" tIns="0" rIns="0" bIns="0" anchor="t" anchorCtr="0"/>
          <a:lstStyle>
            <a:lvl1pPr algn="l"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5" y="3077970"/>
            <a:ext cx="5726113" cy="1509905"/>
          </a:xfrm>
        </p:spPr>
        <p:txBody>
          <a:bodyPr lIns="0" tIns="0" rIns="0" bIns="0" anchor="t" anchorCtr="0"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7EFFE9D8-6B31-D400-338E-DA7E89F261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6475" y="0"/>
            <a:ext cx="3057525" cy="5143500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538789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FB50CA6-171D-1B0C-20B6-4CD28D8D280E}"/>
              </a:ext>
            </a:extLst>
          </p:cNvPr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751285E-2776-E860-25FE-86B2E0F4B477}"/>
              </a:ext>
            </a:extLst>
          </p:cNvPr>
          <p:cNvGrpSpPr/>
          <p:nvPr userDrawn="1"/>
        </p:nvGrpSpPr>
        <p:grpSpPr>
          <a:xfrm>
            <a:off x="162000" y="4687199"/>
            <a:ext cx="2856010" cy="375011"/>
            <a:chOff x="162000" y="4686820"/>
            <a:chExt cx="2856010" cy="375011"/>
          </a:xfrm>
        </p:grpSpPr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DC3B697B-6102-2826-48F8-0E8D970FCB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2000" y="4730021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638C45ED-DBAC-B6A2-3918-597F5F1953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18800" y="4686820"/>
              <a:ext cx="1015200" cy="375011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E9CFDD58-8FB9-7E5F-8CF8-39E1D51FD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390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1D272DA-8263-DF84-872F-CD0BB90D3D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9" t="44201" r="-399" b="6708"/>
          <a:stretch/>
        </p:blipFill>
        <p:spPr>
          <a:xfrm flipH="1">
            <a:off x="0" y="13527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19ECD101-A212-2EC2-7ED9-FC3ABEEB5413}"/>
              </a:ext>
            </a:extLst>
          </p:cNvPr>
          <p:cNvGrpSpPr/>
          <p:nvPr userDrawn="1"/>
        </p:nvGrpSpPr>
        <p:grpSpPr>
          <a:xfrm>
            <a:off x="160207" y="4687199"/>
            <a:ext cx="2858274" cy="375637"/>
            <a:chOff x="160207" y="4686820"/>
            <a:chExt cx="2858274" cy="375637"/>
          </a:xfrm>
        </p:grpSpPr>
        <p:sp>
          <p:nvSpPr>
            <p:cNvPr id="26" name="Text Placeholder 3">
              <a:extLst>
                <a:ext uri="{FF2B5EF4-FFF2-40B4-BE49-F238E27FC236}">
                  <a16:creationId xmlns:a16="http://schemas.microsoft.com/office/drawing/2014/main" id="{C434CDE9-1BA4-DE23-4F70-B6DE0E0D26D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28614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358A30AA-C731-B8E5-2AA5-1B355DC92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017841" y="4686820"/>
              <a:ext cx="1016895" cy="375637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682BE03C-D18F-AA8A-2358-92E4524463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2092071" y="4861789"/>
              <a:ext cx="926410" cy="130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214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0682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543716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3"/>
            <a:ext cx="4357688" cy="2195511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3525" y="0"/>
            <a:ext cx="3800475" cy="51435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50911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in alto + 3 colonn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4000" cy="2139950"/>
          </a:xfrm>
        </p:spPr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763AC3AB-91B4-49E8-DA78-78FA98108D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138" y="2392363"/>
            <a:ext cx="7705725" cy="2195512"/>
          </a:xfrm>
        </p:spPr>
        <p:txBody>
          <a:bodyPr lIns="0" tIns="0" rIns="0" bIns="0" numCol="3"/>
          <a:lstStyle>
            <a:lvl1pPr marL="0" indent="0" algn="l">
              <a:buFont typeface="Arial" panose="020B0604020202020204" pitchFamily="34" charset="0"/>
              <a:buNone/>
              <a:defRPr sz="1100"/>
            </a:lvl1pPr>
            <a:lvl2pPr marL="342900" indent="0" algn="l">
              <a:buFont typeface="Arial" panose="020B0604020202020204" pitchFamily="34" charset="0"/>
              <a:buNone/>
              <a:defRPr sz="1100"/>
            </a:lvl2pPr>
            <a:lvl3pPr marL="685800" indent="0" algn="l">
              <a:buFont typeface="Arial" panose="020B0604020202020204" pitchFamily="34" charset="0"/>
              <a:buNone/>
              <a:defRPr sz="1400"/>
            </a:lvl3pPr>
            <a:lvl4pPr marL="1028700" indent="0" algn="l">
              <a:buFont typeface="Arial" panose="020B0604020202020204" pitchFamily="34" charset="0"/>
              <a:buNone/>
              <a:defRPr sz="1400"/>
            </a:lvl4pPr>
            <a:lvl5pPr marL="1371600" indent="0" algn="l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4514580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68807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colonne+3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FF100E-83B5-3B1C-0C79-DEBC02837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15" y="1166813"/>
            <a:ext cx="8609371" cy="902371"/>
          </a:xfrm>
        </p:spPr>
        <p:txBody>
          <a:bodyPr lIns="0" tIns="0" rIns="0" bIns="0" anchor="t" anchorCtr="0"/>
          <a:lstStyle>
            <a:lvl1pPr>
              <a:lnSpc>
                <a:spcPts val="3500"/>
              </a:lnSpc>
              <a:defRPr b="1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02E452-20CE-A537-7791-02C947E1F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568" y="2139950"/>
            <a:ext cx="2803715" cy="670494"/>
          </a:xfrm>
        </p:spPr>
        <p:txBody>
          <a:bodyPr lIns="0" tIns="0" rIns="0" bIns="0" anchor="t" anchorCtr="0"/>
          <a:lstStyle/>
          <a:p>
            <a:pPr lvl="0"/>
            <a:r>
              <a:rPr lang="it-IT" dirty="0"/>
              <a:t>Fare clic per modificare gli stili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6F87AFE0-7542-9F46-9C23-2FE598DE6C9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167218" y="2139950"/>
            <a:ext cx="2803715" cy="670494"/>
          </a:xfrm>
        </p:spPr>
        <p:txBody>
          <a:bodyPr lIns="0" tIns="0" rIns="0" bIns="0" anchor="t" anchorCtr="0"/>
          <a:lstStyle/>
          <a:p>
            <a:pPr lvl="0"/>
            <a:r>
              <a:rPr lang="it-IT" dirty="0"/>
              <a:t>Fare clic per modificare gli stili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A3D586BF-36D5-F765-9DF2-DC444460993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081868" y="2139950"/>
            <a:ext cx="2803715" cy="670494"/>
          </a:xfrm>
        </p:spPr>
        <p:txBody>
          <a:bodyPr lIns="0" tIns="0" rIns="0" bIns="0" anchor="t" anchorCtr="0"/>
          <a:lstStyle/>
          <a:p>
            <a:pPr lvl="0"/>
            <a:r>
              <a:rPr lang="it-IT" dirty="0"/>
              <a:t>Fare clic per modificare gli stili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18082D11-EC3A-A240-B2E1-F0A5B9E791A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52568" y="3525192"/>
            <a:ext cx="2803715" cy="1062684"/>
          </a:xfrm>
        </p:spPr>
        <p:txBody>
          <a:bodyPr lIns="0" tIns="0" rIns="0" bIns="0" anchor="t" anchorCtr="0"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58289869-566B-A543-8D6A-132A0D50D20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167218" y="3525192"/>
            <a:ext cx="2803715" cy="1062684"/>
          </a:xfrm>
        </p:spPr>
        <p:txBody>
          <a:bodyPr lIns="0" tIns="0" rIns="0" bIns="0" anchor="t" anchorCtr="0"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297723FE-AC46-3A41-AC06-765343FE1A54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081868" y="3525192"/>
            <a:ext cx="2803715" cy="1062684"/>
          </a:xfrm>
        </p:spPr>
        <p:txBody>
          <a:bodyPr lIns="0" tIns="0" rIns="0" bIns="0" anchor="t" anchorCtr="0"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A28C1445-31ED-DB49-7A62-BCC414F3B9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0825" y="2800172"/>
            <a:ext cx="2805113" cy="577850"/>
          </a:xfrm>
        </p:spPr>
        <p:txBody>
          <a:bodyPr lIns="0" tIns="0" rIns="0" bIns="0"/>
          <a:lstStyle>
            <a:lvl1pPr marL="0" indent="0" algn="l">
              <a:buFont typeface="Arial" panose="020B0604020202020204" pitchFamily="34" charset="0"/>
              <a:buNone/>
              <a:defRPr sz="1400"/>
            </a:lvl1pPr>
            <a:lvl2pPr marL="342900" indent="0" algn="l">
              <a:buFont typeface="Arial" panose="020B0604020202020204" pitchFamily="34" charset="0"/>
              <a:buNone/>
              <a:defRPr sz="1400"/>
            </a:lvl2pPr>
            <a:lvl3pPr marL="685800" indent="0" algn="l">
              <a:buFont typeface="Arial" panose="020B0604020202020204" pitchFamily="34" charset="0"/>
              <a:buNone/>
              <a:defRPr sz="1400"/>
            </a:lvl3pPr>
            <a:lvl4pPr marL="1028700" indent="0" algn="l">
              <a:buFont typeface="Arial" panose="020B0604020202020204" pitchFamily="34" charset="0"/>
              <a:buNone/>
              <a:defRPr sz="1400"/>
            </a:lvl4pPr>
            <a:lvl5pPr marL="1371600" indent="0" algn="l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1C21F5C0-6896-8FC6-8DEA-473068B2F9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67063" y="2800172"/>
            <a:ext cx="2803525" cy="584200"/>
          </a:xfrm>
        </p:spPr>
        <p:txBody>
          <a:bodyPr lIns="0" tIns="0" rIns="0" bIns="0"/>
          <a:lstStyle>
            <a:lvl1pPr marL="0" indent="0" algn="l">
              <a:buNone/>
              <a:defRPr sz="1400"/>
            </a:lvl1pPr>
            <a:lvl2pPr marL="342900" indent="0" algn="l">
              <a:buNone/>
              <a:defRPr sz="1400"/>
            </a:lvl2pPr>
            <a:lvl3pPr marL="685800" indent="0" algn="l">
              <a:buNone/>
              <a:defRPr sz="1400"/>
            </a:lvl3pPr>
            <a:lvl4pPr marL="1028700" indent="0" algn="l">
              <a:buNone/>
              <a:defRPr sz="1400"/>
            </a:lvl4pPr>
            <a:lvl5pPr marL="1371600" indent="0" algn="l"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18" name="Segnaposto testo 17">
            <a:extLst>
              <a:ext uri="{FF2B5EF4-FFF2-40B4-BE49-F238E27FC236}">
                <a16:creationId xmlns:a16="http://schemas.microsoft.com/office/drawing/2014/main" id="{6489CF64-F6EA-DBED-6F34-72F648C3C3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81713" y="2800172"/>
            <a:ext cx="2811462" cy="604838"/>
          </a:xfrm>
        </p:spPr>
        <p:txBody>
          <a:bodyPr lIns="0" tIns="0" rIns="0" bIns="0"/>
          <a:lstStyle>
            <a:lvl1pPr marL="0" indent="0" algn="l">
              <a:buNone/>
              <a:defRPr sz="1400"/>
            </a:lvl1pPr>
            <a:lvl2pPr marL="342900" indent="0" algn="l">
              <a:buNone/>
              <a:defRPr sz="1400"/>
            </a:lvl2pPr>
            <a:lvl3pPr marL="685800" indent="0" algn="l">
              <a:buNone/>
              <a:defRPr sz="1400"/>
            </a:lvl3pPr>
            <a:lvl4pPr marL="1028700" indent="0" algn="l">
              <a:buNone/>
              <a:defRPr sz="1400"/>
            </a:lvl4pPr>
            <a:lvl5pPr marL="1371600" indent="0" algn="l"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</p:spTree>
    <p:extLst>
      <p:ext uri="{BB962C8B-B14F-4D97-AF65-F5344CB8AC3E}">
        <p14:creationId xmlns:p14="http://schemas.microsoft.com/office/powerpoint/2010/main" val="4043713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2392364"/>
            <a:ext cx="8642350" cy="2195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2117792-2883-2FFA-E9B8-ADDDF7585FB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50825" y="243614"/>
            <a:ext cx="1060323" cy="588236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1C059A17-1475-2C1B-2FFC-14CD1CD7459C}"/>
              </a:ext>
            </a:extLst>
          </p:cNvPr>
          <p:cNvGrpSpPr/>
          <p:nvPr userDrawn="1"/>
        </p:nvGrpSpPr>
        <p:grpSpPr>
          <a:xfrm>
            <a:off x="6872317" y="4650906"/>
            <a:ext cx="2055759" cy="530952"/>
            <a:chOff x="6872317" y="4650906"/>
            <a:chExt cx="2055759" cy="53095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CF301EB-9C92-A6B4-2A4A-F1C081D07D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rcRect/>
            <a:stretch/>
          </p:blipFill>
          <p:spPr>
            <a:xfrm>
              <a:off x="8397124" y="4650906"/>
              <a:ext cx="530952" cy="530952"/>
            </a:xfrm>
            <a:prstGeom prst="rect">
              <a:avLst/>
            </a:prstGeom>
          </p:spPr>
        </p:pic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29C50DCD-E480-C68B-4159-CA02D766BF8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/>
                <a:t>CONFERENCE ORGANIZERS</a:t>
              </a:r>
              <a:endParaRPr lang="it-IT" dirty="0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BEF16EAC-A3F7-F820-9B86-08CC1F6B3CE1}"/>
              </a:ext>
            </a:extLst>
          </p:cNvPr>
          <p:cNvGrpSpPr/>
          <p:nvPr userDrawn="1"/>
        </p:nvGrpSpPr>
        <p:grpSpPr>
          <a:xfrm>
            <a:off x="160207" y="4687200"/>
            <a:ext cx="2857803" cy="375011"/>
            <a:chOff x="160207" y="4702709"/>
            <a:chExt cx="2857803" cy="375011"/>
          </a:xfrm>
        </p:grpSpPr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7162E242-C8D3-7964-A88C-3D57D5C0C79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45909"/>
              <a:ext cx="1429696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/>
                <a:t>ORGANIZERS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055698CF-98FE-F4CC-921A-0D0ABE57C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1018800" y="4702709"/>
              <a:ext cx="1015200" cy="37501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771EA30-CB2F-CBDE-0581-EA1E86A4F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2091600" y="4702709"/>
              <a:ext cx="926410" cy="367255"/>
            </a:xfrm>
            <a:prstGeom prst="rect">
              <a:avLst/>
            </a:prstGeom>
          </p:spPr>
        </p:pic>
      </p:grp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22FD1F9-807C-C0B9-7E15-7E27305A0CE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59313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19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80" r:id="rId3"/>
    <p:sldLayoutId id="2147483701" r:id="rId4"/>
    <p:sldLayoutId id="2147483681" r:id="rId5"/>
    <p:sldLayoutId id="2147483699" r:id="rId6"/>
    <p:sldLayoutId id="2147483700" r:id="rId7"/>
    <p:sldLayoutId id="2147483684" r:id="rId8"/>
    <p:sldLayoutId id="2147483692" r:id="rId9"/>
    <p:sldLayoutId id="2147483683" r:id="rId10"/>
    <p:sldLayoutId id="2147483698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7" userDrawn="1">
          <p15:clr>
            <a:srgbClr val="F26B43"/>
          </p15:clr>
        </p15:guide>
        <p15:guide id="3" pos="158" userDrawn="1">
          <p15:clr>
            <a:srgbClr val="F26B43"/>
          </p15:clr>
        </p15:guide>
        <p15:guide id="4" pos="5602" userDrawn="1">
          <p15:clr>
            <a:srgbClr val="F26B43"/>
          </p15:clr>
        </p15:guide>
        <p15:guide id="5" orient="horz" pos="146" userDrawn="1">
          <p15:clr>
            <a:srgbClr val="F26B43"/>
          </p15:clr>
        </p15:guide>
        <p15:guide id="6" orient="horz" pos="3094" userDrawn="1">
          <p15:clr>
            <a:srgbClr val="F26B43"/>
          </p15:clr>
        </p15:guide>
        <p15:guide id="7" pos="2653" userDrawn="1">
          <p15:clr>
            <a:srgbClr val="F26B43"/>
          </p15:clr>
        </p15:guide>
        <p15:guide id="8" orient="horz" pos="1348" userDrawn="1">
          <p15:clr>
            <a:srgbClr val="F26B43"/>
          </p15:clr>
        </p15:guide>
        <p15:guide id="9" pos="3765" userDrawn="1">
          <p15:clr>
            <a:srgbClr val="F26B43"/>
          </p15:clr>
        </p15:guide>
        <p15:guide id="10" orient="horz" pos="531" userDrawn="1">
          <p15:clr>
            <a:srgbClr val="F26B43"/>
          </p15:clr>
        </p15:guide>
        <p15:guide id="12" pos="2903" userDrawn="1">
          <p15:clr>
            <a:srgbClr val="F26B43"/>
          </p15:clr>
        </p15:guide>
        <p15:guide id="13" orient="horz" pos="735" userDrawn="1">
          <p15:clr>
            <a:srgbClr val="F26B43"/>
          </p15:clr>
        </p15:guide>
        <p15:guide id="16" orient="horz" pos="2890" userDrawn="1">
          <p15:clr>
            <a:srgbClr val="F26B43"/>
          </p15:clr>
        </p15:guide>
        <p15:guide id="17" orient="horz" pos="2935" userDrawn="1">
          <p15:clr>
            <a:srgbClr val="F26B43"/>
          </p15:clr>
        </p15:guide>
        <p15:guide id="18" pos="453" userDrawn="1">
          <p15:clr>
            <a:srgbClr val="F26B43"/>
          </p15:clr>
        </p15:guide>
        <p15:guide id="19" pos="5307" userDrawn="1">
          <p15:clr>
            <a:srgbClr val="F26B43"/>
          </p15:clr>
        </p15:guide>
        <p15:guide id="20" orient="horz" pos="1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bin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4.em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7.emf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ndustrialvalvesummit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valvecampus.com/" TargetMode="External"/><Relationship Id="rId5" Type="http://schemas.openxmlformats.org/officeDocument/2006/relationships/hyperlink" Target="mailto:segreteria@valvecampus.com" TargetMode="External"/><Relationship Id="rId4" Type="http://schemas.openxmlformats.org/officeDocument/2006/relationships/hyperlink" Target="https://industrialvalvesummit.com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bin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F174D2F-A0F4-79C8-E119-E565BE5E01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2392363"/>
            <a:ext cx="4324350" cy="17379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3200" dirty="0"/>
              <a:t>Myths of Leak Detection</a:t>
            </a:r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16C57FAC-F0BC-6134-A643-67B193141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2170" y="4192238"/>
            <a:ext cx="1242560" cy="275259"/>
          </a:xfrm>
        </p:spPr>
        <p:txBody>
          <a:bodyPr/>
          <a:lstStyle/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</p:spTree>
    <p:extLst>
      <p:ext uri="{BB962C8B-B14F-4D97-AF65-F5344CB8AC3E}">
        <p14:creationId xmlns:p14="http://schemas.microsoft.com/office/powerpoint/2010/main" val="2849688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62786"/>
            <a:ext cx="7172138" cy="9731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Viscous Flow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0D31509D-53D4-8874-AAEB-AC4522229986}"/>
              </a:ext>
            </a:extLst>
          </p:cNvPr>
          <p:cNvSpPr txBox="1"/>
          <p:nvPr/>
        </p:nvSpPr>
        <p:spPr>
          <a:xfrm>
            <a:off x="184181" y="1209345"/>
            <a:ext cx="5661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Laminar flow - a variation of Hagen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Posseuille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75963D6C-7183-A20E-0818-196F6E143831}"/>
                  </a:ext>
                </a:extLst>
              </p:cNvPr>
              <p:cNvSpPr txBox="1"/>
              <p:nvPr/>
            </p:nvSpPr>
            <p:spPr>
              <a:xfrm>
                <a:off x="451746" y="1885610"/>
                <a:ext cx="2930033" cy="6012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</a:rPr>
                            <m:t>π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 ∗</m:t>
                          </m:r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16 ∗ 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</a:rPr>
                            <m:t>η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∗</m:t>
                      </m:r>
                      <m:d>
                        <m:d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nl-NL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nl-NL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nl-NL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nl-NL" dirty="0"/>
              </a:p>
            </p:txBody>
          </p:sp>
        </mc:Choice>
        <mc:Fallback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75963D6C-7183-A20E-0818-196F6E1438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746" y="1885610"/>
                <a:ext cx="2930033" cy="60125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5">
                <a:extLst>
                  <a:ext uri="{FF2B5EF4-FFF2-40B4-BE49-F238E27FC236}">
                    <a16:creationId xmlns:a16="http://schemas.microsoft.com/office/drawing/2014/main" id="{8A1A7ABC-7F0B-688B-6684-C5ADD042981B}"/>
                  </a:ext>
                </a:extLst>
              </p:cNvPr>
              <p:cNvSpPr txBox="1"/>
              <p:nvPr/>
            </p:nvSpPr>
            <p:spPr>
              <a:xfrm>
                <a:off x="451746" y="2618078"/>
                <a:ext cx="4377572" cy="1997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l-GR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η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nl-NL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dynamic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viscosity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:r>
                  <a:rPr lang="nl-NL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gas </a:t>
                </a:r>
              </a:p>
              <a:p>
                <a:pPr>
                  <a:lnSpc>
                    <a:spcPct val="150000"/>
                  </a:lnSpc>
                </a:pP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l = </a:t>
                </a:r>
                <a:r>
                  <a:rPr lang="nl-NL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length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:r>
                  <a:rPr lang="nl-NL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leak</a:t>
                </a:r>
              </a:p>
              <a:p>
                <a:pPr>
                  <a:lnSpc>
                    <a:spcPct val="150000"/>
                  </a:lnSpc>
                </a:pP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 = radius of </a:t>
                </a:r>
                <a:r>
                  <a:rPr lang="nl-NL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leak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NL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nl-NL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= pressure in the object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NL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nl-NL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= atmospheric pressure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q = </a:t>
                </a:r>
                <a:r>
                  <a:rPr lang="en-US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leakrate</a:t>
                </a:r>
                <a:endParaRPr lang="en-US" sz="12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K = constant </a:t>
                </a:r>
              </a:p>
            </p:txBody>
          </p:sp>
        </mc:Choice>
        <mc:Fallback>
          <p:sp>
            <p:nvSpPr>
              <p:cNvPr id="17" name="TextBox 5">
                <a:extLst>
                  <a:ext uri="{FF2B5EF4-FFF2-40B4-BE49-F238E27FC236}">
                    <a16:creationId xmlns:a16="http://schemas.microsoft.com/office/drawing/2014/main" id="{8A1A7ABC-7F0B-688B-6684-C5ADD0429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746" y="2618078"/>
                <a:ext cx="4377572" cy="1997150"/>
              </a:xfrm>
              <a:prstGeom prst="rect">
                <a:avLst/>
              </a:prstGeom>
              <a:blipFill>
                <a:blip r:embed="rId3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5">
            <a:extLst>
              <a:ext uri="{FF2B5EF4-FFF2-40B4-BE49-F238E27FC236}">
                <a16:creationId xmlns:a16="http://schemas.microsoft.com/office/drawing/2014/main" id="{1A345CC9-D8FC-4FFF-BD82-A969712FBF20}"/>
              </a:ext>
            </a:extLst>
          </p:cNvPr>
          <p:cNvSpPr txBox="1"/>
          <p:nvPr/>
        </p:nvSpPr>
        <p:spPr>
          <a:xfrm>
            <a:off x="4083048" y="2016651"/>
            <a:ext cx="4810127" cy="75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 quick conclusion</a:t>
            </a:r>
          </a:p>
          <a:p>
            <a:pPr>
              <a:lnSpc>
                <a:spcPct val="150000"/>
              </a:lnSpc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Lower viscosity, means bigger leakage.</a:t>
            </a:r>
            <a:endParaRPr lang="en-US" sz="1400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9FCBFDD5-6259-3DFB-6AD6-A6017789E894}"/>
              </a:ext>
            </a:extLst>
          </p:cNvPr>
          <p:cNvSpPr/>
          <p:nvPr/>
        </p:nvSpPr>
        <p:spPr>
          <a:xfrm>
            <a:off x="1422031" y="2241036"/>
            <a:ext cx="309651" cy="2776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aphicFrame>
        <p:nvGraphicFramePr>
          <p:cNvPr id="21" name="Tabel 20">
            <a:extLst>
              <a:ext uri="{FF2B5EF4-FFF2-40B4-BE49-F238E27FC236}">
                <a16:creationId xmlns:a16="http://schemas.microsoft.com/office/drawing/2014/main" id="{943F93EB-7741-0256-18EE-4BEBEEDEB9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20132"/>
              </p:ext>
            </p:extLst>
          </p:nvPr>
        </p:nvGraphicFramePr>
        <p:xfrm>
          <a:off x="4083049" y="2759075"/>
          <a:ext cx="481012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681">
                  <a:extLst>
                    <a:ext uri="{9D8B030D-6E8A-4147-A177-3AD203B41FA5}">
                      <a16:colId xmlns:a16="http://schemas.microsoft.com/office/drawing/2014/main" val="365243121"/>
                    </a:ext>
                  </a:extLst>
                </a:gridCol>
                <a:gridCol w="1611466">
                  <a:extLst>
                    <a:ext uri="{9D8B030D-6E8A-4147-A177-3AD203B41FA5}">
                      <a16:colId xmlns:a16="http://schemas.microsoft.com/office/drawing/2014/main" val="2846078161"/>
                    </a:ext>
                  </a:extLst>
                </a:gridCol>
                <a:gridCol w="1970979">
                  <a:extLst>
                    <a:ext uri="{9D8B030D-6E8A-4147-A177-3AD203B41FA5}">
                      <a16:colId xmlns:a16="http://schemas.microsoft.com/office/drawing/2014/main" val="3244179904"/>
                    </a:ext>
                  </a:extLst>
                </a:gridCol>
              </a:tblGrid>
              <a:tr h="26131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Viscosity @25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C</a:t>
                      </a: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[10</a:t>
                      </a:r>
                      <a:r>
                        <a:rPr lang="en-US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-6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 Pa s]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Conversion of Helium</a:t>
                      </a: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Leak rate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518840"/>
                  </a:ext>
                </a:extLst>
              </a:tr>
              <a:tr h="26131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Hydrogen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2.21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145661"/>
                  </a:ext>
                </a:extLst>
              </a:tr>
              <a:tr h="26131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1.76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957306"/>
                  </a:ext>
                </a:extLst>
              </a:tr>
              <a:tr h="26131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Nitrogen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1.10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785810"/>
                  </a:ext>
                </a:extLst>
              </a:tr>
              <a:tr h="26131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1.08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470107"/>
                  </a:ext>
                </a:extLst>
              </a:tr>
              <a:tr h="26131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622061"/>
                  </a:ext>
                </a:extLst>
              </a:tr>
            </a:tbl>
          </a:graphicData>
        </a:graphic>
      </p:graphicFrame>
      <p:pic>
        <p:nvPicPr>
          <p:cNvPr id="3" name="Afbeelding 2">
            <a:extLst>
              <a:ext uri="{FF2B5EF4-FFF2-40B4-BE49-F238E27FC236}">
                <a16:creationId xmlns:a16="http://schemas.microsoft.com/office/drawing/2014/main" id="{617B95D8-211E-3CA9-CA0B-CE39B09BF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695" y="859355"/>
            <a:ext cx="2463813" cy="68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57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35445"/>
            <a:ext cx="7172138" cy="9731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Molecular Flow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0D31509D-53D4-8874-AAEB-AC4522229986}"/>
              </a:ext>
            </a:extLst>
          </p:cNvPr>
          <p:cNvSpPr txBox="1"/>
          <p:nvPr/>
        </p:nvSpPr>
        <p:spPr>
          <a:xfrm>
            <a:off x="197985" y="1110288"/>
            <a:ext cx="5661083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Molecular flow - Knudsen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F2413F1B-EB1D-99F5-A67D-2E17E490A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263" y="1184796"/>
            <a:ext cx="2463813" cy="68690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71CDA337-BEAE-3F75-D635-4202D5D86B40}"/>
                  </a:ext>
                </a:extLst>
              </p:cNvPr>
              <p:cNvSpPr txBox="1"/>
              <p:nvPr/>
            </p:nvSpPr>
            <p:spPr>
              <a:xfrm>
                <a:off x="496506" y="1674242"/>
                <a:ext cx="4044377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</m:rad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∗</m:t>
                      </m:r>
                      <m:rad>
                        <m:radPr>
                          <m:degHide m:val="on"/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p>
                                <m:sSup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rad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∗</m:t>
                      </m:r>
                      <m:d>
                        <m:d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nl-NL" dirty="0"/>
              </a:p>
            </p:txBody>
          </p:sp>
        </mc:Choice>
        <mc:Fallback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71CDA337-BEAE-3F75-D635-4202D5D86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506" y="1674242"/>
                <a:ext cx="4044377" cy="818366"/>
              </a:xfrm>
              <a:prstGeom prst="rect">
                <a:avLst/>
              </a:prstGeom>
              <a:blipFill>
                <a:blip r:embed="rId3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C8FCE3C5-0800-4762-F9CB-C37C28BF390E}"/>
                  </a:ext>
                </a:extLst>
              </p:cNvPr>
              <p:cNvSpPr txBox="1"/>
              <p:nvPr/>
            </p:nvSpPr>
            <p:spPr>
              <a:xfrm>
                <a:off x="402632" y="2662163"/>
                <a:ext cx="4377572" cy="1997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 = </a:t>
                </a:r>
                <a:r>
                  <a:rPr lang="nl-NL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universal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gas constant</a:t>
                </a:r>
              </a:p>
              <a:p>
                <a:pPr>
                  <a:lnSpc>
                    <a:spcPct val="150000"/>
                  </a:lnSpc>
                </a:pP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 = Absolute </a:t>
                </a:r>
                <a:r>
                  <a:rPr lang="nl-NL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temperature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(K)</a:t>
                </a:r>
              </a:p>
              <a:p>
                <a:pPr>
                  <a:lnSpc>
                    <a:spcPct val="150000"/>
                  </a:lnSpc>
                </a:pP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M = </a:t>
                </a:r>
                <a:r>
                  <a:rPr lang="nl-NL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relative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mass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of molecule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NL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nl-NL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= pressure in the object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NL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nl-NL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= atmospheric pressure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 = diameter of leak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l = length of the leak</a:t>
                </a:r>
              </a:p>
            </p:txBody>
          </p:sp>
        </mc:Choice>
        <mc:Fallback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C8FCE3C5-0800-4762-F9CB-C37C28BF3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32" y="2662163"/>
                <a:ext cx="4377572" cy="1997150"/>
              </a:xfrm>
              <a:prstGeom prst="rect">
                <a:avLst/>
              </a:prstGeom>
              <a:blipFill>
                <a:blip r:embed="rId4"/>
                <a:stretch>
                  <a:fillRect b="-15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fbeelding 2">
            <a:extLst>
              <a:ext uri="{FF2B5EF4-FFF2-40B4-BE49-F238E27FC236}">
                <a16:creationId xmlns:a16="http://schemas.microsoft.com/office/drawing/2014/main" id="{A02D35B3-6667-3E7C-E19B-0B1B67336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9263" y="1160460"/>
            <a:ext cx="2401803" cy="73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49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38244"/>
            <a:ext cx="7172138" cy="9731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Molecular Flow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0D31509D-53D4-8874-AAEB-AC4522229986}"/>
              </a:ext>
            </a:extLst>
          </p:cNvPr>
          <p:cNvSpPr txBox="1"/>
          <p:nvPr/>
        </p:nvSpPr>
        <p:spPr>
          <a:xfrm>
            <a:off x="161230" y="1095384"/>
            <a:ext cx="5661083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/>
              <a:t>Molecular flow - Knudsen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F2413F1B-EB1D-99F5-A67D-2E17E490A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263" y="1184796"/>
            <a:ext cx="2463813" cy="68690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71CDA337-BEAE-3F75-D635-4202D5D86B40}"/>
                  </a:ext>
                </a:extLst>
              </p:cNvPr>
              <p:cNvSpPr txBox="1"/>
              <p:nvPr/>
            </p:nvSpPr>
            <p:spPr>
              <a:xfrm>
                <a:off x="402632" y="1692901"/>
                <a:ext cx="4044377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</m:rad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∗</m:t>
                      </m:r>
                      <m:rad>
                        <m:radPr>
                          <m:degHide m:val="on"/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p>
                                <m:sSup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rad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∗</m:t>
                      </m:r>
                      <m:d>
                        <m:d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nl-NL" dirty="0"/>
              </a:p>
            </p:txBody>
          </p:sp>
        </mc:Choice>
        <mc:Fallback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71CDA337-BEAE-3F75-D635-4202D5D86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32" y="1692901"/>
                <a:ext cx="4044377" cy="818366"/>
              </a:xfrm>
              <a:prstGeom prst="rect">
                <a:avLst/>
              </a:prstGeom>
              <a:blipFill>
                <a:blip r:embed="rId3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C8FCE3C5-0800-4762-F9CB-C37C28BF390E}"/>
                  </a:ext>
                </a:extLst>
              </p:cNvPr>
              <p:cNvSpPr txBox="1"/>
              <p:nvPr/>
            </p:nvSpPr>
            <p:spPr>
              <a:xfrm>
                <a:off x="402632" y="2590725"/>
                <a:ext cx="4377572" cy="1997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 = </a:t>
                </a:r>
                <a:r>
                  <a:rPr lang="nl-NL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universal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gas constant</a:t>
                </a:r>
              </a:p>
              <a:p>
                <a:pPr>
                  <a:lnSpc>
                    <a:spcPct val="150000"/>
                  </a:lnSpc>
                </a:pP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 = Absolute </a:t>
                </a:r>
                <a:r>
                  <a:rPr lang="nl-NL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temperature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(K)</a:t>
                </a:r>
              </a:p>
              <a:p>
                <a:pPr>
                  <a:lnSpc>
                    <a:spcPct val="150000"/>
                  </a:lnSpc>
                </a:pP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M = </a:t>
                </a:r>
                <a:r>
                  <a:rPr lang="nl-NL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relative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mass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of molecule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NL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nl-NL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= pressure in the object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NL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nl-NL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= atmospheric pressure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 = diameter of leak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l = length of the leak</a:t>
                </a:r>
              </a:p>
            </p:txBody>
          </p:sp>
        </mc:Choice>
        <mc:Fallback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C8FCE3C5-0800-4762-F9CB-C37C28BF3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32" y="2590725"/>
                <a:ext cx="4377572" cy="1997150"/>
              </a:xfrm>
              <a:prstGeom prst="rect">
                <a:avLst/>
              </a:prstGeom>
              <a:blipFill>
                <a:blip r:embed="rId4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5">
            <a:extLst>
              <a:ext uri="{FF2B5EF4-FFF2-40B4-BE49-F238E27FC236}">
                <a16:creationId xmlns:a16="http://schemas.microsoft.com/office/drawing/2014/main" id="{35ACB125-7B7B-21A1-ED78-A16F56215CC7}"/>
              </a:ext>
            </a:extLst>
          </p:cNvPr>
          <p:cNvSpPr txBox="1"/>
          <p:nvPr/>
        </p:nvSpPr>
        <p:spPr>
          <a:xfrm>
            <a:off x="4068158" y="2427549"/>
            <a:ext cx="4835404" cy="658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 quick conclusion</a:t>
            </a:r>
          </a:p>
          <a:p>
            <a:pPr>
              <a:lnSpc>
                <a:spcPct val="150000"/>
              </a:lnSpc>
            </a:pP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Lower Molecular Mass, means bigger leakage.</a:t>
            </a:r>
            <a:endParaRPr lang="en-US" sz="1200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7070B25-9310-AA2E-4831-59847A8400D0}"/>
              </a:ext>
            </a:extLst>
          </p:cNvPr>
          <p:cNvSpPr/>
          <p:nvPr/>
        </p:nvSpPr>
        <p:spPr>
          <a:xfrm>
            <a:off x="2108288" y="2184710"/>
            <a:ext cx="309651" cy="2776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15F53DC-F445-9D30-C439-0A23DA37D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9263" y="1160460"/>
            <a:ext cx="2401803" cy="73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12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11460"/>
            <a:ext cx="7172138" cy="9731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Molecular Flow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0D31509D-53D4-8874-AAEB-AC4522229986}"/>
              </a:ext>
            </a:extLst>
          </p:cNvPr>
          <p:cNvSpPr txBox="1"/>
          <p:nvPr/>
        </p:nvSpPr>
        <p:spPr>
          <a:xfrm>
            <a:off x="177674" y="1164851"/>
            <a:ext cx="5661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Molecular flow - Knudsen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F2413F1B-EB1D-99F5-A67D-2E17E490A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263" y="1184796"/>
            <a:ext cx="2463813" cy="68690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71CDA337-BEAE-3F75-D635-4202D5D86B40}"/>
                  </a:ext>
                </a:extLst>
              </p:cNvPr>
              <p:cNvSpPr txBox="1"/>
              <p:nvPr/>
            </p:nvSpPr>
            <p:spPr>
              <a:xfrm>
                <a:off x="289352" y="1707056"/>
                <a:ext cx="4044377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</m:rad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∗</m:t>
                      </m:r>
                      <m:rad>
                        <m:radPr>
                          <m:degHide m:val="on"/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p>
                                <m:sSup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rad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∗</m:t>
                      </m:r>
                      <m:d>
                        <m:d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nl-NL" dirty="0"/>
              </a:p>
            </p:txBody>
          </p:sp>
        </mc:Choice>
        <mc:Fallback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71CDA337-BEAE-3F75-D635-4202D5D86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352" y="1707056"/>
                <a:ext cx="4044377" cy="818366"/>
              </a:xfrm>
              <a:prstGeom prst="rect">
                <a:avLst/>
              </a:prstGeom>
              <a:blipFill>
                <a:blip r:embed="rId3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C8FCE3C5-0800-4762-F9CB-C37C28BF390E}"/>
                  </a:ext>
                </a:extLst>
              </p:cNvPr>
              <p:cNvSpPr txBox="1"/>
              <p:nvPr/>
            </p:nvSpPr>
            <p:spPr>
              <a:xfrm>
                <a:off x="255804" y="2618078"/>
                <a:ext cx="4377572" cy="1997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 = </a:t>
                </a:r>
                <a:r>
                  <a:rPr lang="nl-NL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universal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gas constant</a:t>
                </a:r>
              </a:p>
              <a:p>
                <a:pPr>
                  <a:lnSpc>
                    <a:spcPct val="150000"/>
                  </a:lnSpc>
                </a:pP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 = Absolute </a:t>
                </a:r>
                <a:r>
                  <a:rPr lang="nl-NL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temperature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(K)</a:t>
                </a:r>
              </a:p>
              <a:p>
                <a:pPr>
                  <a:lnSpc>
                    <a:spcPct val="150000"/>
                  </a:lnSpc>
                </a:pP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M = </a:t>
                </a:r>
                <a:r>
                  <a:rPr lang="nl-NL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relative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mass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of molecule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NL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nl-NL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= pressure in the object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NL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nl-NL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= atmospheric pressure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 = diameter of leak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l = length of the leak</a:t>
                </a:r>
              </a:p>
            </p:txBody>
          </p:sp>
        </mc:Choice>
        <mc:Fallback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C8FCE3C5-0800-4762-F9CB-C37C28BF3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04" y="2618078"/>
                <a:ext cx="4377572" cy="1997150"/>
              </a:xfrm>
              <a:prstGeom prst="rect">
                <a:avLst/>
              </a:prstGeom>
              <a:blipFill>
                <a:blip r:embed="rId4"/>
                <a:stretch>
                  <a:fillRect l="-139" b="-122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34B93751-AEEE-7BF2-F1BE-538F931E3F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788772"/>
              </p:ext>
            </p:extLst>
          </p:nvPr>
        </p:nvGraphicFramePr>
        <p:xfrm>
          <a:off x="4078070" y="2786428"/>
          <a:ext cx="481012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681">
                  <a:extLst>
                    <a:ext uri="{9D8B030D-6E8A-4147-A177-3AD203B41FA5}">
                      <a16:colId xmlns:a16="http://schemas.microsoft.com/office/drawing/2014/main" val="365243121"/>
                    </a:ext>
                  </a:extLst>
                </a:gridCol>
                <a:gridCol w="1611466">
                  <a:extLst>
                    <a:ext uri="{9D8B030D-6E8A-4147-A177-3AD203B41FA5}">
                      <a16:colId xmlns:a16="http://schemas.microsoft.com/office/drawing/2014/main" val="2846078161"/>
                    </a:ext>
                  </a:extLst>
                </a:gridCol>
                <a:gridCol w="1970979">
                  <a:extLst>
                    <a:ext uri="{9D8B030D-6E8A-4147-A177-3AD203B41FA5}">
                      <a16:colId xmlns:a16="http://schemas.microsoft.com/office/drawing/2014/main" val="3244179904"/>
                    </a:ext>
                  </a:extLst>
                </a:gridCol>
              </a:tblGrid>
              <a:tr h="4054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Conversion of Helium</a:t>
                      </a: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Leak rate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518840"/>
                  </a:ext>
                </a:extLst>
              </a:tr>
              <a:tr h="26131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Hydrogen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1.41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145661"/>
                  </a:ext>
                </a:extLst>
              </a:tr>
              <a:tr h="26131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957306"/>
                  </a:ext>
                </a:extLst>
              </a:tr>
              <a:tr h="26131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0.50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785810"/>
                  </a:ext>
                </a:extLst>
              </a:tr>
              <a:tr h="26131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Nitrogen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0.38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470107"/>
                  </a:ext>
                </a:extLst>
              </a:tr>
              <a:tr h="26131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0.37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622061"/>
                  </a:ext>
                </a:extLst>
              </a:tr>
            </a:tbl>
          </a:graphicData>
        </a:graphic>
      </p:graphicFrame>
      <p:sp>
        <p:nvSpPr>
          <p:cNvPr id="10" name="TextBox 5">
            <a:extLst>
              <a:ext uri="{FF2B5EF4-FFF2-40B4-BE49-F238E27FC236}">
                <a16:creationId xmlns:a16="http://schemas.microsoft.com/office/drawing/2014/main" id="{35ACB125-7B7B-21A1-ED78-A16F56215CC7}"/>
              </a:ext>
            </a:extLst>
          </p:cNvPr>
          <p:cNvSpPr txBox="1"/>
          <p:nvPr/>
        </p:nvSpPr>
        <p:spPr>
          <a:xfrm>
            <a:off x="4572000" y="2083426"/>
            <a:ext cx="3734564" cy="658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 quick conclusion</a:t>
            </a:r>
          </a:p>
          <a:p>
            <a:pPr>
              <a:lnSpc>
                <a:spcPct val="150000"/>
              </a:lnSpc>
            </a:pP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Lower Molecular Mass, means bigger leakage.</a:t>
            </a:r>
            <a:endParaRPr lang="en-US" sz="1200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7070B25-9310-AA2E-4831-59847A8400D0}"/>
              </a:ext>
            </a:extLst>
          </p:cNvPr>
          <p:cNvSpPr/>
          <p:nvPr/>
        </p:nvSpPr>
        <p:spPr>
          <a:xfrm>
            <a:off x="1995008" y="2198865"/>
            <a:ext cx="309651" cy="2776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6098002-2EB4-A529-2AE4-81DD58368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9263" y="1160460"/>
            <a:ext cx="2401803" cy="73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34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166813"/>
            <a:ext cx="7172138" cy="973137"/>
          </a:xfrm>
        </p:spPr>
        <p:txBody>
          <a:bodyPr/>
          <a:lstStyle/>
          <a:p>
            <a:r>
              <a:rPr lang="it-IT" strike="sngStrike" dirty="0"/>
              <a:t>‘Helium leaks the fastest’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4EE6384-0E7A-A6D5-F15D-2DECD1B8F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12" y="1811255"/>
            <a:ext cx="2905715" cy="2573714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24ACE261-1DEE-C70B-2E79-49B995B37076}"/>
              </a:ext>
            </a:extLst>
          </p:cNvPr>
          <p:cNvSpPr txBox="1"/>
          <p:nvPr/>
        </p:nvSpPr>
        <p:spPr>
          <a:xfrm>
            <a:off x="250825" y="2456490"/>
            <a:ext cx="46181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400" b="1" strike="sngStrike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‘Because it has the smallest </a:t>
            </a:r>
            <a:r>
              <a:rPr lang="it-IT" sz="2400" b="1" u="sng" strike="sngStrike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molecule size</a:t>
            </a:r>
            <a:r>
              <a:rPr lang="it-IT" sz="24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2123824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37FDF93D-D53F-6DA4-A6BE-6668B37C9E44}"/>
              </a:ext>
            </a:extLst>
          </p:cNvPr>
          <p:cNvSpPr/>
          <p:nvPr/>
        </p:nvSpPr>
        <p:spPr>
          <a:xfrm>
            <a:off x="1" y="1751960"/>
            <a:ext cx="4134010" cy="2904564"/>
          </a:xfrm>
          <a:prstGeom prst="rect">
            <a:avLst/>
          </a:prstGeom>
          <a:solidFill>
            <a:srgbClr val="1D71B8"/>
          </a:solidFill>
          <a:ln>
            <a:solidFill>
              <a:srgbClr val="1D71B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52968"/>
            <a:ext cx="6703225" cy="9731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What does it mean?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1669" y="1936123"/>
            <a:ext cx="3826551" cy="2520870"/>
          </a:xfrm>
        </p:spPr>
        <p:txBody>
          <a:bodyPr/>
          <a:lstStyle/>
          <a:p>
            <a:pPr marL="0" indent="0">
              <a:lnSpc>
                <a:spcPts val="1800"/>
              </a:lnSpc>
              <a:buNone/>
            </a:pPr>
            <a:r>
              <a:rPr lang="it-IT" sz="1600" b="1" u="sng" dirty="0">
                <a:solidFill>
                  <a:schemeClr val="bg1"/>
                </a:solidFill>
              </a:rPr>
              <a:t>1</a:t>
            </a:r>
            <a:r>
              <a:rPr lang="it-IT" sz="1600" b="1" dirty="0">
                <a:solidFill>
                  <a:schemeClr val="bg1"/>
                </a:solidFill>
              </a:rPr>
              <a:t> - Helium is great for Cryogenics, and level </a:t>
            </a:r>
            <a:r>
              <a:rPr lang="it-IT" sz="1600" b="1" u="sng" dirty="0">
                <a:solidFill>
                  <a:schemeClr val="bg1"/>
                </a:solidFill>
              </a:rPr>
              <a:t>AH</a:t>
            </a:r>
            <a:r>
              <a:rPr lang="it-IT" sz="1600" b="1" dirty="0">
                <a:solidFill>
                  <a:schemeClr val="bg1"/>
                </a:solidFill>
              </a:rPr>
              <a:t> and </a:t>
            </a:r>
            <a:r>
              <a:rPr lang="it-IT" sz="1600" b="1" u="sng" dirty="0">
                <a:solidFill>
                  <a:schemeClr val="bg1"/>
                </a:solidFill>
              </a:rPr>
              <a:t>BH</a:t>
            </a:r>
            <a:r>
              <a:rPr lang="it-IT" sz="1600" b="1" dirty="0">
                <a:solidFill>
                  <a:schemeClr val="bg1"/>
                </a:solidFill>
              </a:rPr>
              <a:t> Fugitive Emissions</a:t>
            </a:r>
          </a:p>
          <a:p>
            <a:pPr marL="0" indent="0">
              <a:lnSpc>
                <a:spcPts val="1800"/>
              </a:lnSpc>
              <a:buNone/>
            </a:pPr>
            <a:endParaRPr lang="it-IT" sz="1600" b="1" dirty="0">
              <a:solidFill>
                <a:schemeClr val="bg1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it-IT" sz="1600" b="1" u="sng" dirty="0">
                <a:solidFill>
                  <a:schemeClr val="bg1"/>
                </a:solidFill>
              </a:rPr>
              <a:t>2</a:t>
            </a:r>
            <a:r>
              <a:rPr lang="it-IT" sz="1600" b="1" dirty="0">
                <a:solidFill>
                  <a:schemeClr val="bg1"/>
                </a:solidFill>
              </a:rPr>
              <a:t> - It’s not about the test result. </a:t>
            </a:r>
          </a:p>
          <a:p>
            <a:pPr marL="0" indent="0">
              <a:lnSpc>
                <a:spcPts val="1800"/>
              </a:lnSpc>
              <a:buNone/>
            </a:pPr>
            <a:r>
              <a:rPr lang="it-IT" sz="1600" b="1" dirty="0">
                <a:solidFill>
                  <a:schemeClr val="bg1"/>
                </a:solidFill>
              </a:rPr>
              <a:t>The </a:t>
            </a:r>
            <a:r>
              <a:rPr lang="it-IT" sz="1600" b="1" u="sng" dirty="0">
                <a:solidFill>
                  <a:schemeClr val="bg1"/>
                </a:solidFill>
              </a:rPr>
              <a:t>procedure guarantees quality</a:t>
            </a:r>
          </a:p>
          <a:p>
            <a:pPr marL="0" indent="0">
              <a:lnSpc>
                <a:spcPts val="1800"/>
              </a:lnSpc>
              <a:buNone/>
            </a:pPr>
            <a:endParaRPr lang="it-IT" sz="1600" b="1" dirty="0">
              <a:solidFill>
                <a:schemeClr val="bg1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it-IT" sz="1600" b="1" u="sng" dirty="0">
                <a:solidFill>
                  <a:schemeClr val="bg1"/>
                </a:solidFill>
              </a:rPr>
              <a:t>3</a:t>
            </a:r>
            <a:r>
              <a:rPr lang="it-IT" sz="1600" b="1" dirty="0">
                <a:solidFill>
                  <a:schemeClr val="bg1"/>
                </a:solidFill>
              </a:rPr>
              <a:t> – Clever use of different test media can save costs and reduce test times</a:t>
            </a:r>
          </a:p>
        </p:txBody>
      </p:sp>
      <p:pic>
        <p:nvPicPr>
          <p:cNvPr id="7" name="Afbeelding 8" descr="Shell Logo PNG Transparent &amp; SVG Vector - Freebie Supply">
            <a:extLst>
              <a:ext uri="{FF2B5EF4-FFF2-40B4-BE49-F238E27FC236}">
                <a16:creationId xmlns:a16="http://schemas.microsoft.com/office/drawing/2014/main" id="{0B67DC4B-BEDA-F0E6-19BF-42625AAA8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679" y="2047886"/>
            <a:ext cx="1001769" cy="100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A5A8DCFA-0875-4BEE-DC4A-77C63A74DB0B}"/>
              </a:ext>
            </a:extLst>
          </p:cNvPr>
          <p:cNvSpPr txBox="1">
            <a:spLocks/>
          </p:cNvSpPr>
          <p:nvPr/>
        </p:nvSpPr>
        <p:spPr>
          <a:xfrm>
            <a:off x="5499114" y="2047886"/>
            <a:ext cx="3463217" cy="8820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buFont typeface="Arial" panose="020B0604020202020204" pitchFamily="34" charset="0"/>
              <a:buNone/>
            </a:pPr>
            <a:r>
              <a:rPr lang="it-IT" sz="1600" b="1" i="1" dirty="0"/>
              <a:t>Shell revised MESC SP 77/312 to allow forming gas for Fugitive Emission Production Testing. Purpose is to </a:t>
            </a:r>
            <a:r>
              <a:rPr lang="it-IT" sz="1600" b="1" i="1" u="sng" dirty="0"/>
              <a:t>save costs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34D074-D5F8-D4D2-3DA0-E055B6DD7744}"/>
              </a:ext>
            </a:extLst>
          </p:cNvPr>
          <p:cNvSpPr txBox="1">
            <a:spLocks/>
          </p:cNvSpPr>
          <p:nvPr/>
        </p:nvSpPr>
        <p:spPr>
          <a:xfrm>
            <a:off x="5499114" y="3373543"/>
            <a:ext cx="3463217" cy="10524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buFont typeface="Arial" panose="020B0604020202020204" pitchFamily="34" charset="0"/>
              <a:buNone/>
            </a:pPr>
            <a:r>
              <a:rPr lang="it-IT" sz="1600" b="1" i="1" dirty="0"/>
              <a:t>Cycle time for testing of EN-12266 valves can be reduced by more than 75%, AND automatic detection of leaks can actually be </a:t>
            </a:r>
            <a:r>
              <a:rPr lang="it-IT" sz="1600" b="1" i="1" u="sng" dirty="0"/>
              <a:t>guaranteed</a:t>
            </a:r>
          </a:p>
        </p:txBody>
      </p:sp>
      <p:pic>
        <p:nvPicPr>
          <p:cNvPr id="13" name="Picture 2" descr="Afbeeldingsresultaat voor ventil logo">
            <a:extLst>
              <a:ext uri="{FF2B5EF4-FFF2-40B4-BE49-F238E27FC236}">
                <a16:creationId xmlns:a16="http://schemas.microsoft.com/office/drawing/2014/main" id="{99446652-080D-65ED-C145-52BD28B62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862" y="3606282"/>
            <a:ext cx="1179401" cy="41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01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EBD4302C-F14F-A558-B8B4-EDF5D2206E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8285" b="8285"/>
          <a:stretch/>
        </p:blipFill>
        <p:spPr>
          <a:xfrm>
            <a:off x="0" y="0"/>
            <a:ext cx="9144000" cy="5143500"/>
          </a:xfr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1D2E529-8C54-5262-E2EF-97D600F47948}"/>
              </a:ext>
            </a:extLst>
          </p:cNvPr>
          <p:cNvSpPr/>
          <p:nvPr/>
        </p:nvSpPr>
        <p:spPr>
          <a:xfrm>
            <a:off x="0" y="-1"/>
            <a:ext cx="9143999" cy="5143500"/>
          </a:xfrm>
          <a:prstGeom prst="rect">
            <a:avLst/>
          </a:prstGeom>
          <a:solidFill>
            <a:schemeClr val="accent1">
              <a:alpha val="7112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78EE4A1-03A9-318C-5CAD-19E2972F2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6" y="1038226"/>
            <a:ext cx="6621491" cy="3549649"/>
          </a:xfrm>
        </p:spPr>
        <p:txBody>
          <a:bodyPr anchor="ctr" anchorCtr="0"/>
          <a:lstStyle/>
          <a:p>
            <a:pPr>
              <a:lnSpc>
                <a:spcPts val="2300"/>
              </a:lnSpc>
            </a:pPr>
            <a:r>
              <a:rPr lang="it-IT" sz="1800" b="1" dirty="0">
                <a:solidFill>
                  <a:schemeClr val="bg1"/>
                </a:solidFill>
              </a:rPr>
              <a:t>At Ventil we believe it is fundamentally important to rethink our old ways. Right use of technology will bring our industry to a next level, but </a:t>
            </a:r>
            <a:r>
              <a:rPr lang="it-IT" sz="1800" u="sng" dirty="0">
                <a:solidFill>
                  <a:schemeClr val="bg1"/>
                </a:solidFill>
              </a:rPr>
              <a:t>our standards must allow deployment</a:t>
            </a:r>
            <a:br>
              <a:rPr lang="it-IT" sz="1800" b="1" dirty="0">
                <a:solidFill>
                  <a:schemeClr val="bg1"/>
                </a:solidFill>
              </a:rPr>
            </a:br>
            <a:br>
              <a:rPr lang="it-IT" sz="1800" b="1" dirty="0">
                <a:solidFill>
                  <a:schemeClr val="bg1"/>
                </a:solidFill>
              </a:rPr>
            </a:br>
            <a:r>
              <a:rPr lang="it-IT" sz="1800" b="1" dirty="0">
                <a:solidFill>
                  <a:schemeClr val="bg1"/>
                </a:solidFill>
              </a:rPr>
              <a:t>It is essential to develop production technology and QA/QC procedures to keep up with valve trends. </a:t>
            </a:r>
            <a:r>
              <a:rPr lang="it-IT" sz="1800" u="sng" dirty="0">
                <a:solidFill>
                  <a:schemeClr val="bg1"/>
                </a:solidFill>
              </a:rPr>
              <a:t>We simply cannot afford to continue without change</a:t>
            </a:r>
            <a:br>
              <a:rPr lang="it-IT" sz="1800" b="1" dirty="0">
                <a:solidFill>
                  <a:schemeClr val="bg1"/>
                </a:solidFill>
              </a:rPr>
            </a:br>
            <a:br>
              <a:rPr lang="it-IT" sz="1800" b="1" dirty="0">
                <a:solidFill>
                  <a:schemeClr val="bg1"/>
                </a:solidFill>
              </a:rPr>
            </a:br>
            <a:r>
              <a:rPr lang="it-IT" sz="1800" dirty="0">
                <a:solidFill>
                  <a:schemeClr val="bg1"/>
                </a:solidFill>
              </a:rPr>
              <a:t>Now is the time to define a sustainable practice and purpose driven way forwards. </a:t>
            </a:r>
            <a:r>
              <a:rPr lang="it-IT" sz="1800" b="1" u="sng" dirty="0">
                <a:solidFill>
                  <a:schemeClr val="bg1"/>
                </a:solidFill>
              </a:rPr>
              <a:t>It requires dialogue, and it starts here. Today.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1388C2B-C232-419C-0CD8-3C7A81BC61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9E293078-4E9A-D8F6-1C42-95A9B9296833}"/>
              </a:ext>
            </a:extLst>
          </p:cNvPr>
          <p:cNvCxnSpPr>
            <a:cxnSpLocks/>
          </p:cNvCxnSpPr>
          <p:nvPr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0895B5B3-9C38-6B28-47E6-6157A1AC475D}"/>
              </a:ext>
            </a:extLst>
          </p:cNvPr>
          <p:cNvGrpSpPr/>
          <p:nvPr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3" name="Text Placeholder 3">
              <a:extLst>
                <a:ext uri="{FF2B5EF4-FFF2-40B4-BE49-F238E27FC236}">
                  <a16:creationId xmlns:a16="http://schemas.microsoft.com/office/drawing/2014/main" id="{DBF8D91B-DB02-B328-8368-F4521E9E5D3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4" name="Immagine 13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FDB4B8AC-F12B-4A45-EC0E-34F07DE9E6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id="{58F5C1D3-2F3E-FB25-290E-D922E22E24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0A9878C7-15A8-3727-AB30-6CEDC0F8CCE9}"/>
              </a:ext>
            </a:extLst>
          </p:cNvPr>
          <p:cNvGrpSpPr/>
          <p:nvPr/>
        </p:nvGrpSpPr>
        <p:grpSpPr>
          <a:xfrm>
            <a:off x="160207" y="4687199"/>
            <a:ext cx="2857803" cy="375011"/>
            <a:chOff x="160207" y="4686820"/>
            <a:chExt cx="2857803" cy="375011"/>
          </a:xfrm>
        </p:grpSpPr>
        <p:sp>
          <p:nvSpPr>
            <p:cNvPr id="16" name="Text Placeholder 3">
              <a:extLst>
                <a:ext uri="{FF2B5EF4-FFF2-40B4-BE49-F238E27FC236}">
                  <a16:creationId xmlns:a16="http://schemas.microsoft.com/office/drawing/2014/main" id="{7B14EA1D-B948-60BF-F774-B4D7233270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28614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E66CE4EE-16BC-F7A3-4BB8-AB5B48CCBC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017841" y="4686820"/>
              <a:ext cx="1015200" cy="375011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40AB635C-510E-B988-16F6-6245C508F3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5969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4CA67BCD-7DBB-1799-7372-5BEEB03B8BAC}"/>
              </a:ext>
            </a:extLst>
          </p:cNvPr>
          <p:cNvGrpSpPr/>
          <p:nvPr/>
        </p:nvGrpSpPr>
        <p:grpSpPr>
          <a:xfrm>
            <a:off x="2337128" y="1514511"/>
            <a:ext cx="4469745" cy="2114479"/>
            <a:chOff x="2765116" y="1434330"/>
            <a:chExt cx="4469745" cy="2114479"/>
          </a:xfrm>
        </p:grpSpPr>
        <p:sp>
          <p:nvSpPr>
            <p:cNvPr id="4" name="Segnaposto testo 7">
              <a:extLst>
                <a:ext uri="{FF2B5EF4-FFF2-40B4-BE49-F238E27FC236}">
                  <a16:creationId xmlns:a16="http://schemas.microsoft.com/office/drawing/2014/main" id="{DA81A594-19FF-531E-BD33-4B26CCCA89C5}"/>
                </a:ext>
              </a:extLst>
            </p:cNvPr>
            <p:cNvSpPr txBox="1">
              <a:spLocks/>
            </p:cNvSpPr>
            <p:nvPr/>
          </p:nvSpPr>
          <p:spPr>
            <a:xfrm>
              <a:off x="2765116" y="1434330"/>
              <a:ext cx="4469745" cy="70562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it-IT" b="1" dirty="0"/>
                <a:t>Get in touch! – abaars@ventil.nl</a:t>
              </a:r>
            </a:p>
          </p:txBody>
        </p:sp>
        <p:pic>
          <p:nvPicPr>
            <p:cNvPr id="5" name="Picture 2" descr="Afbeeldingsresultaat voor ventil logo">
              <a:extLst>
                <a:ext uri="{FF2B5EF4-FFF2-40B4-BE49-F238E27FC236}">
                  <a16:creationId xmlns:a16="http://schemas.microsoft.com/office/drawing/2014/main" id="{F985BD7D-03D3-0664-61F1-D174E2B1F6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1045" y="2433592"/>
              <a:ext cx="3157887" cy="1115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1862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A81CF8-1927-2746-B50E-22B40B820A74}"/>
              </a:ext>
            </a:extLst>
          </p:cNvPr>
          <p:cNvSpPr txBox="1"/>
          <p:nvPr/>
        </p:nvSpPr>
        <p:spPr>
          <a:xfrm>
            <a:off x="249031" y="3965302"/>
            <a:ext cx="2677049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ORGANIZING SECRETARIAT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035 3230904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info@industrialvalvesummit.com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F8C86833-44DB-FB4C-B90A-0DC045F4E05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0826" y="4660718"/>
            <a:ext cx="2744924" cy="242298"/>
          </a:xfrm>
        </p:spPr>
        <p:txBody>
          <a:bodyPr lIns="0" tIns="0" rIns="0" bIns="0" anchor="b" anchorCtr="0"/>
          <a:lstStyle/>
          <a:p>
            <a:pPr marL="0" indent="0">
              <a:buNone/>
            </a:pPr>
            <a:r>
              <a:rPr lang="it-IT" sz="1200" b="1" dirty="0">
                <a:solidFill>
                  <a:schemeClr val="bg1"/>
                </a:solidFill>
                <a:hlinkClick r:id="rId4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www.industrialvalvesummit.com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233F8D-4B63-D6E3-CF8D-44C1D137B070}"/>
              </a:ext>
            </a:extLst>
          </p:cNvPr>
          <p:cNvSpPr txBox="1"/>
          <p:nvPr/>
        </p:nvSpPr>
        <p:spPr>
          <a:xfrm>
            <a:off x="3218653" y="3965302"/>
            <a:ext cx="3962607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CONFERENCE ORGANIZERS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3474908420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segreteria@valvecampus.com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10">
            <a:extLst>
              <a:ext uri="{FF2B5EF4-FFF2-40B4-BE49-F238E27FC236}">
                <a16:creationId xmlns:a16="http://schemas.microsoft.com/office/drawing/2014/main" id="{7A8CF7F8-04F7-A07B-DC2D-A3A30384A482}"/>
              </a:ext>
            </a:extLst>
          </p:cNvPr>
          <p:cNvSpPr txBox="1">
            <a:spLocks/>
          </p:cNvSpPr>
          <p:nvPr/>
        </p:nvSpPr>
        <p:spPr>
          <a:xfrm>
            <a:off x="3232014" y="4659313"/>
            <a:ext cx="2744924" cy="24229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200" b="1" dirty="0">
                <a:solidFill>
                  <a:schemeClr val="bg1"/>
                </a:solidFill>
                <a:hlinkClick r:id="rId6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www.valvecampus.com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AF6F1220-1809-0FC9-106B-9E2CE8B029A5}"/>
              </a:ext>
            </a:extLst>
          </p:cNvPr>
          <p:cNvSpPr txBox="1">
            <a:spLocks/>
          </p:cNvSpPr>
          <p:nvPr/>
        </p:nvSpPr>
        <p:spPr>
          <a:xfrm>
            <a:off x="252567" y="1909675"/>
            <a:ext cx="3959071" cy="7056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b="1" u="sng" dirty="0">
                <a:solidFill>
                  <a:schemeClr val="bg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1662904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BEEFAC-B87D-48F6-D21D-02E165BC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166814"/>
            <a:ext cx="6672489" cy="12255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3200" dirty="0"/>
              <a:t>Myths of Leak Detection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02ABAE3-4ECC-B940-6E4B-A24D333AE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825" y="2520951"/>
            <a:ext cx="5726113" cy="684709"/>
          </a:xfrm>
        </p:spPr>
        <p:txBody>
          <a:bodyPr/>
          <a:lstStyle/>
          <a:p>
            <a:r>
              <a:rPr lang="it-IT" dirty="0"/>
              <a:t>How misconceptions influence our ways of pressure testing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ADA74F-B2EE-695A-A3F5-C0368D73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0825" y="3333441"/>
            <a:ext cx="1066673" cy="273844"/>
          </a:xfrm>
        </p:spPr>
        <p:txBody>
          <a:bodyPr/>
          <a:lstStyle/>
          <a:p>
            <a:r>
              <a:rPr lang="it-IT" dirty="0"/>
              <a:t>Speaker: </a:t>
            </a:r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02101DC7-1DBB-4FF0-3502-EE33883454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204" y="3355926"/>
            <a:ext cx="4529455" cy="563563"/>
          </a:xfrm>
        </p:spPr>
        <p:txBody>
          <a:bodyPr/>
          <a:lstStyle/>
          <a:p>
            <a:r>
              <a:rPr lang="it-IT" dirty="0"/>
              <a:t>Arthur Baars | SME Engineered Solutions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4510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6CA39E37-0735-E462-033F-DB8FB09556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225" b="7225"/>
          <a:stretch/>
        </p:blipFill>
        <p:spPr>
          <a:xfrm>
            <a:off x="5051721" y="-45603"/>
            <a:ext cx="4092279" cy="4667884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D188557-E561-BC85-0B04-09E347C9C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560" y="853070"/>
            <a:ext cx="3960812" cy="131447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>
                <a:solidFill>
                  <a:srgbClr val="1D71B8"/>
                </a:solidFill>
              </a:rPr>
              <a:t>Will it Leak?</a:t>
            </a:r>
          </a:p>
        </p:txBody>
      </p:sp>
      <p:sp>
        <p:nvSpPr>
          <p:cNvPr id="12" name="Pijl: rechts 11">
            <a:extLst>
              <a:ext uri="{FF2B5EF4-FFF2-40B4-BE49-F238E27FC236}">
                <a16:creationId xmlns:a16="http://schemas.microsoft.com/office/drawing/2014/main" id="{86835B88-AB70-464C-D2A1-B7715843EF85}"/>
              </a:ext>
            </a:extLst>
          </p:cNvPr>
          <p:cNvSpPr/>
          <p:nvPr/>
        </p:nvSpPr>
        <p:spPr>
          <a:xfrm rot="10800000">
            <a:off x="6949768" y="2020729"/>
            <a:ext cx="1712735" cy="743267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397B018-8B7E-DC1D-5AC1-3848F65D3A0C}"/>
              </a:ext>
            </a:extLst>
          </p:cNvPr>
          <p:cNvSpPr txBox="1"/>
          <p:nvPr/>
        </p:nvSpPr>
        <p:spPr>
          <a:xfrm>
            <a:off x="542819" y="2481286"/>
            <a:ext cx="36688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Please raise your hand if you believe </a:t>
            </a:r>
            <a:r>
              <a:rPr lang="it-IT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it leaks</a:t>
            </a:r>
          </a:p>
        </p:txBody>
      </p:sp>
    </p:spTree>
    <p:extLst>
      <p:ext uri="{BB962C8B-B14F-4D97-AF65-F5344CB8AC3E}">
        <p14:creationId xmlns:p14="http://schemas.microsoft.com/office/powerpoint/2010/main" val="1439126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44561"/>
            <a:ext cx="8609371" cy="947329"/>
          </a:xfrm>
        </p:spPr>
        <p:txBody>
          <a:bodyPr/>
          <a:lstStyle/>
          <a:p>
            <a:r>
              <a:rPr lang="it-IT" sz="2800" dirty="0"/>
              <a:t>Why the conditons matter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E1E5D5-E5EE-5626-1704-E65327262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23" y="1985553"/>
            <a:ext cx="2803715" cy="670494"/>
          </a:xfrm>
        </p:spPr>
        <p:txBody>
          <a:bodyPr/>
          <a:lstStyle/>
          <a:p>
            <a:pPr marL="0" indent="0">
              <a:buNone/>
            </a:pPr>
            <a:r>
              <a:rPr lang="it-IT" b="1" dirty="0">
                <a:solidFill>
                  <a:srgbClr val="1D71B8"/>
                </a:solidFill>
              </a:rPr>
              <a:t>Forming Gas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E626B79-8234-2322-8553-5F4904D2FD9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167218" y="1985553"/>
            <a:ext cx="2803715" cy="670494"/>
          </a:xfrm>
        </p:spPr>
        <p:txBody>
          <a:bodyPr/>
          <a:lstStyle/>
          <a:p>
            <a:pPr marL="0" indent="0">
              <a:buNone/>
            </a:pPr>
            <a:r>
              <a:rPr lang="it-IT" b="1" dirty="0">
                <a:solidFill>
                  <a:srgbClr val="1D71B8"/>
                </a:solidFill>
              </a:rPr>
              <a:t>Water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098C95CD-A744-FB1E-E629-FB5FC2681AEE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072970" y="1985553"/>
            <a:ext cx="2803715" cy="670494"/>
          </a:xfrm>
        </p:spPr>
        <p:txBody>
          <a:bodyPr/>
          <a:lstStyle/>
          <a:p>
            <a:pPr marL="0" indent="0">
              <a:buNone/>
            </a:pPr>
            <a:r>
              <a:rPr lang="it-IT" b="1" dirty="0">
                <a:solidFill>
                  <a:srgbClr val="1D71B8"/>
                </a:solidFill>
              </a:rPr>
              <a:t>Forming Gas again...</a:t>
            </a:r>
          </a:p>
        </p:txBody>
      </p:sp>
      <p:pic>
        <p:nvPicPr>
          <p:cNvPr id="14" name="Tijdelijke aanduiding voor inhoud 13">
            <a:extLst>
              <a:ext uri="{FF2B5EF4-FFF2-40B4-BE49-F238E27FC236}">
                <a16:creationId xmlns:a16="http://schemas.microsoft.com/office/drawing/2014/main" id="{C67B8D4B-58AC-04E6-8642-64B19DCCE69C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2"/>
          <a:stretch>
            <a:fillRect/>
          </a:stretch>
        </p:blipFill>
        <p:spPr>
          <a:xfrm>
            <a:off x="506337" y="3257551"/>
            <a:ext cx="1773766" cy="1330325"/>
          </a:xfrm>
          <a:solidFill>
            <a:srgbClr val="1D71B8">
              <a:alpha val="7749"/>
            </a:srgbClr>
          </a:solidFill>
        </p:spPr>
      </p:pic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1FBA5A91-3B57-F79A-C9CA-0EF09B10A7C6}"/>
              </a:ext>
            </a:extLst>
          </p:cNvPr>
          <p:cNvPicPr>
            <a:picLocks noGrp="1" noChangeAspect="1"/>
          </p:cNvPicPr>
          <p:nvPr>
            <p:ph idx="18"/>
          </p:nvPr>
        </p:nvPicPr>
        <p:blipFill>
          <a:blip r:embed="rId3"/>
          <a:stretch>
            <a:fillRect/>
          </a:stretch>
        </p:blipFill>
        <p:spPr>
          <a:xfrm>
            <a:off x="4512466" y="3239116"/>
            <a:ext cx="1203728" cy="1366974"/>
          </a:xfrm>
          <a:solidFill>
            <a:srgbClr val="1D71B8">
              <a:alpha val="7749"/>
            </a:srgbClr>
          </a:solidFill>
        </p:spPr>
      </p:pic>
      <p:pic>
        <p:nvPicPr>
          <p:cNvPr id="18" name="Tijdelijke aanduiding voor inhoud 17">
            <a:extLst>
              <a:ext uri="{FF2B5EF4-FFF2-40B4-BE49-F238E27FC236}">
                <a16:creationId xmlns:a16="http://schemas.microsoft.com/office/drawing/2014/main" id="{7721423D-A88F-C716-0BC2-DF81E7FD56B4}"/>
              </a:ext>
            </a:extLst>
          </p:cNvPr>
          <p:cNvPicPr>
            <a:picLocks noGrp="1" noChangeAspect="1"/>
          </p:cNvPicPr>
          <p:nvPr>
            <p:ph idx="19"/>
          </p:nvPr>
        </p:nvPicPr>
        <p:blipFill>
          <a:blip r:embed="rId4"/>
          <a:srcRect/>
          <a:stretch/>
        </p:blipFill>
        <p:spPr>
          <a:xfrm>
            <a:off x="6526321" y="3239116"/>
            <a:ext cx="1897011" cy="1335087"/>
          </a:xfrm>
          <a:solidFill>
            <a:srgbClr val="1D71B8">
              <a:alpha val="7749"/>
            </a:srgbClr>
          </a:solidFill>
        </p:spPr>
      </p:pic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0E9CE6D9-65F7-C98F-5071-1D561D943D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0825" y="2372879"/>
            <a:ext cx="2805113" cy="866237"/>
          </a:xfrm>
        </p:spPr>
        <p:txBody>
          <a:bodyPr/>
          <a:lstStyle/>
          <a:p>
            <a:r>
              <a:rPr lang="it-IT" b="1" dirty="0"/>
              <a:t>Tested @ 11 bar</a:t>
            </a:r>
          </a:p>
          <a:p>
            <a:r>
              <a:rPr lang="it-IT" b="1" dirty="0"/>
              <a:t>Hydrogen Leak Detector</a:t>
            </a:r>
          </a:p>
          <a:p>
            <a:r>
              <a:rPr lang="it-IT" b="1" dirty="0"/>
              <a:t>Detected – Off the charts...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87B13429-25DA-506B-5A0C-10470AD05E3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67408" y="2406935"/>
            <a:ext cx="2803525" cy="866237"/>
          </a:xfrm>
        </p:spPr>
        <p:txBody>
          <a:bodyPr/>
          <a:lstStyle/>
          <a:p>
            <a:r>
              <a:rPr lang="it-IT" b="1" dirty="0"/>
              <a:t>Tested @ 11 bar</a:t>
            </a:r>
          </a:p>
          <a:p>
            <a:r>
              <a:rPr lang="it-IT" b="1" dirty="0"/>
              <a:t>No visual leakage</a:t>
            </a:r>
          </a:p>
          <a:p>
            <a:r>
              <a:rPr lang="it-IT" b="1" dirty="0"/>
              <a:t>0,3 bar loss over 2 hours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1962FC69-E85C-F4D3-D514-3BB8EEC791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81713" y="2406935"/>
            <a:ext cx="2811462" cy="866237"/>
          </a:xfrm>
        </p:spPr>
        <p:txBody>
          <a:bodyPr/>
          <a:lstStyle/>
          <a:p>
            <a:r>
              <a:rPr lang="it-IT" b="1" dirty="0"/>
              <a:t>Tested @ 20 bar</a:t>
            </a:r>
          </a:p>
          <a:p>
            <a:r>
              <a:rPr lang="it-IT" b="1" dirty="0"/>
              <a:t>Hydrogen Leak Detector</a:t>
            </a:r>
          </a:p>
          <a:p>
            <a:r>
              <a:rPr lang="it-IT" b="1" dirty="0"/>
              <a:t>Leakage started after 15 minutes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869D52D-BA96-81AD-438E-13EBA8C99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5440" y="3239115"/>
            <a:ext cx="1605986" cy="13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71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61290"/>
            <a:ext cx="7172138" cy="9731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‘Helium leaks the fastest’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4EE6384-0E7A-A6D5-F15D-2DECD1B8F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12" y="1811255"/>
            <a:ext cx="2905715" cy="2573714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24ACE261-1DEE-C70B-2E79-49B995B37076}"/>
              </a:ext>
            </a:extLst>
          </p:cNvPr>
          <p:cNvSpPr txBox="1"/>
          <p:nvPr/>
        </p:nvSpPr>
        <p:spPr>
          <a:xfrm>
            <a:off x="250825" y="2456490"/>
            <a:ext cx="46181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‘Because it has the smallest </a:t>
            </a:r>
            <a:r>
              <a:rPr lang="it-IT" sz="2400" b="1" u="sng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molecule size</a:t>
            </a:r>
            <a:r>
              <a:rPr lang="it-IT" sz="24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3140168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72747"/>
            <a:ext cx="7172138" cy="9731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Different gas leakages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E3AA345-6EC1-4098-7F8F-62A5ACB84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832" y="1664312"/>
            <a:ext cx="2363759" cy="67000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0D79200-4E56-E8D9-A9FB-AC23CC462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112" y="2529492"/>
            <a:ext cx="2401803" cy="68690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36B02C7-4FD8-B28A-65C9-60337B3CE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809" y="3411569"/>
            <a:ext cx="2401803" cy="735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8DBBF5-8856-EDF4-6FF9-942245DFB466}"/>
              </a:ext>
            </a:extLst>
          </p:cNvPr>
          <p:cNvSpPr txBox="1"/>
          <p:nvPr/>
        </p:nvSpPr>
        <p:spPr>
          <a:xfrm>
            <a:off x="253471" y="1457042"/>
            <a:ext cx="5583683" cy="935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Viscous - Turbulent</a:t>
            </a:r>
          </a:p>
          <a:p>
            <a:pPr>
              <a:lnSpc>
                <a:spcPct val="150000"/>
              </a:lnSpc>
            </a:pP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turbulent flow is fluid motion characterized by </a:t>
            </a:r>
            <a:r>
              <a:rPr lang="en-US" sz="12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chaotic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changes in pressure and flow velocity. 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48B558E8-A1D2-04C7-FB98-7CF987FE5431}"/>
              </a:ext>
            </a:extLst>
          </p:cNvPr>
          <p:cNvSpPr txBox="1"/>
          <p:nvPr/>
        </p:nvSpPr>
        <p:spPr>
          <a:xfrm>
            <a:off x="250825" y="2438856"/>
            <a:ext cx="5583683" cy="658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Viscous - Laminar</a:t>
            </a:r>
          </a:p>
          <a:p>
            <a:pPr>
              <a:lnSpc>
                <a:spcPct val="150000"/>
              </a:lnSpc>
            </a:pP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laminar flow is characterized by fluid particles following </a:t>
            </a:r>
            <a:r>
              <a:rPr lang="en-US" sz="12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smooth paths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in layers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8B542A9F-8716-1E0C-4478-927CAE6B266C}"/>
              </a:ext>
            </a:extLst>
          </p:cNvPr>
          <p:cNvSpPr txBox="1"/>
          <p:nvPr/>
        </p:nvSpPr>
        <p:spPr>
          <a:xfrm>
            <a:off x="322125" y="3216398"/>
            <a:ext cx="5583683" cy="935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Molecular</a:t>
            </a:r>
          </a:p>
          <a:p>
            <a:pPr>
              <a:lnSpc>
                <a:spcPct val="150000"/>
              </a:lnSpc>
            </a:pP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Molecular flow is characterized by a free path larger than the area of the test object</a:t>
            </a:r>
          </a:p>
        </p:txBody>
      </p:sp>
    </p:spTree>
    <p:extLst>
      <p:ext uri="{BB962C8B-B14F-4D97-AF65-F5344CB8AC3E}">
        <p14:creationId xmlns:p14="http://schemas.microsoft.com/office/powerpoint/2010/main" val="3863565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57617"/>
            <a:ext cx="7172138" cy="9731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Different gas leakages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E3AA345-6EC1-4098-7F8F-62A5ACB84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242" y="1344185"/>
            <a:ext cx="2363759" cy="67000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0D79200-4E56-E8D9-A9FB-AC23CC462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242" y="2333225"/>
            <a:ext cx="2463813" cy="68690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36B02C7-4FD8-B28A-65C9-60337B3CE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2198" y="3504346"/>
            <a:ext cx="2401803" cy="735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8DBBF5-8856-EDF4-6FF9-942245DFB466}"/>
              </a:ext>
            </a:extLst>
          </p:cNvPr>
          <p:cNvSpPr txBox="1"/>
          <p:nvPr/>
        </p:nvSpPr>
        <p:spPr>
          <a:xfrm>
            <a:off x="309967" y="1344185"/>
            <a:ext cx="55836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Viscous - Turbulent</a:t>
            </a:r>
          </a:p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turbulent flow is fluid motion characterized by </a:t>
            </a:r>
            <a:r>
              <a:rPr lang="en-US" sz="12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chaotic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changes in pressure and flow velocity. 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48B558E8-A1D2-04C7-FB98-7CF987FE5431}"/>
              </a:ext>
            </a:extLst>
          </p:cNvPr>
          <p:cNvSpPr txBox="1"/>
          <p:nvPr/>
        </p:nvSpPr>
        <p:spPr>
          <a:xfrm>
            <a:off x="309968" y="2115891"/>
            <a:ext cx="5583683" cy="658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Viscous - Laminar</a:t>
            </a:r>
          </a:p>
          <a:p>
            <a:pPr>
              <a:lnSpc>
                <a:spcPct val="150000"/>
              </a:lnSpc>
            </a:pP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laminar flow is characterized by fluid particles following </a:t>
            </a:r>
            <a:r>
              <a:rPr lang="en-US" sz="12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smooth paths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in layers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8B542A9F-8716-1E0C-4478-927CAE6B266C}"/>
              </a:ext>
            </a:extLst>
          </p:cNvPr>
          <p:cNvSpPr txBox="1"/>
          <p:nvPr/>
        </p:nvSpPr>
        <p:spPr>
          <a:xfrm>
            <a:off x="309970" y="3347842"/>
            <a:ext cx="5583683" cy="935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Molecular</a:t>
            </a:r>
          </a:p>
          <a:p>
            <a:pPr>
              <a:lnSpc>
                <a:spcPct val="150000"/>
              </a:lnSpc>
            </a:pP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Molecular flow is characterized by a free path larger than the area of the test object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CEE010DD-4ACB-784A-8701-846B8E7E8C78}"/>
              </a:ext>
            </a:extLst>
          </p:cNvPr>
          <p:cNvSpPr txBox="1"/>
          <p:nvPr/>
        </p:nvSpPr>
        <p:spPr>
          <a:xfrm>
            <a:off x="2413394" y="2817440"/>
            <a:ext cx="5661083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Transitional</a:t>
            </a:r>
          </a:p>
          <a:p>
            <a:pPr>
              <a:lnSpc>
                <a:spcPct val="150000"/>
              </a:lnSpc>
            </a:pPr>
            <a:r>
              <a:rPr lang="en-US" sz="1400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combination of laminar and molecular</a:t>
            </a:r>
          </a:p>
        </p:txBody>
      </p:sp>
    </p:spTree>
    <p:extLst>
      <p:ext uri="{BB962C8B-B14F-4D97-AF65-F5344CB8AC3E}">
        <p14:creationId xmlns:p14="http://schemas.microsoft.com/office/powerpoint/2010/main" val="2848241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018" y="842963"/>
            <a:ext cx="7172138" cy="9731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Viscous Flow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0D31509D-53D4-8874-AAEB-AC4522229986}"/>
              </a:ext>
            </a:extLst>
          </p:cNvPr>
          <p:cNvSpPr txBox="1"/>
          <p:nvPr/>
        </p:nvSpPr>
        <p:spPr>
          <a:xfrm>
            <a:off x="329018" y="1232675"/>
            <a:ext cx="5661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Laminar flow - a variation of Hagen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Posseuille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75963D6C-7183-A20E-0818-196F6E143831}"/>
                  </a:ext>
                </a:extLst>
              </p:cNvPr>
              <p:cNvSpPr txBox="1"/>
              <p:nvPr/>
            </p:nvSpPr>
            <p:spPr>
              <a:xfrm>
                <a:off x="451746" y="1680919"/>
                <a:ext cx="2930033" cy="6012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</a:rPr>
                            <m:t>π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 ∗</m:t>
                          </m:r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16 ∗ 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</a:rPr>
                            <m:t>η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∗</m:t>
                      </m:r>
                      <m:d>
                        <m:d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nl-NL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nl-NL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nl-NL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nl-NL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75963D6C-7183-A20E-0818-196F6E1438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746" y="1680919"/>
                <a:ext cx="2930033" cy="60125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5">
                <a:extLst>
                  <a:ext uri="{FF2B5EF4-FFF2-40B4-BE49-F238E27FC236}">
                    <a16:creationId xmlns:a16="http://schemas.microsoft.com/office/drawing/2014/main" id="{8A1A7ABC-7F0B-688B-6684-C5ADD042981B}"/>
                  </a:ext>
                </a:extLst>
              </p:cNvPr>
              <p:cNvSpPr txBox="1"/>
              <p:nvPr/>
            </p:nvSpPr>
            <p:spPr>
              <a:xfrm>
                <a:off x="451746" y="2468906"/>
                <a:ext cx="4377572" cy="1997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l-GR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η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nl-NL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dynamic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viscosity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:r>
                  <a:rPr lang="nl-NL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gas </a:t>
                </a:r>
              </a:p>
              <a:p>
                <a:pPr>
                  <a:lnSpc>
                    <a:spcPct val="150000"/>
                  </a:lnSpc>
                </a:pP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l = </a:t>
                </a:r>
                <a:r>
                  <a:rPr lang="nl-NL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length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:r>
                  <a:rPr lang="nl-NL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leak</a:t>
                </a:r>
              </a:p>
              <a:p>
                <a:pPr>
                  <a:lnSpc>
                    <a:spcPct val="150000"/>
                  </a:lnSpc>
                </a:pP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 = radius of </a:t>
                </a:r>
                <a:r>
                  <a:rPr lang="nl-NL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leak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NL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nl-NL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= pressure in the object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NL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nl-NL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= atmospheric pressure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q = </a:t>
                </a:r>
                <a:r>
                  <a:rPr lang="en-US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leakrate</a:t>
                </a:r>
                <a:endParaRPr lang="en-US" sz="12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K = constant </a:t>
                </a:r>
              </a:p>
            </p:txBody>
          </p:sp>
        </mc:Choice>
        <mc:Fallback>
          <p:sp>
            <p:nvSpPr>
              <p:cNvPr id="17" name="TextBox 5">
                <a:extLst>
                  <a:ext uri="{FF2B5EF4-FFF2-40B4-BE49-F238E27FC236}">
                    <a16:creationId xmlns:a16="http://schemas.microsoft.com/office/drawing/2014/main" id="{8A1A7ABC-7F0B-688B-6684-C5ADD0429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746" y="2468906"/>
                <a:ext cx="4377572" cy="1997150"/>
              </a:xfrm>
              <a:prstGeom prst="rect">
                <a:avLst/>
              </a:prstGeom>
              <a:blipFill>
                <a:blip r:embed="rId3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fbeelding 3">
            <a:extLst>
              <a:ext uri="{FF2B5EF4-FFF2-40B4-BE49-F238E27FC236}">
                <a16:creationId xmlns:a16="http://schemas.microsoft.com/office/drawing/2014/main" id="{530AAC10-2242-C3D8-C7E5-16EF7DA4B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695" y="1256747"/>
            <a:ext cx="2463813" cy="68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22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69968"/>
            <a:ext cx="7172138" cy="9731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Viscous Flow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0D31509D-53D4-8874-AAEB-AC4522229986}"/>
              </a:ext>
            </a:extLst>
          </p:cNvPr>
          <p:cNvSpPr txBox="1"/>
          <p:nvPr/>
        </p:nvSpPr>
        <p:spPr>
          <a:xfrm>
            <a:off x="250825" y="1241850"/>
            <a:ext cx="5661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Laminar flow - a variation of Hagen </a:t>
            </a:r>
            <a:r>
              <a:rPr lang="en-US" sz="1600" b="1" dirty="0" err="1"/>
              <a:t>Posseuille</a:t>
            </a:r>
            <a:endParaRPr lang="en-US" sz="16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75963D6C-7183-A20E-0818-196F6E143831}"/>
                  </a:ext>
                </a:extLst>
              </p:cNvPr>
              <p:cNvSpPr txBox="1"/>
              <p:nvPr/>
            </p:nvSpPr>
            <p:spPr>
              <a:xfrm>
                <a:off x="466376" y="1791108"/>
                <a:ext cx="2930033" cy="6012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</a:rPr>
                            <m:t>π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 ∗</m:t>
                          </m:r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16 ∗ 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</a:rPr>
                            <m:t>η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∗</m:t>
                      </m:r>
                      <m:d>
                        <m:d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nl-NL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nl-NL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nl-NL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nl-NL" dirty="0"/>
              </a:p>
            </p:txBody>
          </p:sp>
        </mc:Choice>
        <mc:Fallback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75963D6C-7183-A20E-0818-196F6E1438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76" y="1791108"/>
                <a:ext cx="2930033" cy="60125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5">
                <a:extLst>
                  <a:ext uri="{FF2B5EF4-FFF2-40B4-BE49-F238E27FC236}">
                    <a16:creationId xmlns:a16="http://schemas.microsoft.com/office/drawing/2014/main" id="{8A1A7ABC-7F0B-688B-6684-C5ADD042981B}"/>
                  </a:ext>
                </a:extLst>
              </p:cNvPr>
              <p:cNvSpPr txBox="1"/>
              <p:nvPr/>
            </p:nvSpPr>
            <p:spPr>
              <a:xfrm>
                <a:off x="357829" y="2571750"/>
                <a:ext cx="4377572" cy="1997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l-GR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η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nl-NL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dynamic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viscosity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:r>
                  <a:rPr lang="nl-NL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gas </a:t>
                </a:r>
              </a:p>
              <a:p>
                <a:pPr>
                  <a:lnSpc>
                    <a:spcPct val="150000"/>
                  </a:lnSpc>
                </a:pP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l = </a:t>
                </a:r>
                <a:r>
                  <a:rPr lang="nl-NL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length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:r>
                  <a:rPr lang="nl-NL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leak</a:t>
                </a:r>
              </a:p>
              <a:p>
                <a:pPr>
                  <a:lnSpc>
                    <a:spcPct val="150000"/>
                  </a:lnSpc>
                </a:pP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 = radius of </a:t>
                </a:r>
                <a:r>
                  <a:rPr lang="nl-NL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nl-NL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leak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NL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nl-NL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= pressure in the object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NL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nl-NL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= atmospheric pressure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q = </a:t>
                </a:r>
                <a:r>
                  <a:rPr lang="en-US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leakrate</a:t>
                </a:r>
                <a:endParaRPr lang="en-US" sz="12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K = constant </a:t>
                </a:r>
              </a:p>
            </p:txBody>
          </p:sp>
        </mc:Choice>
        <mc:Fallback>
          <p:sp>
            <p:nvSpPr>
              <p:cNvPr id="17" name="TextBox 5">
                <a:extLst>
                  <a:ext uri="{FF2B5EF4-FFF2-40B4-BE49-F238E27FC236}">
                    <a16:creationId xmlns:a16="http://schemas.microsoft.com/office/drawing/2014/main" id="{8A1A7ABC-7F0B-688B-6684-C5ADD0429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829" y="2571750"/>
                <a:ext cx="4377572" cy="1997150"/>
              </a:xfrm>
              <a:prstGeom prst="rect">
                <a:avLst/>
              </a:prstGeom>
              <a:blipFill>
                <a:blip r:embed="rId3"/>
                <a:stretch>
                  <a:fillRect l="-139" b="-15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5">
            <a:extLst>
              <a:ext uri="{FF2B5EF4-FFF2-40B4-BE49-F238E27FC236}">
                <a16:creationId xmlns:a16="http://schemas.microsoft.com/office/drawing/2014/main" id="{1A345CC9-D8FC-4FFF-BD82-A969712FBF20}"/>
              </a:ext>
            </a:extLst>
          </p:cNvPr>
          <p:cNvSpPr txBox="1"/>
          <p:nvPr/>
        </p:nvSpPr>
        <p:spPr>
          <a:xfrm>
            <a:off x="4057772" y="1870819"/>
            <a:ext cx="4728400" cy="75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 quick conclusion</a:t>
            </a:r>
          </a:p>
          <a:p>
            <a:pPr>
              <a:lnSpc>
                <a:spcPct val="150000"/>
              </a:lnSpc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Lower viscosity, means bigger leakage.</a:t>
            </a:r>
            <a:endParaRPr lang="en-US" sz="1400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9FCBFDD5-6259-3DFB-6AD6-A6017789E894}"/>
              </a:ext>
            </a:extLst>
          </p:cNvPr>
          <p:cNvSpPr/>
          <p:nvPr/>
        </p:nvSpPr>
        <p:spPr>
          <a:xfrm>
            <a:off x="1436661" y="2146534"/>
            <a:ext cx="309651" cy="2776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D5EB3E6-7ACE-1F39-E917-5CD2AE2D6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6065" y="964461"/>
            <a:ext cx="2463813" cy="68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995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i 1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71B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00A79C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388</TotalTime>
  <Words>883</Words>
  <Application>Microsoft Office PowerPoint</Application>
  <PresentationFormat>Presentazione su schermo (16:9)</PresentationFormat>
  <Paragraphs>174</Paragraphs>
  <Slides>18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3" baseType="lpstr">
      <vt:lpstr>Arial</vt:lpstr>
      <vt:lpstr>Cambria Math</vt:lpstr>
      <vt:lpstr>DM Sans</vt:lpstr>
      <vt:lpstr>Helvetica Neue</vt:lpstr>
      <vt:lpstr>Tema di Office</vt:lpstr>
      <vt:lpstr>Presentazione standard di PowerPoint</vt:lpstr>
      <vt:lpstr>Myths of Leak Detection</vt:lpstr>
      <vt:lpstr>Will it Leak?</vt:lpstr>
      <vt:lpstr>Why the conditons matter</vt:lpstr>
      <vt:lpstr>‘Helium leaks the fastest’</vt:lpstr>
      <vt:lpstr>Different gas leakages</vt:lpstr>
      <vt:lpstr>Different gas leakages</vt:lpstr>
      <vt:lpstr>Viscous Flow</vt:lpstr>
      <vt:lpstr>Viscous Flow</vt:lpstr>
      <vt:lpstr>Viscous Flow</vt:lpstr>
      <vt:lpstr>Molecular Flow</vt:lpstr>
      <vt:lpstr>Molecular Flow</vt:lpstr>
      <vt:lpstr>Molecular Flow</vt:lpstr>
      <vt:lpstr>‘Helium leaks the fastest’</vt:lpstr>
      <vt:lpstr>What does it mean?</vt:lpstr>
      <vt:lpstr>At Ventil we believe it is fundamentally important to rethink our old ways. Right use of technology will bring our industry to a next level, but our standards must allow deployment  It is essential to develop production technology and QA/QC procedures to keep up with valve trends. We simply cannot afford to continue without change  Now is the time to define a sustainable practice and purpose driven way forwards. It requires dialogue, and it starts here. Today.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M. Semperboni</dc:creator>
  <cp:lastModifiedBy>Veniero Facchetti</cp:lastModifiedBy>
  <cp:revision>100</cp:revision>
  <dcterms:created xsi:type="dcterms:W3CDTF">2023-01-25T08:25:49Z</dcterms:created>
  <dcterms:modified xsi:type="dcterms:W3CDTF">2024-05-09T10:04:32Z</dcterms:modified>
</cp:coreProperties>
</file>