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7" r:id="rId1"/>
  </p:sldMasterIdLst>
  <p:notesMasterIdLst>
    <p:notesMasterId r:id="rId24"/>
  </p:notesMasterIdLst>
  <p:handoutMasterIdLst>
    <p:handoutMasterId r:id="rId25"/>
  </p:handoutMasterIdLst>
  <p:sldIdLst>
    <p:sldId id="327" r:id="rId2"/>
    <p:sldId id="324" r:id="rId3"/>
    <p:sldId id="313" r:id="rId4"/>
    <p:sldId id="336" r:id="rId5"/>
    <p:sldId id="337" r:id="rId6"/>
    <p:sldId id="338" r:id="rId7"/>
    <p:sldId id="339" r:id="rId8"/>
    <p:sldId id="340" r:id="rId9"/>
    <p:sldId id="342" r:id="rId10"/>
    <p:sldId id="343" r:id="rId11"/>
    <p:sldId id="344" r:id="rId12"/>
    <p:sldId id="345" r:id="rId13"/>
    <p:sldId id="347" r:id="rId14"/>
    <p:sldId id="346" r:id="rId15"/>
    <p:sldId id="349" r:id="rId16"/>
    <p:sldId id="348" r:id="rId17"/>
    <p:sldId id="350" r:id="rId18"/>
    <p:sldId id="351" r:id="rId19"/>
    <p:sldId id="352" r:id="rId20"/>
    <p:sldId id="353" r:id="rId21"/>
    <p:sldId id="354" r:id="rId22"/>
    <p:sldId id="322" r:id="rId2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71B8"/>
    <a:srgbClr val="5ABAF3"/>
    <a:srgbClr val="316EA9"/>
    <a:srgbClr val="296AA6"/>
    <a:srgbClr val="0C1330"/>
    <a:srgbClr val="328EE1"/>
    <a:srgbClr val="328BD9"/>
    <a:srgbClr val="276AA5"/>
    <a:srgbClr val="53A0CC"/>
    <a:srgbClr val="81DD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9DC4E7-627B-4521-B0A8-01CEF558F614}" v="15" dt="2024-05-10T14:09:05.53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92"/>
    <p:restoredTop sz="93137"/>
  </p:normalViewPr>
  <p:slideViewPr>
    <p:cSldViewPr snapToGrid="0">
      <p:cViewPr varScale="1">
        <p:scale>
          <a:sx n="131" d="100"/>
          <a:sy n="131" d="100"/>
        </p:scale>
        <p:origin x="822" y="12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140" d="100"/>
          <a:sy n="140" d="100"/>
        </p:scale>
        <p:origin x="4160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eniero Facchetti" userId="f2c6c99af91c4974" providerId="LiveId" clId="{059DC4E7-627B-4521-B0A8-01CEF558F614}"/>
    <pc:docChg chg="custSel addSld delSld modSld">
      <pc:chgData name="Veniero Facchetti" userId="f2c6c99af91c4974" providerId="LiveId" clId="{059DC4E7-627B-4521-B0A8-01CEF558F614}" dt="2024-05-10T14:09:17.777" v="55" actId="47"/>
      <pc:docMkLst>
        <pc:docMk/>
      </pc:docMkLst>
      <pc:sldChg chg="modSp mod">
        <pc:chgData name="Veniero Facchetti" userId="f2c6c99af91c4974" providerId="LiveId" clId="{059DC4E7-627B-4521-B0A8-01CEF558F614}" dt="2024-05-10T14:04:02.753" v="8" actId="1076"/>
        <pc:sldMkLst>
          <pc:docMk/>
          <pc:sldMk cId="2213715613" sldId="313"/>
        </pc:sldMkLst>
        <pc:spChg chg="mod">
          <ac:chgData name="Veniero Facchetti" userId="f2c6c99af91c4974" providerId="LiveId" clId="{059DC4E7-627B-4521-B0A8-01CEF558F614}" dt="2024-05-10T14:04:02.753" v="8" actId="1076"/>
          <ac:spMkLst>
            <pc:docMk/>
            <pc:sldMk cId="2213715613" sldId="313"/>
            <ac:spMk id="2" creationId="{FAEE317A-D244-8C17-A6FE-B1304D296D0A}"/>
          </ac:spMkLst>
        </pc:spChg>
      </pc:sldChg>
      <pc:sldChg chg="add">
        <pc:chgData name="Veniero Facchetti" userId="f2c6c99af91c4974" providerId="LiveId" clId="{059DC4E7-627B-4521-B0A8-01CEF558F614}" dt="2024-05-10T14:08:31.732" v="44"/>
        <pc:sldMkLst>
          <pc:docMk/>
          <pc:sldMk cId="2462792408" sldId="322"/>
        </pc:sldMkLst>
      </pc:sldChg>
      <pc:sldChg chg="modSp mod">
        <pc:chgData name="Veniero Facchetti" userId="f2c6c99af91c4974" providerId="LiveId" clId="{059DC4E7-627B-4521-B0A8-01CEF558F614}" dt="2024-05-10T14:03:56.593" v="7" actId="14100"/>
        <pc:sldMkLst>
          <pc:docMk/>
          <pc:sldMk cId="4024510751" sldId="324"/>
        </pc:sldMkLst>
        <pc:spChg chg="mod">
          <ac:chgData name="Veniero Facchetti" userId="f2c6c99af91c4974" providerId="LiveId" clId="{059DC4E7-627B-4521-B0A8-01CEF558F614}" dt="2024-05-10T14:03:56.593" v="7" actId="14100"/>
          <ac:spMkLst>
            <pc:docMk/>
            <pc:sldMk cId="4024510751" sldId="324"/>
            <ac:spMk id="2" creationId="{60BEEFAC-B87D-48F6-D21D-02E165BC31C0}"/>
          </ac:spMkLst>
        </pc:spChg>
      </pc:sldChg>
      <pc:sldChg chg="modSp mod">
        <pc:chgData name="Veniero Facchetti" userId="f2c6c99af91c4974" providerId="LiveId" clId="{059DC4E7-627B-4521-B0A8-01CEF558F614}" dt="2024-05-10T14:03:49.041" v="4" actId="947"/>
        <pc:sldMkLst>
          <pc:docMk/>
          <pc:sldMk cId="2849688472" sldId="327"/>
        </pc:sldMkLst>
        <pc:spChg chg="mod">
          <ac:chgData name="Veniero Facchetti" userId="f2c6c99af91c4974" providerId="LiveId" clId="{059DC4E7-627B-4521-B0A8-01CEF558F614}" dt="2024-05-10T14:03:49.041" v="4" actId="947"/>
          <ac:spMkLst>
            <pc:docMk/>
            <pc:sldMk cId="2849688472" sldId="327"/>
            <ac:spMk id="2" creationId="{0F174D2F-A0F4-79C8-E119-E565BE5E0169}"/>
          </ac:spMkLst>
        </pc:spChg>
      </pc:sldChg>
      <pc:sldChg chg="del">
        <pc:chgData name="Veniero Facchetti" userId="f2c6c99af91c4974" providerId="LiveId" clId="{059DC4E7-627B-4521-B0A8-01CEF558F614}" dt="2024-05-10T14:09:17.777" v="55" actId="47"/>
        <pc:sldMkLst>
          <pc:docMk/>
          <pc:sldMk cId="791004409" sldId="328"/>
        </pc:sldMkLst>
      </pc:sldChg>
      <pc:sldChg chg="modSp mod">
        <pc:chgData name="Veniero Facchetti" userId="f2c6c99af91c4974" providerId="LiveId" clId="{059DC4E7-627B-4521-B0A8-01CEF558F614}" dt="2024-05-10T14:04:09.641" v="9" actId="1076"/>
        <pc:sldMkLst>
          <pc:docMk/>
          <pc:sldMk cId="1549589305" sldId="336"/>
        </pc:sldMkLst>
        <pc:spChg chg="mod">
          <ac:chgData name="Veniero Facchetti" userId="f2c6c99af91c4974" providerId="LiveId" clId="{059DC4E7-627B-4521-B0A8-01CEF558F614}" dt="2024-05-10T14:04:09.641" v="9" actId="1076"/>
          <ac:spMkLst>
            <pc:docMk/>
            <pc:sldMk cId="1549589305" sldId="336"/>
            <ac:spMk id="2" creationId="{FAEE317A-D244-8C17-A6FE-B1304D296D0A}"/>
          </ac:spMkLst>
        </pc:spChg>
      </pc:sldChg>
      <pc:sldChg chg="modSp mod">
        <pc:chgData name="Veniero Facchetti" userId="f2c6c99af91c4974" providerId="LiveId" clId="{059DC4E7-627B-4521-B0A8-01CEF558F614}" dt="2024-05-10T14:04:35.369" v="11" actId="1076"/>
        <pc:sldMkLst>
          <pc:docMk/>
          <pc:sldMk cId="3109109095" sldId="337"/>
        </pc:sldMkLst>
        <pc:spChg chg="mod">
          <ac:chgData name="Veniero Facchetti" userId="f2c6c99af91c4974" providerId="LiveId" clId="{059DC4E7-627B-4521-B0A8-01CEF558F614}" dt="2024-05-10T14:04:21.904" v="10" actId="1076"/>
          <ac:spMkLst>
            <pc:docMk/>
            <pc:sldMk cId="3109109095" sldId="337"/>
            <ac:spMk id="2" creationId="{FAEE317A-D244-8C17-A6FE-B1304D296D0A}"/>
          </ac:spMkLst>
        </pc:spChg>
        <pc:spChg chg="mod">
          <ac:chgData name="Veniero Facchetti" userId="f2c6c99af91c4974" providerId="LiveId" clId="{059DC4E7-627B-4521-B0A8-01CEF558F614}" dt="2024-05-10T14:04:35.369" v="11" actId="1076"/>
          <ac:spMkLst>
            <pc:docMk/>
            <pc:sldMk cId="3109109095" sldId="337"/>
            <ac:spMk id="5" creationId="{AA76E8EB-5770-F0D7-5FB8-588ED477641B}"/>
          </ac:spMkLst>
        </pc:spChg>
        <pc:spChg chg="mod">
          <ac:chgData name="Veniero Facchetti" userId="f2c6c99af91c4974" providerId="LiveId" clId="{059DC4E7-627B-4521-B0A8-01CEF558F614}" dt="2024-05-10T14:04:35.369" v="11" actId="1076"/>
          <ac:spMkLst>
            <pc:docMk/>
            <pc:sldMk cId="3109109095" sldId="337"/>
            <ac:spMk id="7" creationId="{418E4F23-D180-367D-6C83-2F7FCBA5A3EA}"/>
          </ac:spMkLst>
        </pc:spChg>
        <pc:spChg chg="mod">
          <ac:chgData name="Veniero Facchetti" userId="f2c6c99af91c4974" providerId="LiveId" clId="{059DC4E7-627B-4521-B0A8-01CEF558F614}" dt="2024-05-10T14:04:35.369" v="11" actId="1076"/>
          <ac:spMkLst>
            <pc:docMk/>
            <pc:sldMk cId="3109109095" sldId="337"/>
            <ac:spMk id="11" creationId="{689A109F-73FE-9162-7832-33F650C7985B}"/>
          </ac:spMkLst>
        </pc:spChg>
        <pc:spChg chg="mod">
          <ac:chgData name="Veniero Facchetti" userId="f2c6c99af91c4974" providerId="LiveId" clId="{059DC4E7-627B-4521-B0A8-01CEF558F614}" dt="2024-05-10T14:04:35.369" v="11" actId="1076"/>
          <ac:spMkLst>
            <pc:docMk/>
            <pc:sldMk cId="3109109095" sldId="337"/>
            <ac:spMk id="12" creationId="{78742891-59E2-7731-42D9-5A3AABADD5CC}"/>
          </ac:spMkLst>
        </pc:spChg>
        <pc:spChg chg="mod">
          <ac:chgData name="Veniero Facchetti" userId="f2c6c99af91c4974" providerId="LiveId" clId="{059DC4E7-627B-4521-B0A8-01CEF558F614}" dt="2024-05-10T14:04:35.369" v="11" actId="1076"/>
          <ac:spMkLst>
            <pc:docMk/>
            <pc:sldMk cId="3109109095" sldId="337"/>
            <ac:spMk id="13" creationId="{0F502D38-B84C-5F82-B2D8-FEEE21862F96}"/>
          </ac:spMkLst>
        </pc:spChg>
        <pc:spChg chg="mod">
          <ac:chgData name="Veniero Facchetti" userId="f2c6c99af91c4974" providerId="LiveId" clId="{059DC4E7-627B-4521-B0A8-01CEF558F614}" dt="2024-05-10T14:04:35.369" v="11" actId="1076"/>
          <ac:spMkLst>
            <pc:docMk/>
            <pc:sldMk cId="3109109095" sldId="337"/>
            <ac:spMk id="14" creationId="{1D97DC8B-92EE-15D1-68F7-B6F98156E1DA}"/>
          </ac:spMkLst>
        </pc:spChg>
      </pc:sldChg>
      <pc:sldChg chg="modSp mod">
        <pc:chgData name="Veniero Facchetti" userId="f2c6c99af91c4974" providerId="LiveId" clId="{059DC4E7-627B-4521-B0A8-01CEF558F614}" dt="2024-05-10T14:04:48.440" v="13" actId="1076"/>
        <pc:sldMkLst>
          <pc:docMk/>
          <pc:sldMk cId="783855615" sldId="338"/>
        </pc:sldMkLst>
        <pc:spChg chg="mod">
          <ac:chgData name="Veniero Facchetti" userId="f2c6c99af91c4974" providerId="LiveId" clId="{059DC4E7-627B-4521-B0A8-01CEF558F614}" dt="2024-05-10T14:04:39.912" v="12" actId="1076"/>
          <ac:spMkLst>
            <pc:docMk/>
            <pc:sldMk cId="783855615" sldId="338"/>
            <ac:spMk id="2" creationId="{FAEE317A-D244-8C17-A6FE-B1304D296D0A}"/>
          </ac:spMkLst>
        </pc:spChg>
        <pc:spChg chg="mod">
          <ac:chgData name="Veniero Facchetti" userId="f2c6c99af91c4974" providerId="LiveId" clId="{059DC4E7-627B-4521-B0A8-01CEF558F614}" dt="2024-05-10T14:04:48.440" v="13" actId="1076"/>
          <ac:spMkLst>
            <pc:docMk/>
            <pc:sldMk cId="783855615" sldId="338"/>
            <ac:spMk id="4" creationId="{C0BD2810-7167-9AAB-EFFE-7081A5C76E35}"/>
          </ac:spMkLst>
        </pc:spChg>
        <pc:spChg chg="mod">
          <ac:chgData name="Veniero Facchetti" userId="f2c6c99af91c4974" providerId="LiveId" clId="{059DC4E7-627B-4521-B0A8-01CEF558F614}" dt="2024-05-10T14:04:48.440" v="13" actId="1076"/>
          <ac:spMkLst>
            <pc:docMk/>
            <pc:sldMk cId="783855615" sldId="338"/>
            <ac:spMk id="6" creationId="{4C4DF5FF-0606-D631-2DE7-C2DCE7E1DE7B}"/>
          </ac:spMkLst>
        </pc:spChg>
        <pc:spChg chg="mod">
          <ac:chgData name="Veniero Facchetti" userId="f2c6c99af91c4974" providerId="LiveId" clId="{059DC4E7-627B-4521-B0A8-01CEF558F614}" dt="2024-05-10T14:04:48.440" v="13" actId="1076"/>
          <ac:spMkLst>
            <pc:docMk/>
            <pc:sldMk cId="783855615" sldId="338"/>
            <ac:spMk id="7" creationId="{418E4F23-D180-367D-6C83-2F7FCBA5A3EA}"/>
          </ac:spMkLst>
        </pc:spChg>
        <pc:spChg chg="mod">
          <ac:chgData name="Veniero Facchetti" userId="f2c6c99af91c4974" providerId="LiveId" clId="{059DC4E7-627B-4521-B0A8-01CEF558F614}" dt="2024-05-10T14:04:48.440" v="13" actId="1076"/>
          <ac:spMkLst>
            <pc:docMk/>
            <pc:sldMk cId="783855615" sldId="338"/>
            <ac:spMk id="14" creationId="{1D97DC8B-92EE-15D1-68F7-B6F98156E1DA}"/>
          </ac:spMkLst>
        </pc:spChg>
        <pc:cxnChg chg="mod">
          <ac:chgData name="Veniero Facchetti" userId="f2c6c99af91c4974" providerId="LiveId" clId="{059DC4E7-627B-4521-B0A8-01CEF558F614}" dt="2024-05-10T14:04:48.440" v="13" actId="1076"/>
          <ac:cxnSpMkLst>
            <pc:docMk/>
            <pc:sldMk cId="783855615" sldId="338"/>
            <ac:cxnSpMk id="8" creationId="{72411DD4-FFF8-1027-EE01-BD505343A25F}"/>
          </ac:cxnSpMkLst>
        </pc:cxnChg>
      </pc:sldChg>
      <pc:sldChg chg="modSp mod">
        <pc:chgData name="Veniero Facchetti" userId="f2c6c99af91c4974" providerId="LiveId" clId="{059DC4E7-627B-4521-B0A8-01CEF558F614}" dt="2024-05-10T14:04:52.393" v="14" actId="1076"/>
        <pc:sldMkLst>
          <pc:docMk/>
          <pc:sldMk cId="1673765478" sldId="339"/>
        </pc:sldMkLst>
        <pc:spChg chg="mod">
          <ac:chgData name="Veniero Facchetti" userId="f2c6c99af91c4974" providerId="LiveId" clId="{059DC4E7-627B-4521-B0A8-01CEF558F614}" dt="2024-05-10T14:04:52.393" v="14" actId="1076"/>
          <ac:spMkLst>
            <pc:docMk/>
            <pc:sldMk cId="1673765478" sldId="339"/>
            <ac:spMk id="2" creationId="{FAEE317A-D244-8C17-A6FE-B1304D296D0A}"/>
          </ac:spMkLst>
        </pc:spChg>
      </pc:sldChg>
      <pc:sldChg chg="modSp mod">
        <pc:chgData name="Veniero Facchetti" userId="f2c6c99af91c4974" providerId="LiveId" clId="{059DC4E7-627B-4521-B0A8-01CEF558F614}" dt="2024-05-10T14:05:17.817" v="16" actId="1076"/>
        <pc:sldMkLst>
          <pc:docMk/>
          <pc:sldMk cId="3131046701" sldId="340"/>
        </pc:sldMkLst>
        <pc:spChg chg="mod">
          <ac:chgData name="Veniero Facchetti" userId="f2c6c99af91c4974" providerId="LiveId" clId="{059DC4E7-627B-4521-B0A8-01CEF558F614}" dt="2024-05-10T14:05:13.137" v="15" actId="1076"/>
          <ac:spMkLst>
            <pc:docMk/>
            <pc:sldMk cId="3131046701" sldId="340"/>
            <ac:spMk id="2" creationId="{FAEE317A-D244-8C17-A6FE-B1304D296D0A}"/>
          </ac:spMkLst>
        </pc:spChg>
        <pc:graphicFrameChg chg="mod">
          <ac:chgData name="Veniero Facchetti" userId="f2c6c99af91c4974" providerId="LiveId" clId="{059DC4E7-627B-4521-B0A8-01CEF558F614}" dt="2024-05-10T14:05:17.817" v="16" actId="1076"/>
          <ac:graphicFrameMkLst>
            <pc:docMk/>
            <pc:sldMk cId="3131046701" sldId="340"/>
            <ac:graphicFrameMk id="5" creationId="{B07914C5-0BA0-1C7B-D2B3-0CD3E3AC8E9B}"/>
          </ac:graphicFrameMkLst>
        </pc:graphicFrameChg>
      </pc:sldChg>
      <pc:sldChg chg="delSp modSp mod">
        <pc:chgData name="Veniero Facchetti" userId="f2c6c99af91c4974" providerId="LiveId" clId="{059DC4E7-627B-4521-B0A8-01CEF558F614}" dt="2024-05-10T14:06:19.529" v="21" actId="732"/>
        <pc:sldMkLst>
          <pc:docMk/>
          <pc:sldMk cId="4105706738" sldId="342"/>
        </pc:sldMkLst>
        <pc:spChg chg="mod">
          <ac:chgData name="Veniero Facchetti" userId="f2c6c99af91c4974" providerId="LiveId" clId="{059DC4E7-627B-4521-B0A8-01CEF558F614}" dt="2024-05-10T14:05:23.024" v="17" actId="1076"/>
          <ac:spMkLst>
            <pc:docMk/>
            <pc:sldMk cId="4105706738" sldId="342"/>
            <ac:spMk id="2" creationId="{FAEE317A-D244-8C17-A6FE-B1304D296D0A}"/>
          </ac:spMkLst>
        </pc:spChg>
        <pc:spChg chg="del mod topLvl">
          <ac:chgData name="Veniero Facchetti" userId="f2c6c99af91c4974" providerId="LiveId" clId="{059DC4E7-627B-4521-B0A8-01CEF558F614}" dt="2024-05-10T14:06:12.694" v="20" actId="478"/>
          <ac:spMkLst>
            <pc:docMk/>
            <pc:sldMk cId="4105706738" sldId="342"/>
            <ac:spMk id="7" creationId="{FFD8AF47-4893-9219-2754-9ECC82FEEB96}"/>
          </ac:spMkLst>
        </pc:spChg>
        <pc:grpChg chg="del mod">
          <ac:chgData name="Veniero Facchetti" userId="f2c6c99af91c4974" providerId="LiveId" clId="{059DC4E7-627B-4521-B0A8-01CEF558F614}" dt="2024-05-10T14:06:12.694" v="20" actId="478"/>
          <ac:grpSpMkLst>
            <pc:docMk/>
            <pc:sldMk cId="4105706738" sldId="342"/>
            <ac:grpSpMk id="8" creationId="{210F44A6-9E25-10F7-9B93-CE23BD499AC2}"/>
          </ac:grpSpMkLst>
        </pc:grpChg>
        <pc:picChg chg="mod topLvl">
          <ac:chgData name="Veniero Facchetti" userId="f2c6c99af91c4974" providerId="LiveId" clId="{059DC4E7-627B-4521-B0A8-01CEF558F614}" dt="2024-05-10T14:06:19.529" v="21" actId="732"/>
          <ac:picMkLst>
            <pc:docMk/>
            <pc:sldMk cId="4105706738" sldId="342"/>
            <ac:picMk id="6" creationId="{12A7F46E-2ABD-CAD5-EA74-81FD36FF3229}"/>
          </ac:picMkLst>
        </pc:picChg>
      </pc:sldChg>
      <pc:sldChg chg="modSp mod">
        <pc:chgData name="Veniero Facchetti" userId="f2c6c99af91c4974" providerId="LiveId" clId="{059DC4E7-627B-4521-B0A8-01CEF558F614}" dt="2024-05-10T14:06:30.353" v="22" actId="1076"/>
        <pc:sldMkLst>
          <pc:docMk/>
          <pc:sldMk cId="2911904649" sldId="343"/>
        </pc:sldMkLst>
        <pc:spChg chg="mod">
          <ac:chgData name="Veniero Facchetti" userId="f2c6c99af91c4974" providerId="LiveId" clId="{059DC4E7-627B-4521-B0A8-01CEF558F614}" dt="2024-05-10T14:06:30.353" v="22" actId="1076"/>
          <ac:spMkLst>
            <pc:docMk/>
            <pc:sldMk cId="2911904649" sldId="343"/>
            <ac:spMk id="2" creationId="{FAEE317A-D244-8C17-A6FE-B1304D296D0A}"/>
          </ac:spMkLst>
        </pc:spChg>
      </pc:sldChg>
      <pc:sldChg chg="modSp mod">
        <pc:chgData name="Veniero Facchetti" userId="f2c6c99af91c4974" providerId="LiveId" clId="{059DC4E7-627B-4521-B0A8-01CEF558F614}" dt="2024-05-10T14:06:38.073" v="23" actId="1076"/>
        <pc:sldMkLst>
          <pc:docMk/>
          <pc:sldMk cId="1260954161" sldId="344"/>
        </pc:sldMkLst>
        <pc:spChg chg="mod">
          <ac:chgData name="Veniero Facchetti" userId="f2c6c99af91c4974" providerId="LiveId" clId="{059DC4E7-627B-4521-B0A8-01CEF558F614}" dt="2024-05-10T14:06:38.073" v="23" actId="1076"/>
          <ac:spMkLst>
            <pc:docMk/>
            <pc:sldMk cId="1260954161" sldId="344"/>
            <ac:spMk id="2" creationId="{FAEE317A-D244-8C17-A6FE-B1304D296D0A}"/>
          </ac:spMkLst>
        </pc:spChg>
      </pc:sldChg>
      <pc:sldChg chg="modSp mod">
        <pc:chgData name="Veniero Facchetti" userId="f2c6c99af91c4974" providerId="LiveId" clId="{059DC4E7-627B-4521-B0A8-01CEF558F614}" dt="2024-05-10T14:06:43.936" v="24" actId="1076"/>
        <pc:sldMkLst>
          <pc:docMk/>
          <pc:sldMk cId="3452414893" sldId="345"/>
        </pc:sldMkLst>
        <pc:spChg chg="mod">
          <ac:chgData name="Veniero Facchetti" userId="f2c6c99af91c4974" providerId="LiveId" clId="{059DC4E7-627B-4521-B0A8-01CEF558F614}" dt="2024-05-10T14:06:43.936" v="24" actId="1076"/>
          <ac:spMkLst>
            <pc:docMk/>
            <pc:sldMk cId="3452414893" sldId="345"/>
            <ac:spMk id="2" creationId="{FAEE317A-D244-8C17-A6FE-B1304D296D0A}"/>
          </ac:spMkLst>
        </pc:spChg>
      </pc:sldChg>
      <pc:sldChg chg="modSp mod">
        <pc:chgData name="Veniero Facchetti" userId="f2c6c99af91c4974" providerId="LiveId" clId="{059DC4E7-627B-4521-B0A8-01CEF558F614}" dt="2024-05-10T14:06:57.705" v="26" actId="1076"/>
        <pc:sldMkLst>
          <pc:docMk/>
          <pc:sldMk cId="3881508119" sldId="346"/>
        </pc:sldMkLst>
        <pc:spChg chg="mod">
          <ac:chgData name="Veniero Facchetti" userId="f2c6c99af91c4974" providerId="LiveId" clId="{059DC4E7-627B-4521-B0A8-01CEF558F614}" dt="2024-05-10T14:06:57.705" v="26" actId="1076"/>
          <ac:spMkLst>
            <pc:docMk/>
            <pc:sldMk cId="3881508119" sldId="346"/>
            <ac:spMk id="2" creationId="{FAEE317A-D244-8C17-A6FE-B1304D296D0A}"/>
          </ac:spMkLst>
        </pc:spChg>
      </pc:sldChg>
      <pc:sldChg chg="modSp mod">
        <pc:chgData name="Veniero Facchetti" userId="f2c6c99af91c4974" providerId="LiveId" clId="{059DC4E7-627B-4521-B0A8-01CEF558F614}" dt="2024-05-10T14:06:51.369" v="25" actId="1076"/>
        <pc:sldMkLst>
          <pc:docMk/>
          <pc:sldMk cId="3635688761" sldId="347"/>
        </pc:sldMkLst>
        <pc:spChg chg="mod">
          <ac:chgData name="Veniero Facchetti" userId="f2c6c99af91c4974" providerId="LiveId" clId="{059DC4E7-627B-4521-B0A8-01CEF558F614}" dt="2024-05-10T14:06:51.369" v="25" actId="1076"/>
          <ac:spMkLst>
            <pc:docMk/>
            <pc:sldMk cId="3635688761" sldId="347"/>
            <ac:spMk id="2" creationId="{FAEE317A-D244-8C17-A6FE-B1304D296D0A}"/>
          </ac:spMkLst>
        </pc:spChg>
      </pc:sldChg>
      <pc:sldChg chg="addSp delSp modSp mod">
        <pc:chgData name="Veniero Facchetti" userId="f2c6c99af91c4974" providerId="LiveId" clId="{059DC4E7-627B-4521-B0A8-01CEF558F614}" dt="2024-05-10T14:07:48.564" v="34"/>
        <pc:sldMkLst>
          <pc:docMk/>
          <pc:sldMk cId="3753782610" sldId="348"/>
        </pc:sldMkLst>
        <pc:spChg chg="mod">
          <ac:chgData name="Veniero Facchetti" userId="f2c6c99af91c4974" providerId="LiveId" clId="{059DC4E7-627B-4521-B0A8-01CEF558F614}" dt="2024-05-10T14:07:21.848" v="30" actId="1076"/>
          <ac:spMkLst>
            <pc:docMk/>
            <pc:sldMk cId="3753782610" sldId="348"/>
            <ac:spMk id="2" creationId="{FAEE317A-D244-8C17-A6FE-B1304D296D0A}"/>
          </ac:spMkLst>
        </pc:spChg>
        <pc:picChg chg="add mod">
          <ac:chgData name="Veniero Facchetti" userId="f2c6c99af91c4974" providerId="LiveId" clId="{059DC4E7-627B-4521-B0A8-01CEF558F614}" dt="2024-05-10T14:07:48.564" v="34"/>
          <ac:picMkLst>
            <pc:docMk/>
            <pc:sldMk cId="3753782610" sldId="348"/>
            <ac:picMk id="3" creationId="{AD6F1E8C-5D00-BD0D-34D3-19C8CE87BD03}"/>
          </ac:picMkLst>
        </pc:picChg>
        <pc:picChg chg="del">
          <ac:chgData name="Veniero Facchetti" userId="f2c6c99af91c4974" providerId="LiveId" clId="{059DC4E7-627B-4521-B0A8-01CEF558F614}" dt="2024-05-10T14:07:48.029" v="33" actId="478"/>
          <ac:picMkLst>
            <pc:docMk/>
            <pc:sldMk cId="3753782610" sldId="348"/>
            <ac:picMk id="7" creationId="{B6295487-4F9A-795E-5E69-6456FC34CCA3}"/>
          </ac:picMkLst>
        </pc:picChg>
      </pc:sldChg>
      <pc:sldChg chg="addSp delSp modSp mod">
        <pc:chgData name="Veniero Facchetti" userId="f2c6c99af91c4974" providerId="LiveId" clId="{059DC4E7-627B-4521-B0A8-01CEF558F614}" dt="2024-05-10T14:07:51.707" v="36"/>
        <pc:sldMkLst>
          <pc:docMk/>
          <pc:sldMk cId="2351983047" sldId="349"/>
        </pc:sldMkLst>
        <pc:spChg chg="mod">
          <ac:chgData name="Veniero Facchetti" userId="f2c6c99af91c4974" providerId="LiveId" clId="{059DC4E7-627B-4521-B0A8-01CEF558F614}" dt="2024-05-10T14:07:06.528" v="27" actId="1076"/>
          <ac:spMkLst>
            <pc:docMk/>
            <pc:sldMk cId="2351983047" sldId="349"/>
            <ac:spMk id="2" creationId="{FAEE317A-D244-8C17-A6FE-B1304D296D0A}"/>
          </ac:spMkLst>
        </pc:spChg>
        <pc:spChg chg="mod">
          <ac:chgData name="Veniero Facchetti" userId="f2c6c99af91c4974" providerId="LiveId" clId="{059DC4E7-627B-4521-B0A8-01CEF558F614}" dt="2024-05-10T14:07:16.404" v="29" actId="14100"/>
          <ac:spMkLst>
            <pc:docMk/>
            <pc:sldMk cId="2351983047" sldId="349"/>
            <ac:spMk id="8" creationId="{41E40501-4475-D25E-8671-084ECF6859AF}"/>
          </ac:spMkLst>
        </pc:spChg>
        <pc:picChg chg="add mod">
          <ac:chgData name="Veniero Facchetti" userId="f2c6c99af91c4974" providerId="LiveId" clId="{059DC4E7-627B-4521-B0A8-01CEF558F614}" dt="2024-05-10T14:07:51.707" v="36"/>
          <ac:picMkLst>
            <pc:docMk/>
            <pc:sldMk cId="2351983047" sldId="349"/>
            <ac:picMk id="3" creationId="{22ECA495-5EC4-B3B5-BF56-C2078845EE15}"/>
          </ac:picMkLst>
        </pc:picChg>
        <pc:picChg chg="del">
          <ac:chgData name="Veniero Facchetti" userId="f2c6c99af91c4974" providerId="LiveId" clId="{059DC4E7-627B-4521-B0A8-01CEF558F614}" dt="2024-05-10T14:07:51.444" v="35" actId="478"/>
          <ac:picMkLst>
            <pc:docMk/>
            <pc:sldMk cId="2351983047" sldId="349"/>
            <ac:picMk id="7" creationId="{B6295487-4F9A-795E-5E69-6456FC34CCA3}"/>
          </ac:picMkLst>
        </pc:picChg>
      </pc:sldChg>
      <pc:sldChg chg="modSp mod">
        <pc:chgData name="Veniero Facchetti" userId="f2c6c99af91c4974" providerId="LiveId" clId="{059DC4E7-627B-4521-B0A8-01CEF558F614}" dt="2024-05-10T14:07:35.784" v="32" actId="14100"/>
        <pc:sldMkLst>
          <pc:docMk/>
          <pc:sldMk cId="4162042934" sldId="350"/>
        </pc:sldMkLst>
        <pc:spChg chg="mod">
          <ac:chgData name="Veniero Facchetti" userId="f2c6c99af91c4974" providerId="LiveId" clId="{059DC4E7-627B-4521-B0A8-01CEF558F614}" dt="2024-05-10T14:07:28.760" v="31" actId="1076"/>
          <ac:spMkLst>
            <pc:docMk/>
            <pc:sldMk cId="4162042934" sldId="350"/>
            <ac:spMk id="2" creationId="{FAEE317A-D244-8C17-A6FE-B1304D296D0A}"/>
          </ac:spMkLst>
        </pc:spChg>
        <pc:picChg chg="mod">
          <ac:chgData name="Veniero Facchetti" userId="f2c6c99af91c4974" providerId="LiveId" clId="{059DC4E7-627B-4521-B0A8-01CEF558F614}" dt="2024-05-10T14:07:35.784" v="32" actId="14100"/>
          <ac:picMkLst>
            <pc:docMk/>
            <pc:sldMk cId="4162042934" sldId="350"/>
            <ac:picMk id="7" creationId="{B6295487-4F9A-795E-5E69-6456FC34CCA3}"/>
          </ac:picMkLst>
        </pc:picChg>
      </pc:sldChg>
      <pc:sldChg chg="modSp mod">
        <pc:chgData name="Veniero Facchetti" userId="f2c6c99af91c4974" providerId="LiveId" clId="{059DC4E7-627B-4521-B0A8-01CEF558F614}" dt="2024-05-10T14:08:01.723" v="37" actId="1076"/>
        <pc:sldMkLst>
          <pc:docMk/>
          <pc:sldMk cId="4138420047" sldId="351"/>
        </pc:sldMkLst>
        <pc:spChg chg="mod">
          <ac:chgData name="Veniero Facchetti" userId="f2c6c99af91c4974" providerId="LiveId" clId="{059DC4E7-627B-4521-B0A8-01CEF558F614}" dt="2024-05-10T14:08:01.723" v="37" actId="1076"/>
          <ac:spMkLst>
            <pc:docMk/>
            <pc:sldMk cId="4138420047" sldId="351"/>
            <ac:spMk id="2" creationId="{FAEE317A-D244-8C17-A6FE-B1304D296D0A}"/>
          </ac:spMkLst>
        </pc:spChg>
      </pc:sldChg>
      <pc:sldChg chg="addSp delSp modSp mod">
        <pc:chgData name="Veniero Facchetti" userId="f2c6c99af91c4974" providerId="LiveId" clId="{059DC4E7-627B-4521-B0A8-01CEF558F614}" dt="2024-05-10T14:08:09.203" v="40" actId="1076"/>
        <pc:sldMkLst>
          <pc:docMk/>
          <pc:sldMk cId="70573549" sldId="352"/>
        </pc:sldMkLst>
        <pc:spChg chg="mod">
          <ac:chgData name="Veniero Facchetti" userId="f2c6c99af91c4974" providerId="LiveId" clId="{059DC4E7-627B-4521-B0A8-01CEF558F614}" dt="2024-05-10T14:08:09.203" v="40" actId="1076"/>
          <ac:spMkLst>
            <pc:docMk/>
            <pc:sldMk cId="70573549" sldId="352"/>
            <ac:spMk id="2" creationId="{FAEE317A-D244-8C17-A6FE-B1304D296D0A}"/>
          </ac:spMkLst>
        </pc:spChg>
        <pc:picChg chg="add mod">
          <ac:chgData name="Veniero Facchetti" userId="f2c6c99af91c4974" providerId="LiveId" clId="{059DC4E7-627B-4521-B0A8-01CEF558F614}" dt="2024-05-10T14:08:06.207" v="39"/>
          <ac:picMkLst>
            <pc:docMk/>
            <pc:sldMk cId="70573549" sldId="352"/>
            <ac:picMk id="3" creationId="{17EB2015-1994-B5CA-941A-FB9F41EC9716}"/>
          </ac:picMkLst>
        </pc:picChg>
        <pc:picChg chg="del">
          <ac:chgData name="Veniero Facchetti" userId="f2c6c99af91c4974" providerId="LiveId" clId="{059DC4E7-627B-4521-B0A8-01CEF558F614}" dt="2024-05-10T14:08:05.801" v="38" actId="478"/>
          <ac:picMkLst>
            <pc:docMk/>
            <pc:sldMk cId="70573549" sldId="352"/>
            <ac:picMk id="7" creationId="{B6295487-4F9A-795E-5E69-6456FC34CCA3}"/>
          </ac:picMkLst>
        </pc:picChg>
      </pc:sldChg>
      <pc:sldChg chg="addSp delSp modSp mod">
        <pc:chgData name="Veniero Facchetti" userId="f2c6c99af91c4974" providerId="LiveId" clId="{059DC4E7-627B-4521-B0A8-01CEF558F614}" dt="2024-05-10T14:08:17.899" v="43" actId="1076"/>
        <pc:sldMkLst>
          <pc:docMk/>
          <pc:sldMk cId="3753570702" sldId="353"/>
        </pc:sldMkLst>
        <pc:spChg chg="mod">
          <ac:chgData name="Veniero Facchetti" userId="f2c6c99af91c4974" providerId="LiveId" clId="{059DC4E7-627B-4521-B0A8-01CEF558F614}" dt="2024-05-10T14:08:17.899" v="43" actId="1076"/>
          <ac:spMkLst>
            <pc:docMk/>
            <pc:sldMk cId="3753570702" sldId="353"/>
            <ac:spMk id="2" creationId="{FAEE317A-D244-8C17-A6FE-B1304D296D0A}"/>
          </ac:spMkLst>
        </pc:spChg>
        <pc:picChg chg="add mod">
          <ac:chgData name="Veniero Facchetti" userId="f2c6c99af91c4974" providerId="LiveId" clId="{059DC4E7-627B-4521-B0A8-01CEF558F614}" dt="2024-05-10T14:08:14.639" v="42"/>
          <ac:picMkLst>
            <pc:docMk/>
            <pc:sldMk cId="3753570702" sldId="353"/>
            <ac:picMk id="4" creationId="{5419B445-1FE6-3684-F6AB-9AE87F79EE8F}"/>
          </ac:picMkLst>
        </pc:picChg>
        <pc:picChg chg="del">
          <ac:chgData name="Veniero Facchetti" userId="f2c6c99af91c4974" providerId="LiveId" clId="{059DC4E7-627B-4521-B0A8-01CEF558F614}" dt="2024-05-10T14:08:14.331" v="41" actId="478"/>
          <ac:picMkLst>
            <pc:docMk/>
            <pc:sldMk cId="3753570702" sldId="353"/>
            <ac:picMk id="7" creationId="{B6295487-4F9A-795E-5E69-6456FC34CCA3}"/>
          </ac:picMkLst>
        </pc:picChg>
      </pc:sldChg>
      <pc:sldChg chg="addSp modSp new mod modClrScheme chgLayout">
        <pc:chgData name="Veniero Facchetti" userId="f2c6c99af91c4974" providerId="LiveId" clId="{059DC4E7-627B-4521-B0A8-01CEF558F614}" dt="2024-05-10T14:09:15.361" v="54" actId="1076"/>
        <pc:sldMkLst>
          <pc:docMk/>
          <pc:sldMk cId="1126961591" sldId="354"/>
        </pc:sldMkLst>
        <pc:spChg chg="add mod">
          <ac:chgData name="Veniero Facchetti" userId="f2c6c99af91c4974" providerId="LiveId" clId="{059DC4E7-627B-4521-B0A8-01CEF558F614}" dt="2024-05-10T14:09:05.531" v="52" actId="404"/>
          <ac:spMkLst>
            <pc:docMk/>
            <pc:sldMk cId="1126961591" sldId="354"/>
            <ac:spMk id="5" creationId="{7A18F52E-9D33-B677-3F71-E9687E89CB33}"/>
          </ac:spMkLst>
        </pc:spChg>
        <pc:spChg chg="add mod">
          <ac:chgData name="Veniero Facchetti" userId="f2c6c99af91c4974" providerId="LiveId" clId="{059DC4E7-627B-4521-B0A8-01CEF558F614}" dt="2024-05-10T14:09:15.361" v="54" actId="1076"/>
          <ac:spMkLst>
            <pc:docMk/>
            <pc:sldMk cId="1126961591" sldId="354"/>
            <ac:spMk id="6" creationId="{E8634857-46C8-58BB-859D-9CF8DBD5C5B8}"/>
          </ac:spMkLst>
        </pc:spChg>
        <pc:picChg chg="add mod">
          <ac:chgData name="Veniero Facchetti" userId="f2c6c99af91c4974" providerId="LiveId" clId="{059DC4E7-627B-4521-B0A8-01CEF558F614}" dt="2024-05-10T14:08:47.054" v="47"/>
          <ac:picMkLst>
            <pc:docMk/>
            <pc:sldMk cId="1126961591" sldId="354"/>
            <ac:picMk id="2" creationId="{65305146-5596-389F-9452-E837DDEA9399}"/>
          </ac:picMkLst>
        </pc:picChg>
        <pc:picChg chg="add mod">
          <ac:chgData name="Veniero Facchetti" userId="f2c6c99af91c4974" providerId="LiveId" clId="{059DC4E7-627B-4521-B0A8-01CEF558F614}" dt="2024-05-10T14:08:47.054" v="47"/>
          <ac:picMkLst>
            <pc:docMk/>
            <pc:sldMk cId="1126961591" sldId="354"/>
            <ac:picMk id="3" creationId="{8CCB3B74-46E2-22D7-9AE8-036260183212}"/>
          </ac:picMkLst>
        </pc:picChg>
        <pc:picChg chg="add mod">
          <ac:chgData name="Veniero Facchetti" userId="f2c6c99af91c4974" providerId="LiveId" clId="{059DC4E7-627B-4521-B0A8-01CEF558F614}" dt="2024-05-10T14:08:47.054" v="47"/>
          <ac:picMkLst>
            <pc:docMk/>
            <pc:sldMk cId="1126961591" sldId="354"/>
            <ac:picMk id="4" creationId="{6BABEE52-9059-90A8-227A-7FAB4FE7BB4A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421AE83E-E2C3-1C45-90AB-A9972DC40AF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 dirty="0">
              <a:latin typeface="Arial" panose="020B0604020202020204" pitchFamily="34" charset="0"/>
            </a:endParaRP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E4E7689-8BE8-5240-86D1-04704EEA2B3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F9CD9E-A249-5448-85C4-E8CBCA802C8C}" type="datetimeFigureOut">
              <a:rPr lang="it-IT" smtClean="0">
                <a:latin typeface="Arial" panose="020B0604020202020204" pitchFamily="34" charset="0"/>
              </a:rPr>
              <a:t>10/05/2024</a:t>
            </a:fld>
            <a:endParaRPr lang="it-IT" dirty="0">
              <a:latin typeface="Arial" panose="020B0604020202020204" pitchFamily="34" charset="0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DAB63E2-1558-9747-BF29-7A4CA7BAA5F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 dirty="0">
              <a:latin typeface="Arial" panose="020B0604020202020204" pitchFamily="34" charset="0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0DBB98D-3E68-034D-B622-2C780F4CC9A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D4A41E-FC08-A648-A6F8-585894ABE67E}" type="slidenum">
              <a:rPr lang="it-IT" smtClean="0">
                <a:latin typeface="Arial" panose="020B0604020202020204" pitchFamily="34" charset="0"/>
              </a:rPr>
              <a:t>‹N›</a:t>
            </a:fld>
            <a:endParaRPr lang="it-IT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7061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ACFA8DA2-65ED-084C-BBCB-EC2F11302EDE}" type="datetimeFigureOut">
              <a:rPr lang="it-IT" smtClean="0"/>
              <a:pPr/>
              <a:t>10/05/2024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9262022E-B7D3-854B-9B6F-5DC8404EF630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3326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34290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68580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02870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37160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22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93265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jpg"/><Relationship Id="rId7" Type="http://schemas.openxmlformats.org/officeDocument/2006/relationships/image" Target="../media/image9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2.emf"/><Relationship Id="rId9" Type="http://schemas.openxmlformats.org/officeDocument/2006/relationships/image" Target="../media/image1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14.emf"/><Relationship Id="rId4" Type="http://schemas.openxmlformats.org/officeDocument/2006/relationships/image" Target="../media/image1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14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12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bg>
      <p:bgPr>
        <a:blipFill dpi="0" rotWithShape="1">
          <a:blip r:embed="rId2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ttangolo 25">
            <a:extLst>
              <a:ext uri="{FF2B5EF4-FFF2-40B4-BE49-F238E27FC236}">
                <a16:creationId xmlns:a16="http://schemas.microsoft.com/office/drawing/2014/main" id="{86E29CBD-EA49-DA9F-45D3-82D3CEBAA645}"/>
              </a:ext>
            </a:extLst>
          </p:cNvPr>
          <p:cNvSpPr/>
          <p:nvPr userDrawn="1"/>
        </p:nvSpPr>
        <p:spPr>
          <a:xfrm>
            <a:off x="4209534" y="0"/>
            <a:ext cx="4934465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DE79B3BB-C555-FB23-7C0C-019CA05AD4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22621" b="22621"/>
          <a:stretch/>
        </p:blipFill>
        <p:spPr>
          <a:xfrm rot="5400000" flipH="1">
            <a:off x="-465931" y="465930"/>
            <a:ext cx="5143500" cy="4211637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F574CB83-4D81-47B9-4CFD-FF8E90E3491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09204" y="221742"/>
            <a:ext cx="1719479" cy="953915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82751FF5-1466-D314-27EF-3DBB760325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-5445" t="-4877" r="50000" b="-2635"/>
          <a:stretch/>
        </p:blipFill>
        <p:spPr>
          <a:xfrm>
            <a:off x="1571940" y="100029"/>
            <a:ext cx="2637594" cy="5143501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21342B92-E5D7-928F-4C66-1075D60B3F2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345312" y="2284050"/>
            <a:ext cx="605957" cy="2380548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8B83187B-E546-04F7-F7F6-5671C98557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t="79197"/>
          <a:stretch/>
        </p:blipFill>
        <p:spPr>
          <a:xfrm>
            <a:off x="250825" y="1009566"/>
            <a:ext cx="1132993" cy="195985"/>
          </a:xfrm>
          <a:prstGeom prst="rect">
            <a:avLst/>
          </a:prstGeom>
        </p:spPr>
      </p:pic>
      <p:sp>
        <p:nvSpPr>
          <p:cNvPr id="20" name="Segnaposto testo 4">
            <a:extLst>
              <a:ext uri="{FF2B5EF4-FFF2-40B4-BE49-F238E27FC236}">
                <a16:creationId xmlns:a16="http://schemas.microsoft.com/office/drawing/2014/main" id="{395AB0EC-36F7-05DD-4C10-27652614A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68829" y="1600200"/>
            <a:ext cx="4324346" cy="1700349"/>
          </a:xfrm>
        </p:spPr>
        <p:txBody>
          <a:bodyPr lIns="0" tIns="0" rIns="0" bIns="0"/>
          <a:lstStyle>
            <a:lvl1pPr marL="0" indent="0">
              <a:lnSpc>
                <a:spcPts val="6200"/>
              </a:lnSpc>
              <a:spcBef>
                <a:spcPts val="0"/>
              </a:spcBef>
              <a:buNone/>
              <a:defRPr sz="6000" b="1" spc="-200" baseline="0">
                <a:solidFill>
                  <a:srgbClr val="1D71B8"/>
                </a:solidFill>
              </a:defRPr>
            </a:lvl1pPr>
            <a:lvl2pPr marL="342900" indent="0">
              <a:buNone/>
              <a:defRPr sz="7000" b="1" spc="-200" baseline="0">
                <a:solidFill>
                  <a:srgbClr val="1D71B8"/>
                </a:solidFill>
              </a:defRPr>
            </a:lvl2pPr>
            <a:lvl3pPr marL="685800" indent="0">
              <a:buNone/>
              <a:defRPr sz="7000" b="1" spc="-200" baseline="0">
                <a:solidFill>
                  <a:srgbClr val="1D71B8"/>
                </a:solidFill>
              </a:defRPr>
            </a:lvl3pPr>
            <a:lvl4pPr marL="1028700" indent="0">
              <a:buNone/>
              <a:defRPr sz="7000" b="1" spc="-200" baseline="0">
                <a:solidFill>
                  <a:srgbClr val="1D71B8"/>
                </a:solidFill>
              </a:defRPr>
            </a:lvl4pPr>
            <a:lvl5pPr marL="1371600" indent="0">
              <a:buNone/>
              <a:defRPr sz="7000" b="1" spc="-200" baseline="0">
                <a:solidFill>
                  <a:srgbClr val="1D71B8"/>
                </a:solidFill>
              </a:defRPr>
            </a:lvl5pPr>
          </a:lstStyle>
          <a:p>
            <a:pPr lvl="0"/>
            <a:r>
              <a:rPr lang="it-IT" dirty="0"/>
              <a:t>Fare clic per modificare </a:t>
            </a:r>
          </a:p>
        </p:txBody>
      </p:sp>
      <p:pic>
        <p:nvPicPr>
          <p:cNvPr id="22" name="Immagine 21" descr="Immagine che contiene testo, Carattere, Elementi grafici, grafica&#10;&#10;Descrizione generata automaticamente">
            <a:extLst>
              <a:ext uri="{FF2B5EF4-FFF2-40B4-BE49-F238E27FC236}">
                <a16:creationId xmlns:a16="http://schemas.microsoft.com/office/drawing/2014/main" id="{D7AD0962-9258-26AA-829E-1532BA7FE9D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14668" y="4383773"/>
            <a:ext cx="733600" cy="733600"/>
          </a:xfrm>
          <a:prstGeom prst="rect">
            <a:avLst/>
          </a:prstGeom>
        </p:spPr>
      </p:pic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319F6892-8BF4-FD60-96C8-75C42751076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62170" y="4192238"/>
            <a:ext cx="1242560" cy="275259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700" b="0" i="0" spc="5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 dirty="0"/>
              <a:t>CONFERENCE </a:t>
            </a:r>
          </a:p>
          <a:p>
            <a:pPr lvl="0"/>
            <a:r>
              <a:rPr lang="it-IT" dirty="0"/>
              <a:t>ORGANIZERS</a:t>
            </a:r>
          </a:p>
        </p:txBody>
      </p:sp>
      <p:cxnSp>
        <p:nvCxnSpPr>
          <p:cNvPr id="25" name="Connettore 1 24">
            <a:extLst>
              <a:ext uri="{FF2B5EF4-FFF2-40B4-BE49-F238E27FC236}">
                <a16:creationId xmlns:a16="http://schemas.microsoft.com/office/drawing/2014/main" id="{B4A17999-F0CD-29CE-8ED0-56CAC0491F22}"/>
              </a:ext>
            </a:extLst>
          </p:cNvPr>
          <p:cNvCxnSpPr>
            <a:cxnSpLocks/>
          </p:cNvCxnSpPr>
          <p:nvPr userDrawn="1"/>
        </p:nvCxnSpPr>
        <p:spPr>
          <a:xfrm>
            <a:off x="250825" y="4469509"/>
            <a:ext cx="663575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egnaposto testo 28">
            <a:extLst>
              <a:ext uri="{FF2B5EF4-FFF2-40B4-BE49-F238E27FC236}">
                <a16:creationId xmlns:a16="http://schemas.microsoft.com/office/drawing/2014/main" id="{BC9C233E-AE1B-3061-ED80-EFE7EF5D02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08513" y="3526972"/>
            <a:ext cx="4284662" cy="1132342"/>
          </a:xfrm>
        </p:spPr>
        <p:txBody>
          <a:bodyPr lIns="0" tIns="0" rIns="0" bIns="0"/>
          <a:lstStyle>
            <a:lvl1pPr marL="0" indent="0">
              <a:buNone/>
              <a:defRPr sz="3000" b="1" i="0">
                <a:latin typeface="DM Sans" pitchFamily="2" charset="77"/>
              </a:defRPr>
            </a:lvl1pPr>
            <a:lvl2pPr marL="342900" indent="0">
              <a:buNone/>
              <a:defRPr sz="1500" b="1" i="0">
                <a:latin typeface="DM Sans" pitchFamily="2" charset="77"/>
              </a:defRPr>
            </a:lvl2pPr>
            <a:lvl3pPr marL="685800" indent="0">
              <a:buNone/>
              <a:defRPr sz="1500" b="1" i="0">
                <a:latin typeface="DM Sans" pitchFamily="2" charset="77"/>
              </a:defRPr>
            </a:lvl3pPr>
            <a:lvl4pPr marL="1028700" indent="0">
              <a:buNone/>
              <a:defRPr sz="1500" b="1" i="0">
                <a:latin typeface="DM Sans" pitchFamily="2" charset="77"/>
              </a:defRPr>
            </a:lvl4pPr>
            <a:lvl5pPr marL="1371600" indent="0">
              <a:buNone/>
              <a:defRPr sz="1500" b="1" i="0">
                <a:latin typeface="DM Sans" pitchFamily="2" charset="77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BD1376E-15E7-8D9A-684F-BA599196EC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b="82881"/>
          <a:stretch/>
        </p:blipFill>
        <p:spPr>
          <a:xfrm>
            <a:off x="250825" y="229248"/>
            <a:ext cx="1132993" cy="161278"/>
          </a:xfrm>
          <a:prstGeom prst="rect">
            <a:avLst/>
          </a:prstGeom>
        </p:spPr>
      </p:pic>
      <p:pic>
        <p:nvPicPr>
          <p:cNvPr id="4" name="Immagine 3" descr="Immagine che contiene Carattere, testo, Elementi grafici, logo&#10;&#10;Descrizione generata automaticamente">
            <a:extLst>
              <a:ext uri="{FF2B5EF4-FFF2-40B4-BE49-F238E27FC236}">
                <a16:creationId xmlns:a16="http://schemas.microsoft.com/office/drawing/2014/main" id="{C4FA8FA0-3B6F-79D6-DE82-224822649AF0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64542" y="389401"/>
            <a:ext cx="894942" cy="62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762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immagine 6">
            <a:extLst>
              <a:ext uri="{FF2B5EF4-FFF2-40B4-BE49-F238E27FC236}">
                <a16:creationId xmlns:a16="http://schemas.microsoft.com/office/drawing/2014/main" id="{A39F28F3-FD7C-B812-D0B7-8A73DEB1FCB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solidFill>
            <a:srgbClr val="1D71B8">
              <a:alpha val="15000"/>
            </a:srgbClr>
          </a:solidFill>
        </p:spPr>
        <p:txBody>
          <a:bodyPr/>
          <a:lstStyle/>
          <a:p>
            <a:endParaRPr lang="it-IT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166813"/>
            <a:ext cx="3960813" cy="3421062"/>
          </a:xfrm>
        </p:spPr>
        <p:txBody>
          <a:bodyPr lIns="0" tIns="0" rIns="0" bIns="0" anchor="t" anchorCtr="0"/>
          <a:lstStyle>
            <a:lvl1pPr>
              <a:defRPr sz="2000"/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451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atti">
    <p:bg>
      <p:bgPr>
        <a:solidFill>
          <a:srgbClr val="0C13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C6C75C5-5366-CEFC-03F8-73A4AA96FD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57175" y="234950"/>
            <a:ext cx="1060323" cy="58823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EAB831CC-E29C-6CD1-4336-2FF507F75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7943" t="-19375" r="7943" b="19375"/>
          <a:stretch/>
        </p:blipFill>
        <p:spPr>
          <a:xfrm rot="16200000">
            <a:off x="2000251" y="-2000253"/>
            <a:ext cx="5143500" cy="914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9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0825" y="1166813"/>
            <a:ext cx="5726113" cy="1790700"/>
          </a:xfrm>
        </p:spPr>
        <p:txBody>
          <a:bodyPr lIns="0" tIns="0" rIns="0" bIns="0" anchor="t" anchorCtr="0"/>
          <a:lstStyle>
            <a:lvl1pPr algn="l">
              <a:lnSpc>
                <a:spcPts val="4700"/>
              </a:lnSpc>
              <a:defRPr sz="4500" b="1"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825" y="3077970"/>
            <a:ext cx="5726113" cy="1509905"/>
          </a:xfrm>
        </p:spPr>
        <p:txBody>
          <a:bodyPr lIns="0" tIns="0" rIns="0" bIns="0" anchor="t" anchorCtr="0"/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 dirty="0"/>
              <a:t>Fare clic per modificare lo stile del sottotitolo dello schema</a:t>
            </a:r>
            <a:endParaRPr lang="en-US" dirty="0"/>
          </a:p>
        </p:txBody>
      </p:sp>
      <p:sp>
        <p:nvSpPr>
          <p:cNvPr id="8" name="Segnaposto immagine 7">
            <a:extLst>
              <a:ext uri="{FF2B5EF4-FFF2-40B4-BE49-F238E27FC236}">
                <a16:creationId xmlns:a16="http://schemas.microsoft.com/office/drawing/2014/main" id="{7EFFE9D8-6B31-D400-338E-DA7E89F2619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86475" y="0"/>
            <a:ext cx="3057525" cy="5143500"/>
          </a:xfrm>
        </p:spPr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15387899"/>
      </p:ext>
    </p:extLst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bg>
      <p:bgPr>
        <a:solidFill>
          <a:srgbClr val="1D71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1FB50CA6-171D-1B0C-20B6-4CD28D8D280E}"/>
              </a:ext>
            </a:extLst>
          </p:cNvPr>
          <p:cNvSpPr/>
          <p:nvPr userDrawn="1"/>
        </p:nvSpPr>
        <p:spPr>
          <a:xfrm>
            <a:off x="0" y="0"/>
            <a:ext cx="9143999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0825" y="1166813"/>
            <a:ext cx="5726113" cy="1622261"/>
          </a:xfrm>
        </p:spPr>
        <p:txBody>
          <a:bodyPr lIns="0" tIns="0" rIns="0" bIns="0" anchor="t" anchorCtr="0"/>
          <a:lstStyle>
            <a:lvl1pPr>
              <a:lnSpc>
                <a:spcPts val="4700"/>
              </a:lnSpc>
              <a:defRPr sz="4500" b="1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Inserisci qui</a:t>
            </a:r>
            <a:br>
              <a:rPr lang="it-IT" dirty="0"/>
            </a:br>
            <a:r>
              <a:rPr lang="it-IT" dirty="0"/>
              <a:t>il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50825" y="2392363"/>
            <a:ext cx="5726113" cy="847226"/>
          </a:xfr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Inserisci qui </a:t>
            </a:r>
          </a:p>
          <a:p>
            <a:pPr lvl="0"/>
            <a:r>
              <a:rPr lang="it-IT" dirty="0"/>
              <a:t>il sottotitolo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0825" y="3431276"/>
            <a:ext cx="1066673" cy="273844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RELATORE: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82B7AD0-0626-23F8-0A8E-CCF8B71334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5445" t="-4877" r="50000" b="-2635"/>
          <a:stretch/>
        </p:blipFill>
        <p:spPr>
          <a:xfrm>
            <a:off x="6740434" y="-1570"/>
            <a:ext cx="2403566" cy="468712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4AF6C38-DF9B-B8CA-2F9C-571CD3435E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57175" y="234950"/>
            <a:ext cx="1060323" cy="588235"/>
          </a:xfrm>
          <a:prstGeom prst="rect">
            <a:avLst/>
          </a:prstGeom>
        </p:spPr>
      </p:pic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D669448E-5594-9860-55D3-BFD7CF0F58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4612" y="3431822"/>
            <a:ext cx="4832350" cy="564445"/>
          </a:xfrm>
        </p:spPr>
        <p:txBody>
          <a:bodyPr lIns="0" tIns="0" rIns="0" bIns="0" anchor="t" anchorCtr="0"/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 marL="342900" indent="0">
              <a:buNone/>
              <a:defRPr sz="1400" b="0">
                <a:solidFill>
                  <a:schemeClr val="bg1"/>
                </a:solidFill>
              </a:defRPr>
            </a:lvl2pPr>
            <a:lvl3pPr marL="685800" indent="0">
              <a:buNone/>
              <a:defRPr sz="1400" b="0">
                <a:solidFill>
                  <a:schemeClr val="bg1"/>
                </a:solidFill>
              </a:defRPr>
            </a:lvl3pPr>
            <a:lvl4pPr marL="1028700" indent="0">
              <a:buNone/>
              <a:defRPr sz="1500" b="0">
                <a:solidFill>
                  <a:schemeClr val="bg1"/>
                </a:solidFill>
              </a:defRPr>
            </a:lvl4pPr>
            <a:lvl5pPr marL="1371600" indent="0">
              <a:buNone/>
              <a:defRPr sz="15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6751285E-2776-E860-25FE-86B2E0F4B477}"/>
              </a:ext>
            </a:extLst>
          </p:cNvPr>
          <p:cNvGrpSpPr/>
          <p:nvPr userDrawn="1"/>
        </p:nvGrpSpPr>
        <p:grpSpPr>
          <a:xfrm>
            <a:off x="162000" y="4687199"/>
            <a:ext cx="2856010" cy="375011"/>
            <a:chOff x="162000" y="4686820"/>
            <a:chExt cx="2856010" cy="375011"/>
          </a:xfrm>
        </p:grpSpPr>
        <p:sp>
          <p:nvSpPr>
            <p:cNvPr id="11" name="Text Placeholder 3">
              <a:extLst>
                <a:ext uri="{FF2B5EF4-FFF2-40B4-BE49-F238E27FC236}">
                  <a16:creationId xmlns:a16="http://schemas.microsoft.com/office/drawing/2014/main" id="{DC3B697B-6102-2826-48F8-0E8D970FCB7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62000" y="4730021"/>
              <a:ext cx="780752" cy="201461"/>
            </a:xfrm>
            <a:prstGeom prst="rect">
              <a:avLst/>
            </a:prstGeom>
          </p:spPr>
          <p:txBody>
            <a:bodyPr/>
            <a:lstStyle>
              <a:lvl1pPr marL="0" indent="0" algn="l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dirty="0">
                  <a:solidFill>
                    <a:schemeClr val="bg1"/>
                  </a:solidFill>
                </a:rPr>
                <a:t>ORGANIZERS</a:t>
              </a:r>
            </a:p>
          </p:txBody>
        </p:sp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638C45ED-DBAC-B6A2-3918-597F5F1953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rcRect/>
            <a:stretch/>
          </p:blipFill>
          <p:spPr>
            <a:xfrm>
              <a:off x="1018800" y="4686820"/>
              <a:ext cx="1015200" cy="375011"/>
            </a:xfrm>
            <a:prstGeom prst="rect">
              <a:avLst/>
            </a:prstGeom>
          </p:spPr>
        </p:pic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E9CFDD58-8FB9-7E5F-8CF8-39E1D51FD1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rcRect/>
            <a:stretch/>
          </p:blipFill>
          <p:spPr>
            <a:xfrm>
              <a:off x="2091600" y="4863221"/>
              <a:ext cx="926410" cy="130905"/>
            </a:xfrm>
            <a:prstGeom prst="rect">
              <a:avLst/>
            </a:prstGeom>
          </p:spPr>
        </p:pic>
      </p:grp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FD87239A-938A-8860-6B71-B9E06635FEB5}"/>
              </a:ext>
            </a:extLst>
          </p:cNvPr>
          <p:cNvCxnSpPr>
            <a:cxnSpLocks/>
          </p:cNvCxnSpPr>
          <p:nvPr userDrawn="1"/>
        </p:nvCxnSpPr>
        <p:spPr>
          <a:xfrm>
            <a:off x="250825" y="4663962"/>
            <a:ext cx="864235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0286B607-AD60-27D5-A9EA-0E192BB768E9}"/>
              </a:ext>
            </a:extLst>
          </p:cNvPr>
          <p:cNvGrpSpPr/>
          <p:nvPr userDrawn="1"/>
        </p:nvGrpSpPr>
        <p:grpSpPr>
          <a:xfrm>
            <a:off x="6872317" y="4657725"/>
            <a:ext cx="2052123" cy="523874"/>
            <a:chOff x="6872317" y="4657725"/>
            <a:chExt cx="2052123" cy="523874"/>
          </a:xfrm>
        </p:grpSpPr>
        <p:sp>
          <p:nvSpPr>
            <p:cNvPr id="10" name="Text Placeholder 3">
              <a:extLst>
                <a:ext uri="{FF2B5EF4-FFF2-40B4-BE49-F238E27FC236}">
                  <a16:creationId xmlns:a16="http://schemas.microsoft.com/office/drawing/2014/main" id="{75DFF8FC-D9A8-C31D-2BD0-3A77FA7F58D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872317" y="4728614"/>
              <a:ext cx="1559540" cy="201461"/>
            </a:xfrm>
            <a:prstGeom prst="rect">
              <a:avLst/>
            </a:prstGeom>
          </p:spPr>
          <p:txBody>
            <a:bodyPr/>
            <a:lstStyle>
              <a:lvl1pPr marL="0" indent="0" algn="r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dirty="0">
                  <a:solidFill>
                    <a:schemeClr val="bg1"/>
                  </a:solidFill>
                </a:rPr>
                <a:t>CONFERENCE ORGANIZERS</a:t>
              </a:r>
            </a:p>
          </p:txBody>
        </p:sp>
        <p:pic>
          <p:nvPicPr>
            <p:cNvPr id="18" name="Immagine 17" descr="Immagine che contiene testo, Carattere, Elementi grafici, grafica&#10;&#10;Descrizione generata automaticamente">
              <a:extLst>
                <a:ext uri="{FF2B5EF4-FFF2-40B4-BE49-F238E27FC236}">
                  <a16:creationId xmlns:a16="http://schemas.microsoft.com/office/drawing/2014/main" id="{46F0F6D3-FD02-18F5-9D3E-A73F4BF1FB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8400566" y="4657725"/>
              <a:ext cx="523874" cy="5238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3902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estazione sezione">
    <p:bg>
      <p:bgPr>
        <a:solidFill>
          <a:srgbClr val="1D71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1D272DA-8263-DF84-872F-CD0BB90D3D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99" t="44201" r="-399" b="6708"/>
          <a:stretch/>
        </p:blipFill>
        <p:spPr>
          <a:xfrm flipH="1">
            <a:off x="0" y="13527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0825" y="1166813"/>
            <a:ext cx="5726113" cy="1622261"/>
          </a:xfrm>
        </p:spPr>
        <p:txBody>
          <a:bodyPr lIns="0" tIns="0" rIns="0" bIns="0" anchor="t" anchorCtr="0"/>
          <a:lstStyle>
            <a:lvl1pPr>
              <a:lnSpc>
                <a:spcPts val="4700"/>
              </a:lnSpc>
              <a:defRPr sz="4500" b="1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Inserisci qui</a:t>
            </a:r>
            <a:br>
              <a:rPr lang="it-IT" dirty="0"/>
            </a:br>
            <a:r>
              <a:rPr lang="it-IT" dirty="0"/>
              <a:t>il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50825" y="2392363"/>
            <a:ext cx="5726113" cy="847226"/>
          </a:xfr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Inserisci qui </a:t>
            </a:r>
          </a:p>
          <a:p>
            <a:pPr lvl="0"/>
            <a:r>
              <a:rPr lang="it-IT" dirty="0"/>
              <a:t>il sottotitolo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0825" y="3431276"/>
            <a:ext cx="1066673" cy="273844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RELATORE: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82B7AD0-0626-23F8-0A8E-CCF8B71334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5445" t="-4877" r="50000" b="-2635"/>
          <a:stretch/>
        </p:blipFill>
        <p:spPr>
          <a:xfrm>
            <a:off x="6740434" y="-1570"/>
            <a:ext cx="2403566" cy="468712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4AF6C38-DF9B-B8CA-2F9C-571CD3435E4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57175" y="234950"/>
            <a:ext cx="1060323" cy="588235"/>
          </a:xfrm>
          <a:prstGeom prst="rect">
            <a:avLst/>
          </a:prstGeom>
        </p:spPr>
      </p:pic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D669448E-5594-9860-55D3-BFD7CF0F58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4612" y="3431822"/>
            <a:ext cx="4832350" cy="564445"/>
          </a:xfrm>
        </p:spPr>
        <p:txBody>
          <a:bodyPr lIns="0" tIns="0" rIns="0" bIns="0" anchor="t" anchorCtr="0"/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 marL="342900" indent="0">
              <a:buNone/>
              <a:defRPr sz="1400" b="0">
                <a:solidFill>
                  <a:schemeClr val="bg1"/>
                </a:solidFill>
              </a:defRPr>
            </a:lvl2pPr>
            <a:lvl3pPr marL="685800" indent="0">
              <a:buNone/>
              <a:defRPr sz="1400" b="0">
                <a:solidFill>
                  <a:schemeClr val="bg1"/>
                </a:solidFill>
              </a:defRPr>
            </a:lvl3pPr>
            <a:lvl4pPr marL="1028700" indent="0">
              <a:buNone/>
              <a:defRPr sz="1500" b="0">
                <a:solidFill>
                  <a:schemeClr val="bg1"/>
                </a:solidFill>
              </a:defRPr>
            </a:lvl4pPr>
            <a:lvl5pPr marL="1371600" indent="0">
              <a:buNone/>
              <a:defRPr sz="15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FD87239A-938A-8860-6B71-B9E06635FEB5}"/>
              </a:ext>
            </a:extLst>
          </p:cNvPr>
          <p:cNvCxnSpPr>
            <a:cxnSpLocks/>
          </p:cNvCxnSpPr>
          <p:nvPr userDrawn="1"/>
        </p:nvCxnSpPr>
        <p:spPr>
          <a:xfrm>
            <a:off x="250825" y="4663962"/>
            <a:ext cx="864235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0286B607-AD60-27D5-A9EA-0E192BB768E9}"/>
              </a:ext>
            </a:extLst>
          </p:cNvPr>
          <p:cNvGrpSpPr/>
          <p:nvPr userDrawn="1"/>
        </p:nvGrpSpPr>
        <p:grpSpPr>
          <a:xfrm>
            <a:off x="6872317" y="4657725"/>
            <a:ext cx="2052123" cy="523874"/>
            <a:chOff x="6872317" y="4657725"/>
            <a:chExt cx="2052123" cy="523874"/>
          </a:xfrm>
        </p:grpSpPr>
        <p:sp>
          <p:nvSpPr>
            <p:cNvPr id="10" name="Text Placeholder 3">
              <a:extLst>
                <a:ext uri="{FF2B5EF4-FFF2-40B4-BE49-F238E27FC236}">
                  <a16:creationId xmlns:a16="http://schemas.microsoft.com/office/drawing/2014/main" id="{75DFF8FC-D9A8-C31D-2BD0-3A77FA7F58D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872317" y="4728614"/>
              <a:ext cx="1559540" cy="201461"/>
            </a:xfrm>
            <a:prstGeom prst="rect">
              <a:avLst/>
            </a:prstGeom>
          </p:spPr>
          <p:txBody>
            <a:bodyPr/>
            <a:lstStyle>
              <a:lvl1pPr marL="0" indent="0" algn="r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dirty="0">
                  <a:solidFill>
                    <a:schemeClr val="bg1"/>
                  </a:solidFill>
                </a:rPr>
                <a:t>CONFERENCE ORGANIZERS</a:t>
              </a:r>
            </a:p>
          </p:txBody>
        </p:sp>
        <p:pic>
          <p:nvPicPr>
            <p:cNvPr id="18" name="Immagine 17" descr="Immagine che contiene testo, Carattere, Elementi grafici, grafica&#10;&#10;Descrizione generata automaticamente">
              <a:extLst>
                <a:ext uri="{FF2B5EF4-FFF2-40B4-BE49-F238E27FC236}">
                  <a16:creationId xmlns:a16="http://schemas.microsoft.com/office/drawing/2014/main" id="{46F0F6D3-FD02-18F5-9D3E-A73F4BF1FB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8400566" y="4657725"/>
              <a:ext cx="523874" cy="523874"/>
            </a:xfrm>
            <a:prstGeom prst="rect">
              <a:avLst/>
            </a:prstGeom>
          </p:spPr>
        </p:pic>
      </p:grp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19ECD101-A212-2EC2-7ED9-FC3ABEEB5413}"/>
              </a:ext>
            </a:extLst>
          </p:cNvPr>
          <p:cNvGrpSpPr/>
          <p:nvPr userDrawn="1"/>
        </p:nvGrpSpPr>
        <p:grpSpPr>
          <a:xfrm>
            <a:off x="160207" y="4687199"/>
            <a:ext cx="2858274" cy="375637"/>
            <a:chOff x="160207" y="4686820"/>
            <a:chExt cx="2858274" cy="375637"/>
          </a:xfrm>
        </p:grpSpPr>
        <p:sp>
          <p:nvSpPr>
            <p:cNvPr id="26" name="Text Placeholder 3">
              <a:extLst>
                <a:ext uri="{FF2B5EF4-FFF2-40B4-BE49-F238E27FC236}">
                  <a16:creationId xmlns:a16="http://schemas.microsoft.com/office/drawing/2014/main" id="{C434CDE9-1BA4-DE23-4F70-B6DE0E0D26D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60207" y="4728614"/>
              <a:ext cx="780752" cy="201461"/>
            </a:xfrm>
            <a:prstGeom prst="rect">
              <a:avLst/>
            </a:prstGeom>
          </p:spPr>
          <p:txBody>
            <a:bodyPr/>
            <a:lstStyle>
              <a:lvl1pPr marL="0" indent="0" algn="l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dirty="0">
                  <a:solidFill>
                    <a:schemeClr val="bg1"/>
                  </a:solidFill>
                </a:rPr>
                <a:t>ORGANIZERS</a:t>
              </a:r>
            </a:p>
          </p:txBody>
        </p:sp>
        <p:pic>
          <p:nvPicPr>
            <p:cNvPr id="27" name="Immagine 26">
              <a:extLst>
                <a:ext uri="{FF2B5EF4-FFF2-40B4-BE49-F238E27FC236}">
                  <a16:creationId xmlns:a16="http://schemas.microsoft.com/office/drawing/2014/main" id="{358A30AA-C731-B8E5-2AA5-1B355DC92A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rcRect/>
            <a:stretch/>
          </p:blipFill>
          <p:spPr>
            <a:xfrm>
              <a:off x="1017841" y="4686820"/>
              <a:ext cx="1016895" cy="375637"/>
            </a:xfrm>
            <a:prstGeom prst="rect">
              <a:avLst/>
            </a:prstGeom>
          </p:spPr>
        </p:pic>
        <p:pic>
          <p:nvPicPr>
            <p:cNvPr id="28" name="Immagine 27">
              <a:extLst>
                <a:ext uri="{FF2B5EF4-FFF2-40B4-BE49-F238E27FC236}">
                  <a16:creationId xmlns:a16="http://schemas.microsoft.com/office/drawing/2014/main" id="{682BE03C-D18F-AA8A-2358-92E4524463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rcRect/>
            <a:stretch/>
          </p:blipFill>
          <p:spPr>
            <a:xfrm>
              <a:off x="2092071" y="4861789"/>
              <a:ext cx="926410" cy="1309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2147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166813"/>
            <a:ext cx="5726113" cy="1101725"/>
          </a:xfrm>
        </p:spPr>
        <p:txBody>
          <a:bodyPr lIns="0" tIns="0" rIns="0" bIns="0" anchor="t" anchorCtr="0"/>
          <a:lstStyle>
            <a:lvl1pPr>
              <a:lnSpc>
                <a:spcPts val="4700"/>
              </a:lnSpc>
              <a:defRPr sz="4500" b="1"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Fare clic per modificare 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2392364"/>
            <a:ext cx="3532281" cy="2195512"/>
          </a:xfr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90682" y="2392364"/>
            <a:ext cx="3532281" cy="2195512"/>
          </a:xfr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543716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166813"/>
            <a:ext cx="5726113" cy="1101725"/>
          </a:xfrm>
        </p:spPr>
        <p:txBody>
          <a:bodyPr lIns="0" tIns="0" rIns="0" bIns="0" anchor="t" anchorCtr="0"/>
          <a:lstStyle>
            <a:lvl1pPr>
              <a:lnSpc>
                <a:spcPts val="4700"/>
              </a:lnSpc>
              <a:defRPr sz="4500" b="1"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Fare clic per modificare 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2392363"/>
            <a:ext cx="4357688" cy="2195511"/>
          </a:xfr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6" name="Segnaposto immagine 5">
            <a:extLst>
              <a:ext uri="{FF2B5EF4-FFF2-40B4-BE49-F238E27FC236}">
                <a16:creationId xmlns:a16="http://schemas.microsoft.com/office/drawing/2014/main" id="{C7C55CBD-22BD-80BB-B90C-CBED35E16A0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43525" y="0"/>
            <a:ext cx="3800475" cy="5143500"/>
          </a:xfrm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2509113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in alto + 3 colonn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immagine 5">
            <a:extLst>
              <a:ext uri="{FF2B5EF4-FFF2-40B4-BE49-F238E27FC236}">
                <a16:creationId xmlns:a16="http://schemas.microsoft.com/office/drawing/2014/main" id="{C7C55CBD-22BD-80BB-B90C-CBED35E16A0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9144000" cy="2139950"/>
          </a:xfrm>
        </p:spPr>
        <p:txBody>
          <a:bodyPr/>
          <a:lstStyle/>
          <a:p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166813"/>
            <a:ext cx="8642350" cy="973137"/>
          </a:xfrm>
        </p:spPr>
        <p:txBody>
          <a:bodyPr lIns="0" tIns="0" rIns="0" bIns="0" anchor="t" anchorCtr="0"/>
          <a:lstStyle>
            <a:lvl1pPr>
              <a:lnSpc>
                <a:spcPts val="4700"/>
              </a:lnSpc>
              <a:defRPr sz="4500" b="1"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Fare clic per modificare lo</a:t>
            </a:r>
            <a:endParaRPr lang="en-US" dirty="0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763AC3AB-91B4-49E8-DA78-78FA98108D3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9138" y="2392363"/>
            <a:ext cx="7705725" cy="2195512"/>
          </a:xfrm>
        </p:spPr>
        <p:txBody>
          <a:bodyPr lIns="0" tIns="0" rIns="0" bIns="0" numCol="3"/>
          <a:lstStyle>
            <a:lvl1pPr marL="0" indent="0" algn="l">
              <a:buFont typeface="Arial" panose="020B0604020202020204" pitchFamily="34" charset="0"/>
              <a:buNone/>
              <a:defRPr sz="1100"/>
            </a:lvl1pPr>
            <a:lvl2pPr marL="342900" indent="0" algn="l">
              <a:buFont typeface="Arial" panose="020B0604020202020204" pitchFamily="34" charset="0"/>
              <a:buNone/>
              <a:defRPr sz="1100"/>
            </a:lvl2pPr>
            <a:lvl3pPr marL="685800" indent="0" algn="l">
              <a:buFont typeface="Arial" panose="020B0604020202020204" pitchFamily="34" charset="0"/>
              <a:buNone/>
              <a:defRPr sz="1400"/>
            </a:lvl3pPr>
            <a:lvl4pPr marL="1028700" indent="0" algn="l">
              <a:buFont typeface="Arial" panose="020B0604020202020204" pitchFamily="34" charset="0"/>
              <a:buNone/>
              <a:defRPr sz="1400"/>
            </a:lvl4pPr>
            <a:lvl5pPr marL="1371600" indent="0" algn="l"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64514580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1688075"/>
      </p:ext>
    </p:extLst>
  </p:cSld>
  <p:clrMapOvr>
    <a:masterClrMapping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3colonne+3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9FF100E-83B5-3B1C-0C79-DEBC02837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315" y="1166813"/>
            <a:ext cx="8609371" cy="902371"/>
          </a:xfrm>
        </p:spPr>
        <p:txBody>
          <a:bodyPr lIns="0" tIns="0" rIns="0" bIns="0" anchor="t" anchorCtr="0"/>
          <a:lstStyle>
            <a:lvl1pPr>
              <a:lnSpc>
                <a:spcPts val="3500"/>
              </a:lnSpc>
              <a:defRPr b="1"/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C02E452-20CE-A537-7791-02C947E1F4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568" y="2139950"/>
            <a:ext cx="2803715" cy="670494"/>
          </a:xfrm>
        </p:spPr>
        <p:txBody>
          <a:bodyPr lIns="0" tIns="0" rIns="0" bIns="0" anchor="t" anchorCtr="0"/>
          <a:lstStyle/>
          <a:p>
            <a:pPr lvl="0"/>
            <a:r>
              <a:rPr lang="it-IT" dirty="0"/>
              <a:t>Fare clic per modificare gli stili</a:t>
            </a:r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6F87AFE0-7542-9F46-9C23-2FE598DE6C96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167218" y="2139950"/>
            <a:ext cx="2803715" cy="670494"/>
          </a:xfrm>
        </p:spPr>
        <p:txBody>
          <a:bodyPr lIns="0" tIns="0" rIns="0" bIns="0" anchor="t" anchorCtr="0"/>
          <a:lstStyle/>
          <a:p>
            <a:pPr lvl="0"/>
            <a:r>
              <a:rPr lang="it-IT" dirty="0"/>
              <a:t>Fare clic per modificare gli stili</a:t>
            </a:r>
          </a:p>
        </p:txBody>
      </p: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A3D586BF-36D5-F765-9DF2-DC444460993F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081868" y="2139950"/>
            <a:ext cx="2803715" cy="670494"/>
          </a:xfrm>
        </p:spPr>
        <p:txBody>
          <a:bodyPr lIns="0" tIns="0" rIns="0" bIns="0" anchor="t" anchorCtr="0"/>
          <a:lstStyle/>
          <a:p>
            <a:pPr lvl="0"/>
            <a:r>
              <a:rPr lang="it-IT" dirty="0"/>
              <a:t>Fare clic per modificare gli stili</a:t>
            </a:r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18082D11-EC3A-A240-B2E1-F0A5B9E791A4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252568" y="3525192"/>
            <a:ext cx="2803715" cy="1062684"/>
          </a:xfrm>
        </p:spPr>
        <p:txBody>
          <a:bodyPr lIns="0" tIns="0" rIns="0" bIns="0" anchor="t" anchorCtr="0"/>
          <a:lstStyle>
            <a:lvl1pPr>
              <a:defRPr sz="900">
                <a:solidFill>
                  <a:schemeClr val="accent5"/>
                </a:solidFill>
              </a:defRPr>
            </a:lvl1pPr>
            <a:lvl2pPr>
              <a:defRPr sz="900">
                <a:solidFill>
                  <a:schemeClr val="accent5"/>
                </a:solidFill>
              </a:defRPr>
            </a:lvl2pPr>
            <a:lvl3pPr>
              <a:defRPr sz="900">
                <a:solidFill>
                  <a:schemeClr val="accent5"/>
                </a:solidFill>
              </a:defRPr>
            </a:lvl3pPr>
            <a:lvl4pPr>
              <a:defRPr sz="900">
                <a:solidFill>
                  <a:schemeClr val="accent5"/>
                </a:solidFill>
              </a:defRPr>
            </a:lvl4pPr>
            <a:lvl5pPr>
              <a:defRPr sz="900">
                <a:solidFill>
                  <a:schemeClr val="accent5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58289869-566B-A543-8D6A-132A0D50D207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3167218" y="3525192"/>
            <a:ext cx="2803715" cy="1062684"/>
          </a:xfrm>
        </p:spPr>
        <p:txBody>
          <a:bodyPr lIns="0" tIns="0" rIns="0" bIns="0" anchor="t" anchorCtr="0"/>
          <a:lstStyle>
            <a:lvl1pPr>
              <a:defRPr sz="900">
                <a:solidFill>
                  <a:schemeClr val="accent5"/>
                </a:solidFill>
              </a:defRPr>
            </a:lvl1pPr>
            <a:lvl2pPr>
              <a:defRPr sz="900">
                <a:solidFill>
                  <a:schemeClr val="accent5"/>
                </a:solidFill>
              </a:defRPr>
            </a:lvl2pPr>
            <a:lvl3pPr>
              <a:defRPr sz="900">
                <a:solidFill>
                  <a:schemeClr val="accent5"/>
                </a:solidFill>
              </a:defRPr>
            </a:lvl3pPr>
            <a:lvl4pPr>
              <a:defRPr sz="900">
                <a:solidFill>
                  <a:schemeClr val="accent5"/>
                </a:solidFill>
              </a:defRPr>
            </a:lvl4pPr>
            <a:lvl5pPr>
              <a:defRPr sz="900">
                <a:solidFill>
                  <a:schemeClr val="accent5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297723FE-AC46-3A41-AC06-765343FE1A54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6081868" y="3525192"/>
            <a:ext cx="2803715" cy="1062684"/>
          </a:xfrm>
        </p:spPr>
        <p:txBody>
          <a:bodyPr lIns="0" tIns="0" rIns="0" bIns="0" anchor="t" anchorCtr="0"/>
          <a:lstStyle>
            <a:lvl1pPr>
              <a:defRPr sz="900">
                <a:solidFill>
                  <a:schemeClr val="accent5"/>
                </a:solidFill>
              </a:defRPr>
            </a:lvl1pPr>
            <a:lvl2pPr>
              <a:defRPr sz="900">
                <a:solidFill>
                  <a:schemeClr val="accent5"/>
                </a:solidFill>
              </a:defRPr>
            </a:lvl2pPr>
            <a:lvl3pPr>
              <a:defRPr sz="900">
                <a:solidFill>
                  <a:schemeClr val="accent5"/>
                </a:solidFill>
              </a:defRPr>
            </a:lvl3pPr>
            <a:lvl4pPr>
              <a:defRPr sz="900">
                <a:solidFill>
                  <a:schemeClr val="accent5"/>
                </a:solidFill>
              </a:defRPr>
            </a:lvl4pPr>
            <a:lvl5pPr>
              <a:defRPr sz="900">
                <a:solidFill>
                  <a:schemeClr val="accent5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A28C1445-31ED-DB49-7A62-BCC414F3B9B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50825" y="2800172"/>
            <a:ext cx="2805113" cy="577850"/>
          </a:xfrm>
        </p:spPr>
        <p:txBody>
          <a:bodyPr lIns="0" tIns="0" rIns="0" bIns="0"/>
          <a:lstStyle>
            <a:lvl1pPr marL="0" indent="0" algn="l">
              <a:buFont typeface="Arial" panose="020B0604020202020204" pitchFamily="34" charset="0"/>
              <a:buNone/>
              <a:defRPr sz="1400"/>
            </a:lvl1pPr>
            <a:lvl2pPr marL="342900" indent="0" algn="l">
              <a:buFont typeface="Arial" panose="020B0604020202020204" pitchFamily="34" charset="0"/>
              <a:buNone/>
              <a:defRPr sz="1400"/>
            </a:lvl2pPr>
            <a:lvl3pPr marL="685800" indent="0" algn="l">
              <a:buFont typeface="Arial" panose="020B0604020202020204" pitchFamily="34" charset="0"/>
              <a:buNone/>
              <a:defRPr sz="1400"/>
            </a:lvl3pPr>
            <a:lvl4pPr marL="1028700" indent="0" algn="l">
              <a:buFont typeface="Arial" panose="020B0604020202020204" pitchFamily="34" charset="0"/>
              <a:buNone/>
              <a:defRPr sz="1400"/>
            </a:lvl4pPr>
            <a:lvl5pPr marL="1371600" indent="0" algn="l"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</p:txBody>
      </p:sp>
      <p:sp>
        <p:nvSpPr>
          <p:cNvPr id="16" name="Segnaposto testo 15">
            <a:extLst>
              <a:ext uri="{FF2B5EF4-FFF2-40B4-BE49-F238E27FC236}">
                <a16:creationId xmlns:a16="http://schemas.microsoft.com/office/drawing/2014/main" id="{1C21F5C0-6896-8FC6-8DEA-473068B2F95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167063" y="2800172"/>
            <a:ext cx="2803525" cy="584200"/>
          </a:xfrm>
        </p:spPr>
        <p:txBody>
          <a:bodyPr lIns="0" tIns="0" rIns="0" bIns="0"/>
          <a:lstStyle>
            <a:lvl1pPr marL="0" indent="0" algn="l">
              <a:buNone/>
              <a:defRPr sz="1400"/>
            </a:lvl1pPr>
            <a:lvl2pPr marL="342900" indent="0" algn="l">
              <a:buNone/>
              <a:defRPr sz="1400"/>
            </a:lvl2pPr>
            <a:lvl3pPr marL="685800" indent="0" algn="l">
              <a:buNone/>
              <a:defRPr sz="1400"/>
            </a:lvl3pPr>
            <a:lvl4pPr marL="1028700" indent="0" algn="l">
              <a:buNone/>
              <a:defRPr sz="1400"/>
            </a:lvl4pPr>
            <a:lvl5pPr marL="1371600" indent="0" algn="l">
              <a:buNone/>
              <a:defRPr sz="1400"/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</p:txBody>
      </p:sp>
      <p:sp>
        <p:nvSpPr>
          <p:cNvPr id="18" name="Segnaposto testo 17">
            <a:extLst>
              <a:ext uri="{FF2B5EF4-FFF2-40B4-BE49-F238E27FC236}">
                <a16:creationId xmlns:a16="http://schemas.microsoft.com/office/drawing/2014/main" id="{6489CF64-F6EA-DBED-6F34-72F648C3C35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081713" y="2800172"/>
            <a:ext cx="2811462" cy="604838"/>
          </a:xfrm>
        </p:spPr>
        <p:txBody>
          <a:bodyPr lIns="0" tIns="0" rIns="0" bIns="0"/>
          <a:lstStyle>
            <a:lvl1pPr marL="0" indent="0" algn="l">
              <a:buNone/>
              <a:defRPr sz="1400"/>
            </a:lvl1pPr>
            <a:lvl2pPr marL="342900" indent="0" algn="l">
              <a:buNone/>
              <a:defRPr sz="1400"/>
            </a:lvl2pPr>
            <a:lvl3pPr marL="685800" indent="0" algn="l">
              <a:buNone/>
              <a:defRPr sz="1400"/>
            </a:lvl3pPr>
            <a:lvl4pPr marL="1028700" indent="0" algn="l">
              <a:buNone/>
              <a:defRPr sz="1400"/>
            </a:lvl4pPr>
            <a:lvl5pPr marL="1371600" indent="0" algn="l">
              <a:buNone/>
              <a:defRPr sz="1400"/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</p:txBody>
      </p:sp>
    </p:spTree>
    <p:extLst>
      <p:ext uri="{BB962C8B-B14F-4D97-AF65-F5344CB8AC3E}">
        <p14:creationId xmlns:p14="http://schemas.microsoft.com/office/powerpoint/2010/main" val="4043713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0825" y="1166813"/>
            <a:ext cx="8642350" cy="973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0825" y="2392364"/>
            <a:ext cx="8642350" cy="21955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82117792-2883-2FFA-E9B8-ADDDF7585FB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50825" y="243614"/>
            <a:ext cx="1060323" cy="588236"/>
          </a:xfrm>
          <a:prstGeom prst="rect">
            <a:avLst/>
          </a:prstGeom>
        </p:spPr>
      </p:pic>
      <p:grpSp>
        <p:nvGrpSpPr>
          <p:cNvPr id="18" name="Gruppo 17">
            <a:extLst>
              <a:ext uri="{FF2B5EF4-FFF2-40B4-BE49-F238E27FC236}">
                <a16:creationId xmlns:a16="http://schemas.microsoft.com/office/drawing/2014/main" id="{1C059A17-1475-2C1B-2FFC-14CD1CD7459C}"/>
              </a:ext>
            </a:extLst>
          </p:cNvPr>
          <p:cNvGrpSpPr/>
          <p:nvPr userDrawn="1"/>
        </p:nvGrpSpPr>
        <p:grpSpPr>
          <a:xfrm>
            <a:off x="6872317" y="4650906"/>
            <a:ext cx="2055759" cy="530952"/>
            <a:chOff x="6872317" y="4650906"/>
            <a:chExt cx="2055759" cy="530952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CCF301EB-9C92-A6B4-2A4A-F1C081D07D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/>
            <a:srcRect/>
            <a:stretch/>
          </p:blipFill>
          <p:spPr>
            <a:xfrm>
              <a:off x="8397124" y="4650906"/>
              <a:ext cx="530952" cy="530952"/>
            </a:xfrm>
            <a:prstGeom prst="rect">
              <a:avLst/>
            </a:prstGeom>
          </p:spPr>
        </p:pic>
        <p:sp>
          <p:nvSpPr>
            <p:cNvPr id="7" name="Text Placeholder 3">
              <a:extLst>
                <a:ext uri="{FF2B5EF4-FFF2-40B4-BE49-F238E27FC236}">
                  <a16:creationId xmlns:a16="http://schemas.microsoft.com/office/drawing/2014/main" id="{29C50DCD-E480-C68B-4159-CA02D766BF8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872317" y="4728614"/>
              <a:ext cx="1559540" cy="201461"/>
            </a:xfrm>
            <a:prstGeom prst="rect">
              <a:avLst/>
            </a:prstGeom>
          </p:spPr>
          <p:txBody>
            <a:bodyPr/>
            <a:lstStyle>
              <a:lvl1pPr marL="0" indent="0" algn="r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/>
                <a:t>CONFERENCE ORGANIZERS</a:t>
              </a:r>
              <a:endParaRPr lang="it-IT" dirty="0"/>
            </a:p>
          </p:txBody>
        </p:sp>
      </p:grp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BEF16EAC-A3F7-F820-9B86-08CC1F6B3CE1}"/>
              </a:ext>
            </a:extLst>
          </p:cNvPr>
          <p:cNvGrpSpPr/>
          <p:nvPr userDrawn="1"/>
        </p:nvGrpSpPr>
        <p:grpSpPr>
          <a:xfrm>
            <a:off x="160207" y="4687200"/>
            <a:ext cx="2857803" cy="375011"/>
            <a:chOff x="160207" y="4702709"/>
            <a:chExt cx="2857803" cy="375011"/>
          </a:xfrm>
        </p:grpSpPr>
        <p:sp>
          <p:nvSpPr>
            <p:cNvPr id="8" name="Text Placeholder 3">
              <a:extLst>
                <a:ext uri="{FF2B5EF4-FFF2-40B4-BE49-F238E27FC236}">
                  <a16:creationId xmlns:a16="http://schemas.microsoft.com/office/drawing/2014/main" id="{7162E242-C8D3-7964-A88C-3D57D5C0C79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60207" y="4745909"/>
              <a:ext cx="1429696" cy="201461"/>
            </a:xfrm>
            <a:prstGeom prst="rect">
              <a:avLst/>
            </a:prstGeom>
          </p:spPr>
          <p:txBody>
            <a:bodyPr/>
            <a:lstStyle>
              <a:lvl1pPr marL="0" indent="0" algn="l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dirty="0"/>
                <a:t>ORGANIZERS</a:t>
              </a:r>
            </a:p>
          </p:txBody>
        </p:sp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055698CF-98FE-F4CC-921A-0D0ABE57CC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rcRect/>
            <a:stretch/>
          </p:blipFill>
          <p:spPr>
            <a:xfrm>
              <a:off x="1018800" y="4702709"/>
              <a:ext cx="1015200" cy="375011"/>
            </a:xfrm>
            <a:prstGeom prst="rect">
              <a:avLst/>
            </a:prstGeom>
          </p:spPr>
        </p:pic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C771EA30-CB2F-CBDE-0581-EA1E86A4F8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tretch>
              <a:fillRect/>
            </a:stretch>
          </p:blipFill>
          <p:spPr>
            <a:xfrm>
              <a:off x="2091600" y="4702709"/>
              <a:ext cx="926410" cy="367255"/>
            </a:xfrm>
            <a:prstGeom prst="rect">
              <a:avLst/>
            </a:prstGeom>
          </p:spPr>
        </p:pic>
      </p:grpSp>
      <p:cxnSp>
        <p:nvCxnSpPr>
          <p:cNvPr id="13" name="Connettore 1 12">
            <a:extLst>
              <a:ext uri="{FF2B5EF4-FFF2-40B4-BE49-F238E27FC236}">
                <a16:creationId xmlns:a16="http://schemas.microsoft.com/office/drawing/2014/main" id="{F22FD1F9-807C-C0B9-7E15-7E27305A0CE5}"/>
              </a:ext>
            </a:extLst>
          </p:cNvPr>
          <p:cNvCxnSpPr>
            <a:cxnSpLocks/>
          </p:cNvCxnSpPr>
          <p:nvPr userDrawn="1"/>
        </p:nvCxnSpPr>
        <p:spPr>
          <a:xfrm>
            <a:off x="250825" y="4659313"/>
            <a:ext cx="864235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9198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78" r:id="rId2"/>
    <p:sldLayoutId id="2147483680" r:id="rId3"/>
    <p:sldLayoutId id="2147483701" r:id="rId4"/>
    <p:sldLayoutId id="2147483681" r:id="rId5"/>
    <p:sldLayoutId id="2147483699" r:id="rId6"/>
    <p:sldLayoutId id="2147483700" r:id="rId7"/>
    <p:sldLayoutId id="2147483684" r:id="rId8"/>
    <p:sldLayoutId id="2147483692" r:id="rId9"/>
    <p:sldLayoutId id="2147483683" r:id="rId10"/>
    <p:sldLayoutId id="2147483698" r:id="rId11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i="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507" userDrawn="1">
          <p15:clr>
            <a:srgbClr val="F26B43"/>
          </p15:clr>
        </p15:guide>
        <p15:guide id="3" pos="158" userDrawn="1">
          <p15:clr>
            <a:srgbClr val="F26B43"/>
          </p15:clr>
        </p15:guide>
        <p15:guide id="4" pos="5602" userDrawn="1">
          <p15:clr>
            <a:srgbClr val="F26B43"/>
          </p15:clr>
        </p15:guide>
        <p15:guide id="5" orient="horz" pos="146" userDrawn="1">
          <p15:clr>
            <a:srgbClr val="F26B43"/>
          </p15:clr>
        </p15:guide>
        <p15:guide id="6" orient="horz" pos="3094" userDrawn="1">
          <p15:clr>
            <a:srgbClr val="F26B43"/>
          </p15:clr>
        </p15:guide>
        <p15:guide id="7" pos="2653" userDrawn="1">
          <p15:clr>
            <a:srgbClr val="F26B43"/>
          </p15:clr>
        </p15:guide>
        <p15:guide id="8" orient="horz" pos="1348" userDrawn="1">
          <p15:clr>
            <a:srgbClr val="F26B43"/>
          </p15:clr>
        </p15:guide>
        <p15:guide id="9" pos="3765" userDrawn="1">
          <p15:clr>
            <a:srgbClr val="F26B43"/>
          </p15:clr>
        </p15:guide>
        <p15:guide id="10" orient="horz" pos="531" userDrawn="1">
          <p15:clr>
            <a:srgbClr val="F26B43"/>
          </p15:clr>
        </p15:guide>
        <p15:guide id="12" pos="2903" userDrawn="1">
          <p15:clr>
            <a:srgbClr val="F26B43"/>
          </p15:clr>
        </p15:guide>
        <p15:guide id="13" orient="horz" pos="735" userDrawn="1">
          <p15:clr>
            <a:srgbClr val="F26B43"/>
          </p15:clr>
        </p15:guide>
        <p15:guide id="16" orient="horz" pos="2890" userDrawn="1">
          <p15:clr>
            <a:srgbClr val="F26B43"/>
          </p15:clr>
        </p15:guide>
        <p15:guide id="17" orient="horz" pos="2935" userDrawn="1">
          <p15:clr>
            <a:srgbClr val="F26B43"/>
          </p15:clr>
        </p15:guide>
        <p15:guide id="18" pos="453" userDrawn="1">
          <p15:clr>
            <a:srgbClr val="F26B43"/>
          </p15:clr>
        </p15:guide>
        <p15:guide id="19" pos="5307" userDrawn="1">
          <p15:clr>
            <a:srgbClr val="F26B43"/>
          </p15:clr>
        </p15:guide>
        <p15:guide id="20" orient="horz" pos="100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dma.org/documents/34570/14646082/TA+Luft+Anforderungen+Armaturen-Leitfaden-18-Mai-2022.pdf/0ce13c7a-dbc0-41e0-d126-2da05f7e29f4?t=1652876276803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8.xml"/><Relationship Id="rId6" Type="http://schemas.openxmlformats.org/officeDocument/2006/relationships/hyperlink" Target="mailto:maw@amtec-services.com" TargetMode="External"/><Relationship Id="rId5" Type="http://schemas.openxmlformats.org/officeDocument/2006/relationships/hyperlink" Target="mailto:matt@yarmouthresearch.com" TargetMode="External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industrialvalvesummit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www.valvecampus.com/" TargetMode="External"/><Relationship Id="rId5" Type="http://schemas.openxmlformats.org/officeDocument/2006/relationships/hyperlink" Target="mailto:segreteria@valvecampus.com" TargetMode="External"/><Relationship Id="rId4" Type="http://schemas.openxmlformats.org/officeDocument/2006/relationships/hyperlink" Target="https://industrialvalvesummit.com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0F174D2F-A0F4-79C8-E119-E565BE5E01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0" y="2109865"/>
            <a:ext cx="4324350" cy="251024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200" spc="0" dirty="0"/>
              <a:t>Reduction of Fugitive Emissions – TA Luft and ISO 15848-1</a:t>
            </a:r>
            <a:endParaRPr lang="it-IT" sz="3200" spc="0" dirty="0"/>
          </a:p>
        </p:txBody>
      </p:sp>
      <p:sp>
        <p:nvSpPr>
          <p:cNvPr id="5" name="Segnaposto testo 6">
            <a:extLst>
              <a:ext uri="{FF2B5EF4-FFF2-40B4-BE49-F238E27FC236}">
                <a16:creationId xmlns:a16="http://schemas.microsoft.com/office/drawing/2014/main" id="{16C57FAC-F0BC-6134-A643-67B1931412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2170" y="4192238"/>
            <a:ext cx="1242560" cy="275259"/>
          </a:xfrm>
        </p:spPr>
        <p:txBody>
          <a:bodyPr/>
          <a:lstStyle/>
          <a:p>
            <a:pPr lvl="0"/>
            <a:r>
              <a:rPr lang="it-IT" dirty="0"/>
              <a:t>CONFERENCE </a:t>
            </a:r>
          </a:p>
          <a:p>
            <a:pPr lvl="0"/>
            <a:r>
              <a:rPr lang="it-IT" dirty="0"/>
              <a:t>ORGANIZERS</a:t>
            </a:r>
          </a:p>
        </p:txBody>
      </p:sp>
    </p:spTree>
    <p:extLst>
      <p:ext uri="{BB962C8B-B14F-4D97-AF65-F5344CB8AC3E}">
        <p14:creationId xmlns:p14="http://schemas.microsoft.com/office/powerpoint/2010/main" val="28496884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EE317A-D244-8C17-A6FE-B1304D296D0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0825" y="842963"/>
            <a:ext cx="5726113" cy="419100"/>
          </a:xfrm>
        </p:spPr>
        <p:txBody>
          <a:bodyPr/>
          <a:lstStyle/>
          <a:p>
            <a:r>
              <a:rPr lang="it-IT" sz="2800" dirty="0"/>
              <a:t>Testing </a:t>
            </a:r>
            <a:r>
              <a:rPr lang="it-IT" sz="2800" dirty="0" err="1"/>
              <a:t>Equipment</a:t>
            </a:r>
            <a:r>
              <a:rPr lang="it-IT" sz="2800" dirty="0"/>
              <a:t> for </a:t>
            </a:r>
            <a:r>
              <a:rPr lang="it-IT" sz="2800" b="0" dirty="0" err="1"/>
              <a:t>Valves</a:t>
            </a:r>
            <a:endParaRPr lang="it-IT" sz="2800" b="0" dirty="0"/>
          </a:p>
        </p:txBody>
      </p:sp>
      <p:pic>
        <p:nvPicPr>
          <p:cNvPr id="5" name="Grafik 1">
            <a:extLst>
              <a:ext uri="{FF2B5EF4-FFF2-40B4-BE49-F238E27FC236}">
                <a16:creationId xmlns:a16="http://schemas.microsoft.com/office/drawing/2014/main" id="{543681A8-C67B-E66B-FC80-E474089EF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88" y="1605968"/>
            <a:ext cx="4163360" cy="293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fik 9" descr="Ein Bild, das Boden enthält.&#10;&#10;Automatisch generierte Beschreibung">
            <a:extLst>
              <a:ext uri="{FF2B5EF4-FFF2-40B4-BE49-F238E27FC236}">
                <a16:creationId xmlns:a16="http://schemas.microsoft.com/office/drawing/2014/main" id="{9834E5DC-95FB-4A90-4F51-C9B4FC7EDC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270" y="3033233"/>
            <a:ext cx="2149311" cy="1611983"/>
          </a:xfrm>
          <a:prstGeom prst="rect">
            <a:avLst/>
          </a:prstGeom>
        </p:spPr>
      </p:pic>
      <p:pic>
        <p:nvPicPr>
          <p:cNvPr id="11" name="Grafik 10" descr="Ein Bild, das drinnen enthält.&#10;&#10;Automatisch generierte Beschreibung">
            <a:extLst>
              <a:ext uri="{FF2B5EF4-FFF2-40B4-BE49-F238E27FC236}">
                <a16:creationId xmlns:a16="http://schemas.microsoft.com/office/drawing/2014/main" id="{043E935F-CD48-7014-5677-A7BE19888F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270" y="125430"/>
            <a:ext cx="2149311" cy="286574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1C71A172-2AE7-63B9-46AF-90685EB75B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81237" y="2173856"/>
            <a:ext cx="1694276" cy="2264329"/>
          </a:xfrm>
          <a:prstGeom prst="rect">
            <a:avLst/>
          </a:prstGeom>
        </p:spPr>
      </p:pic>
      <p:sp>
        <p:nvSpPr>
          <p:cNvPr id="13" name="Rectangle 290">
            <a:extLst>
              <a:ext uri="{FF2B5EF4-FFF2-40B4-BE49-F238E27FC236}">
                <a16:creationId xmlns:a16="http://schemas.microsoft.com/office/drawing/2014/main" id="{03EF44B4-2981-87A9-CBED-BAC99EC62C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1272" y="1658398"/>
            <a:ext cx="193420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defTabSz="482163">
              <a:buClr>
                <a:srgbClr val="84C13C"/>
              </a:buClr>
              <a:defRPr/>
            </a:pPr>
            <a:r>
              <a:rPr lang="en-US" altLang="de-DE" sz="2000" b="1" dirty="0">
                <a:solidFill>
                  <a:srgbClr val="1D71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 15848-1</a:t>
            </a:r>
          </a:p>
        </p:txBody>
      </p:sp>
    </p:spTree>
    <p:extLst>
      <p:ext uri="{BB962C8B-B14F-4D97-AF65-F5344CB8AC3E}">
        <p14:creationId xmlns:p14="http://schemas.microsoft.com/office/powerpoint/2010/main" val="29119046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EE317A-D244-8C17-A6FE-B1304D296D0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0825" y="842963"/>
            <a:ext cx="5726113" cy="419100"/>
          </a:xfrm>
        </p:spPr>
        <p:txBody>
          <a:bodyPr/>
          <a:lstStyle/>
          <a:p>
            <a:r>
              <a:rPr lang="it-IT" sz="2800" dirty="0"/>
              <a:t>Test </a:t>
            </a:r>
            <a:r>
              <a:rPr lang="it-IT" sz="2800" dirty="0" err="1"/>
              <a:t>Results</a:t>
            </a:r>
            <a:r>
              <a:rPr lang="it-IT" sz="2800" dirty="0"/>
              <a:t> VDI 2440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2A4C8670-02F1-F742-BFD4-0030A7661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5" y="1543050"/>
            <a:ext cx="5419949" cy="336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290">
            <a:extLst>
              <a:ext uri="{FF2B5EF4-FFF2-40B4-BE49-F238E27FC236}">
                <a16:creationId xmlns:a16="http://schemas.microsoft.com/office/drawing/2014/main" id="{F9D888E1-27ED-7075-C1EA-A9A7128404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5192" y="1749403"/>
            <a:ext cx="3398808" cy="2454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285750" indent="-285750" defTabSz="482163">
              <a:buClr>
                <a:srgbClr val="84C13C"/>
              </a:buClr>
              <a:buFont typeface="Wingdings" panose="05000000000000000000" pitchFamily="2" charset="2"/>
              <a:buChar char="§"/>
              <a:defRPr/>
            </a:pPr>
            <a:r>
              <a:rPr lang="en-US" altLang="de-DE" b="1" dirty="0">
                <a:latin typeface="Arial" panose="020B0604020202020204" pitchFamily="34" charset="0"/>
                <a:cs typeface="Arial" panose="020B0604020202020204" pitchFamily="34" charset="0"/>
              </a:rPr>
              <a:t>assembly</a:t>
            </a:r>
          </a:p>
          <a:p>
            <a:pPr marL="285750" indent="-285750" defTabSz="482163">
              <a:buClr>
                <a:srgbClr val="84C13C"/>
              </a:buClr>
              <a:buFont typeface="Wingdings" panose="05000000000000000000" pitchFamily="2" charset="2"/>
              <a:buChar char="§"/>
              <a:defRPr/>
            </a:pPr>
            <a:r>
              <a:rPr lang="en-US" altLang="de-DE" b="1" dirty="0">
                <a:latin typeface="Arial" panose="020B0604020202020204" pitchFamily="34" charset="0"/>
                <a:cs typeface="Arial" panose="020B0604020202020204" pitchFamily="34" charset="0"/>
              </a:rPr>
              <a:t>strokes @ RT</a:t>
            </a:r>
            <a:endParaRPr lang="en-US" altLang="de-DE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482163">
              <a:buClr>
                <a:srgbClr val="84C13C"/>
              </a:buClr>
              <a:buFont typeface="Wingdings" panose="05000000000000000000" pitchFamily="2" charset="2"/>
              <a:buChar char="§"/>
              <a:defRPr/>
            </a:pPr>
            <a:r>
              <a:rPr lang="en-US" altLang="de-DE" b="1" dirty="0">
                <a:latin typeface="Arial" panose="020B0604020202020204" pitchFamily="34" charset="0"/>
                <a:cs typeface="Arial" panose="020B0604020202020204" pitchFamily="34" charset="0"/>
              </a:rPr>
              <a:t>leakage measurement </a:t>
            </a:r>
            <a:br>
              <a:rPr lang="en-US" altLang="de-DE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de-DE" b="1" dirty="0">
                <a:latin typeface="Arial" panose="020B0604020202020204" pitchFamily="34" charset="0"/>
                <a:cs typeface="Arial" panose="020B0604020202020204" pitchFamily="34" charset="0"/>
              </a:rPr>
              <a:t>@ RT</a:t>
            </a:r>
          </a:p>
          <a:p>
            <a:pPr marL="285750" indent="-285750" defTabSz="482163">
              <a:buClr>
                <a:srgbClr val="84C13C"/>
              </a:buClr>
              <a:buFont typeface="Wingdings" panose="05000000000000000000" pitchFamily="2" charset="2"/>
              <a:buChar char="§"/>
              <a:defRPr/>
            </a:pPr>
            <a:r>
              <a:rPr lang="en-US" altLang="de-DE" b="1" dirty="0">
                <a:latin typeface="Arial" panose="020B0604020202020204" pitchFamily="34" charset="0"/>
                <a:cs typeface="Arial" panose="020B0604020202020204" pitchFamily="34" charset="0"/>
              </a:rPr>
              <a:t>heating up</a:t>
            </a:r>
          </a:p>
          <a:p>
            <a:pPr marL="285750" indent="-285750" defTabSz="482163">
              <a:buClr>
                <a:srgbClr val="84C13C"/>
              </a:buClr>
              <a:buFont typeface="Wingdings" panose="05000000000000000000" pitchFamily="2" charset="2"/>
              <a:buChar char="§"/>
              <a:defRPr/>
            </a:pPr>
            <a:r>
              <a:rPr lang="en-US" altLang="de-DE" b="1" dirty="0">
                <a:latin typeface="Arial" panose="020B0604020202020204" pitchFamily="34" charset="0"/>
                <a:cs typeface="Arial" panose="020B0604020202020204" pitchFamily="34" charset="0"/>
              </a:rPr>
              <a:t>strokes @ T</a:t>
            </a:r>
          </a:p>
          <a:p>
            <a:pPr marL="285750" indent="-285750" defTabSz="482163">
              <a:buClr>
                <a:srgbClr val="84C13C"/>
              </a:buClr>
              <a:buFont typeface="Wingdings" panose="05000000000000000000" pitchFamily="2" charset="2"/>
              <a:buChar char="§"/>
              <a:defRPr/>
            </a:pPr>
            <a:r>
              <a:rPr lang="en-US" altLang="de-DE" b="1" dirty="0">
                <a:latin typeface="Arial" panose="020B0604020202020204" pitchFamily="34" charset="0"/>
                <a:cs typeface="Arial" panose="020B0604020202020204" pitchFamily="34" charset="0"/>
              </a:rPr>
              <a:t>leakage measurement @ T</a:t>
            </a:r>
          </a:p>
          <a:p>
            <a:pPr marL="285750" indent="-285750" defTabSz="482163">
              <a:buClr>
                <a:srgbClr val="84C13C"/>
              </a:buClr>
              <a:buFont typeface="Wingdings" panose="05000000000000000000" pitchFamily="2" charset="2"/>
              <a:buChar char="§"/>
              <a:defRPr/>
            </a:pPr>
            <a:endParaRPr lang="en-US" alt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482163">
              <a:buClr>
                <a:srgbClr val="84C13C"/>
              </a:buClr>
              <a:buFont typeface="Wingdings" panose="05000000000000000000" pitchFamily="2" charset="2"/>
              <a:buChar char="§"/>
              <a:defRPr/>
            </a:pPr>
            <a:endParaRPr lang="en-US" altLang="de-DE" sz="94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0954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EE317A-D244-8C17-A6FE-B1304D296D0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0449" y="863551"/>
            <a:ext cx="5726113" cy="419100"/>
          </a:xfrm>
        </p:spPr>
        <p:txBody>
          <a:bodyPr/>
          <a:lstStyle/>
          <a:p>
            <a:r>
              <a:rPr lang="it-IT" sz="2800" dirty="0" err="1"/>
              <a:t>Comparison</a:t>
            </a:r>
            <a:r>
              <a:rPr lang="it-IT" sz="2800" dirty="0"/>
              <a:t> of VDI 2440 </a:t>
            </a:r>
            <a:r>
              <a:rPr lang="it-IT" sz="2800" dirty="0" err="1"/>
              <a:t>Results</a:t>
            </a:r>
            <a:endParaRPr lang="it-IT" sz="2800" dirty="0"/>
          </a:p>
        </p:txBody>
      </p:sp>
      <p:sp>
        <p:nvSpPr>
          <p:cNvPr id="11" name="Rectangle 290">
            <a:extLst>
              <a:ext uri="{FF2B5EF4-FFF2-40B4-BE49-F238E27FC236}">
                <a16:creationId xmlns:a16="http://schemas.microsoft.com/office/drawing/2014/main" id="{F9D888E1-27ED-7075-C1EA-A9A7128404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5192" y="1833299"/>
            <a:ext cx="3398808" cy="2177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285750" indent="-285750" defTabSz="482163">
              <a:buClr>
                <a:srgbClr val="84C13C"/>
              </a:buClr>
              <a:buFont typeface="Wingdings" panose="05000000000000000000" pitchFamily="2" charset="2"/>
              <a:buChar char="§"/>
              <a:defRPr/>
            </a:pPr>
            <a:r>
              <a:rPr lang="en-US" altLang="de-DE" b="1" dirty="0">
                <a:latin typeface="Arial" panose="020B0604020202020204" pitchFamily="34" charset="0"/>
                <a:cs typeface="Arial" panose="020B0604020202020204" pitchFamily="34" charset="0"/>
              </a:rPr>
              <a:t>very good information about the characteristics of the packing set</a:t>
            </a:r>
          </a:p>
          <a:p>
            <a:pPr marL="285750" indent="-285750" defTabSz="482163">
              <a:buClr>
                <a:srgbClr val="84C13C"/>
              </a:buClr>
              <a:buFont typeface="Wingdings" panose="05000000000000000000" pitchFamily="2" charset="2"/>
              <a:buChar char="§"/>
              <a:defRPr/>
            </a:pPr>
            <a:r>
              <a:rPr lang="en-US" altLang="de-DE" b="1" dirty="0">
                <a:latin typeface="Arial" panose="020B0604020202020204" pitchFamily="34" charset="0"/>
                <a:cs typeface="Arial" panose="020B0604020202020204" pitchFamily="34" charset="0"/>
              </a:rPr>
              <a:t>basis for the selection of the packing set for valve application</a:t>
            </a:r>
          </a:p>
          <a:p>
            <a:pPr marL="285750" indent="-285750" defTabSz="482163">
              <a:buClr>
                <a:srgbClr val="84C13C"/>
              </a:buClr>
              <a:buFont typeface="Wingdings" panose="05000000000000000000" pitchFamily="2" charset="2"/>
              <a:buChar char="§"/>
              <a:defRPr/>
            </a:pPr>
            <a:endParaRPr lang="en-US" alt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482163">
              <a:buClr>
                <a:srgbClr val="84C13C"/>
              </a:buClr>
              <a:buFont typeface="Wingdings" panose="05000000000000000000" pitchFamily="2" charset="2"/>
              <a:buChar char="§"/>
              <a:defRPr/>
            </a:pPr>
            <a:endParaRPr lang="en-US" altLang="de-DE" sz="94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56949B43-D6D2-D34B-AB24-EE0B4F4D1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82" y="1424448"/>
            <a:ext cx="5334288" cy="3320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reeform 12">
            <a:extLst>
              <a:ext uri="{FF2B5EF4-FFF2-40B4-BE49-F238E27FC236}">
                <a16:creationId xmlns:a16="http://schemas.microsoft.com/office/drawing/2014/main" id="{8F269A61-302B-11FB-7B46-DD78FE82FDFF}"/>
              </a:ext>
            </a:extLst>
          </p:cNvPr>
          <p:cNvSpPr>
            <a:spLocks/>
          </p:cNvSpPr>
          <p:nvPr/>
        </p:nvSpPr>
        <p:spPr bwMode="auto">
          <a:xfrm>
            <a:off x="802256" y="2786332"/>
            <a:ext cx="3959525" cy="500332"/>
          </a:xfrm>
          <a:custGeom>
            <a:avLst/>
            <a:gdLst>
              <a:gd name="T0" fmla="*/ 0 w 3844"/>
              <a:gd name="T1" fmla="*/ 774700 h 488"/>
              <a:gd name="T2" fmla="*/ 3257550 w 3844"/>
              <a:gd name="T3" fmla="*/ 774700 h 488"/>
              <a:gd name="T4" fmla="*/ 3263900 w 3844"/>
              <a:gd name="T5" fmla="*/ 0 h 488"/>
              <a:gd name="T6" fmla="*/ 6102350 w 3844"/>
              <a:gd name="T7" fmla="*/ 12700 h 48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844" h="488">
                <a:moveTo>
                  <a:pt x="0" y="488"/>
                </a:moveTo>
                <a:lnTo>
                  <a:pt x="2052" y="488"/>
                </a:lnTo>
                <a:lnTo>
                  <a:pt x="2056" y="0"/>
                </a:lnTo>
                <a:lnTo>
                  <a:pt x="3844" y="8"/>
                </a:lnTo>
              </a:path>
            </a:pathLst>
          </a:custGeom>
          <a:noFill/>
          <a:ln w="476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sz="949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7B83609F-D1BD-D537-6DF6-FE2933EE71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2492" y="2027207"/>
            <a:ext cx="122029" cy="2303253"/>
          </a:xfrm>
          <a:prstGeom prst="rect">
            <a:avLst/>
          </a:prstGeom>
          <a:solidFill>
            <a:srgbClr val="00FF00">
              <a:alpha val="3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de-DE" altLang="de-DE" sz="949"/>
          </a:p>
        </p:txBody>
      </p:sp>
      <p:sp>
        <p:nvSpPr>
          <p:cNvPr id="7" name="Text Box 14">
            <a:extLst>
              <a:ext uri="{FF2B5EF4-FFF2-40B4-BE49-F238E27FC236}">
                <a16:creationId xmlns:a16="http://schemas.microsoft.com/office/drawing/2014/main" id="{7AF6F8E3-C8DF-8A56-4CB6-75E551E4B8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9928" y="4024703"/>
            <a:ext cx="782102" cy="238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None/>
            </a:pPr>
            <a:r>
              <a:rPr lang="de-DE" altLang="de-DE" sz="949" b="1" dirty="0"/>
              <a:t>API 622</a:t>
            </a:r>
          </a:p>
        </p:txBody>
      </p:sp>
      <p:sp>
        <p:nvSpPr>
          <p:cNvPr id="8" name="Line 15">
            <a:extLst>
              <a:ext uri="{FF2B5EF4-FFF2-40B4-BE49-F238E27FC236}">
                <a16:creationId xmlns:a16="http://schemas.microsoft.com/office/drawing/2014/main" id="{D74B0D76-5917-3A82-B40D-735D7D4E2562}"/>
              </a:ext>
            </a:extLst>
          </p:cNvPr>
          <p:cNvSpPr>
            <a:spLocks noChangeShapeType="1"/>
          </p:cNvSpPr>
          <p:nvPr/>
        </p:nvSpPr>
        <p:spPr bwMode="auto">
          <a:xfrm>
            <a:off x="3133712" y="3948521"/>
            <a:ext cx="342945" cy="19809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sz="949"/>
          </a:p>
        </p:txBody>
      </p:sp>
      <p:sp>
        <p:nvSpPr>
          <p:cNvPr id="9" name="Rectangle 290">
            <a:extLst>
              <a:ext uri="{FF2B5EF4-FFF2-40B4-BE49-F238E27FC236}">
                <a16:creationId xmlns:a16="http://schemas.microsoft.com/office/drawing/2014/main" id="{73481717-ABC0-B616-63BF-C81EAF7B0B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4708" y="3764081"/>
            <a:ext cx="313031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defTabSz="482163">
              <a:buClr>
                <a:srgbClr val="84C13C"/>
              </a:buClr>
              <a:defRPr/>
            </a:pPr>
            <a:r>
              <a:rPr lang="en-US" altLang="de-DE" sz="2000" b="1" dirty="0">
                <a:solidFill>
                  <a:srgbClr val="1D71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Importance of testing standard for packings</a:t>
            </a:r>
          </a:p>
        </p:txBody>
      </p:sp>
    </p:spTree>
    <p:extLst>
      <p:ext uri="{BB962C8B-B14F-4D97-AF65-F5344CB8AC3E}">
        <p14:creationId xmlns:p14="http://schemas.microsoft.com/office/powerpoint/2010/main" val="345241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 animBg="1"/>
      <p:bldP spid="7" grpId="0"/>
      <p:bldP spid="8" grpId="0" animBg="1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EE317A-D244-8C17-A6FE-B1304D296D0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42040" y="884792"/>
            <a:ext cx="5726113" cy="419100"/>
          </a:xfrm>
        </p:spPr>
        <p:txBody>
          <a:bodyPr/>
          <a:lstStyle/>
          <a:p>
            <a:r>
              <a:rPr lang="it-IT" sz="2800" dirty="0"/>
              <a:t>Test </a:t>
            </a:r>
            <a:r>
              <a:rPr lang="it-IT" sz="2800" dirty="0" err="1"/>
              <a:t>Results</a:t>
            </a:r>
            <a:r>
              <a:rPr lang="it-IT" sz="2800" dirty="0"/>
              <a:t> ISO 15848-1</a:t>
            </a:r>
          </a:p>
        </p:txBody>
      </p:sp>
      <p:sp>
        <p:nvSpPr>
          <p:cNvPr id="5" name="Rectangle 287">
            <a:extLst>
              <a:ext uri="{FF2B5EF4-FFF2-40B4-BE49-F238E27FC236}">
                <a16:creationId xmlns:a16="http://schemas.microsoft.com/office/drawing/2014/main" id="{428E8F7F-195E-C4D5-D55D-A68518F73E9A}"/>
              </a:ext>
            </a:extLst>
          </p:cNvPr>
          <p:cNvSpPr>
            <a:spLocks noChangeArrowheads="1"/>
          </p:cNvSpPr>
          <p:nvPr/>
        </p:nvSpPr>
        <p:spPr bwMode="white">
          <a:xfrm>
            <a:off x="5745192" y="2571750"/>
            <a:ext cx="3156768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buClr>
                <a:srgbClr val="84C13C"/>
              </a:buClr>
              <a:buFont typeface="Arial" charset="0"/>
              <a:buChar char="■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lr>
                <a:srgbClr val="84C13C"/>
              </a:buClr>
              <a:buFont typeface="Arial" charset="0"/>
              <a:buChar char="■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lr>
                <a:srgbClr val="84C13C"/>
              </a:buClr>
              <a:buFont typeface="Arial" charset="0"/>
              <a:buChar char="■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lr>
                <a:srgbClr val="84C13C"/>
              </a:buClr>
              <a:buFont typeface="Arial" charset="0"/>
              <a:buChar char="■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lr>
                <a:srgbClr val="84C13C"/>
              </a:buClr>
              <a:buFont typeface="Arial" charset="0"/>
              <a:buChar char="■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lvl="1">
              <a:buNone/>
            </a:pPr>
            <a:r>
              <a:rPr lang="pt-BR" altLang="de-DE" sz="1800" b="1" dirty="0"/>
              <a:t>ISO FE CH – CO1 – SSA1 – t400 – (50/34.7) – ISO15848-1</a:t>
            </a:r>
            <a:endParaRPr lang="en-US" altLang="de-DE" sz="2800" b="1" dirty="0"/>
          </a:p>
        </p:txBody>
      </p:sp>
      <p:sp>
        <p:nvSpPr>
          <p:cNvPr id="6" name="Rectangle 290">
            <a:extLst>
              <a:ext uri="{FF2B5EF4-FFF2-40B4-BE49-F238E27FC236}">
                <a16:creationId xmlns:a16="http://schemas.microsoft.com/office/drawing/2014/main" id="{44ADBD1A-D1D8-C2C5-3021-A47F3A8E11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0806" y="1883074"/>
            <a:ext cx="313031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defTabSz="482163">
              <a:buClr>
                <a:srgbClr val="84C13C"/>
              </a:buClr>
              <a:defRPr/>
            </a:pPr>
            <a:r>
              <a:rPr lang="en-US" altLang="de-DE" sz="2000" b="1" dirty="0">
                <a:solidFill>
                  <a:srgbClr val="1D71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Shut-off Valve CO1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0212CEB-D8B2-4C32-5FC5-919012465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40" y="1448175"/>
            <a:ext cx="5281925" cy="3170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568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EE317A-D244-8C17-A6FE-B1304D296D0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42040" y="842963"/>
            <a:ext cx="5726113" cy="419100"/>
          </a:xfrm>
        </p:spPr>
        <p:txBody>
          <a:bodyPr/>
          <a:lstStyle/>
          <a:p>
            <a:r>
              <a:rPr lang="it-IT" sz="2800" dirty="0"/>
              <a:t>Test </a:t>
            </a:r>
            <a:r>
              <a:rPr lang="it-IT" sz="2800" dirty="0" err="1"/>
              <a:t>Results</a:t>
            </a:r>
            <a:r>
              <a:rPr lang="it-IT" sz="2800" dirty="0"/>
              <a:t> ISO 15848-1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302F46-4227-E391-A243-594515F39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40" y="1543050"/>
            <a:ext cx="4968315" cy="320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87">
            <a:extLst>
              <a:ext uri="{FF2B5EF4-FFF2-40B4-BE49-F238E27FC236}">
                <a16:creationId xmlns:a16="http://schemas.microsoft.com/office/drawing/2014/main" id="{428E8F7F-195E-C4D5-D55D-A68518F73E9A}"/>
              </a:ext>
            </a:extLst>
          </p:cNvPr>
          <p:cNvSpPr>
            <a:spLocks noChangeArrowheads="1"/>
          </p:cNvSpPr>
          <p:nvPr/>
        </p:nvSpPr>
        <p:spPr bwMode="white">
          <a:xfrm>
            <a:off x="5745192" y="2571750"/>
            <a:ext cx="3156768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buClr>
                <a:srgbClr val="84C13C"/>
              </a:buClr>
              <a:buFont typeface="Arial" charset="0"/>
              <a:buChar char="■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lr>
                <a:srgbClr val="84C13C"/>
              </a:buClr>
              <a:buFont typeface="Arial" charset="0"/>
              <a:buChar char="■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lr>
                <a:srgbClr val="84C13C"/>
              </a:buClr>
              <a:buFont typeface="Arial" charset="0"/>
              <a:buChar char="■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lr>
                <a:srgbClr val="84C13C"/>
              </a:buClr>
              <a:buFont typeface="Arial" charset="0"/>
              <a:buChar char="■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lr>
                <a:srgbClr val="84C13C"/>
              </a:buClr>
              <a:buFont typeface="Arial" charset="0"/>
              <a:buChar char="■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lvl="1">
              <a:buNone/>
            </a:pPr>
            <a:r>
              <a:rPr lang="pt-BR" altLang="de-DE" sz="1800" b="1" dirty="0">
                <a:latin typeface="Arial" panose="020B0604020202020204" pitchFamily="34" charset="0"/>
                <a:cs typeface="Arial" panose="020B0604020202020204" pitchFamily="34" charset="0"/>
              </a:rPr>
              <a:t>ISO FE BH – CO3 – SSA0 – t400 – (40/23.6) – ISO15848-1</a:t>
            </a:r>
            <a:endParaRPr lang="en-US" altLang="de-DE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290">
            <a:extLst>
              <a:ext uri="{FF2B5EF4-FFF2-40B4-BE49-F238E27FC236}">
                <a16:creationId xmlns:a16="http://schemas.microsoft.com/office/drawing/2014/main" id="{44ADBD1A-D1D8-C2C5-3021-A47F3A8E11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0806" y="1883074"/>
            <a:ext cx="313031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defTabSz="482163">
              <a:buClr>
                <a:srgbClr val="84C13C"/>
              </a:buClr>
              <a:defRPr/>
            </a:pPr>
            <a:r>
              <a:rPr lang="en-US" altLang="de-DE" sz="2000" b="1" dirty="0">
                <a:solidFill>
                  <a:srgbClr val="1D71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Shut-off Valve CO3</a:t>
            </a:r>
          </a:p>
        </p:txBody>
      </p:sp>
    </p:spTree>
    <p:extLst>
      <p:ext uri="{BB962C8B-B14F-4D97-AF65-F5344CB8AC3E}">
        <p14:creationId xmlns:p14="http://schemas.microsoft.com/office/powerpoint/2010/main" val="3881508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EE317A-D244-8C17-A6FE-B1304D296D0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0825" y="842963"/>
            <a:ext cx="5726113" cy="419100"/>
          </a:xfrm>
        </p:spPr>
        <p:txBody>
          <a:bodyPr/>
          <a:lstStyle/>
          <a:p>
            <a:r>
              <a:rPr lang="it-IT" sz="2800" dirty="0"/>
              <a:t>VDMA/VCI-</a:t>
            </a:r>
            <a:r>
              <a:rPr lang="it-IT" sz="2800" dirty="0" err="1"/>
              <a:t>Leitfaden</a:t>
            </a:r>
            <a:endParaRPr lang="it-IT" sz="28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449BBBB-7464-3BBD-2752-DB38A85B3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95" y="1952389"/>
            <a:ext cx="4986068" cy="1939733"/>
          </a:xfrm>
          <a:prstGeom prst="rect">
            <a:avLst/>
          </a:prstGeom>
        </p:spPr>
      </p:pic>
      <p:sp>
        <p:nvSpPr>
          <p:cNvPr id="8" name="Textfeld 7">
            <a:hlinkClick r:id="rId3"/>
            <a:extLst>
              <a:ext uri="{FF2B5EF4-FFF2-40B4-BE49-F238E27FC236}">
                <a16:creationId xmlns:a16="http://schemas.microsoft.com/office/drawing/2014/main" id="{41E40501-4475-D25E-8671-084ECF6859AF}"/>
              </a:ext>
            </a:extLst>
          </p:cNvPr>
          <p:cNvSpPr txBox="1"/>
          <p:nvPr/>
        </p:nvSpPr>
        <p:spPr>
          <a:xfrm>
            <a:off x="719138" y="4158872"/>
            <a:ext cx="83443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Source: https://www.vdma.org/viewer/-/v2article/render/51810201</a:t>
            </a:r>
          </a:p>
        </p:txBody>
      </p:sp>
      <p:sp>
        <p:nvSpPr>
          <p:cNvPr id="9" name="Rectangle 290">
            <a:extLst>
              <a:ext uri="{FF2B5EF4-FFF2-40B4-BE49-F238E27FC236}">
                <a16:creationId xmlns:a16="http://schemas.microsoft.com/office/drawing/2014/main" id="{E43A9B9A-F902-8747-5C54-26180D8775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6597" y="2635556"/>
            <a:ext cx="3398808" cy="1069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285750" indent="-285750" defTabSz="482163">
              <a:buClr>
                <a:srgbClr val="84C13C"/>
              </a:buClr>
              <a:buFont typeface="Wingdings" panose="05000000000000000000" pitchFamily="2" charset="2"/>
              <a:buChar char="§"/>
              <a:defRPr/>
            </a:pPr>
            <a:r>
              <a:rPr lang="en-US" altLang="de-DE" b="1" dirty="0">
                <a:latin typeface="Arial" panose="020B0604020202020204" pitchFamily="34" charset="0"/>
                <a:cs typeface="Arial" panose="020B0604020202020204" pitchFamily="34" charset="0"/>
              </a:rPr>
              <a:t>guideline to specify the </a:t>
            </a:r>
            <a:br>
              <a:rPr lang="en-US" altLang="de-DE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de-DE" b="1" dirty="0">
                <a:latin typeface="Arial" panose="020B0604020202020204" pitchFamily="34" charset="0"/>
                <a:cs typeface="Arial" panose="020B0604020202020204" pitchFamily="34" charset="0"/>
              </a:rPr>
              <a:t>TA Luft requirements for valves in detail</a:t>
            </a:r>
          </a:p>
          <a:p>
            <a:pPr marL="285750" indent="-285750" defTabSz="482163">
              <a:buClr>
                <a:srgbClr val="84C13C"/>
              </a:buClr>
              <a:buFont typeface="Wingdings" panose="05000000000000000000" pitchFamily="2" charset="2"/>
              <a:buChar char="§"/>
              <a:defRPr/>
            </a:pPr>
            <a:endParaRPr lang="en-US" altLang="de-DE" sz="94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6">
            <a:extLst>
              <a:ext uri="{FF2B5EF4-FFF2-40B4-BE49-F238E27FC236}">
                <a16:creationId xmlns:a16="http://schemas.microsoft.com/office/drawing/2014/main" id="{22ECA495-5EC4-B3B5-BF56-C2078845EE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9712" y="246807"/>
            <a:ext cx="2154807" cy="59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983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EE317A-D244-8C17-A6FE-B1304D296D0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0825" y="842963"/>
            <a:ext cx="6101435" cy="419100"/>
          </a:xfrm>
        </p:spPr>
        <p:txBody>
          <a:bodyPr/>
          <a:lstStyle/>
          <a:p>
            <a:r>
              <a:rPr lang="it-IT" sz="2800" dirty="0"/>
              <a:t>VDMA/VCI-</a:t>
            </a:r>
            <a:r>
              <a:rPr lang="it-IT" sz="2800" dirty="0" err="1"/>
              <a:t>Leitfaden</a:t>
            </a:r>
            <a:r>
              <a:rPr lang="it-IT" sz="2800" dirty="0"/>
              <a:t> (p/T-Ratings)</a:t>
            </a:r>
          </a:p>
        </p:txBody>
      </p:sp>
      <p:sp>
        <p:nvSpPr>
          <p:cNvPr id="9" name="Rectangle 290">
            <a:extLst>
              <a:ext uri="{FF2B5EF4-FFF2-40B4-BE49-F238E27FC236}">
                <a16:creationId xmlns:a16="http://schemas.microsoft.com/office/drawing/2014/main" id="{E43A9B9A-F902-8747-5C54-26180D8775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156" y="1617637"/>
            <a:ext cx="8626415" cy="2739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285750" indent="-285750" defTabSz="482163">
              <a:buClr>
                <a:srgbClr val="84C13C"/>
              </a:buClr>
              <a:buFont typeface="Wingdings" panose="05000000000000000000" pitchFamily="2" charset="2"/>
              <a:buChar char="§"/>
              <a:defRPr/>
            </a:pPr>
            <a:r>
              <a:rPr lang="en-US" altLang="de-DE" b="1" dirty="0">
                <a:latin typeface="Arial" panose="020B0604020202020204" pitchFamily="34" charset="0"/>
                <a:cs typeface="Arial" panose="020B0604020202020204" pitchFamily="34" charset="0"/>
              </a:rPr>
              <a:t>If the pressure and temperature rating includes several tightness demands, the individual tightness classes must be met.</a:t>
            </a:r>
          </a:p>
          <a:p>
            <a:pPr marL="285750" indent="-285750" defTabSz="482163">
              <a:buClr>
                <a:srgbClr val="84C13C"/>
              </a:buClr>
              <a:buFont typeface="Wingdings" panose="05000000000000000000" pitchFamily="2" charset="2"/>
              <a:buChar char="§"/>
              <a:defRPr/>
            </a:pPr>
            <a:endParaRPr lang="en-US" alt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482163">
              <a:buClr>
                <a:srgbClr val="84C13C"/>
              </a:buClr>
              <a:buFont typeface="Wingdings" panose="05000000000000000000" pitchFamily="2" charset="2"/>
              <a:buChar char="§"/>
              <a:defRPr/>
            </a:pPr>
            <a:r>
              <a:rPr lang="en-US" altLang="de-DE" b="1" dirty="0">
                <a:latin typeface="Arial" panose="020B0604020202020204" pitchFamily="34" charset="0"/>
                <a:cs typeface="Arial" panose="020B0604020202020204" pitchFamily="34" charset="0"/>
              </a:rPr>
              <a:t>Transferring the test to other temperature ranges is only possible if the highest tightness demand is fulfilled.</a:t>
            </a:r>
          </a:p>
          <a:p>
            <a:pPr marL="285750" indent="-285750" defTabSz="482163">
              <a:buClr>
                <a:srgbClr val="84C13C"/>
              </a:buClr>
              <a:buFont typeface="Wingdings" panose="05000000000000000000" pitchFamily="2" charset="2"/>
              <a:buChar char="§"/>
              <a:defRPr/>
            </a:pPr>
            <a:endParaRPr lang="en-US" alt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482163">
              <a:buClr>
                <a:srgbClr val="84C13C"/>
              </a:buClr>
              <a:buFont typeface="Wingdings" panose="05000000000000000000" pitchFamily="2" charset="2"/>
              <a:buChar char="§"/>
              <a:defRPr/>
            </a:pPr>
            <a:r>
              <a:rPr lang="en-US" altLang="de-DE" b="1" dirty="0">
                <a:latin typeface="Arial" panose="020B0604020202020204" pitchFamily="34" charset="0"/>
                <a:cs typeface="Arial" panose="020B0604020202020204" pitchFamily="34" charset="0"/>
              </a:rPr>
              <a:t>The temperature classes must cover the complete pressure and temperature rating of the valve according to the manufacturer's instructions.</a:t>
            </a:r>
          </a:p>
          <a:p>
            <a:pPr marL="285750" indent="-285750" defTabSz="482163">
              <a:buClr>
                <a:srgbClr val="84C13C"/>
              </a:buClr>
              <a:buFont typeface="Wingdings" panose="05000000000000000000" pitchFamily="2" charset="2"/>
              <a:buChar char="§"/>
              <a:defRPr/>
            </a:pPr>
            <a:endParaRPr lang="en-US" altLang="de-DE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5A8B6843-EB99-75E9-0117-0324329B06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243" y="3959019"/>
            <a:ext cx="6753225" cy="619125"/>
          </a:xfrm>
          <a:prstGeom prst="rect">
            <a:avLst/>
          </a:prstGeom>
        </p:spPr>
      </p:pic>
      <p:pic>
        <p:nvPicPr>
          <p:cNvPr id="3" name="Grafik 6">
            <a:extLst>
              <a:ext uri="{FF2B5EF4-FFF2-40B4-BE49-F238E27FC236}">
                <a16:creationId xmlns:a16="http://schemas.microsoft.com/office/drawing/2014/main" id="{AD6F1E8C-5D00-BD0D-34D3-19C8CE87B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9712" y="246807"/>
            <a:ext cx="2154807" cy="59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782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EE317A-D244-8C17-A6FE-B1304D296D0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0825" y="842963"/>
            <a:ext cx="7861224" cy="419100"/>
          </a:xfrm>
        </p:spPr>
        <p:txBody>
          <a:bodyPr/>
          <a:lstStyle/>
          <a:p>
            <a:r>
              <a:rPr lang="it-IT" sz="2800" dirty="0"/>
              <a:t>VDMA/VCI-</a:t>
            </a:r>
            <a:r>
              <a:rPr lang="it-IT" sz="2800" dirty="0" err="1"/>
              <a:t>Leitfaden</a:t>
            </a:r>
            <a:r>
              <a:rPr lang="it-IT" sz="2800" dirty="0"/>
              <a:t> (Endurance Classes)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6295487-4F9A-795E-5E69-6456FC34CC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9712" y="246807"/>
            <a:ext cx="2154807" cy="594554"/>
          </a:xfrm>
          <a:prstGeom prst="rect">
            <a:avLst/>
          </a:prstGeom>
        </p:spPr>
      </p:pic>
      <p:sp>
        <p:nvSpPr>
          <p:cNvPr id="9" name="Rectangle 290">
            <a:extLst>
              <a:ext uri="{FF2B5EF4-FFF2-40B4-BE49-F238E27FC236}">
                <a16:creationId xmlns:a16="http://schemas.microsoft.com/office/drawing/2014/main" id="{E43A9B9A-F902-8747-5C54-26180D8775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156" y="1617637"/>
            <a:ext cx="8626415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285750" indent="-285750" defTabSz="482163">
              <a:buClr>
                <a:srgbClr val="84C13C"/>
              </a:buClr>
              <a:buFont typeface="Wingdings" panose="05000000000000000000" pitchFamily="2" charset="2"/>
              <a:buChar char="§"/>
              <a:defRPr/>
            </a:pPr>
            <a:r>
              <a:rPr lang="en-US" altLang="de-DE" b="1" dirty="0">
                <a:latin typeface="Arial" panose="020B0604020202020204" pitchFamily="34" charset="0"/>
                <a:cs typeface="Arial" panose="020B0604020202020204" pitchFamily="34" charset="0"/>
              </a:rPr>
              <a:t>Endurance class CO3 for shut-off valves and CC3 for control valves should be aimed for.</a:t>
            </a:r>
          </a:p>
          <a:p>
            <a:pPr marL="285750" indent="-285750" defTabSz="482163">
              <a:buClr>
                <a:srgbClr val="84C13C"/>
              </a:buClr>
              <a:buFont typeface="Wingdings" panose="05000000000000000000" pitchFamily="2" charset="2"/>
              <a:buChar char="§"/>
              <a:defRPr/>
            </a:pPr>
            <a:endParaRPr lang="en-US" alt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482163">
              <a:buClr>
                <a:srgbClr val="84C13C"/>
              </a:buClr>
              <a:buFont typeface="Wingdings" panose="05000000000000000000" pitchFamily="2" charset="2"/>
              <a:buChar char="§"/>
              <a:defRPr/>
            </a:pPr>
            <a:r>
              <a:rPr lang="en-US" altLang="de-DE" b="1" dirty="0">
                <a:latin typeface="Arial" panose="020B0604020202020204" pitchFamily="34" charset="0"/>
                <a:cs typeface="Arial" panose="020B0604020202020204" pitchFamily="34" charset="0"/>
              </a:rPr>
              <a:t>A maintenance concept must be provided for shut-off valves when only the CO1 or CO2 endurance class is reached. A maintenance concept is always required for control valves.</a:t>
            </a:r>
          </a:p>
          <a:p>
            <a:pPr marL="285750" indent="-285750" defTabSz="482163">
              <a:buClr>
                <a:srgbClr val="84C13C"/>
              </a:buClr>
              <a:buFont typeface="Wingdings" panose="05000000000000000000" pitchFamily="2" charset="2"/>
              <a:buChar char="§"/>
              <a:defRPr/>
            </a:pPr>
            <a:endParaRPr lang="en-US" alt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482163">
              <a:buClr>
                <a:srgbClr val="84C13C"/>
              </a:buClr>
              <a:buFont typeface="Wingdings" panose="05000000000000000000" pitchFamily="2" charset="2"/>
              <a:buChar char="§"/>
              <a:defRPr/>
            </a:pPr>
            <a:r>
              <a:rPr lang="en-US" altLang="de-DE" b="1" dirty="0">
                <a:latin typeface="Arial" panose="020B0604020202020204" pitchFamily="34" charset="0"/>
                <a:cs typeface="Arial" panose="020B0604020202020204" pitchFamily="34" charset="0"/>
              </a:rPr>
              <a:t>The total number of shaft or shaft adjustments carried out as well as the stem cycles carried out up to that point must be noted in the test report.</a:t>
            </a:r>
            <a:endParaRPr lang="en-US" altLang="de-DE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04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EE317A-D244-8C17-A6FE-B1304D296D0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0825" y="852962"/>
            <a:ext cx="7861224" cy="419100"/>
          </a:xfrm>
        </p:spPr>
        <p:txBody>
          <a:bodyPr/>
          <a:lstStyle/>
          <a:p>
            <a:r>
              <a:rPr lang="it-IT" sz="2800" dirty="0"/>
              <a:t>VDMA/VCI-</a:t>
            </a:r>
            <a:r>
              <a:rPr lang="it-IT" sz="2800" dirty="0" err="1"/>
              <a:t>Leitfaden</a:t>
            </a:r>
            <a:r>
              <a:rPr lang="it-IT" sz="2800" dirty="0"/>
              <a:t> (Case Study 1)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6295487-4F9A-795E-5E69-6456FC34CC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5862" y="246807"/>
            <a:ext cx="2908657" cy="80255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C2AF975E-77AD-077C-003B-2EBA3CEEAA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042" y="1694370"/>
            <a:ext cx="3117910" cy="177455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10204191-4DE8-BFCA-D38F-9D5DDFF111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8305" y="3319463"/>
            <a:ext cx="4419600" cy="56197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999F8A8-E85E-DC31-7AB3-B77122A0A1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3825" y="1694370"/>
            <a:ext cx="1543050" cy="1285875"/>
          </a:xfrm>
          <a:prstGeom prst="rect">
            <a:avLst/>
          </a:prstGeom>
        </p:spPr>
      </p:pic>
      <p:sp>
        <p:nvSpPr>
          <p:cNvPr id="13" name="Titolo 1">
            <a:extLst>
              <a:ext uri="{FF2B5EF4-FFF2-40B4-BE49-F238E27FC236}">
                <a16:creationId xmlns:a16="http://schemas.microsoft.com/office/drawing/2014/main" id="{04223F38-8D0C-C5EE-78F8-14C17D157175}"/>
              </a:ext>
            </a:extLst>
          </p:cNvPr>
          <p:cNvSpPr txBox="1">
            <a:spLocks/>
          </p:cNvSpPr>
          <p:nvPr/>
        </p:nvSpPr>
        <p:spPr>
          <a:xfrm>
            <a:off x="1423195" y="2690306"/>
            <a:ext cx="718872" cy="419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it-IT" sz="1800" dirty="0"/>
              <a:t>LB</a:t>
            </a:r>
          </a:p>
        </p:txBody>
      </p:sp>
      <p:sp>
        <p:nvSpPr>
          <p:cNvPr id="14" name="Titolo 1">
            <a:extLst>
              <a:ext uri="{FF2B5EF4-FFF2-40B4-BE49-F238E27FC236}">
                <a16:creationId xmlns:a16="http://schemas.microsoft.com/office/drawing/2014/main" id="{3D11E6A0-C8DF-4985-5233-2CF6A42DBD55}"/>
              </a:ext>
            </a:extLst>
          </p:cNvPr>
          <p:cNvSpPr txBox="1">
            <a:spLocks/>
          </p:cNvSpPr>
          <p:nvPr/>
        </p:nvSpPr>
        <p:spPr>
          <a:xfrm>
            <a:off x="2504081" y="2690306"/>
            <a:ext cx="718872" cy="419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it-IT" sz="1800" dirty="0">
                <a:solidFill>
                  <a:schemeClr val="bg1">
                    <a:lumMod val="65000"/>
                  </a:schemeClr>
                </a:solidFill>
              </a:rPr>
              <a:t>LC</a:t>
            </a:r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id="{A30D0876-9E36-CE12-690D-22652EE785D9}"/>
              </a:ext>
            </a:extLst>
          </p:cNvPr>
          <p:cNvSpPr txBox="1">
            <a:spLocks/>
          </p:cNvSpPr>
          <p:nvPr/>
        </p:nvSpPr>
        <p:spPr>
          <a:xfrm>
            <a:off x="2504081" y="2119886"/>
            <a:ext cx="718872" cy="419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it-IT" sz="1800" dirty="0">
                <a:solidFill>
                  <a:schemeClr val="bg1">
                    <a:lumMod val="65000"/>
                  </a:schemeClr>
                </a:solidFill>
              </a:rPr>
              <a:t>LC</a:t>
            </a:r>
          </a:p>
        </p:txBody>
      </p:sp>
      <p:sp>
        <p:nvSpPr>
          <p:cNvPr id="16" name="Titolo 1">
            <a:extLst>
              <a:ext uri="{FF2B5EF4-FFF2-40B4-BE49-F238E27FC236}">
                <a16:creationId xmlns:a16="http://schemas.microsoft.com/office/drawing/2014/main" id="{49B0002C-1744-083B-6FBF-CE4892817823}"/>
              </a:ext>
            </a:extLst>
          </p:cNvPr>
          <p:cNvSpPr txBox="1">
            <a:spLocks/>
          </p:cNvSpPr>
          <p:nvPr/>
        </p:nvSpPr>
        <p:spPr>
          <a:xfrm>
            <a:off x="1423195" y="2127757"/>
            <a:ext cx="718872" cy="419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it-IT" sz="1800" dirty="0">
                <a:solidFill>
                  <a:schemeClr val="bg1">
                    <a:lumMod val="65000"/>
                  </a:schemeClr>
                </a:solidFill>
              </a:rPr>
              <a:t>LC</a:t>
            </a:r>
          </a:p>
        </p:txBody>
      </p:sp>
    </p:spTree>
    <p:extLst>
      <p:ext uri="{BB962C8B-B14F-4D97-AF65-F5344CB8AC3E}">
        <p14:creationId xmlns:p14="http://schemas.microsoft.com/office/powerpoint/2010/main" val="4138420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EE317A-D244-8C17-A6FE-B1304D296D0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0825" y="841361"/>
            <a:ext cx="7861224" cy="419100"/>
          </a:xfrm>
        </p:spPr>
        <p:txBody>
          <a:bodyPr/>
          <a:lstStyle/>
          <a:p>
            <a:r>
              <a:rPr lang="it-IT" sz="2800" dirty="0"/>
              <a:t>VDMA/VCI-</a:t>
            </a:r>
            <a:r>
              <a:rPr lang="it-IT" sz="2800" dirty="0" err="1"/>
              <a:t>Leitfaden</a:t>
            </a:r>
            <a:r>
              <a:rPr lang="it-IT" sz="2800" dirty="0"/>
              <a:t> (Case Study 2)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BBCD566-B61D-173D-64C9-404FF63EDC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8305" y="1694370"/>
            <a:ext cx="1543050" cy="146685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90996334-69F4-B2A5-A2C1-49AF9CC6EF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595" y="1694371"/>
            <a:ext cx="3444499" cy="196501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7FB1DF2-C876-295B-E4BB-540D592455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6062" y="3293585"/>
            <a:ext cx="4419600" cy="56197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D713C1B-2368-205D-38B4-0F8430C485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6062" y="3908395"/>
            <a:ext cx="4419600" cy="742950"/>
          </a:xfrm>
          <a:prstGeom prst="rect">
            <a:avLst/>
          </a:prstGeom>
        </p:spPr>
      </p:pic>
      <p:sp>
        <p:nvSpPr>
          <p:cNvPr id="9" name="Titolo 1">
            <a:extLst>
              <a:ext uri="{FF2B5EF4-FFF2-40B4-BE49-F238E27FC236}">
                <a16:creationId xmlns:a16="http://schemas.microsoft.com/office/drawing/2014/main" id="{2FF5460A-0555-7DA0-5EE9-03879E74057D}"/>
              </a:ext>
            </a:extLst>
          </p:cNvPr>
          <p:cNvSpPr txBox="1">
            <a:spLocks/>
          </p:cNvSpPr>
          <p:nvPr/>
        </p:nvSpPr>
        <p:spPr>
          <a:xfrm>
            <a:off x="1296192" y="2808844"/>
            <a:ext cx="718872" cy="419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it-IT" sz="1800" dirty="0"/>
              <a:t>LB</a:t>
            </a: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F9B14FBB-918B-B65B-E232-A622A943BD3E}"/>
              </a:ext>
            </a:extLst>
          </p:cNvPr>
          <p:cNvSpPr txBox="1">
            <a:spLocks/>
          </p:cNvSpPr>
          <p:nvPr/>
        </p:nvSpPr>
        <p:spPr>
          <a:xfrm>
            <a:off x="2504081" y="2808844"/>
            <a:ext cx="718872" cy="419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it-IT" sz="1800" dirty="0"/>
              <a:t>LC</a:t>
            </a:r>
          </a:p>
        </p:txBody>
      </p:sp>
      <p:sp>
        <p:nvSpPr>
          <p:cNvPr id="14" name="Titolo 1">
            <a:extLst>
              <a:ext uri="{FF2B5EF4-FFF2-40B4-BE49-F238E27FC236}">
                <a16:creationId xmlns:a16="http://schemas.microsoft.com/office/drawing/2014/main" id="{D92AC838-CC96-1834-DC4E-1836AD3B963E}"/>
              </a:ext>
            </a:extLst>
          </p:cNvPr>
          <p:cNvSpPr txBox="1">
            <a:spLocks/>
          </p:cNvSpPr>
          <p:nvPr/>
        </p:nvSpPr>
        <p:spPr>
          <a:xfrm>
            <a:off x="2504081" y="2179155"/>
            <a:ext cx="718872" cy="419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it-IT" sz="1800" dirty="0">
                <a:solidFill>
                  <a:schemeClr val="bg1">
                    <a:lumMod val="65000"/>
                  </a:schemeClr>
                </a:solidFill>
              </a:rPr>
              <a:t>LC</a:t>
            </a:r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id="{1891245B-C569-B451-9221-E3BE5B0AE6C0}"/>
              </a:ext>
            </a:extLst>
          </p:cNvPr>
          <p:cNvSpPr txBox="1">
            <a:spLocks/>
          </p:cNvSpPr>
          <p:nvPr/>
        </p:nvSpPr>
        <p:spPr>
          <a:xfrm>
            <a:off x="1296192" y="2187026"/>
            <a:ext cx="718872" cy="419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it-IT" sz="1800" dirty="0">
                <a:solidFill>
                  <a:schemeClr val="bg1">
                    <a:lumMod val="65000"/>
                  </a:schemeClr>
                </a:solidFill>
              </a:rPr>
              <a:t>LC</a:t>
            </a:r>
          </a:p>
        </p:txBody>
      </p:sp>
      <p:sp>
        <p:nvSpPr>
          <p:cNvPr id="16" name="Titolo 1">
            <a:extLst>
              <a:ext uri="{FF2B5EF4-FFF2-40B4-BE49-F238E27FC236}">
                <a16:creationId xmlns:a16="http://schemas.microsoft.com/office/drawing/2014/main" id="{0E1BB422-8A21-2378-665D-7CF892038FA0}"/>
              </a:ext>
            </a:extLst>
          </p:cNvPr>
          <p:cNvSpPr txBox="1">
            <a:spLocks/>
          </p:cNvSpPr>
          <p:nvPr/>
        </p:nvSpPr>
        <p:spPr>
          <a:xfrm>
            <a:off x="2504081" y="2808844"/>
            <a:ext cx="718872" cy="419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it-IT" sz="1800" dirty="0"/>
              <a:t>LB</a:t>
            </a:r>
          </a:p>
        </p:txBody>
      </p:sp>
      <p:pic>
        <p:nvPicPr>
          <p:cNvPr id="3" name="Grafik 6">
            <a:extLst>
              <a:ext uri="{FF2B5EF4-FFF2-40B4-BE49-F238E27FC236}">
                <a16:creationId xmlns:a16="http://schemas.microsoft.com/office/drawing/2014/main" id="{17EB2015-1994-B5CA-941A-FB9F41EC97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9712" y="246807"/>
            <a:ext cx="2154807" cy="59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73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BEEFAC-B87D-48F6-D21D-02E165BC3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1166814"/>
            <a:ext cx="6552311" cy="1225550"/>
          </a:xfrm>
        </p:spPr>
        <p:txBody>
          <a:bodyPr/>
          <a:lstStyle/>
          <a:p>
            <a:r>
              <a:rPr lang="en-US" sz="3200" dirty="0"/>
              <a:t>Reduction of Fugitive Emissions – TA Luft and ISO 15848-1</a:t>
            </a:r>
            <a:endParaRPr lang="it-IT" sz="3200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AADA74F-B2EE-695A-A3F5-C0368D738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0825" y="3333441"/>
            <a:ext cx="1066673" cy="273844"/>
          </a:xfrm>
        </p:spPr>
        <p:txBody>
          <a:bodyPr/>
          <a:lstStyle/>
          <a:p>
            <a:r>
              <a:rPr lang="it-IT" dirty="0"/>
              <a:t>Speaker: </a:t>
            </a:r>
          </a:p>
        </p:txBody>
      </p:sp>
      <p:sp>
        <p:nvSpPr>
          <p:cNvPr id="6" name="Segnaposto testo 4">
            <a:extLst>
              <a:ext uri="{FF2B5EF4-FFF2-40B4-BE49-F238E27FC236}">
                <a16:creationId xmlns:a16="http://schemas.microsoft.com/office/drawing/2014/main" id="{02101DC7-1DBB-4FF0-3502-EE33883454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0204" y="3355926"/>
            <a:ext cx="4529455" cy="563563"/>
          </a:xfrm>
        </p:spPr>
        <p:txBody>
          <a:bodyPr/>
          <a:lstStyle/>
          <a:p>
            <a:r>
              <a:rPr lang="it-IT" dirty="0"/>
              <a:t>Dr.-Ing. Manfred Schaaf</a:t>
            </a:r>
          </a:p>
          <a:p>
            <a:r>
              <a:rPr lang="it-IT" dirty="0" err="1"/>
              <a:t>Managing</a:t>
            </a:r>
            <a:r>
              <a:rPr lang="it-IT" dirty="0"/>
              <a:t> Director</a:t>
            </a:r>
          </a:p>
          <a:p>
            <a:r>
              <a:rPr lang="it-IT" dirty="0" err="1"/>
              <a:t>amtec</a:t>
            </a:r>
            <a:r>
              <a:rPr lang="it-IT" dirty="0"/>
              <a:t> </a:t>
            </a:r>
            <a:r>
              <a:rPr lang="it-IT" dirty="0" err="1"/>
              <a:t>advanced</a:t>
            </a:r>
            <a:r>
              <a:rPr lang="it-IT" dirty="0"/>
              <a:t> </a:t>
            </a:r>
            <a:r>
              <a:rPr lang="it-IT" dirty="0" err="1"/>
              <a:t>mesusurements</a:t>
            </a:r>
            <a:r>
              <a:rPr lang="it-IT" dirty="0"/>
              <a:t> </a:t>
            </a:r>
            <a:br>
              <a:rPr lang="it-IT" dirty="0"/>
            </a:br>
            <a:r>
              <a:rPr lang="it-IT" dirty="0" err="1"/>
              <a:t>Messtechnischer</a:t>
            </a:r>
            <a:r>
              <a:rPr lang="it-IT" dirty="0"/>
              <a:t> Service GmbH</a:t>
            </a:r>
          </a:p>
          <a:p>
            <a:r>
              <a:rPr lang="it-IT" dirty="0"/>
              <a:t>ms@amtec.de</a:t>
            </a:r>
          </a:p>
        </p:txBody>
      </p:sp>
    </p:spTree>
    <p:extLst>
      <p:ext uri="{BB962C8B-B14F-4D97-AF65-F5344CB8AC3E}">
        <p14:creationId xmlns:p14="http://schemas.microsoft.com/office/powerpoint/2010/main" val="40245107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EE317A-D244-8C17-A6FE-B1304D296D0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0825" y="888948"/>
            <a:ext cx="7861224" cy="419100"/>
          </a:xfrm>
        </p:spPr>
        <p:txBody>
          <a:bodyPr/>
          <a:lstStyle/>
          <a:p>
            <a:r>
              <a:rPr lang="it-IT" sz="2800" dirty="0" err="1"/>
              <a:t>Summary</a:t>
            </a:r>
            <a:endParaRPr lang="it-IT" sz="28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871C489-AD49-9962-DA10-D7B2B737E193}"/>
              </a:ext>
            </a:extLst>
          </p:cNvPr>
          <p:cNvSpPr txBox="1">
            <a:spLocks/>
          </p:cNvSpPr>
          <p:nvPr/>
        </p:nvSpPr>
        <p:spPr>
          <a:xfrm>
            <a:off x="266856" y="1571626"/>
            <a:ext cx="8727663" cy="2671762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84C13C"/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1D71B8"/>
                </a:solidFill>
              </a:rPr>
              <a:t>There is no need to meet the requirements of a high-quality sealing system through an first-time test according to VDI 2440.</a:t>
            </a:r>
          </a:p>
          <a:p>
            <a:pPr>
              <a:buClr>
                <a:srgbClr val="84C13C"/>
              </a:buClr>
              <a:buFont typeface="Wingdings" panose="05000000000000000000" pitchFamily="2" charset="2"/>
              <a:buChar char="§"/>
            </a:pPr>
            <a:endParaRPr lang="en-US" b="1" dirty="0">
              <a:solidFill>
                <a:srgbClr val="1D71B8"/>
              </a:solidFill>
            </a:endParaRPr>
          </a:p>
          <a:p>
            <a:pPr>
              <a:buClr>
                <a:srgbClr val="84C13C"/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1D71B8"/>
                </a:solidFill>
              </a:rPr>
              <a:t>ISO 15848-1 (2015) is the test basis for the use of valves within the scope of TA Luft 2021.</a:t>
            </a:r>
          </a:p>
          <a:p>
            <a:pPr>
              <a:buClr>
                <a:srgbClr val="84C13C"/>
              </a:buClr>
              <a:buFont typeface="Wingdings" panose="05000000000000000000" pitchFamily="2" charset="2"/>
              <a:buChar char="§"/>
            </a:pPr>
            <a:endParaRPr lang="en-US" b="1" dirty="0">
              <a:solidFill>
                <a:srgbClr val="1D71B8"/>
              </a:solidFill>
            </a:endParaRPr>
          </a:p>
          <a:p>
            <a:pPr>
              <a:buClr>
                <a:srgbClr val="84C13C"/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1D71B8"/>
                </a:solidFill>
              </a:rPr>
              <a:t>A VDMA/VCI-Guideline gives additional information how the requirements of TA Luft can be met.</a:t>
            </a:r>
          </a:p>
        </p:txBody>
      </p:sp>
      <p:pic>
        <p:nvPicPr>
          <p:cNvPr id="4" name="Grafik 6">
            <a:extLst>
              <a:ext uri="{FF2B5EF4-FFF2-40B4-BE49-F238E27FC236}">
                <a16:creationId xmlns:a16="http://schemas.microsoft.com/office/drawing/2014/main" id="{5419B445-1FE6-3684-F6AB-9AE87F79E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9712" y="246807"/>
            <a:ext cx="2154807" cy="59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5707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A logo with green letters and grey text&#10;&#10;Description automatically generated">
            <a:extLst>
              <a:ext uri="{FF2B5EF4-FFF2-40B4-BE49-F238E27FC236}">
                <a16:creationId xmlns:a16="http://schemas.microsoft.com/office/drawing/2014/main" id="{65305146-5596-389F-9452-E837DDEA93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3544" y="2910009"/>
            <a:ext cx="4140000" cy="937189"/>
          </a:xfrm>
          <a:prstGeom prst="rect">
            <a:avLst/>
          </a:prstGeom>
        </p:spPr>
      </p:pic>
      <p:pic>
        <p:nvPicPr>
          <p:cNvPr id="3" name="Picture 9" descr="A black letter with black text">
            <a:extLst>
              <a:ext uri="{FF2B5EF4-FFF2-40B4-BE49-F238E27FC236}">
                <a16:creationId xmlns:a16="http://schemas.microsoft.com/office/drawing/2014/main" id="{8CCB3B74-46E2-22D7-9AE8-0362601832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3544" y="1912412"/>
            <a:ext cx="4140000" cy="729139"/>
          </a:xfrm>
          <a:prstGeom prst="rect">
            <a:avLst/>
          </a:prstGeom>
        </p:spPr>
      </p:pic>
      <p:pic>
        <p:nvPicPr>
          <p:cNvPr id="4" name="Grafik 4" descr="Ein Bild, das Text, Schrift, Grafiken, Grafikdesign enthält.&#10;&#10;Automatisch generierte Beschreibung">
            <a:extLst>
              <a:ext uri="{FF2B5EF4-FFF2-40B4-BE49-F238E27FC236}">
                <a16:creationId xmlns:a16="http://schemas.microsoft.com/office/drawing/2014/main" id="{6BABEE52-9059-90A8-227A-7FAB4FE7B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544" y="936631"/>
            <a:ext cx="4140000" cy="707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8">
            <a:extLst>
              <a:ext uri="{FF2B5EF4-FFF2-40B4-BE49-F238E27FC236}">
                <a16:creationId xmlns:a16="http://schemas.microsoft.com/office/drawing/2014/main" id="{7A18F52E-9D33-B677-3F71-E9687E89CB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136" y="1356084"/>
            <a:ext cx="4101864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de-DE" sz="2800" b="1" dirty="0">
                <a:cs typeface="Arial" panose="020B0604020202020204" pitchFamily="34" charset="0"/>
              </a:rPr>
              <a:t>A strong partnership for the sealing and valve industry</a:t>
            </a:r>
            <a:endParaRPr lang="de-DE" altLang="de-DE" sz="2800" b="1" dirty="0">
              <a:cs typeface="Arial" panose="020B0604020202020204" pitchFamily="34" charset="0"/>
            </a:endParaRP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E8634857-46C8-58BB-859D-9CF8DBD5C5B8}"/>
              </a:ext>
            </a:extLst>
          </p:cNvPr>
          <p:cNvSpPr txBox="1"/>
          <p:nvPr/>
        </p:nvSpPr>
        <p:spPr>
          <a:xfrm>
            <a:off x="1023971" y="3014866"/>
            <a:ext cx="354802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Dr.-Ing. Manfred Schaaf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ms@amtec.de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ms@amtec-services.com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9615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ACA81CF8-1927-2746-B50E-22B40B820A74}"/>
              </a:ext>
            </a:extLst>
          </p:cNvPr>
          <p:cNvSpPr txBox="1"/>
          <p:nvPr/>
        </p:nvSpPr>
        <p:spPr>
          <a:xfrm>
            <a:off x="249031" y="3965302"/>
            <a:ext cx="2677049" cy="622573"/>
          </a:xfrm>
          <a:prstGeom prst="rect">
            <a:avLst/>
          </a:prstGeom>
          <a:noFill/>
        </p:spPr>
        <p:txBody>
          <a:bodyPr wrap="square" lIns="0" tIns="0" rIns="0" bIns="0" numCol="1" rtlCol="0" anchor="t" anchorCtr="0">
            <a:noAutofit/>
          </a:bodyPr>
          <a:lstStyle/>
          <a:p>
            <a:r>
              <a:rPr lang="it-IT" sz="900" u="sng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ORGANIZING SECRETARIAT</a:t>
            </a:r>
          </a:p>
          <a:p>
            <a:endParaRPr lang="it-IT" sz="900" dirty="0">
              <a:solidFill>
                <a:schemeClr val="bg1"/>
              </a:solidFill>
              <a:effectLst/>
              <a:latin typeface="Helvetica Neue" panose="02000503000000020004" pitchFamily="2" charset="0"/>
            </a:endParaRPr>
          </a:p>
          <a:p>
            <a:r>
              <a:rPr lang="it-IT" sz="900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Ph</a:t>
            </a:r>
            <a:r>
              <a:rPr lang="it-IT" sz="9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. +39 </a:t>
            </a:r>
            <a:r>
              <a:rPr lang="it-IT" sz="9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035 3230904</a:t>
            </a:r>
          </a:p>
          <a:p>
            <a:r>
              <a:rPr lang="it-IT" sz="9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e-mail </a:t>
            </a:r>
            <a:r>
              <a:rPr lang="it-IT" sz="800" b="1" dirty="0">
                <a:solidFill>
                  <a:srgbClr val="5ABAF3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info@industrialvalvesummit.com</a:t>
            </a:r>
            <a:endParaRPr lang="it-IT" sz="800" b="1" dirty="0">
              <a:solidFill>
                <a:srgbClr val="5ABAF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F8C86833-44DB-FB4C-B90A-0DC045F4E05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50826" y="4660718"/>
            <a:ext cx="2744924" cy="242298"/>
          </a:xfrm>
        </p:spPr>
        <p:txBody>
          <a:bodyPr lIns="0" tIns="0" rIns="0" bIns="0" anchor="b" anchorCtr="0"/>
          <a:lstStyle/>
          <a:p>
            <a:pPr marL="0" indent="0">
              <a:buNone/>
            </a:pPr>
            <a:r>
              <a:rPr lang="it-IT" sz="1200" b="1" dirty="0">
                <a:solidFill>
                  <a:schemeClr val="bg1"/>
                </a:solidFill>
                <a:hlinkClick r:id="rId4" tooltip="www.industrialvalvesummit.co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www.industrialvalvesummit.com</a:t>
            </a:r>
            <a:endParaRPr lang="it-IT" sz="1200" b="1" dirty="0">
              <a:solidFill>
                <a:schemeClr val="bg1"/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A233F8D-4B63-D6E3-CF8D-44C1D137B070}"/>
              </a:ext>
            </a:extLst>
          </p:cNvPr>
          <p:cNvSpPr txBox="1"/>
          <p:nvPr/>
        </p:nvSpPr>
        <p:spPr>
          <a:xfrm>
            <a:off x="3218653" y="3965302"/>
            <a:ext cx="3962607" cy="622573"/>
          </a:xfrm>
          <a:prstGeom prst="rect">
            <a:avLst/>
          </a:prstGeom>
          <a:noFill/>
        </p:spPr>
        <p:txBody>
          <a:bodyPr wrap="square" lIns="0" tIns="0" rIns="0" bIns="0" numCol="1" rtlCol="0" anchor="t" anchorCtr="0">
            <a:noAutofit/>
          </a:bodyPr>
          <a:lstStyle/>
          <a:p>
            <a:r>
              <a:rPr lang="it-IT" sz="900" u="sng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CONFERENCE ORGANIZERS</a:t>
            </a:r>
          </a:p>
          <a:p>
            <a:endParaRPr lang="it-IT" sz="900" dirty="0">
              <a:solidFill>
                <a:schemeClr val="bg1"/>
              </a:solidFill>
              <a:effectLst/>
              <a:latin typeface="Helvetica Neue" panose="02000503000000020004" pitchFamily="2" charset="0"/>
            </a:endParaRPr>
          </a:p>
          <a:p>
            <a:r>
              <a:rPr lang="it-IT" sz="900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Ph</a:t>
            </a:r>
            <a:r>
              <a:rPr lang="it-IT" sz="9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. +39 </a:t>
            </a:r>
            <a:r>
              <a:rPr lang="it-IT" sz="9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3474908420</a:t>
            </a:r>
          </a:p>
          <a:p>
            <a:r>
              <a:rPr lang="it-IT" sz="9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e-mail </a:t>
            </a:r>
            <a:r>
              <a:rPr lang="it-IT" sz="800" b="1" dirty="0">
                <a:solidFill>
                  <a:srgbClr val="5ABAF3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segreteria@valvecampus.com</a:t>
            </a:r>
            <a:endParaRPr lang="it-IT" sz="800" b="1" dirty="0">
              <a:solidFill>
                <a:srgbClr val="5ABAF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egnaposto testo 10">
            <a:extLst>
              <a:ext uri="{FF2B5EF4-FFF2-40B4-BE49-F238E27FC236}">
                <a16:creationId xmlns:a16="http://schemas.microsoft.com/office/drawing/2014/main" id="{7A8CF7F8-04F7-A07B-DC2D-A3A30384A482}"/>
              </a:ext>
            </a:extLst>
          </p:cNvPr>
          <p:cNvSpPr txBox="1">
            <a:spLocks/>
          </p:cNvSpPr>
          <p:nvPr/>
        </p:nvSpPr>
        <p:spPr>
          <a:xfrm>
            <a:off x="3232014" y="4659313"/>
            <a:ext cx="2744924" cy="24229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sz="1200" b="1" dirty="0">
                <a:solidFill>
                  <a:schemeClr val="bg1"/>
                </a:solidFill>
                <a:hlinkClick r:id="rId6" tooltip="www.industrialvalvesummit.co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www.valvecampus.com</a:t>
            </a:r>
            <a:endParaRPr lang="it-IT" sz="1200" b="1" dirty="0">
              <a:solidFill>
                <a:schemeClr val="bg1"/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5" name="Segnaposto testo 7">
            <a:extLst>
              <a:ext uri="{FF2B5EF4-FFF2-40B4-BE49-F238E27FC236}">
                <a16:creationId xmlns:a16="http://schemas.microsoft.com/office/drawing/2014/main" id="{AF6F1220-1809-0FC9-106B-9E2CE8B029A5}"/>
              </a:ext>
            </a:extLst>
          </p:cNvPr>
          <p:cNvSpPr txBox="1">
            <a:spLocks/>
          </p:cNvSpPr>
          <p:nvPr/>
        </p:nvSpPr>
        <p:spPr>
          <a:xfrm>
            <a:off x="252567" y="1909675"/>
            <a:ext cx="3959071" cy="70562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b="1" u="sng" dirty="0">
                <a:solidFill>
                  <a:schemeClr val="bg1"/>
                </a:solidFill>
              </a:rPr>
              <a:t>Thanks</a:t>
            </a:r>
          </a:p>
        </p:txBody>
      </p:sp>
    </p:spTree>
    <p:extLst>
      <p:ext uri="{BB962C8B-B14F-4D97-AF65-F5344CB8AC3E}">
        <p14:creationId xmlns:p14="http://schemas.microsoft.com/office/powerpoint/2010/main" val="24627924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EE317A-D244-8C17-A6FE-B1304D296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314" y="842430"/>
            <a:ext cx="8609371" cy="461964"/>
          </a:xfrm>
        </p:spPr>
        <p:txBody>
          <a:bodyPr/>
          <a:lstStyle/>
          <a:p>
            <a:r>
              <a:rPr lang="it-IT" sz="2800" dirty="0"/>
              <a:t>Content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4E1E5D5-E5EE-5626-1704-E653272625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856" y="1571626"/>
            <a:ext cx="6969763" cy="2671762"/>
          </a:xfrm>
        </p:spPr>
        <p:txBody>
          <a:bodyPr/>
          <a:lstStyle/>
          <a:p>
            <a:pPr>
              <a:buClr>
                <a:srgbClr val="84C13C"/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1D71B8"/>
                </a:solidFill>
              </a:rPr>
              <a:t>Background Information</a:t>
            </a:r>
          </a:p>
          <a:p>
            <a:pPr>
              <a:buClr>
                <a:srgbClr val="84C13C"/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1D71B8"/>
                </a:solidFill>
              </a:rPr>
              <a:t>German Regulation TA Luft</a:t>
            </a:r>
          </a:p>
          <a:p>
            <a:pPr>
              <a:buClr>
                <a:srgbClr val="84C13C"/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1D71B8"/>
                </a:solidFill>
              </a:rPr>
              <a:t>Testing Equipment</a:t>
            </a:r>
          </a:p>
          <a:p>
            <a:pPr>
              <a:buClr>
                <a:srgbClr val="84C13C"/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1D71B8"/>
                </a:solidFill>
              </a:rPr>
              <a:t>Test Results</a:t>
            </a:r>
          </a:p>
          <a:p>
            <a:pPr>
              <a:buClr>
                <a:srgbClr val="84C13C"/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1D71B8"/>
                </a:solidFill>
              </a:rPr>
              <a:t>VDMA/VCI-</a:t>
            </a:r>
            <a:r>
              <a:rPr lang="en-US" b="1" dirty="0" err="1">
                <a:solidFill>
                  <a:srgbClr val="1D71B8"/>
                </a:solidFill>
              </a:rPr>
              <a:t>Leitfaden</a:t>
            </a:r>
            <a:endParaRPr lang="en-US" b="1" dirty="0">
              <a:solidFill>
                <a:srgbClr val="1D71B8"/>
              </a:solidFill>
            </a:endParaRPr>
          </a:p>
          <a:p>
            <a:pPr>
              <a:buClr>
                <a:srgbClr val="84C13C"/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1D71B8"/>
                </a:solidFill>
              </a:rPr>
              <a:t>Summary</a:t>
            </a:r>
          </a:p>
        </p:txBody>
      </p:sp>
      <p:pic>
        <p:nvPicPr>
          <p:cNvPr id="29" name="Grafik 28" descr="Ein Bild, das drinnen enthält.&#10;&#10;Automatisch generierte Beschreibung">
            <a:extLst>
              <a:ext uri="{FF2B5EF4-FFF2-40B4-BE49-F238E27FC236}">
                <a16:creationId xmlns:a16="http://schemas.microsoft.com/office/drawing/2014/main" id="{6015982A-B24A-0A9E-E27F-6706E1B97D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345" y="1038225"/>
            <a:ext cx="2357340" cy="314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7156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EE317A-D244-8C17-A6FE-B1304D296D0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0825" y="845670"/>
            <a:ext cx="5726113" cy="419100"/>
          </a:xfrm>
        </p:spPr>
        <p:txBody>
          <a:bodyPr/>
          <a:lstStyle/>
          <a:p>
            <a:r>
              <a:rPr lang="it-IT" sz="2800" dirty="0" err="1"/>
              <a:t>Tightness</a:t>
            </a:r>
            <a:r>
              <a:rPr lang="it-IT" sz="2800" dirty="0"/>
              <a:t> Demands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5C0AABC8-3998-16F3-8778-486E4D03D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493" y="839778"/>
            <a:ext cx="829624" cy="708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9C333F75-B25A-BAB3-5CE1-13DEDB1ED6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5032" y="839778"/>
            <a:ext cx="2492481" cy="769441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defTabSz="482163">
              <a:defRPr/>
            </a:pPr>
            <a:r>
              <a:rPr lang="en-US" altLang="de-DE" sz="2400" b="1" dirty="0">
                <a:solidFill>
                  <a:srgbClr val="1D71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IED</a:t>
            </a:r>
            <a:r>
              <a:rPr lang="en-US" altLang="de-DE" sz="1000" dirty="0">
                <a:solidFill>
                  <a:srgbClr val="1D71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directive [2010/75/EC]</a:t>
            </a:r>
          </a:p>
          <a:p>
            <a:pPr defTabSz="482163">
              <a:defRPr/>
            </a:pPr>
            <a:r>
              <a:rPr lang="en-US" altLang="de-DE" sz="2000" b="1" dirty="0">
                <a:solidFill>
                  <a:srgbClr val="1D71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de-DE" sz="1000" dirty="0">
                <a:solidFill>
                  <a:srgbClr val="1D71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ndustrial </a:t>
            </a:r>
            <a:r>
              <a:rPr lang="en-US" altLang="de-DE" sz="2000" b="1" dirty="0">
                <a:solidFill>
                  <a:srgbClr val="1D71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de-DE" sz="1000" dirty="0">
                <a:solidFill>
                  <a:srgbClr val="1D71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mission </a:t>
            </a:r>
            <a:r>
              <a:rPr lang="en-US" altLang="de-DE" sz="2000" b="1" dirty="0">
                <a:solidFill>
                  <a:srgbClr val="1D71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altLang="de-DE" sz="1000" dirty="0">
                <a:solidFill>
                  <a:srgbClr val="1D71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irective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18491C88-922B-73A9-F153-18C23AB24B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595" y="1874701"/>
            <a:ext cx="5222081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285750" indent="-285750" algn="l">
              <a:buClr>
                <a:srgbClr val="84C13C"/>
              </a:buClr>
              <a:buFont typeface="Wingdings" panose="05000000000000000000" pitchFamily="2" charset="2"/>
              <a:buChar char="§"/>
            </a:pPr>
            <a:r>
              <a:rPr lang="en-US" altLang="de-DE" dirty="0">
                <a:latin typeface="Arial" panose="020B0604020202020204" pitchFamily="34" charset="0"/>
                <a:cs typeface="Arial" panose="020B0604020202020204" pitchFamily="34" charset="0"/>
              </a:rPr>
              <a:t>energy industries (incl. oil &amp; gas refineries)</a:t>
            </a:r>
          </a:p>
          <a:p>
            <a:pPr marL="285750" indent="-285750" algn="l">
              <a:buClr>
                <a:srgbClr val="84C13C"/>
              </a:buClr>
              <a:buFont typeface="Wingdings" panose="05000000000000000000" pitchFamily="2" charset="2"/>
              <a:buChar char="§"/>
            </a:pPr>
            <a:r>
              <a:rPr lang="en-US" altLang="de-DE" dirty="0">
                <a:latin typeface="Arial" panose="020B0604020202020204" pitchFamily="34" charset="0"/>
                <a:cs typeface="Arial" panose="020B0604020202020204" pitchFamily="34" charset="0"/>
              </a:rPr>
              <a:t>production and processing of metals</a:t>
            </a:r>
          </a:p>
          <a:p>
            <a:pPr marL="285750" indent="-285750" algn="l">
              <a:buClr>
                <a:srgbClr val="84C13C"/>
              </a:buClr>
              <a:buFont typeface="Wingdings" panose="05000000000000000000" pitchFamily="2" charset="2"/>
              <a:buChar char="§"/>
            </a:pPr>
            <a:r>
              <a:rPr lang="en-US" altLang="de-DE" dirty="0">
                <a:latin typeface="Arial" panose="020B0604020202020204" pitchFamily="34" charset="0"/>
                <a:cs typeface="Arial" panose="020B0604020202020204" pitchFamily="34" charset="0"/>
              </a:rPr>
              <a:t>mineral industries</a:t>
            </a:r>
          </a:p>
          <a:p>
            <a:pPr marL="285750" indent="-285750" algn="l">
              <a:buClr>
                <a:srgbClr val="84C13C"/>
              </a:buClr>
              <a:buFont typeface="Wingdings" panose="05000000000000000000" pitchFamily="2" charset="2"/>
              <a:buChar char="§"/>
            </a:pPr>
            <a:r>
              <a:rPr lang="en-US" altLang="de-DE" dirty="0">
                <a:latin typeface="Arial" panose="020B0604020202020204" pitchFamily="34" charset="0"/>
                <a:cs typeface="Arial" panose="020B0604020202020204" pitchFamily="34" charset="0"/>
              </a:rPr>
              <a:t>chemical industry</a:t>
            </a:r>
          </a:p>
          <a:p>
            <a:pPr marL="285750" indent="-285750" algn="l">
              <a:buClr>
                <a:srgbClr val="84C13C"/>
              </a:buClr>
              <a:buFont typeface="Wingdings" panose="05000000000000000000" pitchFamily="2" charset="2"/>
              <a:buChar char="§"/>
            </a:pPr>
            <a:r>
              <a:rPr lang="en-US" altLang="de-DE" dirty="0">
                <a:latin typeface="Arial" panose="020B0604020202020204" pitchFamily="34" charset="0"/>
                <a:cs typeface="Arial" panose="020B0604020202020204" pitchFamily="34" charset="0"/>
              </a:rPr>
              <a:t>waste management</a:t>
            </a:r>
          </a:p>
          <a:p>
            <a:pPr marL="285750" indent="-285750" algn="l">
              <a:buClr>
                <a:srgbClr val="84C13C"/>
              </a:buClr>
              <a:buFont typeface="Wingdings" panose="05000000000000000000" pitchFamily="2" charset="2"/>
              <a:buChar char="§"/>
            </a:pPr>
            <a:r>
              <a:rPr lang="en-US" altLang="de-DE" dirty="0">
                <a:latin typeface="Arial" panose="020B0604020202020204" pitchFamily="34" charset="0"/>
                <a:cs typeface="Arial" panose="020B0604020202020204" pitchFamily="34" charset="0"/>
              </a:rPr>
              <a:t>other activities (e.g. pulp &amp; paper industry)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47D27ED8-1EDB-1ADC-4CD1-CC91C9F11B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7154" y="1916010"/>
            <a:ext cx="3428239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285750" indent="-285750" algn="l">
              <a:buClr>
                <a:srgbClr val="84C13C"/>
              </a:buClr>
              <a:buFont typeface="Wingdings" panose="05000000000000000000" pitchFamily="2" charset="2"/>
              <a:buChar char="§"/>
            </a:pPr>
            <a:r>
              <a:rPr lang="en-US" altLang="de-DE" dirty="0">
                <a:latin typeface="Arial" panose="020B0604020202020204" pitchFamily="34" charset="0"/>
                <a:cs typeface="Arial" panose="020B0604020202020204" pitchFamily="34" charset="0"/>
              </a:rPr>
              <a:t>prevent / reduce emissions to air, water and land</a:t>
            </a:r>
          </a:p>
          <a:p>
            <a:pPr marL="285750" indent="-285750" algn="l">
              <a:buClr>
                <a:srgbClr val="84C13C"/>
              </a:buClr>
              <a:buFont typeface="Wingdings" panose="05000000000000000000" pitchFamily="2" charset="2"/>
              <a:buChar char="§"/>
            </a:pPr>
            <a:r>
              <a:rPr lang="en-US" altLang="de-DE" dirty="0">
                <a:latin typeface="Arial" panose="020B0604020202020204" pitchFamily="34" charset="0"/>
                <a:cs typeface="Arial" panose="020B0604020202020204" pitchFamily="34" charset="0"/>
              </a:rPr>
              <a:t>reduce generation of waste</a:t>
            </a:r>
          </a:p>
          <a:p>
            <a:pPr marL="285750" indent="-285750" algn="l">
              <a:buClr>
                <a:srgbClr val="84C13C"/>
              </a:buClr>
              <a:buFont typeface="Wingdings" panose="05000000000000000000" pitchFamily="2" charset="2"/>
              <a:buChar char="§"/>
            </a:pPr>
            <a:r>
              <a:rPr lang="en-US" altLang="de-DE" dirty="0">
                <a:latin typeface="Arial" panose="020B0604020202020204" pitchFamily="34" charset="0"/>
                <a:cs typeface="Arial" panose="020B0604020202020204" pitchFamily="34" charset="0"/>
              </a:rPr>
              <a:t>use energy efficiently</a:t>
            </a:r>
          </a:p>
          <a:p>
            <a:pPr marL="285750" indent="-285750" algn="l">
              <a:buClr>
                <a:srgbClr val="84C13C"/>
              </a:buClr>
              <a:buFont typeface="Wingdings" panose="05000000000000000000" pitchFamily="2" charset="2"/>
              <a:buChar char="§"/>
            </a:pPr>
            <a:r>
              <a:rPr lang="en-US" altLang="de-DE" dirty="0">
                <a:latin typeface="Arial" panose="020B0604020202020204" pitchFamily="34" charset="0"/>
                <a:cs typeface="Arial" panose="020B0604020202020204" pitchFamily="34" charset="0"/>
              </a:rPr>
              <a:t>prevent accidents</a:t>
            </a: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59DE5B9C-14BA-7C8B-C8D3-EA46B9FDBC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8038" y="3845763"/>
            <a:ext cx="377904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defTabSz="482163">
              <a:defRPr/>
            </a:pPr>
            <a:r>
              <a:rPr lang="en-US" altLang="de-DE" dirty="0">
                <a:solidFill>
                  <a:srgbClr val="1D71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	</a:t>
            </a:r>
            <a:r>
              <a:rPr lang="en-US" altLang="de-DE" b="1" dirty="0">
                <a:solidFill>
                  <a:srgbClr val="1D71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altLang="de-DE" dirty="0">
                <a:solidFill>
                  <a:srgbClr val="1D71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 </a:t>
            </a:r>
            <a:r>
              <a:rPr lang="en-US" altLang="de-DE" b="1" dirty="0">
                <a:solidFill>
                  <a:srgbClr val="1D71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de-DE" dirty="0">
                <a:solidFill>
                  <a:srgbClr val="1D71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vailable </a:t>
            </a:r>
            <a:r>
              <a:rPr lang="en-US" altLang="de-DE" b="1" dirty="0">
                <a:solidFill>
                  <a:srgbClr val="1D71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de-DE" dirty="0">
                <a:solidFill>
                  <a:srgbClr val="1D71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echnology </a:t>
            </a:r>
          </a:p>
          <a:p>
            <a:pPr defTabSz="482163">
              <a:defRPr/>
            </a:pPr>
            <a:r>
              <a:rPr lang="en-US" altLang="de-DE" dirty="0">
                <a:solidFill>
                  <a:srgbClr val="1D71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achieve objectives</a:t>
            </a:r>
          </a:p>
        </p:txBody>
      </p:sp>
    </p:spTree>
    <p:extLst>
      <p:ext uri="{BB962C8B-B14F-4D97-AF65-F5344CB8AC3E}">
        <p14:creationId xmlns:p14="http://schemas.microsoft.com/office/powerpoint/2010/main" val="1549589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EE317A-D244-8C17-A6FE-B1304D296D0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0825" y="851945"/>
            <a:ext cx="5726113" cy="419100"/>
          </a:xfrm>
        </p:spPr>
        <p:txBody>
          <a:bodyPr/>
          <a:lstStyle/>
          <a:p>
            <a:r>
              <a:rPr lang="it-IT" sz="2800" dirty="0" err="1"/>
              <a:t>Fugitive</a:t>
            </a:r>
            <a:r>
              <a:rPr lang="it-IT" sz="2800" dirty="0"/>
              <a:t> </a:t>
            </a:r>
            <a:r>
              <a:rPr lang="it-IT" sz="2800" dirty="0" err="1"/>
              <a:t>Emission</a:t>
            </a:r>
            <a:r>
              <a:rPr lang="it-IT" sz="2800" dirty="0"/>
              <a:t> Standards</a:t>
            </a:r>
          </a:p>
        </p:txBody>
      </p:sp>
      <p:sp>
        <p:nvSpPr>
          <p:cNvPr id="5" name="Rectangle 290">
            <a:extLst>
              <a:ext uri="{FF2B5EF4-FFF2-40B4-BE49-F238E27FC236}">
                <a16:creationId xmlns:a16="http://schemas.microsoft.com/office/drawing/2014/main" id="{AA76E8EB-5770-F0D7-5FB8-588ED47764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331" y="2470712"/>
            <a:ext cx="2986143" cy="351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defTabSz="482163">
              <a:defRPr/>
            </a:pPr>
            <a:r>
              <a:rPr lang="en-US" altLang="de-DE" sz="1687" b="1" dirty="0">
                <a:solidFill>
                  <a:srgbClr val="1D71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American Standards</a:t>
            </a:r>
            <a:endParaRPr lang="en-US" altLang="de-DE" sz="949" dirty="0">
              <a:solidFill>
                <a:srgbClr val="1D71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 useBgFill="1">
        <p:nvSpPr>
          <p:cNvPr id="7" name="Rectangle 287">
            <a:extLst>
              <a:ext uri="{FF2B5EF4-FFF2-40B4-BE49-F238E27FC236}">
                <a16:creationId xmlns:a16="http://schemas.microsoft.com/office/drawing/2014/main" id="{418E4F23-D180-367D-6C83-2F7FCBA5A3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330" y="1588702"/>
            <a:ext cx="8196619" cy="773673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285750" indent="-285750" defTabSz="482163">
              <a:buClr>
                <a:srgbClr val="84C13C"/>
              </a:buClr>
              <a:buFont typeface="Wingdings" panose="05000000000000000000" pitchFamily="2" charset="2"/>
              <a:buChar char="§"/>
              <a:defRPr/>
            </a:pPr>
            <a:r>
              <a:rPr lang="en-US" altLang="de-DE" sz="1476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ISO 15848-1 (2015 + A1:2017)</a:t>
            </a:r>
          </a:p>
          <a:p>
            <a:pPr marL="271463" defTabSz="482163">
              <a:defRPr/>
            </a:pPr>
            <a:r>
              <a:rPr lang="en-US" altLang="de-DE" sz="1476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Industrial valves - Measurement, test and qualification procedures for fugitive emissions - Part 1: Classification system and qualification procedures for type testing of valves</a:t>
            </a:r>
          </a:p>
        </p:txBody>
      </p:sp>
      <p:sp useBgFill="1">
        <p:nvSpPr>
          <p:cNvPr id="11" name="Rectangle 291">
            <a:extLst>
              <a:ext uri="{FF2B5EF4-FFF2-40B4-BE49-F238E27FC236}">
                <a16:creationId xmlns:a16="http://schemas.microsoft.com/office/drawing/2014/main" id="{689A109F-73FE-9162-7832-33F650C798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331" y="2752935"/>
            <a:ext cx="7081465" cy="546560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285750" indent="-285750" defTabSz="482163">
              <a:buClr>
                <a:srgbClr val="84C13C"/>
              </a:buClr>
              <a:buFont typeface="Wingdings" panose="05000000000000000000" pitchFamily="2" charset="2"/>
              <a:buChar char="§"/>
              <a:defRPr/>
            </a:pPr>
            <a:r>
              <a:rPr lang="en-US" altLang="de-DE" sz="1476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API 622 (2022)</a:t>
            </a:r>
          </a:p>
          <a:p>
            <a:pPr marL="271463" defTabSz="482163">
              <a:defRPr/>
            </a:pPr>
            <a:r>
              <a:rPr lang="en-US" altLang="de-DE" sz="1476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 testing of process valve packing for fugitive emissions</a:t>
            </a:r>
          </a:p>
        </p:txBody>
      </p:sp>
      <p:sp useBgFill="1">
        <p:nvSpPr>
          <p:cNvPr id="12" name="Rectangle 291">
            <a:extLst>
              <a:ext uri="{FF2B5EF4-FFF2-40B4-BE49-F238E27FC236}">
                <a16:creationId xmlns:a16="http://schemas.microsoft.com/office/drawing/2014/main" id="{78742891-59E2-7731-42D9-5A3AABADD5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331" y="3229762"/>
            <a:ext cx="8049338" cy="546560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285750" indent="-285750" defTabSz="482163">
              <a:buClr>
                <a:srgbClr val="84C13C"/>
              </a:buClr>
              <a:buFont typeface="Wingdings" panose="05000000000000000000" pitchFamily="2" charset="2"/>
              <a:buChar char="§"/>
              <a:defRPr/>
            </a:pPr>
            <a:r>
              <a:rPr lang="en-US" altLang="de-DE" sz="1476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API 624 (2023)</a:t>
            </a:r>
          </a:p>
          <a:p>
            <a:pPr marL="271463" defTabSz="482163">
              <a:defRPr/>
            </a:pPr>
            <a:r>
              <a:rPr lang="en-US" altLang="de-DE" sz="1476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 testing of rising stem valves equipped with graphite packing for fugitive emissions</a:t>
            </a:r>
          </a:p>
        </p:txBody>
      </p:sp>
      <p:sp useBgFill="1">
        <p:nvSpPr>
          <p:cNvPr id="13" name="Rectangle 291">
            <a:extLst>
              <a:ext uri="{FF2B5EF4-FFF2-40B4-BE49-F238E27FC236}">
                <a16:creationId xmlns:a16="http://schemas.microsoft.com/office/drawing/2014/main" id="{0F502D38-B84C-5F82-B2D8-FEEE21862F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331" y="3706590"/>
            <a:ext cx="7224457" cy="546560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285750" indent="-285750" defTabSz="482163">
              <a:buClr>
                <a:srgbClr val="84C13C"/>
              </a:buClr>
              <a:buFont typeface="Wingdings" panose="05000000000000000000" pitchFamily="2" charset="2"/>
              <a:buChar char="§"/>
              <a:defRPr/>
            </a:pPr>
            <a:r>
              <a:rPr lang="en-US" altLang="de-DE" sz="1476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API 641 (2023)</a:t>
            </a:r>
          </a:p>
          <a:p>
            <a:pPr marL="271463" defTabSz="482163">
              <a:defRPr/>
            </a:pPr>
            <a:r>
              <a:rPr lang="en-US" altLang="de-DE" sz="1476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 testing of quarter-turn valves for fugitive emissions</a:t>
            </a:r>
          </a:p>
        </p:txBody>
      </p:sp>
      <p:sp>
        <p:nvSpPr>
          <p:cNvPr id="14" name="Rectangle 290">
            <a:extLst>
              <a:ext uri="{FF2B5EF4-FFF2-40B4-BE49-F238E27FC236}">
                <a16:creationId xmlns:a16="http://schemas.microsoft.com/office/drawing/2014/main" id="{1D97DC8B-92EE-15D1-68F7-B6F98156E1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331" y="1294368"/>
            <a:ext cx="2986143" cy="351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defTabSz="482163">
              <a:defRPr/>
            </a:pPr>
            <a:r>
              <a:rPr lang="en-US" altLang="de-DE" sz="1687" b="1" dirty="0">
                <a:solidFill>
                  <a:srgbClr val="1D71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Standards</a:t>
            </a:r>
            <a:endParaRPr lang="en-US" altLang="de-DE" sz="949" dirty="0">
              <a:solidFill>
                <a:srgbClr val="1D71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9109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11" grpId="0" animBg="1"/>
      <p:bldP spid="12" grpId="0" animBg="1"/>
      <p:bldP spid="13" grpId="0" animBg="1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EE317A-D244-8C17-A6FE-B1304D296D0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0825" y="854201"/>
            <a:ext cx="5726113" cy="419100"/>
          </a:xfrm>
        </p:spPr>
        <p:txBody>
          <a:bodyPr/>
          <a:lstStyle/>
          <a:p>
            <a:r>
              <a:rPr lang="it-IT" sz="2800" dirty="0"/>
              <a:t>German </a:t>
            </a:r>
            <a:r>
              <a:rPr lang="it-IT" sz="2800" dirty="0" err="1"/>
              <a:t>Legislation</a:t>
            </a:r>
            <a:endParaRPr lang="it-IT" sz="2800" dirty="0"/>
          </a:p>
        </p:txBody>
      </p:sp>
      <p:sp useBgFill="1">
        <p:nvSpPr>
          <p:cNvPr id="7" name="Rectangle 287">
            <a:extLst>
              <a:ext uri="{FF2B5EF4-FFF2-40B4-BE49-F238E27FC236}">
                <a16:creationId xmlns:a16="http://schemas.microsoft.com/office/drawing/2014/main" id="{418E4F23-D180-367D-6C83-2F7FCBA5A3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069" y="1666048"/>
            <a:ext cx="8196619" cy="773673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285750" indent="-285750" defTabSz="482163">
              <a:buClr>
                <a:srgbClr val="84C13C"/>
              </a:buClr>
              <a:buFont typeface="Wingdings" panose="05000000000000000000" pitchFamily="2" charset="2"/>
              <a:buChar char="§"/>
              <a:defRPr/>
            </a:pPr>
            <a:r>
              <a:rPr lang="en-US" altLang="de-DE" sz="1476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General Administrative Regulation Pertaining the Federal </a:t>
            </a:r>
            <a:r>
              <a:rPr lang="en-US" altLang="de-DE" sz="1476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Immission</a:t>
            </a:r>
            <a:r>
              <a:rPr lang="en-US" altLang="de-DE" sz="1476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Control Act</a:t>
            </a:r>
            <a:br>
              <a:rPr lang="en-US" altLang="de-DE" sz="1476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de-DE" sz="1476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(Technical Instructions on Air Quality Control – TA Luft)</a:t>
            </a:r>
          </a:p>
          <a:p>
            <a:pPr marL="271463" defTabSz="482163">
              <a:buClr>
                <a:srgbClr val="84C13C"/>
              </a:buClr>
              <a:defRPr/>
            </a:pPr>
            <a:r>
              <a:rPr lang="en-US" altLang="de-DE" sz="1476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regulations with details regarding BFC and stuffing box packings</a:t>
            </a:r>
          </a:p>
        </p:txBody>
      </p:sp>
      <p:sp>
        <p:nvSpPr>
          <p:cNvPr id="14" name="Rectangle 290">
            <a:extLst>
              <a:ext uri="{FF2B5EF4-FFF2-40B4-BE49-F238E27FC236}">
                <a16:creationId xmlns:a16="http://schemas.microsoft.com/office/drawing/2014/main" id="{1D97DC8B-92EE-15D1-68F7-B6F98156E1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070" y="1350282"/>
            <a:ext cx="4946213" cy="351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defTabSz="482163">
              <a:defRPr/>
            </a:pPr>
            <a:r>
              <a:rPr lang="en-US" altLang="de-DE" sz="1687" b="1" dirty="0">
                <a:solidFill>
                  <a:srgbClr val="1D71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German Regulations / Guidelines</a:t>
            </a:r>
            <a:endParaRPr lang="en-US" altLang="de-DE" sz="949" dirty="0">
              <a:solidFill>
                <a:srgbClr val="1D71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 useBgFill="1">
        <p:nvSpPr>
          <p:cNvPr id="4" name="Rectangle 287">
            <a:extLst>
              <a:ext uri="{FF2B5EF4-FFF2-40B4-BE49-F238E27FC236}">
                <a16:creationId xmlns:a16="http://schemas.microsoft.com/office/drawing/2014/main" id="{C0BD2810-7167-9AAB-EFFE-7081A5C76E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446" y="2489961"/>
            <a:ext cx="8196619" cy="546560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285750" indent="-285750" defTabSz="482163">
              <a:buClr>
                <a:srgbClr val="84C13C"/>
              </a:buClr>
              <a:buFont typeface="Wingdings" panose="05000000000000000000" pitchFamily="2" charset="2"/>
              <a:buChar char="§"/>
              <a:defRPr/>
            </a:pPr>
            <a:r>
              <a:rPr lang="en-US" altLang="de-DE" sz="1476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VDI 2440 (2000)</a:t>
            </a:r>
            <a:br>
              <a:rPr lang="en-US" altLang="de-DE" sz="1476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de-DE" sz="1476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regulations with details regarding BFC and stuffing box packings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4DF5FF-0606-D631-2DE7-C2DCE7E1DE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2716" y="3036521"/>
            <a:ext cx="7230535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l">
              <a:buNone/>
            </a:pPr>
            <a:r>
              <a:rPr lang="en-US" alt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stuffing box </a:t>
            </a:r>
            <a:r>
              <a:rPr lang="en-US" alt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packings</a:t>
            </a:r>
            <a:r>
              <a:rPr lang="en-US" alt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alt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None/>
            </a:pPr>
            <a:r>
              <a:rPr lang="en-US" altLang="de-DE" sz="1400" dirty="0">
                <a:latin typeface="Arial" panose="020B0604020202020204" pitchFamily="34" charset="0"/>
                <a:cs typeface="Arial" panose="020B0604020202020204" pitchFamily="34" charset="0"/>
              </a:rPr>
              <a:t>use metallic bellows</a:t>
            </a:r>
          </a:p>
          <a:p>
            <a:pPr algn="l">
              <a:buNone/>
            </a:pPr>
            <a:r>
              <a:rPr lang="en-US" alt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     or </a:t>
            </a:r>
          </a:p>
          <a:p>
            <a:pPr algn="l">
              <a:buNone/>
            </a:pPr>
            <a:r>
              <a:rPr lang="en-US" altLang="de-DE" sz="1400" dirty="0">
                <a:latin typeface="Arial" panose="020B0604020202020204" pitchFamily="34" charset="0"/>
                <a:cs typeface="Arial" panose="020B0604020202020204" pitchFamily="34" charset="0"/>
              </a:rPr>
              <a:t>limit the emission of packing materials under operational conditions in a first-time test:</a:t>
            </a:r>
          </a:p>
          <a:p>
            <a:pPr algn="l"/>
            <a:r>
              <a:rPr lang="en-US" alt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    10</a:t>
            </a:r>
            <a:r>
              <a:rPr lang="en-US" altLang="de-DE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-4</a:t>
            </a:r>
            <a:r>
              <a:rPr lang="en-US" alt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mbar*l/m/s (T </a:t>
            </a:r>
            <a:r>
              <a:rPr lang="en-US" altLang="de-DE" sz="14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 </a:t>
            </a:r>
            <a:r>
              <a:rPr lang="en-US" altLang="de-DE" sz="1400" dirty="0">
                <a:latin typeface="Arial" panose="020B0604020202020204" pitchFamily="34" charset="0"/>
                <a:cs typeface="Arial" panose="020B0604020202020204" pitchFamily="34" charset="0"/>
              </a:rPr>
              <a:t>250 °C)</a:t>
            </a:r>
          </a:p>
          <a:p>
            <a:pPr algn="l"/>
            <a:r>
              <a:rPr lang="en-US" alt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    10</a:t>
            </a:r>
            <a:r>
              <a:rPr lang="en-US" altLang="de-DE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r>
              <a:rPr lang="en-US" alt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mbar*l/m/s (T &gt; 250 °C)</a:t>
            </a:r>
          </a:p>
        </p:txBody>
      </p:sp>
      <p:cxnSp>
        <p:nvCxnSpPr>
          <p:cNvPr id="8" name="Gerade Verbindung 2">
            <a:extLst>
              <a:ext uri="{FF2B5EF4-FFF2-40B4-BE49-F238E27FC236}">
                <a16:creationId xmlns:a16="http://schemas.microsoft.com/office/drawing/2014/main" id="{72411DD4-FFF8-1027-EE01-BD505343A25F}"/>
              </a:ext>
            </a:extLst>
          </p:cNvPr>
          <p:cNvCxnSpPr>
            <a:cxnSpLocks/>
          </p:cNvCxnSpPr>
          <p:nvPr/>
        </p:nvCxnSpPr>
        <p:spPr>
          <a:xfrm flipV="1">
            <a:off x="606533" y="2645731"/>
            <a:ext cx="7746206" cy="1620573"/>
          </a:xfrm>
          <a:prstGeom prst="line">
            <a:avLst/>
          </a:prstGeom>
          <a:noFill/>
          <a:ln w="76200" cap="flat">
            <a:solidFill>
              <a:srgbClr val="C0504D"/>
            </a:solidFill>
            <a:prstDash val="dash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783855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  <p:bldP spid="4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EE317A-D244-8C17-A6FE-B1304D296D0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0825" y="897178"/>
            <a:ext cx="5726113" cy="419100"/>
          </a:xfrm>
        </p:spPr>
        <p:txBody>
          <a:bodyPr/>
          <a:lstStyle/>
          <a:p>
            <a:r>
              <a:rPr lang="it-IT" sz="2800" dirty="0"/>
              <a:t>New TA </a:t>
            </a:r>
            <a:r>
              <a:rPr lang="it-IT" sz="2800" dirty="0" err="1"/>
              <a:t>Luft</a:t>
            </a:r>
            <a:r>
              <a:rPr lang="it-IT" sz="2800" dirty="0"/>
              <a:t> </a:t>
            </a:r>
            <a:r>
              <a:rPr lang="it-IT" sz="2800" dirty="0" err="1"/>
              <a:t>Regulation</a:t>
            </a:r>
            <a:r>
              <a:rPr lang="it-IT" sz="2800" dirty="0"/>
              <a:t> (2021)</a:t>
            </a:r>
          </a:p>
        </p:txBody>
      </p:sp>
      <p:sp useBgFill="1">
        <p:nvSpPr>
          <p:cNvPr id="7" name="Rectangle 287">
            <a:extLst>
              <a:ext uri="{FF2B5EF4-FFF2-40B4-BE49-F238E27FC236}">
                <a16:creationId xmlns:a16="http://schemas.microsoft.com/office/drawing/2014/main" id="{418E4F23-D180-367D-6C83-2F7FCBA5A3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330" y="1814578"/>
            <a:ext cx="8196619" cy="1015663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285750" indent="-285750" defTabSz="482163">
              <a:buClr>
                <a:srgbClr val="84C13C"/>
              </a:buClr>
              <a:buFont typeface="Wingdings" panose="05000000000000000000" pitchFamily="2" charset="2"/>
              <a:buChar char="§"/>
              <a:defRPr/>
            </a:pPr>
            <a:r>
              <a:rPr lang="en-US" altLang="de-DE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first-time test</a:t>
            </a:r>
            <a:br>
              <a:rPr lang="en-US" altLang="de-DE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packing material according to VDI 2440 (2000) is required anymore</a:t>
            </a:r>
          </a:p>
        </p:txBody>
      </p:sp>
      <p:sp useBgFill="1">
        <p:nvSpPr>
          <p:cNvPr id="4" name="Rectangle 287">
            <a:extLst>
              <a:ext uri="{FF2B5EF4-FFF2-40B4-BE49-F238E27FC236}">
                <a16:creationId xmlns:a16="http://schemas.microsoft.com/office/drawing/2014/main" id="{C0BD2810-7167-9AAB-EFFE-7081A5C76E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707" y="2831378"/>
            <a:ext cx="8196619" cy="1323439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285750" indent="-285750" defTabSz="482163">
              <a:buClr>
                <a:srgbClr val="84C13C"/>
              </a:buClr>
              <a:buFont typeface="Wingdings" panose="05000000000000000000" pitchFamily="2" charset="2"/>
              <a:buChar char="§"/>
              <a:defRPr/>
            </a:pPr>
            <a:r>
              <a:rPr lang="en-US" alt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Valves have to be classified according to </a:t>
            </a:r>
            <a:r>
              <a:rPr lang="en-US" altLang="de-DE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ISO 15848-1 (2015)</a:t>
            </a:r>
          </a:p>
          <a:p>
            <a:pPr marL="568800" indent="-284400" defTabSz="482163">
              <a:buClr>
                <a:srgbClr val="84C13C"/>
              </a:buClr>
              <a:buFont typeface="Courier New" panose="02070309020205020404" pitchFamily="49" charset="0"/>
              <a:buChar char="o"/>
              <a:defRPr/>
            </a:pPr>
            <a:r>
              <a:rPr lang="en-US" altLang="de-DE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temperature class</a:t>
            </a:r>
          </a:p>
          <a:p>
            <a:pPr marL="568800" indent="-284400" defTabSz="482163">
              <a:buClr>
                <a:srgbClr val="84C13C"/>
              </a:buClr>
              <a:buFont typeface="Courier New" panose="02070309020205020404" pitchFamily="49" charset="0"/>
              <a:buChar char="o"/>
              <a:defRPr/>
            </a:pPr>
            <a:r>
              <a:rPr lang="en-US" altLang="de-DE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endurance class</a:t>
            </a:r>
          </a:p>
          <a:p>
            <a:pPr marL="568800" indent="-284400" defTabSz="482163">
              <a:buClr>
                <a:srgbClr val="84C13C"/>
              </a:buClr>
              <a:buFont typeface="Courier New" panose="02070309020205020404" pitchFamily="49" charset="0"/>
              <a:buChar char="o"/>
              <a:defRPr/>
            </a:pPr>
            <a:r>
              <a:rPr lang="en-US" altLang="de-DE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tightness class</a:t>
            </a:r>
            <a:endParaRPr lang="en-US" altLang="de-DE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765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EE317A-D244-8C17-A6FE-B1304D296D0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0825" y="883235"/>
            <a:ext cx="6826054" cy="419100"/>
          </a:xfrm>
        </p:spPr>
        <p:txBody>
          <a:bodyPr/>
          <a:lstStyle/>
          <a:p>
            <a:r>
              <a:rPr lang="it-IT" sz="2800" dirty="0" err="1"/>
              <a:t>Tightness</a:t>
            </a:r>
            <a:r>
              <a:rPr lang="it-IT" sz="2800" dirty="0"/>
              <a:t> Demands TA </a:t>
            </a:r>
            <a:r>
              <a:rPr lang="it-IT" sz="2800" dirty="0" err="1"/>
              <a:t>Luft</a:t>
            </a:r>
            <a:r>
              <a:rPr lang="it-IT" sz="2800" dirty="0"/>
              <a:t> 2021</a:t>
            </a:r>
          </a:p>
        </p:txBody>
      </p:sp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B07914C5-0BA0-1C7B-D2B3-0CD3E3AC8E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6650864"/>
              </p:ext>
            </p:extLst>
          </p:nvPr>
        </p:nvGraphicFramePr>
        <p:xfrm>
          <a:off x="928590" y="1539673"/>
          <a:ext cx="6895187" cy="263624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2176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222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76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76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82220">
                <a:tc>
                  <a:txBody>
                    <a:bodyPr/>
                    <a:lstStyle/>
                    <a:p>
                      <a:pPr algn="ctr"/>
                      <a:endParaRPr lang="de-DE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20" marR="48220" marT="24110" marB="24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Test Medium:</a:t>
                      </a:r>
                    </a:p>
                    <a:p>
                      <a:pPr algn="ctr"/>
                      <a:r>
                        <a:rPr lang="de-DE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Helium </a:t>
                      </a:r>
                      <a:r>
                        <a:rPr lang="de-DE" sz="16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</a:t>
                      </a:r>
                      <a:r>
                        <a:rPr lang="de-DE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6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Methane</a:t>
                      </a:r>
                      <a:endParaRPr lang="de-DE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20" marR="48220" marT="24110" marB="24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 ≤ 40 bar</a:t>
                      </a:r>
                      <a:endParaRPr lang="de-DE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20" marR="48220" marT="24110" marB="2411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 &gt; 40 bar</a:t>
                      </a:r>
                      <a:endParaRPr lang="de-DE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20" marR="48220" marT="24110" marB="2411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1110">
                <a:tc rowSpan="2">
                  <a:txBody>
                    <a:bodyPr/>
                    <a:lstStyle/>
                    <a:p>
                      <a:pPr algn="ctr"/>
                      <a:r>
                        <a:rPr lang="de-DE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 ≤</a:t>
                      </a:r>
                      <a:r>
                        <a:rPr lang="de-DE" sz="16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200 °C</a:t>
                      </a:r>
                      <a:endParaRPr lang="de-DE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20" marR="48220" marT="24110" marB="24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stem</a:t>
                      </a:r>
                      <a:r>
                        <a:rPr lang="de-DE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6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seal</a:t>
                      </a:r>
                      <a:endParaRPr lang="de-DE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20" marR="48220" marT="24110" marB="24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≤ 10</a:t>
                      </a:r>
                      <a:r>
                        <a:rPr lang="de-DE" sz="16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-4</a:t>
                      </a:r>
                      <a:r>
                        <a:rPr lang="de-D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mg/m/s (LB)</a:t>
                      </a:r>
                      <a:endParaRPr lang="de-DE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20" marR="48220" marT="24110" marB="24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≤ 10</a:t>
                      </a:r>
                      <a:r>
                        <a:rPr lang="de-DE" sz="16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</a:t>
                      </a:r>
                      <a:r>
                        <a:rPr lang="de-D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mg/m/s (LC)</a:t>
                      </a:r>
                      <a:endParaRPr lang="de-DE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20" marR="48220" marT="24110" marB="2411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1110">
                <a:tc vMerge="1">
                  <a:txBody>
                    <a:bodyPr/>
                    <a:lstStyle/>
                    <a:p>
                      <a:pPr algn="ctr"/>
                      <a:endParaRPr lang="de-DE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body</a:t>
                      </a:r>
                      <a:r>
                        <a:rPr lang="de-DE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6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seal</a:t>
                      </a:r>
                      <a:endParaRPr lang="de-DE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20" marR="48220" marT="24110" marB="24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≤ 50 </a:t>
                      </a:r>
                      <a:r>
                        <a:rPr lang="de-DE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ppmv</a:t>
                      </a:r>
                      <a:endParaRPr lang="de-DE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20" marR="48220" marT="24110" marB="24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≤ 50 </a:t>
                      </a:r>
                      <a:r>
                        <a:rPr lang="de-DE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ppmv</a:t>
                      </a:r>
                      <a:endParaRPr lang="de-DE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20" marR="48220" marT="24110" marB="2411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6747">
                <a:tc rowSpan="2">
                  <a:txBody>
                    <a:bodyPr/>
                    <a:lstStyle/>
                    <a:p>
                      <a:pPr algn="ctr"/>
                      <a:r>
                        <a:rPr lang="de-DE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 &gt; 200</a:t>
                      </a:r>
                      <a:r>
                        <a:rPr lang="de-DE" sz="16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°C</a:t>
                      </a:r>
                      <a:endParaRPr lang="de-DE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20" marR="48220" marT="24110" marB="24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stem</a:t>
                      </a:r>
                      <a:r>
                        <a:rPr lang="de-DE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6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seal</a:t>
                      </a:r>
                      <a:endParaRPr lang="de-DE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20" marR="48220" marT="24110" marB="24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≤ 10</a:t>
                      </a:r>
                      <a:r>
                        <a:rPr lang="de-DE" sz="16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</a:t>
                      </a:r>
                      <a:r>
                        <a:rPr lang="de-D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mg/m/s (LC)</a:t>
                      </a:r>
                      <a:endParaRPr lang="de-DE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20" marR="48220" marT="24110" marB="2411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≤ 10</a:t>
                      </a:r>
                      <a:r>
                        <a:rPr lang="de-DE" sz="16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</a:t>
                      </a:r>
                      <a:r>
                        <a:rPr lang="de-D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mg/m/s </a:t>
                      </a:r>
                      <a:r>
                        <a:rPr lang="de-DE" sz="16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1)</a:t>
                      </a:r>
                      <a:endParaRPr lang="de-DE" sz="160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(LC)</a:t>
                      </a:r>
                      <a:endParaRPr lang="de-DE" sz="105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20" marR="48220" marT="24110" marB="2411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1110">
                <a:tc vMerge="1">
                  <a:txBody>
                    <a:bodyPr/>
                    <a:lstStyle/>
                    <a:p>
                      <a:pPr algn="ctr"/>
                      <a:endParaRPr lang="de-DE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body</a:t>
                      </a:r>
                      <a:r>
                        <a:rPr lang="de-DE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6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seal</a:t>
                      </a:r>
                      <a:endParaRPr lang="de-DE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20" marR="48220" marT="24110" marB="24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≤ 50 </a:t>
                      </a:r>
                      <a:r>
                        <a:rPr lang="de-DE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ppmv</a:t>
                      </a:r>
                      <a:endParaRPr lang="de-DE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20" marR="48220" marT="24110" marB="2411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≤ 50 </a:t>
                      </a:r>
                      <a:r>
                        <a:rPr lang="de-DE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ppmv</a:t>
                      </a:r>
                      <a:endParaRPr lang="de-DE" sz="105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220" marR="48220" marT="24110" marB="2411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10467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EE317A-D244-8C17-A6FE-B1304D296D0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7490" y="858268"/>
            <a:ext cx="5726113" cy="419100"/>
          </a:xfrm>
        </p:spPr>
        <p:txBody>
          <a:bodyPr/>
          <a:lstStyle/>
          <a:p>
            <a:r>
              <a:rPr lang="it-IT" sz="2800" dirty="0"/>
              <a:t>Testing </a:t>
            </a:r>
            <a:r>
              <a:rPr lang="it-IT" sz="2800" dirty="0" err="1"/>
              <a:t>Equipment</a:t>
            </a:r>
            <a:r>
              <a:rPr lang="it-IT" sz="2800" dirty="0"/>
              <a:t> for </a:t>
            </a:r>
            <a:r>
              <a:rPr lang="it-IT" sz="2800" dirty="0" err="1"/>
              <a:t>Packings</a:t>
            </a:r>
            <a:endParaRPr lang="it-IT" sz="2800" dirty="0"/>
          </a:p>
        </p:txBody>
      </p:sp>
      <p:pic>
        <p:nvPicPr>
          <p:cNvPr id="3" name="Picture 4" descr="stb-freak">
            <a:extLst>
              <a:ext uri="{FF2B5EF4-FFF2-40B4-BE49-F238E27FC236}">
                <a16:creationId xmlns:a16="http://schemas.microsoft.com/office/drawing/2014/main" id="{4F428802-8C26-AF41-9D14-6F9D33ACF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533" y="-4905"/>
            <a:ext cx="3491614" cy="4655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12A7F46E-2ABD-CAD5-EA74-81FD36FF32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1"/>
          <a:stretch/>
        </p:blipFill>
        <p:spPr bwMode="auto">
          <a:xfrm>
            <a:off x="233795" y="1646634"/>
            <a:ext cx="2846699" cy="290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290">
            <a:extLst>
              <a:ext uri="{FF2B5EF4-FFF2-40B4-BE49-F238E27FC236}">
                <a16:creationId xmlns:a16="http://schemas.microsoft.com/office/drawing/2014/main" id="{3B9F485C-344C-88EE-12CA-A17B04306D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1339" y="2065998"/>
            <a:ext cx="2502264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285750" indent="-285750" defTabSz="482163">
              <a:buClr>
                <a:srgbClr val="84C13C"/>
              </a:buClr>
              <a:buFont typeface="Wingdings" panose="05000000000000000000" pitchFamily="2" charset="2"/>
              <a:buChar char="§"/>
              <a:defRPr/>
            </a:pPr>
            <a:r>
              <a:rPr lang="en-US" altLang="de-DE" b="1" dirty="0">
                <a:latin typeface="Arial" panose="020B0604020202020204" pitchFamily="34" charset="0"/>
                <a:cs typeface="Arial" panose="020B0604020202020204" pitchFamily="34" charset="0"/>
              </a:rPr>
              <a:t>customized housing geometry</a:t>
            </a:r>
          </a:p>
          <a:p>
            <a:pPr marL="285750" indent="-285750" defTabSz="482163">
              <a:buClr>
                <a:srgbClr val="84C13C"/>
              </a:buClr>
              <a:buFont typeface="Wingdings" panose="05000000000000000000" pitchFamily="2" charset="2"/>
              <a:buChar char="§"/>
              <a:defRPr/>
            </a:pPr>
            <a:r>
              <a:rPr lang="en-US" altLang="de-DE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de-DE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de-DE" b="1" dirty="0">
                <a:latin typeface="Arial" panose="020B0604020202020204" pitchFamily="34" charset="0"/>
                <a:cs typeface="Arial" panose="020B0604020202020204" pitchFamily="34" charset="0"/>
              </a:rPr>
              <a:t>, He, CH</a:t>
            </a:r>
            <a:r>
              <a:rPr lang="en-US" altLang="de-DE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de-DE" b="1" dirty="0">
                <a:latin typeface="Arial" panose="020B0604020202020204" pitchFamily="34" charset="0"/>
                <a:cs typeface="Arial" panose="020B0604020202020204" pitchFamily="34" charset="0"/>
              </a:rPr>
              <a:t>, H</a:t>
            </a:r>
            <a:r>
              <a:rPr lang="en-US" altLang="de-DE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marL="285750" indent="-285750" defTabSz="482163">
              <a:buClr>
                <a:srgbClr val="84C13C"/>
              </a:buClr>
              <a:buFont typeface="Wingdings" panose="05000000000000000000" pitchFamily="2" charset="2"/>
              <a:buChar char="§"/>
              <a:defRPr/>
            </a:pPr>
            <a:r>
              <a:rPr lang="en-US" altLang="de-DE" b="1" dirty="0">
                <a:latin typeface="Arial" panose="020B0604020202020204" pitchFamily="34" charset="0"/>
                <a:cs typeface="Arial" panose="020B0604020202020204" pitchFamily="34" charset="0"/>
              </a:rPr>
              <a:t>vacuum method</a:t>
            </a:r>
          </a:p>
          <a:p>
            <a:pPr marL="285750" indent="-285750" defTabSz="482163">
              <a:buClr>
                <a:srgbClr val="84C13C"/>
              </a:buClr>
              <a:buFont typeface="Wingdings" panose="05000000000000000000" pitchFamily="2" charset="2"/>
              <a:buChar char="§"/>
              <a:defRPr/>
            </a:pPr>
            <a:r>
              <a:rPr lang="en-US" altLang="de-DE" b="1" dirty="0">
                <a:latin typeface="Arial" panose="020B0604020202020204" pitchFamily="34" charset="0"/>
                <a:cs typeface="Arial" panose="020B0604020202020204" pitchFamily="34" charset="0"/>
              </a:rPr>
              <a:t>sniffing </a:t>
            </a:r>
            <a:r>
              <a:rPr lang="en-US" altLang="de-DE" sz="1687" b="1" dirty="0">
                <a:latin typeface="Arial" panose="020B0604020202020204" pitchFamily="34" charset="0"/>
                <a:cs typeface="Arial" panose="020B0604020202020204" pitchFamily="34" charset="0"/>
              </a:rPr>
              <a:t>method</a:t>
            </a:r>
            <a:endParaRPr lang="en-US" altLang="de-DE" sz="94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290">
            <a:extLst>
              <a:ext uri="{FF2B5EF4-FFF2-40B4-BE49-F238E27FC236}">
                <a16:creationId xmlns:a16="http://schemas.microsoft.com/office/drawing/2014/main" id="{A1B0E5E6-C175-337F-CDB3-6E3BA8CEBD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3094" y="3525843"/>
            <a:ext cx="372721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defTabSz="482163">
              <a:buClr>
                <a:srgbClr val="84C13C"/>
              </a:buClr>
              <a:defRPr/>
            </a:pPr>
            <a:r>
              <a:rPr lang="en-US" altLang="de-DE" sz="2000" b="1" dirty="0">
                <a:solidFill>
                  <a:srgbClr val="1D71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 12101 for prequalification of packing sets for ISO 15848-1</a:t>
            </a:r>
          </a:p>
        </p:txBody>
      </p:sp>
    </p:spTree>
    <p:extLst>
      <p:ext uri="{BB962C8B-B14F-4D97-AF65-F5344CB8AC3E}">
        <p14:creationId xmlns:p14="http://schemas.microsoft.com/office/powerpoint/2010/main" val="4105706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theme/theme1.xml><?xml version="1.0" encoding="utf-8"?>
<a:theme xmlns:a="http://schemas.openxmlformats.org/drawingml/2006/main" name="Tema di Office">
  <a:themeElements>
    <a:clrScheme name="Personalizzati 1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71B8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00A79C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5</TotalTime>
  <Words>925</Words>
  <Application>Microsoft Office PowerPoint</Application>
  <PresentationFormat>Presentazione su schermo (16:9)</PresentationFormat>
  <Paragraphs>153</Paragraphs>
  <Slides>22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22</vt:i4>
      </vt:variant>
    </vt:vector>
  </HeadingPairs>
  <TitlesOfParts>
    <vt:vector size="28" baseType="lpstr">
      <vt:lpstr>Arial</vt:lpstr>
      <vt:lpstr>Courier New</vt:lpstr>
      <vt:lpstr>DM Sans</vt:lpstr>
      <vt:lpstr>Helvetica Neue</vt:lpstr>
      <vt:lpstr>Wingdings</vt:lpstr>
      <vt:lpstr>Tema di Office</vt:lpstr>
      <vt:lpstr>Presentazione standard di PowerPoint</vt:lpstr>
      <vt:lpstr>Reduction of Fugitive Emissions – TA Luft and ISO 15848-1</vt:lpstr>
      <vt:lpstr>Content</vt:lpstr>
      <vt:lpstr>Tightness Demands</vt:lpstr>
      <vt:lpstr>Fugitive Emission Standards</vt:lpstr>
      <vt:lpstr>German Legislation</vt:lpstr>
      <vt:lpstr>New TA Luft Regulation (2021)</vt:lpstr>
      <vt:lpstr>Tightness Demands TA Luft 2021</vt:lpstr>
      <vt:lpstr>Testing Equipment for Packings</vt:lpstr>
      <vt:lpstr>Testing Equipment for Valves</vt:lpstr>
      <vt:lpstr>Test Results VDI 2440</vt:lpstr>
      <vt:lpstr>Comparison of VDI 2440 Results</vt:lpstr>
      <vt:lpstr>Test Results ISO 15848-1</vt:lpstr>
      <vt:lpstr>Test Results ISO 15848-1</vt:lpstr>
      <vt:lpstr>VDMA/VCI-Leitfaden</vt:lpstr>
      <vt:lpstr>VDMA/VCI-Leitfaden (p/T-Ratings)</vt:lpstr>
      <vt:lpstr>VDMA/VCI-Leitfaden (Endurance Classes)</vt:lpstr>
      <vt:lpstr>VDMA/VCI-Leitfaden (Case Study 1)</vt:lpstr>
      <vt:lpstr>VDMA/VCI-Leitfaden (Case Study 2)</vt:lpstr>
      <vt:lpstr>Summary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M. Semperboni</dc:creator>
  <cp:lastModifiedBy>Veniero Facchetti</cp:lastModifiedBy>
  <cp:revision>94</cp:revision>
  <dcterms:created xsi:type="dcterms:W3CDTF">2023-01-25T08:25:49Z</dcterms:created>
  <dcterms:modified xsi:type="dcterms:W3CDTF">2024-05-10T14:09:20Z</dcterms:modified>
</cp:coreProperties>
</file>