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36"/>
  </p:notesMasterIdLst>
  <p:handoutMasterIdLst>
    <p:handoutMasterId r:id="rId37"/>
  </p:handoutMasterIdLst>
  <p:sldIdLst>
    <p:sldId id="327" r:id="rId2"/>
    <p:sldId id="324" r:id="rId3"/>
    <p:sldId id="311" r:id="rId4"/>
    <p:sldId id="329" r:id="rId5"/>
    <p:sldId id="360" r:id="rId6"/>
    <p:sldId id="330" r:id="rId7"/>
    <p:sldId id="331" r:id="rId8"/>
    <p:sldId id="332" r:id="rId9"/>
    <p:sldId id="333" r:id="rId10"/>
    <p:sldId id="345" r:id="rId11"/>
    <p:sldId id="335" r:id="rId12"/>
    <p:sldId id="336" r:id="rId13"/>
    <p:sldId id="337" r:id="rId14"/>
    <p:sldId id="338" r:id="rId15"/>
    <p:sldId id="339" r:id="rId16"/>
    <p:sldId id="340" r:id="rId17"/>
    <p:sldId id="342" r:id="rId18"/>
    <p:sldId id="343" r:id="rId19"/>
    <p:sldId id="344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22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0C1330"/>
    <a:srgbClr val="5ABAF3"/>
    <a:srgbClr val="316EA9"/>
    <a:srgbClr val="296AA6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025BEA-E320-4906-AEE0-596CE7C25242}" v="81" dt="2024-05-07T17:24:43.7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2"/>
    <p:restoredTop sz="93137"/>
  </p:normalViewPr>
  <p:slideViewPr>
    <p:cSldViewPr snapToGrid="0">
      <p:cViewPr varScale="1">
        <p:scale>
          <a:sx n="131" d="100"/>
          <a:sy n="131" d="100"/>
        </p:scale>
        <p:origin x="822" y="108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3D025BEA-E320-4906-AEE0-596CE7C25242}"/>
    <pc:docChg chg="undo custSel addSld modSld sldOrd">
      <pc:chgData name="Veniero Facchetti" userId="f2c6c99af91c4974" providerId="LiveId" clId="{3D025BEA-E320-4906-AEE0-596CE7C25242}" dt="2024-05-07T17:24:56.210" v="396" actId="1076"/>
      <pc:docMkLst>
        <pc:docMk/>
      </pc:docMkLst>
      <pc:sldChg chg="addSp modSp add mod ord">
        <pc:chgData name="Veniero Facchetti" userId="f2c6c99af91c4974" providerId="LiveId" clId="{3D025BEA-E320-4906-AEE0-596CE7C25242}" dt="2024-05-07T17:03:24.165" v="14" actId="2710"/>
        <pc:sldMkLst>
          <pc:docMk/>
          <pc:sldMk cId="2849688472" sldId="327"/>
        </pc:sldMkLst>
        <pc:spChg chg="mod">
          <ac:chgData name="Veniero Facchetti" userId="f2c6c99af91c4974" providerId="LiveId" clId="{3D025BEA-E320-4906-AEE0-596CE7C25242}" dt="2024-05-07T17:03:24.165" v="14" actId="2710"/>
          <ac:spMkLst>
            <pc:docMk/>
            <pc:sldMk cId="2849688472" sldId="327"/>
            <ac:spMk id="2" creationId="{0F174D2F-A0F4-79C8-E119-E565BE5E0169}"/>
          </ac:spMkLst>
        </pc:spChg>
        <pc:spChg chg="add mod">
          <ac:chgData name="Veniero Facchetti" userId="f2c6c99af91c4974" providerId="LiveId" clId="{3D025BEA-E320-4906-AEE0-596CE7C25242}" dt="2024-05-07T17:02:59.196" v="4"/>
          <ac:spMkLst>
            <pc:docMk/>
            <pc:sldMk cId="2849688472" sldId="327"/>
            <ac:spMk id="3" creationId="{0532D5DD-CBB4-302A-D085-1052C0A46E08}"/>
          </ac:spMkLst>
        </pc:spChg>
        <pc:spChg chg="add mod">
          <ac:chgData name="Veniero Facchetti" userId="f2c6c99af91c4974" providerId="LiveId" clId="{3D025BEA-E320-4906-AEE0-596CE7C25242}" dt="2024-05-07T17:03:01.979" v="6"/>
          <ac:spMkLst>
            <pc:docMk/>
            <pc:sldMk cId="2849688472" sldId="327"/>
            <ac:spMk id="4" creationId="{F3E464C5-B1AA-9155-B291-779B66414C88}"/>
          </ac:spMkLst>
        </pc:spChg>
      </pc:sldChg>
      <pc:sldChg chg="modSp mod">
        <pc:chgData name="Veniero Facchetti" userId="f2c6c99af91c4974" providerId="LiveId" clId="{3D025BEA-E320-4906-AEE0-596CE7C25242}" dt="2024-05-07T17:07:27.249" v="68" actId="14100"/>
        <pc:sldMkLst>
          <pc:docMk/>
          <pc:sldMk cId="2576446806" sldId="329"/>
        </pc:sldMkLst>
        <pc:spChg chg="mod">
          <ac:chgData name="Veniero Facchetti" userId="f2c6c99af91c4974" providerId="LiveId" clId="{3D025BEA-E320-4906-AEE0-596CE7C25242}" dt="2024-05-07T17:07:27.249" v="68" actId="14100"/>
          <ac:spMkLst>
            <pc:docMk/>
            <pc:sldMk cId="2576446806" sldId="329"/>
            <ac:spMk id="29" creationId="{0EDE3FA7-49E7-9726-F6BF-F7A6993DCA58}"/>
          </ac:spMkLst>
        </pc:spChg>
        <pc:spChg chg="mod">
          <ac:chgData name="Veniero Facchetti" userId="f2c6c99af91c4974" providerId="LiveId" clId="{3D025BEA-E320-4906-AEE0-596CE7C25242}" dt="2024-05-07T17:06:02.859" v="51" actId="404"/>
          <ac:spMkLst>
            <pc:docMk/>
            <pc:sldMk cId="2576446806" sldId="329"/>
            <ac:spMk id="30" creationId="{DE991FDE-42BA-3754-3179-C3B3DE4F6318}"/>
          </ac:spMkLst>
        </pc:spChg>
        <pc:spChg chg="mod">
          <ac:chgData name="Veniero Facchetti" userId="f2c6c99af91c4974" providerId="LiveId" clId="{3D025BEA-E320-4906-AEE0-596CE7C25242}" dt="2024-05-07T17:05:36.779" v="34" actId="404"/>
          <ac:spMkLst>
            <pc:docMk/>
            <pc:sldMk cId="2576446806" sldId="329"/>
            <ac:spMk id="31" creationId="{19943861-56E2-6F56-6206-5720F4C55968}"/>
          </ac:spMkLst>
        </pc:spChg>
        <pc:spChg chg="mod">
          <ac:chgData name="Veniero Facchetti" userId="f2c6c99af91c4974" providerId="LiveId" clId="{3D025BEA-E320-4906-AEE0-596CE7C25242}" dt="2024-05-07T17:05:39.587" v="35" actId="404"/>
          <ac:spMkLst>
            <pc:docMk/>
            <pc:sldMk cId="2576446806" sldId="329"/>
            <ac:spMk id="32" creationId="{C9EBDE7A-D4C6-FAF5-1AAF-B6008A0A8B23}"/>
          </ac:spMkLst>
        </pc:spChg>
        <pc:spChg chg="mod">
          <ac:chgData name="Veniero Facchetti" userId="f2c6c99af91c4974" providerId="LiveId" clId="{3D025BEA-E320-4906-AEE0-596CE7C25242}" dt="2024-05-07T17:06:51.938" v="59" actId="14100"/>
          <ac:spMkLst>
            <pc:docMk/>
            <pc:sldMk cId="2576446806" sldId="329"/>
            <ac:spMk id="33" creationId="{929B1E8D-C06F-EF1A-6F65-203290772A67}"/>
          </ac:spMkLst>
        </pc:spChg>
        <pc:spChg chg="mod">
          <ac:chgData name="Veniero Facchetti" userId="f2c6c99af91c4974" providerId="LiveId" clId="{3D025BEA-E320-4906-AEE0-596CE7C25242}" dt="2024-05-07T17:07:14.353" v="65" actId="14100"/>
          <ac:spMkLst>
            <pc:docMk/>
            <pc:sldMk cId="2576446806" sldId="329"/>
            <ac:spMk id="34" creationId="{2A0AFC7E-4B6E-63C8-956B-83FE1434AE23}"/>
          </ac:spMkLst>
        </pc:spChg>
        <pc:spChg chg="mod">
          <ac:chgData name="Veniero Facchetti" userId="f2c6c99af91c4974" providerId="LiveId" clId="{3D025BEA-E320-4906-AEE0-596CE7C25242}" dt="2024-05-07T17:07:10.113" v="64" actId="14100"/>
          <ac:spMkLst>
            <pc:docMk/>
            <pc:sldMk cId="2576446806" sldId="329"/>
            <ac:spMk id="35" creationId="{BAEC558E-6F4F-B03E-844F-BAAA8FA0A686}"/>
          </ac:spMkLst>
        </pc:spChg>
        <pc:spChg chg="mod">
          <ac:chgData name="Veniero Facchetti" userId="f2c6c99af91c4974" providerId="LiveId" clId="{3D025BEA-E320-4906-AEE0-596CE7C25242}" dt="2024-05-07T17:06:57.960" v="62" actId="14100"/>
          <ac:spMkLst>
            <pc:docMk/>
            <pc:sldMk cId="2576446806" sldId="329"/>
            <ac:spMk id="36" creationId="{81F4D893-138D-BE45-CF8F-297ED248B0AD}"/>
          </ac:spMkLst>
        </pc:spChg>
        <pc:spChg chg="mod">
          <ac:chgData name="Veniero Facchetti" userId="f2c6c99af91c4974" providerId="LiveId" clId="{3D025BEA-E320-4906-AEE0-596CE7C25242}" dt="2024-05-07T17:04:16.960" v="18" actId="1076"/>
          <ac:spMkLst>
            <pc:docMk/>
            <pc:sldMk cId="2576446806" sldId="329"/>
            <ac:spMk id="42" creationId="{35235C34-3797-1FE9-37A6-002D3A9928F7}"/>
          </ac:spMkLst>
        </pc:spChg>
        <pc:grpChg chg="mod">
          <ac:chgData name="Veniero Facchetti" userId="f2c6c99af91c4974" providerId="LiveId" clId="{3D025BEA-E320-4906-AEE0-596CE7C25242}" dt="2024-05-07T17:05:10.569" v="31" actId="1076"/>
          <ac:grpSpMkLst>
            <pc:docMk/>
            <pc:sldMk cId="2576446806" sldId="329"/>
            <ac:grpSpMk id="28" creationId="{6850AC70-4421-EB72-6226-80254629598C}"/>
          </ac:grpSpMkLst>
        </pc:grpChg>
      </pc:sldChg>
      <pc:sldChg chg="modSp mod">
        <pc:chgData name="Veniero Facchetti" userId="f2c6c99af91c4974" providerId="LiveId" clId="{3D025BEA-E320-4906-AEE0-596CE7C25242}" dt="2024-05-07T17:09:05.727" v="93" actId="2711"/>
        <pc:sldMkLst>
          <pc:docMk/>
          <pc:sldMk cId="1620697612" sldId="330"/>
        </pc:sldMkLst>
        <pc:spChg chg="mod">
          <ac:chgData name="Veniero Facchetti" userId="f2c6c99af91c4974" providerId="LiveId" clId="{3D025BEA-E320-4906-AEE0-596CE7C25242}" dt="2024-05-07T17:08:46.449" v="88" actId="1076"/>
          <ac:spMkLst>
            <pc:docMk/>
            <pc:sldMk cId="1620697612" sldId="330"/>
            <ac:spMk id="4" creationId="{DB140C51-3DE6-B8D6-6833-9EC65DBF2810}"/>
          </ac:spMkLst>
        </pc:spChg>
        <pc:spChg chg="mod">
          <ac:chgData name="Veniero Facchetti" userId="f2c6c99af91c4974" providerId="LiveId" clId="{3D025BEA-E320-4906-AEE0-596CE7C25242}" dt="2024-05-07T17:08:32.297" v="84" actId="1076"/>
          <ac:spMkLst>
            <pc:docMk/>
            <pc:sldMk cId="1620697612" sldId="330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09:00.155" v="92" actId="404"/>
          <ac:spMkLst>
            <pc:docMk/>
            <pc:sldMk cId="1620697612" sldId="330"/>
            <ac:spMk id="6" creationId="{D923CE0D-ADAE-6169-E656-14246C37E3F4}"/>
          </ac:spMkLst>
        </pc:spChg>
        <pc:spChg chg="mod">
          <ac:chgData name="Veniero Facchetti" userId="f2c6c99af91c4974" providerId="LiveId" clId="{3D025BEA-E320-4906-AEE0-596CE7C25242}" dt="2024-05-07T17:09:05.727" v="93" actId="2711"/>
          <ac:spMkLst>
            <pc:docMk/>
            <pc:sldMk cId="1620697612" sldId="330"/>
            <ac:spMk id="7" creationId="{B6C0F450-1C6E-0A4E-74C6-3C83F2A95E50}"/>
          </ac:spMkLst>
        </pc:spChg>
        <pc:picChg chg="mod">
          <ac:chgData name="Veniero Facchetti" userId="f2c6c99af91c4974" providerId="LiveId" clId="{3D025BEA-E320-4906-AEE0-596CE7C25242}" dt="2024-05-07T17:08:54.417" v="90" actId="14100"/>
          <ac:picMkLst>
            <pc:docMk/>
            <pc:sldMk cId="1620697612" sldId="330"/>
            <ac:picMk id="2" creationId="{E8A28BEE-544D-0BB8-BC1C-D8264BAD0955}"/>
          </ac:picMkLst>
        </pc:picChg>
        <pc:picChg chg="mod">
          <ac:chgData name="Veniero Facchetti" userId="f2c6c99af91c4974" providerId="LiveId" clId="{3D025BEA-E320-4906-AEE0-596CE7C25242}" dt="2024-05-07T17:08:50.929" v="89" actId="14100"/>
          <ac:picMkLst>
            <pc:docMk/>
            <pc:sldMk cId="1620697612" sldId="330"/>
            <ac:picMk id="3" creationId="{06776FB2-6679-9437-D29B-2027D334FF3C}"/>
          </ac:picMkLst>
        </pc:picChg>
      </pc:sldChg>
      <pc:sldChg chg="modSp mod">
        <pc:chgData name="Veniero Facchetti" userId="f2c6c99af91c4974" providerId="LiveId" clId="{3D025BEA-E320-4906-AEE0-596CE7C25242}" dt="2024-05-07T17:10:06.448" v="109" actId="2711"/>
        <pc:sldMkLst>
          <pc:docMk/>
          <pc:sldMk cId="760704446" sldId="331"/>
        </pc:sldMkLst>
        <pc:spChg chg="mod">
          <ac:chgData name="Veniero Facchetti" userId="f2c6c99af91c4974" providerId="LiveId" clId="{3D025BEA-E320-4906-AEE0-596CE7C25242}" dt="2024-05-07T17:09:46.344" v="104" actId="2711"/>
          <ac:spMkLst>
            <pc:docMk/>
            <pc:sldMk cId="760704446" sldId="331"/>
            <ac:spMk id="4" creationId="{DB140C51-3DE6-B8D6-6833-9EC65DBF2810}"/>
          </ac:spMkLst>
        </pc:spChg>
        <pc:spChg chg="mod">
          <ac:chgData name="Veniero Facchetti" userId="f2c6c99af91c4974" providerId="LiveId" clId="{3D025BEA-E320-4906-AEE0-596CE7C25242}" dt="2024-05-07T17:09:23.954" v="98" actId="1076"/>
          <ac:spMkLst>
            <pc:docMk/>
            <pc:sldMk cId="760704446" sldId="331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09:57.039" v="107" actId="2711"/>
          <ac:spMkLst>
            <pc:docMk/>
            <pc:sldMk cId="760704446" sldId="331"/>
            <ac:spMk id="14" creationId="{AF9CF56F-5ECC-95DE-2B1D-54F865924BF4}"/>
          </ac:spMkLst>
        </pc:spChg>
        <pc:spChg chg="mod">
          <ac:chgData name="Veniero Facchetti" userId="f2c6c99af91c4974" providerId="LiveId" clId="{3D025BEA-E320-4906-AEE0-596CE7C25242}" dt="2024-05-07T17:09:50.664" v="105" actId="2711"/>
          <ac:spMkLst>
            <pc:docMk/>
            <pc:sldMk cId="760704446" sldId="331"/>
            <ac:spMk id="15" creationId="{015300D4-A912-1A8A-E91D-B501C7AAD37D}"/>
          </ac:spMkLst>
        </pc:spChg>
        <pc:spChg chg="mod">
          <ac:chgData name="Veniero Facchetti" userId="f2c6c99af91c4974" providerId="LiveId" clId="{3D025BEA-E320-4906-AEE0-596CE7C25242}" dt="2024-05-07T17:09:54.080" v="106" actId="2711"/>
          <ac:spMkLst>
            <pc:docMk/>
            <pc:sldMk cId="760704446" sldId="331"/>
            <ac:spMk id="19" creationId="{0778CDCB-ED25-D324-1036-C06D8EC342F2}"/>
          </ac:spMkLst>
        </pc:spChg>
        <pc:spChg chg="mod">
          <ac:chgData name="Veniero Facchetti" userId="f2c6c99af91c4974" providerId="LiveId" clId="{3D025BEA-E320-4906-AEE0-596CE7C25242}" dt="2024-05-07T17:10:00.896" v="108" actId="2711"/>
          <ac:spMkLst>
            <pc:docMk/>
            <pc:sldMk cId="760704446" sldId="331"/>
            <ac:spMk id="20" creationId="{DD887439-4075-C627-382D-62297134719F}"/>
          </ac:spMkLst>
        </pc:spChg>
        <pc:spChg chg="mod">
          <ac:chgData name="Veniero Facchetti" userId="f2c6c99af91c4974" providerId="LiveId" clId="{3D025BEA-E320-4906-AEE0-596CE7C25242}" dt="2024-05-07T17:10:06.448" v="109" actId="2711"/>
          <ac:spMkLst>
            <pc:docMk/>
            <pc:sldMk cId="760704446" sldId="331"/>
            <ac:spMk id="21" creationId="{E1A3829C-09D4-4C87-3D54-7D2603A9765A}"/>
          </ac:spMkLst>
        </pc:spChg>
      </pc:sldChg>
      <pc:sldChg chg="modSp mod">
        <pc:chgData name="Veniero Facchetti" userId="f2c6c99af91c4974" providerId="LiveId" clId="{3D025BEA-E320-4906-AEE0-596CE7C25242}" dt="2024-05-07T17:11:43.876" v="140" actId="404"/>
        <pc:sldMkLst>
          <pc:docMk/>
          <pc:sldMk cId="3098400315" sldId="332"/>
        </pc:sldMkLst>
        <pc:spChg chg="mod">
          <ac:chgData name="Veniero Facchetti" userId="f2c6c99af91c4974" providerId="LiveId" clId="{3D025BEA-E320-4906-AEE0-596CE7C25242}" dt="2024-05-07T17:10:47.721" v="121" actId="1076"/>
          <ac:spMkLst>
            <pc:docMk/>
            <pc:sldMk cId="3098400315" sldId="332"/>
            <ac:spMk id="2" creationId="{222BE9C9-E596-6903-71C9-1B355AFE6750}"/>
          </ac:spMkLst>
        </pc:spChg>
        <pc:spChg chg="mod">
          <ac:chgData name="Veniero Facchetti" userId="f2c6c99af91c4974" providerId="LiveId" clId="{3D025BEA-E320-4906-AEE0-596CE7C25242}" dt="2024-05-07T17:10:47.721" v="121" actId="1076"/>
          <ac:spMkLst>
            <pc:docMk/>
            <pc:sldMk cId="3098400315" sldId="332"/>
            <ac:spMk id="3" creationId="{B7AF9B86-57AA-BC7A-676A-521A69A7F67D}"/>
          </ac:spMkLst>
        </pc:spChg>
        <pc:spChg chg="mod">
          <ac:chgData name="Veniero Facchetti" userId="f2c6c99af91c4974" providerId="LiveId" clId="{3D025BEA-E320-4906-AEE0-596CE7C25242}" dt="2024-05-07T17:10:31.585" v="117" actId="1076"/>
          <ac:spMkLst>
            <pc:docMk/>
            <pc:sldMk cId="3098400315" sldId="332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10:47.721" v="121" actId="1076"/>
          <ac:spMkLst>
            <pc:docMk/>
            <pc:sldMk cId="3098400315" sldId="332"/>
            <ac:spMk id="6" creationId="{12D3750B-BF1C-8E64-1911-FCB4E42DE21F}"/>
          </ac:spMkLst>
        </pc:spChg>
        <pc:spChg chg="mod">
          <ac:chgData name="Veniero Facchetti" userId="f2c6c99af91c4974" providerId="LiveId" clId="{3D025BEA-E320-4906-AEE0-596CE7C25242}" dt="2024-05-07T17:11:43.876" v="140" actId="404"/>
          <ac:spMkLst>
            <pc:docMk/>
            <pc:sldMk cId="3098400315" sldId="332"/>
            <ac:spMk id="8" creationId="{A2963787-88DA-093E-486E-505CF550078F}"/>
          </ac:spMkLst>
        </pc:spChg>
        <pc:spChg chg="mod">
          <ac:chgData name="Veniero Facchetti" userId="f2c6c99af91c4974" providerId="LiveId" clId="{3D025BEA-E320-4906-AEE0-596CE7C25242}" dt="2024-05-07T17:11:12.225" v="129" actId="2711"/>
          <ac:spMkLst>
            <pc:docMk/>
            <pc:sldMk cId="3098400315" sldId="332"/>
            <ac:spMk id="11" creationId="{C5338E02-A3C8-A308-D02C-885B594DADD9}"/>
          </ac:spMkLst>
        </pc:spChg>
        <pc:spChg chg="mod">
          <ac:chgData name="Veniero Facchetti" userId="f2c6c99af91c4974" providerId="LiveId" clId="{3D025BEA-E320-4906-AEE0-596CE7C25242}" dt="2024-05-07T17:11:28.897" v="136" actId="255"/>
          <ac:spMkLst>
            <pc:docMk/>
            <pc:sldMk cId="3098400315" sldId="332"/>
            <ac:spMk id="13" creationId="{B4BB921B-EDD0-B287-C25B-F64FEC6EF79E}"/>
          </ac:spMkLst>
        </pc:spChg>
        <pc:spChg chg="mod">
          <ac:chgData name="Veniero Facchetti" userId="f2c6c99af91c4974" providerId="LiveId" clId="{3D025BEA-E320-4906-AEE0-596CE7C25242}" dt="2024-05-07T17:11:37.523" v="138" actId="404"/>
          <ac:spMkLst>
            <pc:docMk/>
            <pc:sldMk cId="3098400315" sldId="332"/>
            <ac:spMk id="17" creationId="{9D70AC8D-40F8-6586-B6D8-5C0FD30D48FB}"/>
          </ac:spMkLst>
        </pc:spChg>
        <pc:picChg chg="mod">
          <ac:chgData name="Veniero Facchetti" userId="f2c6c99af91c4974" providerId="LiveId" clId="{3D025BEA-E320-4906-AEE0-596CE7C25242}" dt="2024-05-07T17:10:52.857" v="123" actId="1076"/>
          <ac:picMkLst>
            <pc:docMk/>
            <pc:sldMk cId="3098400315" sldId="332"/>
            <ac:picMk id="7" creationId="{8220890F-BA99-8B49-AB8B-A442E00A3387}"/>
          </ac:picMkLst>
        </pc:picChg>
        <pc:picChg chg="mod">
          <ac:chgData name="Veniero Facchetti" userId="f2c6c99af91c4974" providerId="LiveId" clId="{3D025BEA-E320-4906-AEE0-596CE7C25242}" dt="2024-05-07T17:10:58.745" v="125" actId="1076"/>
          <ac:picMkLst>
            <pc:docMk/>
            <pc:sldMk cId="3098400315" sldId="332"/>
            <ac:picMk id="10" creationId="{3545C68F-B283-96AA-EB0A-685E4FF96235}"/>
          </ac:picMkLst>
        </pc:picChg>
      </pc:sldChg>
      <pc:sldChg chg="modSp mod">
        <pc:chgData name="Veniero Facchetti" userId="f2c6c99af91c4974" providerId="LiveId" clId="{3D025BEA-E320-4906-AEE0-596CE7C25242}" dt="2024-05-07T17:12:24.354" v="153" actId="14100"/>
        <pc:sldMkLst>
          <pc:docMk/>
          <pc:sldMk cId="1023892386" sldId="333"/>
        </pc:sldMkLst>
        <pc:spChg chg="mod">
          <ac:chgData name="Veniero Facchetti" userId="f2c6c99af91c4974" providerId="LiveId" clId="{3D025BEA-E320-4906-AEE0-596CE7C25242}" dt="2024-05-07T17:12:24.354" v="153" actId="14100"/>
          <ac:spMkLst>
            <pc:docMk/>
            <pc:sldMk cId="1023892386" sldId="333"/>
            <ac:spMk id="4" creationId="{02ECE645-7112-C203-887E-FF739BC07182}"/>
          </ac:spMkLst>
        </pc:spChg>
        <pc:spChg chg="mod">
          <ac:chgData name="Veniero Facchetti" userId="f2c6c99af91c4974" providerId="LiveId" clId="{3D025BEA-E320-4906-AEE0-596CE7C25242}" dt="2024-05-07T17:12:07.905" v="147" actId="1076"/>
          <ac:spMkLst>
            <pc:docMk/>
            <pc:sldMk cId="1023892386" sldId="333"/>
            <ac:spMk id="5" creationId="{BBDA1E0E-F6CF-2E79-8725-EACD092041B1}"/>
          </ac:spMkLst>
        </pc:spChg>
        <pc:picChg chg="mod">
          <ac:chgData name="Veniero Facchetti" userId="f2c6c99af91c4974" providerId="LiveId" clId="{3D025BEA-E320-4906-AEE0-596CE7C25242}" dt="2024-05-07T17:12:14.801" v="149" actId="1076"/>
          <ac:picMkLst>
            <pc:docMk/>
            <pc:sldMk cId="1023892386" sldId="333"/>
            <ac:picMk id="46" creationId="{6A62A6FD-9628-1332-9AD5-202C20056445}"/>
          </ac:picMkLst>
        </pc:picChg>
      </pc:sldChg>
      <pc:sldChg chg="modSp mod">
        <pc:chgData name="Veniero Facchetti" userId="f2c6c99af91c4974" providerId="LiveId" clId="{3D025BEA-E320-4906-AEE0-596CE7C25242}" dt="2024-05-07T17:13:25.939" v="165" actId="1076"/>
        <pc:sldMkLst>
          <pc:docMk/>
          <pc:sldMk cId="3856004101" sldId="335"/>
        </pc:sldMkLst>
        <pc:spChg chg="mod">
          <ac:chgData name="Veniero Facchetti" userId="f2c6c99af91c4974" providerId="LiveId" clId="{3D025BEA-E320-4906-AEE0-596CE7C25242}" dt="2024-05-07T17:12:41.930" v="158" actId="1076"/>
          <ac:spMkLst>
            <pc:docMk/>
            <pc:sldMk cId="3856004101" sldId="335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13:25.939" v="165" actId="1076"/>
          <ac:spMkLst>
            <pc:docMk/>
            <pc:sldMk cId="3856004101" sldId="335"/>
            <ac:spMk id="9" creationId="{E55F29DF-8AFC-B588-6F92-600A486438E1}"/>
          </ac:spMkLst>
        </pc:spChg>
        <pc:spChg chg="mod">
          <ac:chgData name="Veniero Facchetti" userId="f2c6c99af91c4974" providerId="LiveId" clId="{3D025BEA-E320-4906-AEE0-596CE7C25242}" dt="2024-05-07T17:13:25.939" v="165" actId="1076"/>
          <ac:spMkLst>
            <pc:docMk/>
            <pc:sldMk cId="3856004101" sldId="335"/>
            <ac:spMk id="10" creationId="{31FEE9E9-FC13-93C6-7F7F-2C94AA7B428F}"/>
          </ac:spMkLst>
        </pc:spChg>
        <pc:spChg chg="mod">
          <ac:chgData name="Veniero Facchetti" userId="f2c6c99af91c4974" providerId="LiveId" clId="{3D025BEA-E320-4906-AEE0-596CE7C25242}" dt="2024-05-07T17:13:25.939" v="165" actId="1076"/>
          <ac:spMkLst>
            <pc:docMk/>
            <pc:sldMk cId="3856004101" sldId="335"/>
            <ac:spMk id="11" creationId="{A530AD1D-2F67-2E47-EA02-90324143C732}"/>
          </ac:spMkLst>
        </pc:spChg>
        <pc:spChg chg="mod">
          <ac:chgData name="Veniero Facchetti" userId="f2c6c99af91c4974" providerId="LiveId" clId="{3D025BEA-E320-4906-AEE0-596CE7C25242}" dt="2024-05-07T17:13:00.833" v="161" actId="2711"/>
          <ac:spMkLst>
            <pc:docMk/>
            <pc:sldMk cId="3856004101" sldId="335"/>
            <ac:spMk id="12" creationId="{A5B2E525-C2CF-F0B9-D66F-4E18A69D43CF}"/>
          </ac:spMkLst>
        </pc:spChg>
        <pc:spChg chg="mod">
          <ac:chgData name="Veniero Facchetti" userId="f2c6c99af91c4974" providerId="LiveId" clId="{3D025BEA-E320-4906-AEE0-596CE7C25242}" dt="2024-05-07T17:13:00.833" v="161" actId="2711"/>
          <ac:spMkLst>
            <pc:docMk/>
            <pc:sldMk cId="3856004101" sldId="335"/>
            <ac:spMk id="13" creationId="{C4A697FB-FD1B-31AC-1C28-ED76FC5D8C7A}"/>
          </ac:spMkLst>
        </pc:spChg>
        <pc:spChg chg="mod">
          <ac:chgData name="Veniero Facchetti" userId="f2c6c99af91c4974" providerId="LiveId" clId="{3D025BEA-E320-4906-AEE0-596CE7C25242}" dt="2024-05-07T17:13:00.833" v="161" actId="2711"/>
          <ac:spMkLst>
            <pc:docMk/>
            <pc:sldMk cId="3856004101" sldId="335"/>
            <ac:spMk id="14" creationId="{66F868A8-8506-EDC4-3EDF-16C56DE92EFA}"/>
          </ac:spMkLst>
        </pc:spChg>
        <pc:spChg chg="mod">
          <ac:chgData name="Veniero Facchetti" userId="f2c6c99af91c4974" providerId="LiveId" clId="{3D025BEA-E320-4906-AEE0-596CE7C25242}" dt="2024-05-07T17:13:00.833" v="161" actId="2711"/>
          <ac:spMkLst>
            <pc:docMk/>
            <pc:sldMk cId="3856004101" sldId="335"/>
            <ac:spMk id="15" creationId="{BF4365B9-312D-F962-6AD7-852086B7D672}"/>
          </ac:spMkLst>
        </pc:spChg>
      </pc:sldChg>
      <pc:sldChg chg="modSp mod">
        <pc:chgData name="Veniero Facchetti" userId="f2c6c99af91c4974" providerId="LiveId" clId="{3D025BEA-E320-4906-AEE0-596CE7C25242}" dt="2024-05-07T17:14:00.082" v="175" actId="1076"/>
        <pc:sldMkLst>
          <pc:docMk/>
          <pc:sldMk cId="3904351547" sldId="336"/>
        </pc:sldMkLst>
        <pc:spChg chg="mod">
          <ac:chgData name="Veniero Facchetti" userId="f2c6c99af91c4974" providerId="LiveId" clId="{3D025BEA-E320-4906-AEE0-596CE7C25242}" dt="2024-05-07T17:13:41.681" v="170" actId="1076"/>
          <ac:spMkLst>
            <pc:docMk/>
            <pc:sldMk cId="3904351547" sldId="336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14:00.082" v="175" actId="1076"/>
          <ac:spMkLst>
            <pc:docMk/>
            <pc:sldMk cId="3904351547" sldId="336"/>
            <ac:spMk id="16" creationId="{B034FD35-A4F7-914D-A0FC-461289CE3E74}"/>
          </ac:spMkLst>
        </pc:spChg>
      </pc:sldChg>
      <pc:sldChg chg="modSp mod">
        <pc:chgData name="Veniero Facchetti" userId="f2c6c99af91c4974" providerId="LiveId" clId="{3D025BEA-E320-4906-AEE0-596CE7C25242}" dt="2024-05-07T17:14:31.472" v="184" actId="2711"/>
        <pc:sldMkLst>
          <pc:docMk/>
          <pc:sldMk cId="318234628" sldId="337"/>
        </pc:sldMkLst>
        <pc:spChg chg="mod">
          <ac:chgData name="Veniero Facchetti" userId="f2c6c99af91c4974" providerId="LiveId" clId="{3D025BEA-E320-4906-AEE0-596CE7C25242}" dt="2024-05-07T17:14:27.353" v="183" actId="1076"/>
          <ac:spMkLst>
            <pc:docMk/>
            <pc:sldMk cId="318234628" sldId="337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14:31.472" v="184" actId="2711"/>
          <ac:spMkLst>
            <pc:docMk/>
            <pc:sldMk cId="318234628" sldId="337"/>
            <ac:spMk id="8" creationId="{55A31F43-70CE-8C9F-A1D4-0DB9E4C6A1A0}"/>
          </ac:spMkLst>
        </pc:spChg>
        <pc:grpChg chg="mod">
          <ac:chgData name="Veniero Facchetti" userId="f2c6c99af91c4974" providerId="LiveId" clId="{3D025BEA-E320-4906-AEE0-596CE7C25242}" dt="2024-05-07T17:14:24.737" v="182" actId="1076"/>
          <ac:grpSpMkLst>
            <pc:docMk/>
            <pc:sldMk cId="318234628" sldId="337"/>
            <ac:grpSpMk id="9" creationId="{3734ACC7-DC78-70FC-BB62-3E9AE8CD634F}"/>
          </ac:grpSpMkLst>
        </pc:grpChg>
        <pc:picChg chg="mod">
          <ac:chgData name="Veniero Facchetti" userId="f2c6c99af91c4974" providerId="LiveId" clId="{3D025BEA-E320-4906-AEE0-596CE7C25242}" dt="2024-05-07T17:14:24.737" v="182" actId="1076"/>
          <ac:picMkLst>
            <pc:docMk/>
            <pc:sldMk cId="318234628" sldId="337"/>
            <ac:picMk id="10" creationId="{ADA4A3E9-C01E-A921-AA0C-A4B55649F243}"/>
          </ac:picMkLst>
        </pc:picChg>
        <pc:picChg chg="mod">
          <ac:chgData name="Veniero Facchetti" userId="f2c6c99af91c4974" providerId="LiveId" clId="{3D025BEA-E320-4906-AEE0-596CE7C25242}" dt="2024-05-07T17:14:24.737" v="182" actId="1076"/>
          <ac:picMkLst>
            <pc:docMk/>
            <pc:sldMk cId="318234628" sldId="337"/>
            <ac:picMk id="11" creationId="{B8F7F171-D59B-EE6F-A1EE-27948B676CFC}"/>
          </ac:picMkLst>
        </pc:picChg>
      </pc:sldChg>
      <pc:sldChg chg="modSp mod">
        <pc:chgData name="Veniero Facchetti" userId="f2c6c99af91c4974" providerId="LiveId" clId="{3D025BEA-E320-4906-AEE0-596CE7C25242}" dt="2024-05-07T17:15:16.929" v="198" actId="1076"/>
        <pc:sldMkLst>
          <pc:docMk/>
          <pc:sldMk cId="4208393045" sldId="338"/>
        </pc:sldMkLst>
        <pc:spChg chg="mod">
          <ac:chgData name="Veniero Facchetti" userId="f2c6c99af91c4974" providerId="LiveId" clId="{3D025BEA-E320-4906-AEE0-596CE7C25242}" dt="2024-05-07T17:14:56.796" v="193" actId="404"/>
          <ac:spMkLst>
            <pc:docMk/>
            <pc:sldMk cId="4208393045" sldId="338"/>
            <ac:spMk id="3" creationId="{7BD04C19-7A95-3793-2E47-52E8AB3D487D}"/>
          </ac:spMkLst>
        </pc:spChg>
        <pc:spChg chg="mod">
          <ac:chgData name="Veniero Facchetti" userId="f2c6c99af91c4974" providerId="LiveId" clId="{3D025BEA-E320-4906-AEE0-596CE7C25242}" dt="2024-05-07T17:14:48.625" v="189" actId="1076"/>
          <ac:spMkLst>
            <pc:docMk/>
            <pc:sldMk cId="4208393045" sldId="338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15:16.929" v="198" actId="1076"/>
          <ac:spMkLst>
            <pc:docMk/>
            <pc:sldMk cId="4208393045" sldId="338"/>
            <ac:spMk id="19" creationId="{C0D0086C-4C9C-0707-21DD-17B9EE7D5A53}"/>
          </ac:spMkLst>
        </pc:spChg>
        <pc:spChg chg="mod">
          <ac:chgData name="Veniero Facchetti" userId="f2c6c99af91c4974" providerId="LiveId" clId="{3D025BEA-E320-4906-AEE0-596CE7C25242}" dt="2024-05-07T17:15:08.885" v="195" actId="404"/>
          <ac:spMkLst>
            <pc:docMk/>
            <pc:sldMk cId="4208393045" sldId="338"/>
            <ac:spMk id="20" creationId="{763DB617-C432-78B5-A339-71010211D54B}"/>
          </ac:spMkLst>
        </pc:spChg>
        <pc:spChg chg="mod">
          <ac:chgData name="Veniero Facchetti" userId="f2c6c99af91c4974" providerId="LiveId" clId="{3D025BEA-E320-4906-AEE0-596CE7C25242}" dt="2024-05-07T17:15:08.885" v="195" actId="404"/>
          <ac:spMkLst>
            <pc:docMk/>
            <pc:sldMk cId="4208393045" sldId="338"/>
            <ac:spMk id="21" creationId="{C8A82CCE-9EEF-9798-C837-0AF5449098E6}"/>
          </ac:spMkLst>
        </pc:spChg>
        <pc:spChg chg="mod">
          <ac:chgData name="Veniero Facchetti" userId="f2c6c99af91c4974" providerId="LiveId" clId="{3D025BEA-E320-4906-AEE0-596CE7C25242}" dt="2024-05-07T17:15:08.885" v="195" actId="404"/>
          <ac:spMkLst>
            <pc:docMk/>
            <pc:sldMk cId="4208393045" sldId="338"/>
            <ac:spMk id="22" creationId="{9A990772-9C89-588D-810D-8AA993967B3F}"/>
          </ac:spMkLst>
        </pc:spChg>
        <pc:spChg chg="mod">
          <ac:chgData name="Veniero Facchetti" userId="f2c6c99af91c4974" providerId="LiveId" clId="{3D025BEA-E320-4906-AEE0-596CE7C25242}" dt="2024-05-07T17:15:08.885" v="195" actId="404"/>
          <ac:spMkLst>
            <pc:docMk/>
            <pc:sldMk cId="4208393045" sldId="338"/>
            <ac:spMk id="23" creationId="{07C5567C-2D4C-4E97-7AC8-23C08442B1FE}"/>
          </ac:spMkLst>
        </pc:spChg>
        <pc:spChg chg="mod">
          <ac:chgData name="Veniero Facchetti" userId="f2c6c99af91c4974" providerId="LiveId" clId="{3D025BEA-E320-4906-AEE0-596CE7C25242}" dt="2024-05-07T17:15:08.885" v="195" actId="404"/>
          <ac:spMkLst>
            <pc:docMk/>
            <pc:sldMk cId="4208393045" sldId="338"/>
            <ac:spMk id="24" creationId="{8C745E9F-6667-7CFA-8101-4270D02A2803}"/>
          </ac:spMkLst>
        </pc:spChg>
        <pc:picChg chg="mod">
          <ac:chgData name="Veniero Facchetti" userId="f2c6c99af91c4974" providerId="LiveId" clId="{3D025BEA-E320-4906-AEE0-596CE7C25242}" dt="2024-05-07T17:15:13.593" v="197" actId="1076"/>
          <ac:picMkLst>
            <pc:docMk/>
            <pc:sldMk cId="4208393045" sldId="338"/>
            <ac:picMk id="4" creationId="{827AA4D3-9279-75AF-F0E7-55004D960E87}"/>
          </ac:picMkLst>
        </pc:picChg>
      </pc:sldChg>
      <pc:sldChg chg="modSp mod">
        <pc:chgData name="Veniero Facchetti" userId="f2c6c99af91c4974" providerId="LiveId" clId="{3D025BEA-E320-4906-AEE0-596CE7C25242}" dt="2024-05-07T17:15:52.996" v="208" actId="404"/>
        <pc:sldMkLst>
          <pc:docMk/>
          <pc:sldMk cId="1000117691" sldId="339"/>
        </pc:sldMkLst>
        <pc:spChg chg="mod">
          <ac:chgData name="Veniero Facchetti" userId="f2c6c99af91c4974" providerId="LiveId" clId="{3D025BEA-E320-4906-AEE0-596CE7C25242}" dt="2024-05-07T17:15:44.378" v="206" actId="1076"/>
          <ac:spMkLst>
            <pc:docMk/>
            <pc:sldMk cId="1000117691" sldId="339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15:40.937" v="205" actId="1076"/>
          <ac:spMkLst>
            <pc:docMk/>
            <pc:sldMk cId="1000117691" sldId="339"/>
            <ac:spMk id="8" creationId="{14EFEDFC-5921-EE09-D8D4-36176F017EA6}"/>
          </ac:spMkLst>
        </pc:spChg>
        <pc:spChg chg="mod">
          <ac:chgData name="Veniero Facchetti" userId="f2c6c99af91c4974" providerId="LiveId" clId="{3D025BEA-E320-4906-AEE0-596CE7C25242}" dt="2024-05-07T17:15:52.996" v="208" actId="404"/>
          <ac:spMkLst>
            <pc:docMk/>
            <pc:sldMk cId="1000117691" sldId="339"/>
            <ac:spMk id="29" creationId="{8B94AC1E-89FA-0D56-56DE-5A27D61D8B71}"/>
          </ac:spMkLst>
        </pc:spChg>
        <pc:spChg chg="mod">
          <ac:chgData name="Veniero Facchetti" userId="f2c6c99af91c4974" providerId="LiveId" clId="{3D025BEA-E320-4906-AEE0-596CE7C25242}" dt="2024-05-07T17:15:52.996" v="208" actId="404"/>
          <ac:spMkLst>
            <pc:docMk/>
            <pc:sldMk cId="1000117691" sldId="339"/>
            <ac:spMk id="30" creationId="{D618A2FC-6114-D9E7-7CBD-06B3D5C45C8B}"/>
          </ac:spMkLst>
        </pc:spChg>
        <pc:spChg chg="mod">
          <ac:chgData name="Veniero Facchetti" userId="f2c6c99af91c4974" providerId="LiveId" clId="{3D025BEA-E320-4906-AEE0-596CE7C25242}" dt="2024-05-07T17:15:52.996" v="208" actId="404"/>
          <ac:spMkLst>
            <pc:docMk/>
            <pc:sldMk cId="1000117691" sldId="339"/>
            <ac:spMk id="31" creationId="{7264FF1E-3317-90EC-D117-4FB51918EB02}"/>
          </ac:spMkLst>
        </pc:spChg>
      </pc:sldChg>
      <pc:sldChg chg="modSp mod">
        <pc:chgData name="Veniero Facchetti" userId="f2c6c99af91c4974" providerId="LiveId" clId="{3D025BEA-E320-4906-AEE0-596CE7C25242}" dt="2024-05-07T17:16:23.747" v="217" actId="1076"/>
        <pc:sldMkLst>
          <pc:docMk/>
          <pc:sldMk cId="2968017091" sldId="340"/>
        </pc:sldMkLst>
        <pc:spChg chg="mod">
          <ac:chgData name="Veniero Facchetti" userId="f2c6c99af91c4974" providerId="LiveId" clId="{3D025BEA-E320-4906-AEE0-596CE7C25242}" dt="2024-05-07T17:16:20.425" v="216" actId="1076"/>
          <ac:spMkLst>
            <pc:docMk/>
            <pc:sldMk cId="2968017091" sldId="340"/>
            <ac:spMk id="2" creationId="{9751AE07-36B1-435F-C9F8-4B0E4FB5AA1A}"/>
          </ac:spMkLst>
        </pc:spChg>
        <pc:spChg chg="mod">
          <ac:chgData name="Veniero Facchetti" userId="f2c6c99af91c4974" providerId="LiveId" clId="{3D025BEA-E320-4906-AEE0-596CE7C25242}" dt="2024-05-07T17:16:23.747" v="217" actId="1076"/>
          <ac:spMkLst>
            <pc:docMk/>
            <pc:sldMk cId="2968017091" sldId="340"/>
            <ac:spMk id="5" creationId="{BBDA1E0E-F6CF-2E79-8725-EACD092041B1}"/>
          </ac:spMkLst>
        </pc:spChg>
      </pc:sldChg>
      <pc:sldChg chg="modSp mod">
        <pc:chgData name="Veniero Facchetti" userId="f2c6c99af91c4974" providerId="LiveId" clId="{3D025BEA-E320-4906-AEE0-596CE7C25242}" dt="2024-05-07T17:16:52.171" v="227" actId="14100"/>
        <pc:sldMkLst>
          <pc:docMk/>
          <pc:sldMk cId="718803465" sldId="342"/>
        </pc:sldMkLst>
        <pc:spChg chg="mod">
          <ac:chgData name="Veniero Facchetti" userId="f2c6c99af91c4974" providerId="LiveId" clId="{3D025BEA-E320-4906-AEE0-596CE7C25242}" dt="2024-05-07T17:16:42.970" v="224" actId="1076"/>
          <ac:spMkLst>
            <pc:docMk/>
            <pc:sldMk cId="718803465" sldId="342"/>
            <ac:spMk id="5" creationId="{BBDA1E0E-F6CF-2E79-8725-EACD092041B1}"/>
          </ac:spMkLst>
        </pc:spChg>
        <pc:picChg chg="mod">
          <ac:chgData name="Veniero Facchetti" userId="f2c6c99af91c4974" providerId="LiveId" clId="{3D025BEA-E320-4906-AEE0-596CE7C25242}" dt="2024-05-07T17:16:49.666" v="226" actId="14100"/>
          <ac:picMkLst>
            <pc:docMk/>
            <pc:sldMk cId="718803465" sldId="342"/>
            <ac:picMk id="8" creationId="{6B22A7C5-3B69-EF6B-3163-082876E4BCBF}"/>
          </ac:picMkLst>
        </pc:picChg>
        <pc:picChg chg="mod">
          <ac:chgData name="Veniero Facchetti" userId="f2c6c99af91c4974" providerId="LiveId" clId="{3D025BEA-E320-4906-AEE0-596CE7C25242}" dt="2024-05-07T17:16:52.171" v="227" actId="14100"/>
          <ac:picMkLst>
            <pc:docMk/>
            <pc:sldMk cId="718803465" sldId="342"/>
            <ac:picMk id="9" creationId="{20E6724C-5383-CBCA-A878-3557A721F217}"/>
          </ac:picMkLst>
        </pc:picChg>
        <pc:picChg chg="mod">
          <ac:chgData name="Veniero Facchetti" userId="f2c6c99af91c4974" providerId="LiveId" clId="{3D025BEA-E320-4906-AEE0-596CE7C25242}" dt="2024-05-07T17:16:45.753" v="225" actId="14100"/>
          <ac:picMkLst>
            <pc:docMk/>
            <pc:sldMk cId="718803465" sldId="342"/>
            <ac:picMk id="12" creationId="{5317BFD3-59A5-AB35-2805-A2C2E26EB875}"/>
          </ac:picMkLst>
        </pc:picChg>
      </pc:sldChg>
      <pc:sldChg chg="modSp mod">
        <pc:chgData name="Veniero Facchetti" userId="f2c6c99af91c4974" providerId="LiveId" clId="{3D025BEA-E320-4906-AEE0-596CE7C25242}" dt="2024-05-07T17:17:21.242" v="236" actId="1076"/>
        <pc:sldMkLst>
          <pc:docMk/>
          <pc:sldMk cId="1768088406" sldId="343"/>
        </pc:sldMkLst>
        <pc:spChg chg="mod">
          <ac:chgData name="Veniero Facchetti" userId="f2c6c99af91c4974" providerId="LiveId" clId="{3D025BEA-E320-4906-AEE0-596CE7C25242}" dt="2024-05-07T17:17:21.242" v="236" actId="1076"/>
          <ac:spMkLst>
            <pc:docMk/>
            <pc:sldMk cId="1768088406" sldId="343"/>
            <ac:spMk id="2" creationId="{5D43F47F-C6FA-D313-A25B-6B3F69D89708}"/>
          </ac:spMkLst>
        </pc:spChg>
        <pc:spChg chg="mod">
          <ac:chgData name="Veniero Facchetti" userId="f2c6c99af91c4974" providerId="LiveId" clId="{3D025BEA-E320-4906-AEE0-596CE7C25242}" dt="2024-05-07T17:17:06.209" v="231" actId="1076"/>
          <ac:spMkLst>
            <pc:docMk/>
            <pc:sldMk cId="1768088406" sldId="343"/>
            <ac:spMk id="5" creationId="{BBDA1E0E-F6CF-2E79-8725-EACD092041B1}"/>
          </ac:spMkLst>
        </pc:spChg>
      </pc:sldChg>
      <pc:sldChg chg="modSp mod">
        <pc:chgData name="Veniero Facchetti" userId="f2c6c99af91c4974" providerId="LiveId" clId="{3D025BEA-E320-4906-AEE0-596CE7C25242}" dt="2024-05-07T17:17:48.930" v="244" actId="1076"/>
        <pc:sldMkLst>
          <pc:docMk/>
          <pc:sldMk cId="2052419641" sldId="344"/>
        </pc:sldMkLst>
        <pc:spChg chg="mod">
          <ac:chgData name="Veniero Facchetti" userId="f2c6c99af91c4974" providerId="LiveId" clId="{3D025BEA-E320-4906-AEE0-596CE7C25242}" dt="2024-05-07T17:17:48.930" v="244" actId="1076"/>
          <ac:spMkLst>
            <pc:docMk/>
            <pc:sldMk cId="2052419641" sldId="344"/>
            <ac:spMk id="5" creationId="{BBDA1E0E-F6CF-2E79-8725-EACD092041B1}"/>
          </ac:spMkLst>
        </pc:spChg>
        <pc:picChg chg="mod">
          <ac:chgData name="Veniero Facchetti" userId="f2c6c99af91c4974" providerId="LiveId" clId="{3D025BEA-E320-4906-AEE0-596CE7C25242}" dt="2024-05-07T17:17:42.033" v="242" actId="14100"/>
          <ac:picMkLst>
            <pc:docMk/>
            <pc:sldMk cId="2052419641" sldId="344"/>
            <ac:picMk id="32" creationId="{B51DD53F-D124-C3E8-4F84-C5DE5974F821}"/>
          </ac:picMkLst>
        </pc:picChg>
      </pc:sldChg>
      <pc:sldChg chg="modSp mod">
        <pc:chgData name="Veniero Facchetti" userId="f2c6c99af91c4974" providerId="LiveId" clId="{3D025BEA-E320-4906-AEE0-596CE7C25242}" dt="2024-05-07T17:18:24.489" v="262" actId="1076"/>
        <pc:sldMkLst>
          <pc:docMk/>
          <pc:sldMk cId="3590377506" sldId="346"/>
        </pc:sldMkLst>
        <pc:spChg chg="mod">
          <ac:chgData name="Veniero Facchetti" userId="f2c6c99af91c4974" providerId="LiveId" clId="{3D025BEA-E320-4906-AEE0-596CE7C25242}" dt="2024-05-07T17:18:20.353" v="260" actId="1076"/>
          <ac:spMkLst>
            <pc:docMk/>
            <pc:sldMk cId="3590377506" sldId="346"/>
            <ac:spMk id="2" creationId="{2E2F65E3-6583-6B4E-7422-A33494C5F981}"/>
          </ac:spMkLst>
        </pc:spChg>
        <pc:spChg chg="mod">
          <ac:chgData name="Veniero Facchetti" userId="f2c6c99af91c4974" providerId="LiveId" clId="{3D025BEA-E320-4906-AEE0-596CE7C25242}" dt="2024-05-07T17:18:17.934" v="259" actId="1037"/>
          <ac:spMkLst>
            <pc:docMk/>
            <pc:sldMk cId="3590377506" sldId="346"/>
            <ac:spMk id="5" creationId="{BBDA1E0E-F6CF-2E79-8725-EACD092041B1}"/>
          </ac:spMkLst>
        </pc:spChg>
        <pc:picChg chg="mod">
          <ac:chgData name="Veniero Facchetti" userId="f2c6c99af91c4974" providerId="LiveId" clId="{3D025BEA-E320-4906-AEE0-596CE7C25242}" dt="2024-05-07T17:18:24.489" v="262" actId="1076"/>
          <ac:picMkLst>
            <pc:docMk/>
            <pc:sldMk cId="3590377506" sldId="346"/>
            <ac:picMk id="4" creationId="{C2D15A1A-B526-A937-1302-FE6082B159F8}"/>
          </ac:picMkLst>
        </pc:picChg>
      </pc:sldChg>
      <pc:sldChg chg="modSp mod">
        <pc:chgData name="Veniero Facchetti" userId="f2c6c99af91c4974" providerId="LiveId" clId="{3D025BEA-E320-4906-AEE0-596CE7C25242}" dt="2024-05-07T17:19:14.490" v="281" actId="1076"/>
        <pc:sldMkLst>
          <pc:docMk/>
          <pc:sldMk cId="2399004172" sldId="348"/>
        </pc:sldMkLst>
        <pc:spChg chg="mod">
          <ac:chgData name="Veniero Facchetti" userId="f2c6c99af91c4974" providerId="LiveId" clId="{3D025BEA-E320-4906-AEE0-596CE7C25242}" dt="2024-05-07T17:18:43.338" v="267" actId="1076"/>
          <ac:spMkLst>
            <pc:docMk/>
            <pc:sldMk cId="2399004172" sldId="348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19:14.490" v="281" actId="1076"/>
          <ac:spMkLst>
            <pc:docMk/>
            <pc:sldMk cId="2399004172" sldId="348"/>
            <ac:spMk id="6" creationId="{BCE1C092-A46B-1E28-2D09-82578E179294}"/>
          </ac:spMkLst>
        </pc:spChg>
      </pc:sldChg>
      <pc:sldChg chg="modSp mod">
        <pc:chgData name="Veniero Facchetti" userId="f2c6c99af91c4974" providerId="LiveId" clId="{3D025BEA-E320-4906-AEE0-596CE7C25242}" dt="2024-05-07T17:19:46.883" v="294" actId="404"/>
        <pc:sldMkLst>
          <pc:docMk/>
          <pc:sldMk cId="3372487291" sldId="349"/>
        </pc:sldMkLst>
        <pc:spChg chg="mod">
          <ac:chgData name="Veniero Facchetti" userId="f2c6c99af91c4974" providerId="LiveId" clId="{3D025BEA-E320-4906-AEE0-596CE7C25242}" dt="2024-05-07T17:19:46.883" v="294" actId="404"/>
          <ac:spMkLst>
            <pc:docMk/>
            <pc:sldMk cId="3372487291" sldId="349"/>
            <ac:spMk id="2" creationId="{1678BDEC-C785-9EBE-6E86-AB2FFF3E44EB}"/>
          </ac:spMkLst>
        </pc:spChg>
        <pc:spChg chg="mod">
          <ac:chgData name="Veniero Facchetti" userId="f2c6c99af91c4974" providerId="LiveId" clId="{3D025BEA-E320-4906-AEE0-596CE7C25242}" dt="2024-05-07T17:19:40.347" v="291" actId="1076"/>
          <ac:spMkLst>
            <pc:docMk/>
            <pc:sldMk cId="3372487291" sldId="349"/>
            <ac:spMk id="4" creationId="{5D21ABD6-6964-F56F-6AEC-9337D0F13DF0}"/>
          </ac:spMkLst>
        </pc:spChg>
        <pc:spChg chg="mod">
          <ac:chgData name="Veniero Facchetti" userId="f2c6c99af91c4974" providerId="LiveId" clId="{3D025BEA-E320-4906-AEE0-596CE7C25242}" dt="2024-05-07T17:19:26.914" v="286" actId="1076"/>
          <ac:spMkLst>
            <pc:docMk/>
            <pc:sldMk cId="3372487291" sldId="349"/>
            <ac:spMk id="5" creationId="{BBDA1E0E-F6CF-2E79-8725-EACD092041B1}"/>
          </ac:spMkLst>
        </pc:spChg>
      </pc:sldChg>
      <pc:sldChg chg="modSp mod">
        <pc:chgData name="Veniero Facchetti" userId="f2c6c99af91c4974" providerId="LiveId" clId="{3D025BEA-E320-4906-AEE0-596CE7C25242}" dt="2024-05-07T17:20:15.274" v="301" actId="1076"/>
        <pc:sldMkLst>
          <pc:docMk/>
          <pc:sldMk cId="955068210" sldId="350"/>
        </pc:sldMkLst>
        <pc:spChg chg="mod">
          <ac:chgData name="Veniero Facchetti" userId="f2c6c99af91c4974" providerId="LiveId" clId="{3D025BEA-E320-4906-AEE0-596CE7C25242}" dt="2024-05-07T17:20:15.274" v="301" actId="1076"/>
          <ac:spMkLst>
            <pc:docMk/>
            <pc:sldMk cId="955068210" sldId="350"/>
            <ac:spMk id="3" creationId="{49AA0FC1-BB8C-2CBC-5D16-498584D6B047}"/>
          </ac:spMkLst>
        </pc:spChg>
        <pc:spChg chg="mod">
          <ac:chgData name="Veniero Facchetti" userId="f2c6c99af91c4974" providerId="LiveId" clId="{3D025BEA-E320-4906-AEE0-596CE7C25242}" dt="2024-05-07T17:20:03.842" v="299" actId="1076"/>
          <ac:spMkLst>
            <pc:docMk/>
            <pc:sldMk cId="955068210" sldId="350"/>
            <ac:spMk id="5" creationId="{BBDA1E0E-F6CF-2E79-8725-EACD092041B1}"/>
          </ac:spMkLst>
        </pc:spChg>
      </pc:sldChg>
      <pc:sldChg chg="modSp mod">
        <pc:chgData name="Veniero Facchetti" userId="f2c6c99af91c4974" providerId="LiveId" clId="{3D025BEA-E320-4906-AEE0-596CE7C25242}" dt="2024-05-07T17:20:43.786" v="312" actId="1076"/>
        <pc:sldMkLst>
          <pc:docMk/>
          <pc:sldMk cId="405643385" sldId="351"/>
        </pc:sldMkLst>
        <pc:spChg chg="mod">
          <ac:chgData name="Veniero Facchetti" userId="f2c6c99af91c4974" providerId="LiveId" clId="{3D025BEA-E320-4906-AEE0-596CE7C25242}" dt="2024-05-07T17:20:43.786" v="312" actId="1076"/>
          <ac:spMkLst>
            <pc:docMk/>
            <pc:sldMk cId="405643385" sldId="351"/>
            <ac:spMk id="4" creationId="{12B6180D-A4B3-0531-0C99-C0BB9F9BEB6E}"/>
          </ac:spMkLst>
        </pc:spChg>
        <pc:spChg chg="mod">
          <ac:chgData name="Veniero Facchetti" userId="f2c6c99af91c4974" providerId="LiveId" clId="{3D025BEA-E320-4906-AEE0-596CE7C25242}" dt="2024-05-07T17:20:30.779" v="306" actId="1076"/>
          <ac:spMkLst>
            <pc:docMk/>
            <pc:sldMk cId="405643385" sldId="351"/>
            <ac:spMk id="5" creationId="{BBDA1E0E-F6CF-2E79-8725-EACD092041B1}"/>
          </ac:spMkLst>
        </pc:spChg>
        <pc:picChg chg="mod">
          <ac:chgData name="Veniero Facchetti" userId="f2c6c99af91c4974" providerId="LiveId" clId="{3D025BEA-E320-4906-AEE0-596CE7C25242}" dt="2024-05-07T17:20:41.178" v="311" actId="1076"/>
          <ac:picMkLst>
            <pc:docMk/>
            <pc:sldMk cId="405643385" sldId="351"/>
            <ac:picMk id="2" creationId="{380D3A60-3429-7A12-D721-64BFD43B15EE}"/>
          </ac:picMkLst>
        </pc:picChg>
      </pc:sldChg>
      <pc:sldChg chg="modSp mod">
        <pc:chgData name="Veniero Facchetti" userId="f2c6c99af91c4974" providerId="LiveId" clId="{3D025BEA-E320-4906-AEE0-596CE7C25242}" dt="2024-05-07T17:21:25.436" v="325" actId="404"/>
        <pc:sldMkLst>
          <pc:docMk/>
          <pc:sldMk cId="1620491242" sldId="352"/>
        </pc:sldMkLst>
        <pc:spChg chg="mod">
          <ac:chgData name="Veniero Facchetti" userId="f2c6c99af91c4974" providerId="LiveId" clId="{3D025BEA-E320-4906-AEE0-596CE7C25242}" dt="2024-05-07T17:21:12.378" v="321" actId="1076"/>
          <ac:spMkLst>
            <pc:docMk/>
            <pc:sldMk cId="1620491242" sldId="352"/>
            <ac:spMk id="3" creationId="{3F82AFFD-4B30-C1C7-98D8-C9D9CA9AEBD8}"/>
          </ac:spMkLst>
        </pc:spChg>
        <pc:spChg chg="mod">
          <ac:chgData name="Veniero Facchetti" userId="f2c6c99af91c4974" providerId="LiveId" clId="{3D025BEA-E320-4906-AEE0-596CE7C25242}" dt="2024-05-07T17:21:17.114" v="322" actId="1076"/>
          <ac:spMkLst>
            <pc:docMk/>
            <pc:sldMk cId="1620491242" sldId="352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21:25.436" v="325" actId="404"/>
          <ac:spMkLst>
            <pc:docMk/>
            <pc:sldMk cId="1620491242" sldId="352"/>
            <ac:spMk id="9" creationId="{4CBD21A5-E134-EEC2-2E81-CEAB15890B79}"/>
          </ac:spMkLst>
        </pc:spChg>
        <pc:spChg chg="mod">
          <ac:chgData name="Veniero Facchetti" userId="f2c6c99af91c4974" providerId="LiveId" clId="{3D025BEA-E320-4906-AEE0-596CE7C25242}" dt="2024-05-07T17:21:25.436" v="325" actId="404"/>
          <ac:spMkLst>
            <pc:docMk/>
            <pc:sldMk cId="1620491242" sldId="352"/>
            <ac:spMk id="10" creationId="{0FEEC207-C043-9F80-B74A-7E2B71B71D27}"/>
          </ac:spMkLst>
        </pc:spChg>
        <pc:spChg chg="mod">
          <ac:chgData name="Veniero Facchetti" userId="f2c6c99af91c4974" providerId="LiveId" clId="{3D025BEA-E320-4906-AEE0-596CE7C25242}" dt="2024-05-07T17:21:25.436" v="325" actId="404"/>
          <ac:spMkLst>
            <pc:docMk/>
            <pc:sldMk cId="1620491242" sldId="352"/>
            <ac:spMk id="11" creationId="{583A9276-1A8E-0F59-34E9-F5AB469D834C}"/>
          </ac:spMkLst>
        </pc:spChg>
      </pc:sldChg>
      <pc:sldChg chg="modSp mod">
        <pc:chgData name="Veniero Facchetti" userId="f2c6c99af91c4974" providerId="LiveId" clId="{3D025BEA-E320-4906-AEE0-596CE7C25242}" dt="2024-05-07T17:22:05.202" v="338" actId="1076"/>
        <pc:sldMkLst>
          <pc:docMk/>
          <pc:sldMk cId="539427721" sldId="353"/>
        </pc:sldMkLst>
        <pc:spChg chg="mod">
          <ac:chgData name="Veniero Facchetti" userId="f2c6c99af91c4974" providerId="LiveId" clId="{3D025BEA-E320-4906-AEE0-596CE7C25242}" dt="2024-05-07T17:22:02.426" v="337" actId="1076"/>
          <ac:spMkLst>
            <pc:docMk/>
            <pc:sldMk cId="539427721" sldId="353"/>
            <ac:spMk id="2" creationId="{1765F9C7-56CB-9533-1A5C-F1AEC35B123F}"/>
          </ac:spMkLst>
        </pc:spChg>
        <pc:spChg chg="mod">
          <ac:chgData name="Veniero Facchetti" userId="f2c6c99af91c4974" providerId="LiveId" clId="{3D025BEA-E320-4906-AEE0-596CE7C25242}" dt="2024-05-07T17:22:05.202" v="338" actId="1076"/>
          <ac:spMkLst>
            <pc:docMk/>
            <pc:sldMk cId="539427721" sldId="353"/>
            <ac:spMk id="5" creationId="{BBDA1E0E-F6CF-2E79-8725-EACD092041B1}"/>
          </ac:spMkLst>
        </pc:spChg>
        <pc:graphicFrameChg chg="mod modGraphic">
          <ac:chgData name="Veniero Facchetti" userId="f2c6c99af91c4974" providerId="LiveId" clId="{3D025BEA-E320-4906-AEE0-596CE7C25242}" dt="2024-05-07T17:21:58.573" v="336" actId="14100"/>
          <ac:graphicFrameMkLst>
            <pc:docMk/>
            <pc:sldMk cId="539427721" sldId="353"/>
            <ac:graphicFrameMk id="4" creationId="{2898C5BE-28A5-7D3B-A846-8E18D9DC818A}"/>
          </ac:graphicFrameMkLst>
        </pc:graphicFrameChg>
      </pc:sldChg>
      <pc:sldChg chg="modSp mod">
        <pc:chgData name="Veniero Facchetti" userId="f2c6c99af91c4974" providerId="LiveId" clId="{3D025BEA-E320-4906-AEE0-596CE7C25242}" dt="2024-05-07T17:22:46.276" v="354" actId="404"/>
        <pc:sldMkLst>
          <pc:docMk/>
          <pc:sldMk cId="2379090578" sldId="354"/>
        </pc:sldMkLst>
        <pc:spChg chg="mod">
          <ac:chgData name="Veniero Facchetti" userId="f2c6c99af91c4974" providerId="LiveId" clId="{3D025BEA-E320-4906-AEE0-596CE7C25242}" dt="2024-05-07T17:22:35.586" v="350" actId="1076"/>
          <ac:spMkLst>
            <pc:docMk/>
            <pc:sldMk cId="2379090578" sldId="354"/>
            <ac:spMk id="3" creationId="{7391D8E0-9D16-7125-EB76-0ACF5AEF5E96}"/>
          </ac:spMkLst>
        </pc:spChg>
        <pc:spChg chg="mod">
          <ac:chgData name="Veniero Facchetti" userId="f2c6c99af91c4974" providerId="LiveId" clId="{3D025BEA-E320-4906-AEE0-596CE7C25242}" dt="2024-05-07T17:22:39.298" v="351" actId="1076"/>
          <ac:spMkLst>
            <pc:docMk/>
            <pc:sldMk cId="2379090578" sldId="354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22:46.276" v="354" actId="404"/>
          <ac:spMkLst>
            <pc:docMk/>
            <pc:sldMk cId="2379090578" sldId="354"/>
            <ac:spMk id="9" creationId="{91245045-F358-F13D-C7C8-4E531178C39B}"/>
          </ac:spMkLst>
        </pc:spChg>
        <pc:spChg chg="mod">
          <ac:chgData name="Veniero Facchetti" userId="f2c6c99af91c4974" providerId="LiveId" clId="{3D025BEA-E320-4906-AEE0-596CE7C25242}" dt="2024-05-07T17:22:46.276" v="354" actId="404"/>
          <ac:spMkLst>
            <pc:docMk/>
            <pc:sldMk cId="2379090578" sldId="354"/>
            <ac:spMk id="10" creationId="{C1E46DCF-2D6D-7EC4-305E-20DC3F33EC5D}"/>
          </ac:spMkLst>
        </pc:spChg>
        <pc:picChg chg="mod">
          <ac:chgData name="Veniero Facchetti" userId="f2c6c99af91c4974" providerId="LiveId" clId="{3D025BEA-E320-4906-AEE0-596CE7C25242}" dt="2024-05-07T17:22:27.498" v="347" actId="1076"/>
          <ac:picMkLst>
            <pc:docMk/>
            <pc:sldMk cId="2379090578" sldId="354"/>
            <ac:picMk id="6" creationId="{5B6B887E-B730-48BC-E298-8943B674ABDF}"/>
          </ac:picMkLst>
        </pc:picChg>
        <pc:picChg chg="mod">
          <ac:chgData name="Veniero Facchetti" userId="f2c6c99af91c4974" providerId="LiveId" clId="{3D025BEA-E320-4906-AEE0-596CE7C25242}" dt="2024-05-07T17:22:31.730" v="349" actId="1076"/>
          <ac:picMkLst>
            <pc:docMk/>
            <pc:sldMk cId="2379090578" sldId="354"/>
            <ac:picMk id="8" creationId="{13E7F823-4CE9-6FB7-094F-15C5AA31648F}"/>
          </ac:picMkLst>
        </pc:picChg>
      </pc:sldChg>
      <pc:sldChg chg="modSp mod">
        <pc:chgData name="Veniero Facchetti" userId="f2c6c99af91c4974" providerId="LiveId" clId="{3D025BEA-E320-4906-AEE0-596CE7C25242}" dt="2024-05-07T17:23:17.125" v="366" actId="404"/>
        <pc:sldMkLst>
          <pc:docMk/>
          <pc:sldMk cId="581181666" sldId="355"/>
        </pc:sldMkLst>
        <pc:spChg chg="mod">
          <ac:chgData name="Veniero Facchetti" userId="f2c6c99af91c4974" providerId="LiveId" clId="{3D025BEA-E320-4906-AEE0-596CE7C25242}" dt="2024-05-07T17:23:09.453" v="363" actId="1076"/>
          <ac:spMkLst>
            <pc:docMk/>
            <pc:sldMk cId="581181666" sldId="355"/>
            <ac:spMk id="3" creationId="{7391D8E0-9D16-7125-EB76-0ACF5AEF5E96}"/>
          </ac:spMkLst>
        </pc:spChg>
        <pc:spChg chg="mod">
          <ac:chgData name="Veniero Facchetti" userId="f2c6c99af91c4974" providerId="LiveId" clId="{3D025BEA-E320-4906-AEE0-596CE7C25242}" dt="2024-05-07T17:23:00.442" v="359" actId="1076"/>
          <ac:spMkLst>
            <pc:docMk/>
            <pc:sldMk cId="581181666" sldId="355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23:17.125" v="366" actId="404"/>
          <ac:spMkLst>
            <pc:docMk/>
            <pc:sldMk cId="581181666" sldId="355"/>
            <ac:spMk id="21" creationId="{1C41FBE0-BCB4-EA70-F680-81926C65D399}"/>
          </ac:spMkLst>
        </pc:spChg>
      </pc:sldChg>
      <pc:sldChg chg="modSp mod">
        <pc:chgData name="Veniero Facchetti" userId="f2c6c99af91c4974" providerId="LiveId" clId="{3D025BEA-E320-4906-AEE0-596CE7C25242}" dt="2024-05-07T17:23:54.799" v="378" actId="404"/>
        <pc:sldMkLst>
          <pc:docMk/>
          <pc:sldMk cId="2305766078" sldId="358"/>
        </pc:sldMkLst>
        <pc:spChg chg="mod">
          <ac:chgData name="Veniero Facchetti" userId="f2c6c99af91c4974" providerId="LiveId" clId="{3D025BEA-E320-4906-AEE0-596CE7C25242}" dt="2024-05-07T17:23:45.802" v="375" actId="1076"/>
          <ac:spMkLst>
            <pc:docMk/>
            <pc:sldMk cId="2305766078" sldId="358"/>
            <ac:spMk id="3" creationId="{6D768C5A-9FC0-158F-9CBE-A97E0D1B434F}"/>
          </ac:spMkLst>
        </pc:spChg>
        <pc:spChg chg="mod">
          <ac:chgData name="Veniero Facchetti" userId="f2c6c99af91c4974" providerId="LiveId" clId="{3D025BEA-E320-4906-AEE0-596CE7C25242}" dt="2024-05-07T17:23:33.578" v="371" actId="1076"/>
          <ac:spMkLst>
            <pc:docMk/>
            <pc:sldMk cId="2305766078" sldId="358"/>
            <ac:spMk id="5" creationId="{BBDA1E0E-F6CF-2E79-8725-EACD092041B1}"/>
          </ac:spMkLst>
        </pc:spChg>
        <pc:spChg chg="mod">
          <ac:chgData name="Veniero Facchetti" userId="f2c6c99af91c4974" providerId="LiveId" clId="{3D025BEA-E320-4906-AEE0-596CE7C25242}" dt="2024-05-07T17:23:54.799" v="378" actId="404"/>
          <ac:spMkLst>
            <pc:docMk/>
            <pc:sldMk cId="2305766078" sldId="358"/>
            <ac:spMk id="26" creationId="{EDA28581-E788-895D-4CEF-CA6671422F1B}"/>
          </ac:spMkLst>
        </pc:spChg>
        <pc:picChg chg="mod">
          <ac:chgData name="Veniero Facchetti" userId="f2c6c99af91c4974" providerId="LiveId" clId="{3D025BEA-E320-4906-AEE0-596CE7C25242}" dt="2024-05-07T17:23:43.411" v="374" actId="14100"/>
          <ac:picMkLst>
            <pc:docMk/>
            <pc:sldMk cId="2305766078" sldId="358"/>
            <ac:picMk id="25" creationId="{D3B9FC54-BE71-AE92-34A2-FCE1F5D2392B}"/>
          </ac:picMkLst>
        </pc:picChg>
      </pc:sldChg>
      <pc:sldChg chg="modSp mod">
        <pc:chgData name="Veniero Facchetti" userId="f2c6c99af91c4974" providerId="LiveId" clId="{3D025BEA-E320-4906-AEE0-596CE7C25242}" dt="2024-05-07T17:24:56.210" v="396" actId="1076"/>
        <pc:sldMkLst>
          <pc:docMk/>
          <pc:sldMk cId="17526227" sldId="359"/>
        </pc:sldMkLst>
        <pc:spChg chg="mod">
          <ac:chgData name="Veniero Facchetti" userId="f2c6c99af91c4974" providerId="LiveId" clId="{3D025BEA-E320-4906-AEE0-596CE7C25242}" dt="2024-05-07T17:24:56.210" v="396" actId="1076"/>
          <ac:spMkLst>
            <pc:docMk/>
            <pc:sldMk cId="17526227" sldId="359"/>
            <ac:spMk id="2" creationId="{F5740EA7-DEFE-5622-5B27-90906794A63F}"/>
          </ac:spMkLst>
        </pc:spChg>
        <pc:spChg chg="mod">
          <ac:chgData name="Veniero Facchetti" userId="f2c6c99af91c4974" providerId="LiveId" clId="{3D025BEA-E320-4906-AEE0-596CE7C25242}" dt="2024-05-07T17:24:27.018" v="388" actId="1076"/>
          <ac:spMkLst>
            <pc:docMk/>
            <pc:sldMk cId="17526227" sldId="359"/>
            <ac:spMk id="5" creationId="{BBDA1E0E-F6CF-2E79-8725-EACD092041B1}"/>
          </ac:spMkLst>
        </pc:spChg>
      </pc:sldChg>
      <pc:sldChg chg="modSp mod">
        <pc:chgData name="Veniero Facchetti" userId="f2c6c99af91c4974" providerId="LiveId" clId="{3D025BEA-E320-4906-AEE0-596CE7C25242}" dt="2024-05-07T17:08:08.785" v="79" actId="1076"/>
        <pc:sldMkLst>
          <pc:docMk/>
          <pc:sldMk cId="1251604812" sldId="360"/>
        </pc:sldMkLst>
        <pc:spChg chg="mod">
          <ac:chgData name="Veniero Facchetti" userId="f2c6c99af91c4974" providerId="LiveId" clId="{3D025BEA-E320-4906-AEE0-596CE7C25242}" dt="2024-05-07T17:07:49.033" v="73" actId="1076"/>
          <ac:spMkLst>
            <pc:docMk/>
            <pc:sldMk cId="1251604812" sldId="360"/>
            <ac:spMk id="42" creationId="{35235C34-3797-1FE9-37A6-002D3A9928F7}"/>
          </ac:spMkLst>
        </pc:spChg>
        <pc:picChg chg="mod">
          <ac:chgData name="Veniero Facchetti" userId="f2c6c99af91c4974" providerId="LiveId" clId="{3D025BEA-E320-4906-AEE0-596CE7C25242}" dt="2024-05-07T17:07:53.473" v="74" actId="14100"/>
          <ac:picMkLst>
            <pc:docMk/>
            <pc:sldMk cId="1251604812" sldId="360"/>
            <ac:picMk id="3" creationId="{594712C0-3CB8-9BF2-9F0C-595BEB42EBFB}"/>
          </ac:picMkLst>
        </pc:picChg>
        <pc:picChg chg="mod">
          <ac:chgData name="Veniero Facchetti" userId="f2c6c99af91c4974" providerId="LiveId" clId="{3D025BEA-E320-4906-AEE0-596CE7C25242}" dt="2024-05-07T17:07:59.433" v="76" actId="1076"/>
          <ac:picMkLst>
            <pc:docMk/>
            <pc:sldMk cId="1251604812" sldId="360"/>
            <ac:picMk id="6" creationId="{A0FBAAE9-8CE9-CF23-6C94-725C3ABD37E2}"/>
          </ac:picMkLst>
        </pc:picChg>
        <pc:picChg chg="mod">
          <ac:chgData name="Veniero Facchetti" userId="f2c6c99af91c4974" providerId="LiveId" clId="{3D025BEA-E320-4906-AEE0-596CE7C25242}" dt="2024-05-07T17:08:08.785" v="79" actId="1076"/>
          <ac:picMkLst>
            <pc:docMk/>
            <pc:sldMk cId="1251604812" sldId="360"/>
            <ac:picMk id="7" creationId="{C6CD9C86-6BD0-673D-3A2F-DA5D7CC5D56E}"/>
          </ac:picMkLst>
        </pc:picChg>
        <pc:picChg chg="mod">
          <ac:chgData name="Veniero Facchetti" userId="f2c6c99af91c4974" providerId="LiveId" clId="{3D025BEA-E320-4906-AEE0-596CE7C25242}" dt="2024-05-07T17:08:01.841" v="77" actId="1076"/>
          <ac:picMkLst>
            <pc:docMk/>
            <pc:sldMk cId="1251604812" sldId="360"/>
            <ac:picMk id="8" creationId="{7AE36D32-6E1B-B49A-DDAF-1FE8EC5BDEBA}"/>
          </ac:picMkLst>
        </pc:picChg>
        <pc:picChg chg="mod">
          <ac:chgData name="Veniero Facchetti" userId="f2c6c99af91c4974" providerId="LiveId" clId="{3D025BEA-E320-4906-AEE0-596CE7C25242}" dt="2024-05-07T17:08:05.289" v="78" actId="1076"/>
          <ac:picMkLst>
            <pc:docMk/>
            <pc:sldMk cId="1251604812" sldId="360"/>
            <ac:picMk id="9" creationId="{6A24071C-3E8A-50FA-309A-B07DA876752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07/05/2024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07/05/2024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t="-19375" r="7943" b="19375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  <p:sldLayoutId id="2147483698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1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CE03B2.1C577A00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cid:image001.png@01CE03B2.1C577A00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cid:image001.png@01CE03B2.1C577A00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cid:image001.png@01CE03B2.1C577A0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cid:image001.png@01CE03B2.1C577A00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09865"/>
            <a:ext cx="4324350" cy="2510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Application of AI technologies and GNN surrogate models on manufacturing processes</a:t>
            </a:r>
            <a:endParaRPr lang="it-IT" sz="3200" dirty="0"/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D292A9EC-137F-6943-29F3-0B8D62C09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399" y="1083734"/>
            <a:ext cx="4802082" cy="3402542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Background &amp; Motivation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rgbClr val="1D71B8"/>
                </a:solidFill>
              </a:rPr>
              <a:t>Use Case on Die Wear Modelling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GNN-based Surrogate Model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1D31806-7066-303B-3A58-54AF41A2D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52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98932" y="817742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 of Die Failure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AA52D1B-CF36-4817-8E16-4CAB98CB8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4" y="3304580"/>
            <a:ext cx="19576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0378D4ED-679F-EDDA-FDED-8C9FD095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60" y="3263131"/>
            <a:ext cx="2090597" cy="111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FB26104-B375-F8D9-512C-A9FB48A4F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64" y="3306342"/>
            <a:ext cx="1754235" cy="107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123EB7FE-1911-29AE-85C6-AF24A9FFF8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607"/>
          <a:stretch/>
        </p:blipFill>
        <p:spPr>
          <a:xfrm>
            <a:off x="6555454" y="437216"/>
            <a:ext cx="1633450" cy="2102582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0D1A28CD-34B5-FC36-F9F9-17838BCB9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932" y="2717726"/>
            <a:ext cx="1922615" cy="1664072"/>
          </a:xfrm>
          <a:prstGeom prst="rect">
            <a:avLst/>
          </a:prstGeom>
        </p:spPr>
      </p:pic>
      <p:sp>
        <p:nvSpPr>
          <p:cNvPr id="9" name="ZoneTexte 23">
            <a:extLst>
              <a:ext uri="{FF2B5EF4-FFF2-40B4-BE49-F238E27FC236}">
                <a16:creationId xmlns:a16="http://schemas.microsoft.com/office/drawing/2014/main" id="{E55F29DF-8AFC-B588-6F92-600A48643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77" y="1294247"/>
            <a:ext cx="7952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GB" altLang="fr-FR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Die lifetime is a major concern in the forging industry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31FEE9E9-FC13-93C6-7F7F-2C94AA7B428F}"/>
              </a:ext>
            </a:extLst>
          </p:cNvPr>
          <p:cNvSpPr txBox="1"/>
          <p:nvPr/>
        </p:nvSpPr>
        <p:spPr>
          <a:xfrm>
            <a:off x="250825" y="1603379"/>
            <a:ext cx="8720328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Origin of failure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Abrasive die wear =&gt;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forged parts are out of dimensional specifications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Gross cracking or plastic deformation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Mechanical or thermal fatigue</a:t>
            </a:r>
          </a:p>
        </p:txBody>
      </p:sp>
      <p:sp>
        <p:nvSpPr>
          <p:cNvPr id="11" name="ZoneTexte 23">
            <a:extLst>
              <a:ext uri="{FF2B5EF4-FFF2-40B4-BE49-F238E27FC236}">
                <a16:creationId xmlns:a16="http://schemas.microsoft.com/office/drawing/2014/main" id="{A530AD1D-2F67-2E47-EA02-90324143C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52" y="2657650"/>
            <a:ext cx="56179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fr-FR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Nearly 70% of die failure is due to abrasive wear</a:t>
            </a:r>
          </a:p>
        </p:txBody>
      </p:sp>
      <p:sp>
        <p:nvSpPr>
          <p:cNvPr id="12" name="ZoneTexte 5">
            <a:extLst>
              <a:ext uri="{FF2B5EF4-FFF2-40B4-BE49-F238E27FC236}">
                <a16:creationId xmlns:a16="http://schemas.microsoft.com/office/drawing/2014/main" id="{A5B2E525-C2CF-F0B9-D66F-4E18A69D43CF}"/>
              </a:ext>
            </a:extLst>
          </p:cNvPr>
          <p:cNvSpPr txBox="1"/>
          <p:nvPr/>
        </p:nvSpPr>
        <p:spPr>
          <a:xfrm>
            <a:off x="89845" y="4368760"/>
            <a:ext cx="2137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fatigue</a:t>
            </a:r>
          </a:p>
        </p:txBody>
      </p:sp>
      <p:sp>
        <p:nvSpPr>
          <p:cNvPr id="13" name="ZoneTexte 7">
            <a:extLst>
              <a:ext uri="{FF2B5EF4-FFF2-40B4-BE49-F238E27FC236}">
                <a16:creationId xmlns:a16="http://schemas.microsoft.com/office/drawing/2014/main" id="{C4A697FB-FD1B-31AC-1C28-ED76FC5D8C7A}"/>
              </a:ext>
            </a:extLst>
          </p:cNvPr>
          <p:cNvSpPr txBox="1"/>
          <p:nvPr/>
        </p:nvSpPr>
        <p:spPr>
          <a:xfrm>
            <a:off x="4631648" y="4368762"/>
            <a:ext cx="1469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fatigue</a:t>
            </a:r>
          </a:p>
        </p:txBody>
      </p:sp>
      <p:sp>
        <p:nvSpPr>
          <p:cNvPr id="14" name="ZoneTexte 12">
            <a:extLst>
              <a:ext uri="{FF2B5EF4-FFF2-40B4-BE49-F238E27FC236}">
                <a16:creationId xmlns:a16="http://schemas.microsoft.com/office/drawing/2014/main" id="{66F868A8-8506-EDC4-3EDF-16C56DE92EFA}"/>
              </a:ext>
            </a:extLst>
          </p:cNvPr>
          <p:cNvSpPr txBox="1"/>
          <p:nvPr/>
        </p:nvSpPr>
        <p:spPr>
          <a:xfrm>
            <a:off x="2494257" y="4373445"/>
            <a:ext cx="169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Plastic deformation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3">
            <a:extLst>
              <a:ext uri="{FF2B5EF4-FFF2-40B4-BE49-F238E27FC236}">
                <a16:creationId xmlns:a16="http://schemas.microsoft.com/office/drawing/2014/main" id="{BF4365B9-312D-F962-6AD7-852086B7D672}"/>
              </a:ext>
            </a:extLst>
          </p:cNvPr>
          <p:cNvSpPr txBox="1"/>
          <p:nvPr/>
        </p:nvSpPr>
        <p:spPr>
          <a:xfrm>
            <a:off x="6799749" y="4368761"/>
            <a:ext cx="1416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Abrasive wear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FD73DD-8C2C-F142-FA62-0F4A23EA2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04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250825" y="804247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for abrasive wear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4F4B02-AF9C-7EF4-65AF-0A8E107E5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90" y="1236816"/>
            <a:ext cx="3117012" cy="601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ZoneTexte 4">
            <a:extLst>
              <a:ext uri="{FF2B5EF4-FFF2-40B4-BE49-F238E27FC236}">
                <a16:creationId xmlns:a16="http://schemas.microsoft.com/office/drawing/2014/main" id="{B034FD35-A4F7-914D-A0FC-461289CE3E74}"/>
              </a:ext>
            </a:extLst>
          </p:cNvPr>
          <p:cNvSpPr txBox="1"/>
          <p:nvPr/>
        </p:nvSpPr>
        <p:spPr>
          <a:xfrm>
            <a:off x="461167" y="1394408"/>
            <a:ext cx="5227884" cy="2862322"/>
          </a:xfrm>
          <a:prstGeom prst="rect">
            <a:avLst/>
          </a:prstGeom>
          <a:noFill/>
          <a:ln w="66675" cmpd="thickThin">
            <a:noFill/>
          </a:ln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  <a:flatTx/>
          </a:bodyPr>
          <a:lstStyle>
            <a:defPPr>
              <a:defRPr lang="en-US"/>
            </a:defPPr>
            <a:lvl1pPr algn="just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Standard basic model </a:t>
            </a:r>
          </a:p>
          <a:p>
            <a:pPr marL="216000" lvl="2" indent="-21600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Based on normal stress &amp; velocity at the interface metal / die</a:t>
            </a:r>
          </a:p>
          <a:p>
            <a:pPr marL="216000" lvl="2" indent="-21600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 temperature dependency</a:t>
            </a:r>
          </a:p>
          <a:p>
            <a:pPr marL="216000" lvl="2" indent="-21600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Provide a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qualitative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response</a:t>
            </a:r>
          </a:p>
          <a:p>
            <a:pPr marL="0" lvl="2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Archard’s model</a:t>
            </a:r>
          </a:p>
          <a:p>
            <a:pPr marL="216000" lvl="2" indent="-21600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Varies with normal stress &amp; interface velocity </a:t>
            </a:r>
          </a:p>
          <a:p>
            <a:pPr marL="216000" lvl="2" indent="-21600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Local hardness (and temperature) dependency</a:t>
            </a:r>
          </a:p>
          <a:p>
            <a:pPr marL="216000" lvl="2" indent="-21600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Depends on tooling material properties</a:t>
            </a:r>
          </a:p>
          <a:p>
            <a:pPr marL="216000" lvl="2" indent="-21600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Provides a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quantitative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response</a:t>
            </a:r>
          </a:p>
          <a:p>
            <a:pPr marL="0" lvl="2" algn="l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Energy model (by Tanaka et al.)</a:t>
            </a:r>
          </a:p>
          <a:p>
            <a:pPr marL="216000" lvl="2" indent="-216000" algn="l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Combines the cumulative friction work of the metal flow on the dies and the yield strength of the die materials at elevated temperatures.</a:t>
            </a:r>
          </a:p>
          <a:p>
            <a:pPr marL="216000" lvl="2" indent="-216000" algn="l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N is the number of cycle at which the wear starts</a:t>
            </a:r>
          </a:p>
        </p:txBody>
      </p:sp>
      <p:pic>
        <p:nvPicPr>
          <p:cNvPr id="17" name="Image 6">
            <a:extLst>
              <a:ext uri="{FF2B5EF4-FFF2-40B4-BE49-F238E27FC236}">
                <a16:creationId xmlns:a16="http://schemas.microsoft.com/office/drawing/2014/main" id="{F0DA4D1C-9E02-F223-9762-B51611597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051" y="3613704"/>
            <a:ext cx="3234289" cy="10093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Image 11">
            <a:extLst>
              <a:ext uri="{FF2B5EF4-FFF2-40B4-BE49-F238E27FC236}">
                <a16:creationId xmlns:a16="http://schemas.microsoft.com/office/drawing/2014/main" id="{4621C70F-F9A7-FD74-3CA9-35640A118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379" y="2339321"/>
            <a:ext cx="2659632" cy="972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B90B634-B9FA-1580-AF11-8523E517C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51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244453" y="822423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Abrasive Wear: standard model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AF6EC59-57BF-B429-338C-32A7F123C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52" y="1206822"/>
            <a:ext cx="3381182" cy="6530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ZoneTexte 10">
            <a:extLst>
              <a:ext uri="{FF2B5EF4-FFF2-40B4-BE49-F238E27FC236}">
                <a16:creationId xmlns:a16="http://schemas.microsoft.com/office/drawing/2014/main" id="{55A31F43-70CE-8C9F-A1D4-0DB9E4C6A1A0}"/>
              </a:ext>
            </a:extLst>
          </p:cNvPr>
          <p:cNvSpPr txBox="1"/>
          <p:nvPr/>
        </p:nvSpPr>
        <p:spPr>
          <a:xfrm>
            <a:off x="5390752" y="2293096"/>
            <a:ext cx="33134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Abrasive wear on lower die</a:t>
            </a:r>
          </a:p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end of forging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red areas show where the wear is the largest</a:t>
            </a:r>
          </a:p>
        </p:txBody>
      </p:sp>
      <p:grpSp>
        <p:nvGrpSpPr>
          <p:cNvPr id="9" name="Groupe 5">
            <a:extLst>
              <a:ext uri="{FF2B5EF4-FFF2-40B4-BE49-F238E27FC236}">
                <a16:creationId xmlns:a16="http://schemas.microsoft.com/office/drawing/2014/main" id="{3734ACC7-DC78-70FC-BB62-3E9AE8CD634F}"/>
              </a:ext>
            </a:extLst>
          </p:cNvPr>
          <p:cNvGrpSpPr/>
          <p:nvPr/>
        </p:nvGrpSpPr>
        <p:grpSpPr>
          <a:xfrm>
            <a:off x="572190" y="1499616"/>
            <a:ext cx="3882767" cy="2846541"/>
            <a:chOff x="7070192" y="2102141"/>
            <a:chExt cx="8619134" cy="6377186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DA4A3E9-C01E-A921-AA0C-A4B55649F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0192" y="2102141"/>
              <a:ext cx="7560714" cy="6377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8F7F171-D59B-EE6F-A1EE-27948B676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9877" y="2368585"/>
              <a:ext cx="899449" cy="5844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780C3A97-FD41-4C55-A7E1-FCCBB4102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4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85771" y="849229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Abrasive Wear: Archard model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3">
            <a:extLst>
              <a:ext uri="{FF2B5EF4-FFF2-40B4-BE49-F238E27FC236}">
                <a16:creationId xmlns:a16="http://schemas.microsoft.com/office/drawing/2014/main" id="{7BD04C19-7A95-3793-2E47-52E8AB3D4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71" y="1200292"/>
            <a:ext cx="7952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GB" altLang="fr-FR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Impact of temperature variation on punch surface on predicted abrasive wear </a:t>
            </a:r>
          </a:p>
        </p:txBody>
      </p:sp>
      <p:pic>
        <p:nvPicPr>
          <p:cNvPr id="4" name="Image 13" descr="Une image contenant objets en métal&#10;&#10;Description générée automatiquement">
            <a:extLst>
              <a:ext uri="{FF2B5EF4-FFF2-40B4-BE49-F238E27FC236}">
                <a16:creationId xmlns:a16="http://schemas.microsoft.com/office/drawing/2014/main" id="{827AA4D3-9279-75AF-F0E7-55004D960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r="8695"/>
          <a:stretch/>
        </p:blipFill>
        <p:spPr>
          <a:xfrm>
            <a:off x="450322" y="1677844"/>
            <a:ext cx="1418264" cy="1145287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43199D9-3B50-22DA-6CF6-26833C99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5" y="2847225"/>
            <a:ext cx="1409702" cy="178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12FAA5D-1571-B4A8-3ABA-14A5F96B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84" y="3104645"/>
            <a:ext cx="1554775" cy="163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52D60AB-311D-3D2B-DB6A-E7747E4C3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88" y="3155152"/>
            <a:ext cx="1114118" cy="125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956F3192-7ED5-8F62-9A75-78B8DF85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69" y="3158972"/>
            <a:ext cx="1099718" cy="126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E883B96-7565-4D28-1798-06D913B06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602" y="1506944"/>
            <a:ext cx="964452" cy="114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012C4E5D-71CD-78E4-98CC-5E8CAEC68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88" y="1511365"/>
            <a:ext cx="1072163" cy="12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088EA691-7013-24B4-20BF-649FEB23D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608" y="1243140"/>
            <a:ext cx="1442120" cy="15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5EDCA3F-5F51-DBAF-F312-D7BBFF3DE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690" y="2985813"/>
            <a:ext cx="314612" cy="168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784219F-9E64-CF74-98DF-19EFDF055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981" y="1162528"/>
            <a:ext cx="183831" cy="168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23">
            <a:extLst>
              <a:ext uri="{FF2B5EF4-FFF2-40B4-BE49-F238E27FC236}">
                <a16:creationId xmlns:a16="http://schemas.microsoft.com/office/drawing/2014/main" id="{C0D0086C-4C9C-0707-21DD-17B9EE7D5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947" y="2634719"/>
            <a:ext cx="18512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GB" altLang="fr-FR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Constant velocity joint</a:t>
            </a:r>
          </a:p>
        </p:txBody>
      </p:sp>
      <p:sp>
        <p:nvSpPr>
          <p:cNvPr id="20" name="ZoneTexte 22">
            <a:extLst>
              <a:ext uri="{FF2B5EF4-FFF2-40B4-BE49-F238E27FC236}">
                <a16:creationId xmlns:a16="http://schemas.microsoft.com/office/drawing/2014/main" id="{763DB617-C432-78B5-A339-71010211D54B}"/>
              </a:ext>
            </a:extLst>
          </p:cNvPr>
          <p:cNvSpPr txBox="1"/>
          <p:nvPr/>
        </p:nvSpPr>
        <p:spPr>
          <a:xfrm>
            <a:off x="6788686" y="2780913"/>
            <a:ext cx="14214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forging</a:t>
            </a:r>
          </a:p>
        </p:txBody>
      </p:sp>
      <p:sp>
        <p:nvSpPr>
          <p:cNvPr id="21" name="ZoneTexte 30">
            <a:extLst>
              <a:ext uri="{FF2B5EF4-FFF2-40B4-BE49-F238E27FC236}">
                <a16:creationId xmlns:a16="http://schemas.microsoft.com/office/drawing/2014/main" id="{C8A82CCE-9EEF-9798-C837-0AF5449098E6}"/>
              </a:ext>
            </a:extLst>
          </p:cNvPr>
          <p:cNvSpPr txBox="1"/>
          <p:nvPr/>
        </p:nvSpPr>
        <p:spPr>
          <a:xfrm>
            <a:off x="2948396" y="2642980"/>
            <a:ext cx="16236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10mm prior</a:t>
            </a:r>
          </a:p>
          <a:p>
            <a:pPr algn="ctr"/>
            <a:r>
              <a:rPr lang="en-GB" sz="1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forging</a:t>
            </a:r>
          </a:p>
        </p:txBody>
      </p:sp>
      <p:sp>
        <p:nvSpPr>
          <p:cNvPr id="22" name="ZoneTexte 31">
            <a:extLst>
              <a:ext uri="{FF2B5EF4-FFF2-40B4-BE49-F238E27FC236}">
                <a16:creationId xmlns:a16="http://schemas.microsoft.com/office/drawing/2014/main" id="{9A990772-9C89-588D-810D-8AA993967B3F}"/>
              </a:ext>
            </a:extLst>
          </p:cNvPr>
          <p:cNvSpPr txBox="1"/>
          <p:nvPr/>
        </p:nvSpPr>
        <p:spPr>
          <a:xfrm>
            <a:off x="4861646" y="2733538"/>
            <a:ext cx="14518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4mm prior …</a:t>
            </a:r>
          </a:p>
        </p:txBody>
      </p:sp>
      <p:sp>
        <p:nvSpPr>
          <p:cNvPr id="23" name="ZoneTexte 23">
            <a:extLst>
              <a:ext uri="{FF2B5EF4-FFF2-40B4-BE49-F238E27FC236}">
                <a16:creationId xmlns:a16="http://schemas.microsoft.com/office/drawing/2014/main" id="{07C5567C-2D4C-4E97-7AC8-23C08442B1F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889929" y="1938752"/>
            <a:ext cx="15620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fr-FR" sz="11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Temperature (deg C)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C745E9F-6667-7CFA-8101-4270D02A280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886224" y="3751523"/>
            <a:ext cx="14992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fr-FR" sz="1100" b="1" baseline="0">
                <a:latin typeface="Arial" panose="020B0604020202020204" pitchFamily="34" charset="0"/>
                <a:cs typeface="Arial" panose="020B0604020202020204" pitchFamily="34" charset="0"/>
              </a:rPr>
              <a:t>Abrasive wear (µm)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DA8E72C-7CAC-92B2-301D-6F4C3AF711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93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212094" y="807925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</a:rPr>
              <a:t>Abrasive Wear: Archard model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sap" panose="020F0504030202060203" pitchFamily="34" charset="0"/>
              <a:ea typeface="+mj-ea"/>
              <a:cs typeface="+mj-cs"/>
            </a:endParaRPr>
          </a:p>
        </p:txBody>
      </p:sp>
      <p:pic>
        <p:nvPicPr>
          <p:cNvPr id="2" name="Image 13" descr="Une image contenant objets en métal&#10;&#10;Description générée automatiquement">
            <a:extLst>
              <a:ext uri="{FF2B5EF4-FFF2-40B4-BE49-F238E27FC236}">
                <a16:creationId xmlns:a16="http://schemas.microsoft.com/office/drawing/2014/main" id="{C7937A82-7F5C-539E-9963-0178F6C35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r="8695"/>
          <a:stretch/>
        </p:blipFill>
        <p:spPr>
          <a:xfrm>
            <a:off x="7426029" y="758696"/>
            <a:ext cx="1737743" cy="1403275"/>
          </a:xfrm>
          <a:prstGeom prst="rect">
            <a:avLst/>
          </a:prstGeom>
        </p:spPr>
      </p:pic>
      <p:sp>
        <p:nvSpPr>
          <p:cNvPr id="8" name="ZoneTexte 23">
            <a:extLst>
              <a:ext uri="{FF2B5EF4-FFF2-40B4-BE49-F238E27FC236}">
                <a16:creationId xmlns:a16="http://schemas.microsoft.com/office/drawing/2014/main" id="{14EFEDFC-5921-EE09-D8D4-36176F017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96" y="1173983"/>
            <a:ext cx="6800217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GB" altLang="fr-FR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Comparison of abrasive wear on punch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100" baseline="0" dirty="0">
                <a:latin typeface="Arial" panose="020B0604020202020204" pitchFamily="34" charset="0"/>
                <a:cs typeface="Arial" panose="020B0604020202020204" pitchFamily="34" charset="0"/>
              </a:rPr>
              <a:t>The initial punch temperature has a strong impact on the final abrasive wear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100" baseline="0" dirty="0">
                <a:latin typeface="Arial" panose="020B0604020202020204" pitchFamily="34" charset="0"/>
                <a:cs typeface="Arial" panose="020B0604020202020204" pitchFamily="34" charset="0"/>
              </a:rPr>
              <a:t>It is important to calculate a steady-state temperature obtained on the punch after several cycles (Dwell – Forging – Die Lubrication)</a:t>
            </a:r>
          </a:p>
        </p:txBody>
      </p:sp>
      <p:grpSp>
        <p:nvGrpSpPr>
          <p:cNvPr id="9" name="Groupe 1">
            <a:extLst>
              <a:ext uri="{FF2B5EF4-FFF2-40B4-BE49-F238E27FC236}">
                <a16:creationId xmlns:a16="http://schemas.microsoft.com/office/drawing/2014/main" id="{2680D3B0-9B5C-BEBD-B76D-E7FA68A0EB06}"/>
              </a:ext>
            </a:extLst>
          </p:cNvPr>
          <p:cNvGrpSpPr/>
          <p:nvPr/>
        </p:nvGrpSpPr>
        <p:grpSpPr>
          <a:xfrm>
            <a:off x="258196" y="1904196"/>
            <a:ext cx="2804223" cy="2465851"/>
            <a:chOff x="10576272" y="3184788"/>
            <a:chExt cx="5513512" cy="4848225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5ADC6CC-4961-3DD2-C5D5-75B2C4265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6272" y="3461013"/>
              <a:ext cx="4467225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3ADC0EC9-8EC6-DBCA-3260-F53A9AC9F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7759" y="3184788"/>
              <a:ext cx="962025" cy="484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e 5">
            <a:extLst>
              <a:ext uri="{FF2B5EF4-FFF2-40B4-BE49-F238E27FC236}">
                <a16:creationId xmlns:a16="http://schemas.microsoft.com/office/drawing/2014/main" id="{F46C2300-A9A0-AD7D-364C-7C6D70576BA3}"/>
              </a:ext>
            </a:extLst>
          </p:cNvPr>
          <p:cNvGrpSpPr/>
          <p:nvPr/>
        </p:nvGrpSpPr>
        <p:grpSpPr>
          <a:xfrm>
            <a:off x="3498101" y="1942178"/>
            <a:ext cx="2772118" cy="2465851"/>
            <a:chOff x="9352136" y="2321396"/>
            <a:chExt cx="5688110" cy="5059680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C436BCD-4FEB-8DD5-9CC5-0EEE50648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2136" y="2519516"/>
              <a:ext cx="4620578" cy="486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1F5D4249-8869-C58E-1626-5C5917528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5366" y="2321396"/>
              <a:ext cx="944880" cy="5059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5640F001-3B67-64CF-031C-64CDBF28C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0"/>
          <a:stretch/>
        </p:blipFill>
        <p:spPr bwMode="auto">
          <a:xfrm>
            <a:off x="6178650" y="1942178"/>
            <a:ext cx="2452599" cy="241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10">
            <a:extLst>
              <a:ext uri="{FF2B5EF4-FFF2-40B4-BE49-F238E27FC236}">
                <a16:creationId xmlns:a16="http://schemas.microsoft.com/office/drawing/2014/main" id="{8B94AC1E-89FA-0D56-56DE-5A27D61D8B71}"/>
              </a:ext>
            </a:extLst>
          </p:cNvPr>
          <p:cNvSpPr txBox="1"/>
          <p:nvPr/>
        </p:nvSpPr>
        <p:spPr>
          <a:xfrm>
            <a:off x="212094" y="4299550"/>
            <a:ext cx="22416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basic model</a:t>
            </a:r>
          </a:p>
          <a:p>
            <a:pPr algn="ctr"/>
            <a:r>
              <a:rPr lang="en-GB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(no temperature dependency)</a:t>
            </a:r>
            <a:endParaRPr lang="en-GB" sz="105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12">
            <a:extLst>
              <a:ext uri="{FF2B5EF4-FFF2-40B4-BE49-F238E27FC236}">
                <a16:creationId xmlns:a16="http://schemas.microsoft.com/office/drawing/2014/main" id="{D618A2FC-6114-D9E7-7CBD-06B3D5C45C8B}"/>
              </a:ext>
            </a:extLst>
          </p:cNvPr>
          <p:cNvSpPr txBox="1"/>
          <p:nvPr/>
        </p:nvSpPr>
        <p:spPr>
          <a:xfrm>
            <a:off x="3044167" y="4299551"/>
            <a:ext cx="2780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Archard</a:t>
            </a:r>
            <a:r>
              <a:rPr lang="en-GB" sz="105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  <a:p>
            <a:pPr algn="ctr"/>
            <a:r>
              <a:rPr lang="en-GB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with uniform punch initial temperature</a:t>
            </a:r>
            <a:endParaRPr lang="en-GB" sz="105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16">
            <a:extLst>
              <a:ext uri="{FF2B5EF4-FFF2-40B4-BE49-F238E27FC236}">
                <a16:creationId xmlns:a16="http://schemas.microsoft.com/office/drawing/2014/main" id="{7264FF1E-3317-90EC-D117-4FB51918EB02}"/>
              </a:ext>
            </a:extLst>
          </p:cNvPr>
          <p:cNvSpPr txBox="1"/>
          <p:nvPr/>
        </p:nvSpPr>
        <p:spPr>
          <a:xfrm>
            <a:off x="5961815" y="4299550"/>
            <a:ext cx="3182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i="1">
                <a:latin typeface="Arial" panose="020B0604020202020204" pitchFamily="34" charset="0"/>
                <a:cs typeface="Arial" panose="020B0604020202020204" pitchFamily="34" charset="0"/>
              </a:rPr>
              <a:t>Archard</a:t>
            </a:r>
            <a:r>
              <a:rPr lang="en-GB" sz="105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  <a:p>
            <a:pPr algn="ctr"/>
            <a:r>
              <a:rPr lang="en-GB" sz="1050" b="1" i="1">
                <a:latin typeface="Arial" panose="020B0604020202020204" pitchFamily="34" charset="0"/>
                <a:cs typeface="Arial" panose="020B0604020202020204" pitchFamily="34" charset="0"/>
              </a:rPr>
              <a:t>with steady-state punch initial temperature</a:t>
            </a:r>
            <a:endParaRPr lang="en-GB" sz="105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D21C585-DF95-C68D-36F9-109C9A22DA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1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250825" y="877228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case: Steel Yoke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tl00_onetidHeadbnnr2" descr="Home">
            <a:extLst>
              <a:ext uri="{FF2B5EF4-FFF2-40B4-BE49-F238E27FC236}">
                <a16:creationId xmlns:a16="http://schemas.microsoft.com/office/drawing/2014/main" id="{1FE7F805-55CF-BD37-5780-806062C7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8333769" y="1008830"/>
            <a:ext cx="785398" cy="30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BA8BA447-F8C7-1443-39CA-5F625A23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764" y="1774614"/>
            <a:ext cx="5314085" cy="2701064"/>
          </a:xfrm>
          <a:prstGeom prst="rect">
            <a:avLst/>
          </a:prstGeom>
        </p:spPr>
      </p:pic>
      <p:sp>
        <p:nvSpPr>
          <p:cNvPr id="2" name="ZoneTexte 5">
            <a:extLst>
              <a:ext uri="{FF2B5EF4-FFF2-40B4-BE49-F238E27FC236}">
                <a16:creationId xmlns:a16="http://schemas.microsoft.com/office/drawing/2014/main" id="{9751AE07-36B1-435F-C9F8-4B0E4FB5AA1A}"/>
              </a:ext>
            </a:extLst>
          </p:cNvPr>
          <p:cNvSpPr txBox="1"/>
          <p:nvPr/>
        </p:nvSpPr>
        <p:spPr>
          <a:xfrm>
            <a:off x="384987" y="1393903"/>
            <a:ext cx="2971575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2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lvl="1" indent="-216000" algn="l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steel grade: C45 – DIN 1.0511 (0.4%C  0.65%Mn  0.2% Si) </a:t>
            </a:r>
          </a:p>
          <a:p>
            <a:pPr marL="216000" lvl="1" indent="-216000" algn="l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Die material: H13</a:t>
            </a:r>
          </a:p>
          <a:p>
            <a:pPr marL="216000" lvl="1" indent="-216000" algn="l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orging temperature: ~ 1150 °C</a:t>
            </a:r>
          </a:p>
          <a:p>
            <a:pPr marL="216000" lvl="1" indent="-216000" algn="l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Billet size: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iameter 25mm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– height 45mm</a:t>
            </a:r>
            <a:endParaRPr 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lvl="1" indent="-216000" algn="l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 weight:  ~ 180 gr</a:t>
            </a:r>
          </a:p>
          <a:p>
            <a:pPr marL="216000" lvl="1" indent="-216000" algn="l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 forging steps: Flattener / Blocker / Finisher</a:t>
            </a:r>
          </a:p>
          <a:p>
            <a:pPr marL="216000" lvl="1" indent="-216000" algn="l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Sample: 5000 pieces</a:t>
            </a:r>
            <a:endParaRPr 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7F72A-2850-5E0D-B29B-17796C5F66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t="16750" r="14837" b="10818"/>
          <a:stretch/>
        </p:blipFill>
        <p:spPr>
          <a:xfrm>
            <a:off x="648830" y="3273116"/>
            <a:ext cx="1973860" cy="120256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D0E0F8-2349-AA3B-9E1F-AAA65B55D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17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89735" y="859549"/>
            <a:ext cx="6708499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wear measurement by scanning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B22A7C5-3B69-EF6B-3163-082876E4BC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t="5599" r="38753" b="10450"/>
          <a:stretch/>
        </p:blipFill>
        <p:spPr>
          <a:xfrm rot="5400000">
            <a:off x="964772" y="3070303"/>
            <a:ext cx="1428387" cy="1462806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20E6724C-5383-CBCA-A878-3557A721F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794" y="1347421"/>
            <a:ext cx="1401487" cy="1437484"/>
          </a:xfrm>
          <a:prstGeom prst="rect">
            <a:avLst/>
          </a:prstGeom>
        </p:spPr>
      </p:pic>
      <p:pic>
        <p:nvPicPr>
          <p:cNvPr id="10" name="Picture 33">
            <a:extLst>
              <a:ext uri="{FF2B5EF4-FFF2-40B4-BE49-F238E27FC236}">
                <a16:creationId xmlns:a16="http://schemas.microsoft.com/office/drawing/2014/main" id="{5630167F-27D8-EE66-C3C7-1CC2FD202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369" y="2784905"/>
            <a:ext cx="2011626" cy="1834708"/>
          </a:xfrm>
          <a:prstGeom prst="rect">
            <a:avLst/>
          </a:prstGeom>
        </p:spPr>
      </p:pic>
      <p:pic>
        <p:nvPicPr>
          <p:cNvPr id="11" name="Picture 37">
            <a:extLst>
              <a:ext uri="{FF2B5EF4-FFF2-40B4-BE49-F238E27FC236}">
                <a16:creationId xmlns:a16="http://schemas.microsoft.com/office/drawing/2014/main" id="{27D7913D-420A-8B67-93F7-828940CCF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225" y="1327560"/>
            <a:ext cx="4014040" cy="2914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317BFD3-59A5-AB35-2805-A2C2E26EB8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3345" r="36406" b="19461"/>
          <a:stretch/>
        </p:blipFill>
        <p:spPr>
          <a:xfrm rot="5400000">
            <a:off x="848720" y="1451485"/>
            <a:ext cx="1428387" cy="1238451"/>
          </a:xfrm>
          <a:prstGeom prst="rect">
            <a:avLst/>
          </a:prstGeom>
        </p:spPr>
      </p:pic>
      <p:pic>
        <p:nvPicPr>
          <p:cNvPr id="2" name="ctl00_onetidHeadbnnr2" descr="Home">
            <a:extLst>
              <a:ext uri="{FF2B5EF4-FFF2-40B4-BE49-F238E27FC236}">
                <a16:creationId xmlns:a16="http://schemas.microsoft.com/office/drawing/2014/main" id="{94BE7D84-D9E0-6D77-99E2-A44974541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8333769" y="1008830"/>
            <a:ext cx="785398" cy="30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3ADE919-8D7D-1BC6-221D-DC0C1519DC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03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94666" y="795158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</a:rPr>
              <a:t>Archard Model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sap" panose="020F0504030202060203" pitchFamily="34" charset="0"/>
              <a:ea typeface="+mj-ea"/>
              <a:cs typeface="+mj-cs"/>
            </a:endParaRPr>
          </a:p>
        </p:txBody>
      </p:sp>
      <p:sp>
        <p:nvSpPr>
          <p:cNvPr id="2" name="ZoneTexte 23">
            <a:extLst>
              <a:ext uri="{FF2B5EF4-FFF2-40B4-BE49-F238E27FC236}">
                <a16:creationId xmlns:a16="http://schemas.microsoft.com/office/drawing/2014/main" id="{5D43F47F-C6FA-D313-A25B-6B3F69D89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204360"/>
            <a:ext cx="8000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GB" altLang="fr-FR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Die wear prediction ‘Simulation vs Experiment’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The variable (K</a:t>
            </a:r>
            <a:r>
              <a:rPr lang="en-GB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alt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x K</a:t>
            </a:r>
            <a:r>
              <a:rPr lang="en-GB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alt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) varies with the number of cycles and are identified by inverse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Fairly decent correlations, but the variation after 3000 pieces is not enough well captured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C3461ACA-6A8B-061C-C232-27A6476F3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7" y="2036759"/>
            <a:ext cx="1463118" cy="5349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ZoneTexte 7">
            <a:extLst>
              <a:ext uri="{FF2B5EF4-FFF2-40B4-BE49-F238E27FC236}">
                <a16:creationId xmlns:a16="http://schemas.microsoft.com/office/drawing/2014/main" id="{44536AED-356E-AA78-5905-45E161A2FAAB}"/>
              </a:ext>
            </a:extLst>
          </p:cNvPr>
          <p:cNvSpPr txBox="1"/>
          <p:nvPr/>
        </p:nvSpPr>
        <p:spPr>
          <a:xfrm>
            <a:off x="536195" y="4201096"/>
            <a:ext cx="180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en-US" err="1">
                <a:solidFill>
                  <a:schemeClr val="tx1"/>
                </a:solidFill>
                <a:latin typeface="Asap" panose="020F0504030202060203"/>
              </a:rPr>
              <a:t>K</a:t>
            </a:r>
            <a:r>
              <a:rPr lang="en-US" baseline="-25000" err="1">
                <a:solidFill>
                  <a:schemeClr val="tx1"/>
                </a:solidFill>
                <a:latin typeface="Asap" panose="020F0504030202060203"/>
              </a:rPr>
              <a:t>abrasive</a:t>
            </a:r>
            <a:r>
              <a:rPr lang="en-US">
                <a:solidFill>
                  <a:schemeClr val="tx1"/>
                </a:solidFill>
                <a:latin typeface="Asap" panose="020F0504030202060203"/>
              </a:rPr>
              <a:t> = K</a:t>
            </a:r>
            <a:r>
              <a:rPr lang="en-US" baseline="-25000">
                <a:latin typeface="Asap" panose="020F0504030202060203"/>
              </a:rPr>
              <a:t>w</a:t>
            </a:r>
            <a:r>
              <a:rPr lang="en-US">
                <a:solidFill>
                  <a:schemeClr val="tx1"/>
                </a:solidFill>
                <a:latin typeface="Asap" panose="020F0504030202060203"/>
              </a:rPr>
              <a:t> x</a:t>
            </a:r>
            <a:r>
              <a:rPr lang="en-US">
                <a:latin typeface="Asap" panose="020F0504030202060203"/>
              </a:rPr>
              <a:t> K</a:t>
            </a:r>
            <a:r>
              <a:rPr lang="en-US" baseline="-25000">
                <a:latin typeface="Asap" panose="020F0504030202060203"/>
              </a:rPr>
              <a:t>F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6E01AC2-DF9A-8F5E-A9CF-662B85495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4" y="2782632"/>
            <a:ext cx="1859582" cy="1348621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5F8A920-FB1E-8D5B-D36D-5A6EB4D23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930" y="1911344"/>
            <a:ext cx="6715962" cy="2620925"/>
          </a:xfrm>
          <a:prstGeom prst="rect">
            <a:avLst/>
          </a:prstGeom>
        </p:spPr>
      </p:pic>
      <p:pic>
        <p:nvPicPr>
          <p:cNvPr id="8" name="ctl00_onetidHeadbnnr2" descr="Home">
            <a:extLst>
              <a:ext uri="{FF2B5EF4-FFF2-40B4-BE49-F238E27FC236}">
                <a16:creationId xmlns:a16="http://schemas.microsoft.com/office/drawing/2014/main" id="{3412EF71-EE2A-0392-A412-9B7C06DE8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8333769" y="1008830"/>
            <a:ext cx="785398" cy="30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FB9C3D6-D23E-B6A8-8735-38383B82B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88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70358" y="831236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wear model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B51DD53F-D124-C3E8-4F84-C5DE5974F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73" y="1156138"/>
            <a:ext cx="7050363" cy="3405749"/>
          </a:xfrm>
          <a:prstGeom prst="rect">
            <a:avLst/>
          </a:prstGeom>
        </p:spPr>
      </p:pic>
      <p:pic>
        <p:nvPicPr>
          <p:cNvPr id="2" name="ctl00_onetidHeadbnnr2" descr="Home">
            <a:extLst>
              <a:ext uri="{FF2B5EF4-FFF2-40B4-BE49-F238E27FC236}">
                <a16:creationId xmlns:a16="http://schemas.microsoft.com/office/drawing/2014/main" id="{1D3D6F1A-EB92-BD3D-8AF7-B448AF1E8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8333769" y="1008830"/>
            <a:ext cx="785398" cy="30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3AD0E75-81C4-88FB-5659-5D4E56434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9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5726113" cy="1225550"/>
          </a:xfrm>
        </p:spPr>
        <p:txBody>
          <a:bodyPr/>
          <a:lstStyle/>
          <a:p>
            <a:r>
              <a:rPr lang="en-US" sz="2800" dirty="0"/>
              <a:t>Application of AI technologies and GNN surrogate models on manufacturing processes</a:t>
            </a:r>
            <a:endParaRPr lang="it-IT" sz="28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 dirty="0"/>
              <a:t>Federico Fracasso | Country Manager (TRANSVALOR)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72720" y="779524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wear model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23">
            <a:extLst>
              <a:ext uri="{FF2B5EF4-FFF2-40B4-BE49-F238E27FC236}">
                <a16:creationId xmlns:a16="http://schemas.microsoft.com/office/drawing/2014/main" id="{2E2F65E3-6583-6B4E-7422-A33494C5F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81795"/>
            <a:ext cx="8145831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GB" altLang="fr-FR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Die wear prediction ‘Simulation vs Experiment’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The energy wear model gives results very close to the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A linear regression is used to identify the evolution of the parameters a, b and C with the number of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One can predict wear value at the number of cycle in one single iteration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C2D15A1A-B526-A937-1302-FE6082B15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331" y="1990905"/>
            <a:ext cx="6376443" cy="2596970"/>
          </a:xfrm>
          <a:prstGeom prst="rect">
            <a:avLst/>
          </a:prstGeom>
        </p:spPr>
      </p:pic>
      <p:pic>
        <p:nvPicPr>
          <p:cNvPr id="6" name="ctl00_onetidHeadbnnr2" descr="Home">
            <a:extLst>
              <a:ext uri="{FF2B5EF4-FFF2-40B4-BE49-F238E27FC236}">
                <a16:creationId xmlns:a16="http://schemas.microsoft.com/office/drawing/2014/main" id="{DF49E9F8-35B3-8D41-4812-ED0358FE7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8333769" y="1008830"/>
            <a:ext cx="785398" cy="30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E442D89-3056-119F-DC96-EC530DCFC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77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D292A9EC-137F-6943-29F3-0B8D62C09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399" y="1083734"/>
            <a:ext cx="4802082" cy="3402542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en-US" sz="2000" b="1">
                <a:solidFill>
                  <a:schemeClr val="bg1">
                    <a:lumMod val="65000"/>
                  </a:schemeClr>
                </a:solidFill>
              </a:rPr>
              <a:t>Background &amp; Motivation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Use Case on Die Wear Modelling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rgbClr val="1D71B8"/>
                </a:solidFill>
              </a:rPr>
              <a:t>GNN-based Surrogate Model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7E345E-A3FE-1D71-3DC9-22C25D9F4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43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73075" y="837058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statement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CE1C092-A46B-1E28-2D09-82578E179294}"/>
              </a:ext>
            </a:extLst>
          </p:cNvPr>
          <p:cNvSpPr txBox="1"/>
          <p:nvPr/>
        </p:nvSpPr>
        <p:spPr>
          <a:xfrm>
            <a:off x="173075" y="1239747"/>
            <a:ext cx="8631489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fr-FR" sz="1100" b="1" baseline="0">
                <a:latin typeface="Arial" panose="020B0604020202020204" pitchFamily="34" charset="0"/>
                <a:cs typeface="Arial" panose="020B0604020202020204" pitchFamily="34" charset="0"/>
              </a:rPr>
              <a:t>Why surrogate models for metal forming processes?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 typical problem to solve is: </a:t>
            </a:r>
            <a:r>
              <a:rPr lang="en-US" sz="1100" i="1">
                <a:latin typeface="Arial" panose="020B0604020202020204" pitchFamily="34" charset="0"/>
                <a:cs typeface="Arial" panose="020B0604020202020204" pitchFamily="34" charset="0"/>
              </a:rPr>
              <a:t>”What are the optimum friction conditions to minimize abrasive wear under the constraint of producing a flawless forged component”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Create a hybrid approach where FEM is used to generate high resolution results to train the surrogate model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An alternative to DOEs and multi-criteria optimization conducted with FEM simulations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Goal: accelerate parametric response surface exploration and speed-up the overall resolution time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2">
            <a:extLst>
              <a:ext uri="{FF2B5EF4-FFF2-40B4-BE49-F238E27FC236}">
                <a16:creationId xmlns:a16="http://schemas.microsoft.com/office/drawing/2014/main" id="{A47FC256-A362-F9C6-D050-62AE4ACD30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9109" y="2601113"/>
            <a:ext cx="3445783" cy="208604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9ACB7E3-64CF-732D-BC0A-FDA9AE933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04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96425" y="839051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GNN approach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23">
            <a:extLst>
              <a:ext uri="{FF2B5EF4-FFF2-40B4-BE49-F238E27FC236}">
                <a16:creationId xmlns:a16="http://schemas.microsoft.com/office/drawing/2014/main" id="{1678BDEC-C785-9EBE-6E86-AB2FFF3E4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06" y="1240236"/>
            <a:ext cx="7952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GB" altLang="fr-FR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GNN stands for Graph Neural Network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D21ABD6-6964-F56F-6AEC-9337D0F13DF0}"/>
              </a:ext>
            </a:extLst>
          </p:cNvPr>
          <p:cNvSpPr txBox="1"/>
          <p:nvPr/>
        </p:nvSpPr>
        <p:spPr>
          <a:xfrm>
            <a:off x="285406" y="1611404"/>
            <a:ext cx="6520702" cy="2693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fr-FR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Why choosing a GNN-based surrogate models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Standard CNNs are used to operate on regular structured data (e.g. pixels on a picture)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GNNs are very well adapted for 3D unstructured data of complex geometries AND with time evolution data structure (here, the shape changes with time)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More flexible as the number of nodes and connections vary and are unordered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No intrinsic dependency with the data structure used for training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Conversion from finite element mesh to graph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 conversion is natural 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The graph represents the relations between a collection of entities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Direct mapping ‘Relations =&gt; Edges’  and ‘Entities =&gt; Nodes’</a:t>
            </a:r>
          </a:p>
          <a:p>
            <a:pPr marL="214284" indent="-214284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5">
            <a:extLst>
              <a:ext uri="{FF2B5EF4-FFF2-40B4-BE49-F238E27FC236}">
                <a16:creationId xmlns:a16="http://schemas.microsoft.com/office/drawing/2014/main" id="{AC8C1890-9295-BC96-070F-08A82CDDEE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7273" y="1210319"/>
            <a:ext cx="1960229" cy="1241839"/>
          </a:xfrm>
          <a:prstGeom prst="rect">
            <a:avLst/>
          </a:prstGeom>
        </p:spPr>
      </p:pic>
      <p:pic>
        <p:nvPicPr>
          <p:cNvPr id="10" name="Image 13">
            <a:extLst>
              <a:ext uri="{FF2B5EF4-FFF2-40B4-BE49-F238E27FC236}">
                <a16:creationId xmlns:a16="http://schemas.microsoft.com/office/drawing/2014/main" id="{0B1EDECB-4373-E011-D4D2-B8D3D2E016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3440" y="3294446"/>
            <a:ext cx="2833121" cy="1277470"/>
          </a:xfrm>
          <a:prstGeom prst="rect">
            <a:avLst/>
          </a:prstGeom>
        </p:spPr>
      </p:pic>
      <p:pic>
        <p:nvPicPr>
          <p:cNvPr id="11" name="Image 7">
            <a:extLst>
              <a:ext uri="{FF2B5EF4-FFF2-40B4-BE49-F238E27FC236}">
                <a16:creationId xmlns:a16="http://schemas.microsoft.com/office/drawing/2014/main" id="{FC4170D8-3140-A283-EE05-515DD5DEC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48" y="4294315"/>
            <a:ext cx="1015125" cy="30376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FD6F463-5905-2C1E-3D29-B6F5DCDBA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87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215641" y="806205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Architecture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9AA0FC1-BB8C-2CBC-5D16-498584D6B047}"/>
              </a:ext>
            </a:extLst>
          </p:cNvPr>
          <p:cNvSpPr txBox="1"/>
          <p:nvPr/>
        </p:nvSpPr>
        <p:spPr>
          <a:xfrm>
            <a:off x="312448" y="1270701"/>
            <a:ext cx="577567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A proposed GNN model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5 Graph Convolutional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Re-LU (Rectified Linear Unit) activation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Dropout method of regularization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The final Re-LU layer ensures positive output values </a:t>
            </a:r>
          </a:p>
        </p:txBody>
      </p:sp>
      <p:pic>
        <p:nvPicPr>
          <p:cNvPr id="6" name="Image 11">
            <a:extLst>
              <a:ext uri="{FF2B5EF4-FFF2-40B4-BE49-F238E27FC236}">
                <a16:creationId xmlns:a16="http://schemas.microsoft.com/office/drawing/2014/main" id="{42D682A7-A733-8001-7A5D-8564093C8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73" y="2395171"/>
            <a:ext cx="8234053" cy="1820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CEA22329-F30F-D18D-99EA-8D4A15981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48" y="4294315"/>
            <a:ext cx="1015125" cy="30376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3A680EB-B367-4FE0-561C-317FA7D3C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68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87351" y="790411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block diagram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CEA22329-F30F-D18D-99EA-8D4A15981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48" y="4294315"/>
            <a:ext cx="1015125" cy="303769"/>
          </a:xfrm>
          <a:prstGeom prst="rect">
            <a:avLst/>
          </a:prstGeom>
        </p:spPr>
      </p:pic>
      <p:pic>
        <p:nvPicPr>
          <p:cNvPr id="2" name="Image 13">
            <a:extLst>
              <a:ext uri="{FF2B5EF4-FFF2-40B4-BE49-F238E27FC236}">
                <a16:creationId xmlns:a16="http://schemas.microsoft.com/office/drawing/2014/main" id="{380D3A60-3429-7A12-D721-64BFD43B1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677" y="1461507"/>
            <a:ext cx="5216698" cy="3197806"/>
          </a:xfrm>
          <a:prstGeom prst="rect">
            <a:avLst/>
          </a:prstGeom>
        </p:spPr>
      </p:pic>
      <p:sp>
        <p:nvSpPr>
          <p:cNvPr id="4" name="ZoneTexte 23">
            <a:extLst>
              <a:ext uri="{FF2B5EF4-FFF2-40B4-BE49-F238E27FC236}">
                <a16:creationId xmlns:a16="http://schemas.microsoft.com/office/drawing/2014/main" id="{12B6180D-A4B3-0531-0C99-C0BB9F9BE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27" y="1184508"/>
            <a:ext cx="77591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fr-FR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The GNN model outputs the die wear prediction by the end of the forging operation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A53F9AA-90A1-BB44-E098-A5F7F30BE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3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72720" y="819877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Trained model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CEA22329-F30F-D18D-99EA-8D4A15981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48" y="4294315"/>
            <a:ext cx="1015125" cy="303769"/>
          </a:xfrm>
          <a:prstGeom prst="rect">
            <a:avLst/>
          </a:prstGeom>
        </p:spPr>
      </p:pic>
      <p:sp>
        <p:nvSpPr>
          <p:cNvPr id="3" name="ZoneTexte 23">
            <a:extLst>
              <a:ext uri="{FF2B5EF4-FFF2-40B4-BE49-F238E27FC236}">
                <a16:creationId xmlns:a16="http://schemas.microsoft.com/office/drawing/2014/main" id="{3F82AFFD-4B30-C1C7-98D8-C9D9CA9AE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48" y="1166813"/>
            <a:ext cx="81596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GB" altLang="fr-FR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Training loss curves on bottom &amp; top die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A Mean Squared Error (MSE) metric is used to compute the model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Objective is to minimize the MSE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Each dataset consists in 40 simulations (30 for training and 10 for testing)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After approx. 2500 epochs, the train &amp; test loss are similar =&gt; the model is well trained </a:t>
            </a: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83AA1B84-CE83-1A50-ADCD-A47D46EB1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545" y="2168210"/>
            <a:ext cx="3573626" cy="22346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F0793E-497D-F876-0A36-B467D79FD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607" y="2168210"/>
            <a:ext cx="3573626" cy="2297668"/>
          </a:xfrm>
          <a:prstGeom prst="rect">
            <a:avLst/>
          </a:prstGeom>
        </p:spPr>
      </p:pic>
      <p:sp>
        <p:nvSpPr>
          <p:cNvPr id="9" name="ZoneTexte 23">
            <a:extLst>
              <a:ext uri="{FF2B5EF4-FFF2-40B4-BE49-F238E27FC236}">
                <a16:creationId xmlns:a16="http://schemas.microsoft.com/office/drawing/2014/main" id="{4CBD21A5-E134-EEC2-2E81-CEAB15890B7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92042" y="3016772"/>
            <a:ext cx="19582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fr-FR" sz="105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Mean Squared Error Loss</a:t>
            </a:r>
          </a:p>
        </p:txBody>
      </p:sp>
      <p:sp>
        <p:nvSpPr>
          <p:cNvPr id="10" name="ZoneTexte 23">
            <a:extLst>
              <a:ext uri="{FF2B5EF4-FFF2-40B4-BE49-F238E27FC236}">
                <a16:creationId xmlns:a16="http://schemas.microsoft.com/office/drawing/2014/main" id="{0FEEC207-C043-9F80-B74A-7E2B71B71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948" y="4361983"/>
            <a:ext cx="10842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GB" altLang="fr-FR" sz="105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Epochs</a:t>
            </a:r>
          </a:p>
        </p:txBody>
      </p:sp>
      <p:sp>
        <p:nvSpPr>
          <p:cNvPr id="11" name="ZoneTexte 23">
            <a:extLst>
              <a:ext uri="{FF2B5EF4-FFF2-40B4-BE49-F238E27FC236}">
                <a16:creationId xmlns:a16="http://schemas.microsoft.com/office/drawing/2014/main" id="{583A9276-1A8E-0F59-34E9-F5AB469D8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501" y="4402881"/>
            <a:ext cx="10842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GB" altLang="fr-FR" sz="105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Epochs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60BFF22-25F6-D360-2605-5D82C8735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91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312448" y="859549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Analysis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CEA22329-F30F-D18D-99EA-8D4A15981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48" y="4294315"/>
            <a:ext cx="1015125" cy="303769"/>
          </a:xfrm>
          <a:prstGeom prst="rect">
            <a:avLst/>
          </a:prstGeom>
        </p:spPr>
      </p:pic>
      <p:sp>
        <p:nvSpPr>
          <p:cNvPr id="2" name="ZoneTexte 23">
            <a:extLst>
              <a:ext uri="{FF2B5EF4-FFF2-40B4-BE49-F238E27FC236}">
                <a16:creationId xmlns:a16="http://schemas.microsoft.com/office/drawing/2014/main" id="{1765F9C7-56CB-9533-1A5C-F1AEC35B1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48" y="1372880"/>
            <a:ext cx="82566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GB" altLang="fr-FR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Performance of various GNN methods after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100" baseline="0" dirty="0">
                <a:latin typeface="Arial" panose="020B0604020202020204" pitchFamily="34" charset="0"/>
                <a:cs typeface="Arial" panose="020B0604020202020204" pitchFamily="34" charset="0"/>
              </a:rPr>
              <a:t>Model is trained to minimize the RMSE and maximize the R</a:t>
            </a:r>
            <a:r>
              <a:rPr lang="en-GB" altLang="fr-FR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100" baseline="0" dirty="0">
                <a:latin typeface="Arial" panose="020B0604020202020204" pitchFamily="34" charset="0"/>
                <a:cs typeface="Arial" panose="020B0604020202020204" pitchFamily="34" charset="0"/>
              </a:rPr>
              <a:t>The proposed GNN model outperforms the other two models</a:t>
            </a:r>
          </a:p>
        </p:txBody>
      </p:sp>
      <p:graphicFrame>
        <p:nvGraphicFramePr>
          <p:cNvPr id="4" name="Tableau 7">
            <a:extLst>
              <a:ext uri="{FF2B5EF4-FFF2-40B4-BE49-F238E27FC236}">
                <a16:creationId xmlns:a16="http://schemas.microsoft.com/office/drawing/2014/main" id="{2898C5BE-28A5-7D3B-A846-8E18D9DC8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252268"/>
              </p:ext>
            </p:extLst>
          </p:nvPr>
        </p:nvGraphicFramePr>
        <p:xfrm>
          <a:off x="312448" y="2018995"/>
          <a:ext cx="8473442" cy="2180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684">
                  <a:extLst>
                    <a:ext uri="{9D8B030D-6E8A-4147-A177-3AD203B41FA5}">
                      <a16:colId xmlns:a16="http://schemas.microsoft.com/office/drawing/2014/main" val="4090985943"/>
                    </a:ext>
                  </a:extLst>
                </a:gridCol>
                <a:gridCol w="1763261">
                  <a:extLst>
                    <a:ext uri="{9D8B030D-6E8A-4147-A177-3AD203B41FA5}">
                      <a16:colId xmlns:a16="http://schemas.microsoft.com/office/drawing/2014/main" val="2018797658"/>
                    </a:ext>
                  </a:extLst>
                </a:gridCol>
                <a:gridCol w="1467499">
                  <a:extLst>
                    <a:ext uri="{9D8B030D-6E8A-4147-A177-3AD203B41FA5}">
                      <a16:colId xmlns:a16="http://schemas.microsoft.com/office/drawing/2014/main" val="511543968"/>
                    </a:ext>
                  </a:extLst>
                </a:gridCol>
                <a:gridCol w="1467499">
                  <a:extLst>
                    <a:ext uri="{9D8B030D-6E8A-4147-A177-3AD203B41FA5}">
                      <a16:colId xmlns:a16="http://schemas.microsoft.com/office/drawing/2014/main" val="2573513926"/>
                    </a:ext>
                  </a:extLst>
                </a:gridCol>
                <a:gridCol w="1467499">
                  <a:extLst>
                    <a:ext uri="{9D8B030D-6E8A-4147-A177-3AD203B41FA5}">
                      <a16:colId xmlns:a16="http://schemas.microsoft.com/office/drawing/2014/main" val="2690307109"/>
                    </a:ext>
                  </a:extLst>
                </a:gridCol>
              </a:tblGrid>
              <a:tr h="475577">
                <a:tc>
                  <a:txBody>
                    <a:bodyPr/>
                    <a:lstStyle/>
                    <a:p>
                      <a:endParaRPr lang="en-US" sz="105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RMSE loss on average</a:t>
                      </a:r>
                    </a:p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(Root Mean Squared Error)</a:t>
                      </a:r>
                      <a:r>
                        <a:rPr lang="en-US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100" baseline="300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(Coefficient of Determination)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277312"/>
                  </a:ext>
                </a:extLst>
              </a:tr>
              <a:tr h="277645">
                <a:tc>
                  <a:txBody>
                    <a:bodyPr/>
                    <a:lstStyle/>
                    <a:p>
                      <a:endParaRPr lang="en-US" sz="105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Bottom 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Bottom 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Die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498633"/>
                  </a:ext>
                </a:extLst>
              </a:tr>
              <a:tr h="277645">
                <a:tc>
                  <a:txBody>
                    <a:bodyPr/>
                    <a:lstStyle/>
                    <a:p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Point-Net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299,11 (25%)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137,58 (17%)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531294"/>
                  </a:ext>
                </a:extLst>
              </a:tr>
              <a:tr h="594471">
                <a:tc>
                  <a:txBody>
                    <a:bodyPr/>
                    <a:lstStyle/>
                    <a:p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DGCNN</a:t>
                      </a:r>
                    </a:p>
                    <a:p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(Dynamic Graph Convolutional Neural Network)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303,31 (25%)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126,79 (15%)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107699"/>
                  </a:ext>
                </a:extLst>
              </a:tr>
              <a:tr h="277645">
                <a:tc>
                  <a:txBody>
                    <a:bodyPr/>
                    <a:lstStyle/>
                    <a:p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 GNN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73,56 (6%)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26,43 (3%)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219261"/>
                  </a:ext>
                </a:extLst>
              </a:tr>
              <a:tr h="277645">
                <a:tc>
                  <a:txBody>
                    <a:bodyPr/>
                    <a:lstStyle/>
                    <a:p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wear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5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5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793532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23D76188-27D6-839B-607E-0032593AA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27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87350" y="822415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Analysis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CEA22329-F30F-D18D-99EA-8D4A15981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48" y="4294315"/>
            <a:ext cx="1015125" cy="303769"/>
          </a:xfrm>
          <a:prstGeom prst="rect">
            <a:avLst/>
          </a:prstGeom>
        </p:spPr>
      </p:pic>
      <p:sp>
        <p:nvSpPr>
          <p:cNvPr id="3" name="ZoneTexte 23">
            <a:extLst>
              <a:ext uri="{FF2B5EF4-FFF2-40B4-BE49-F238E27FC236}">
                <a16:creationId xmlns:a16="http://schemas.microsoft.com/office/drawing/2014/main" id="{7391D8E0-9D16-7125-EB76-0ACF5AEF5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48" y="1362700"/>
            <a:ext cx="81458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GB" altLang="fr-FR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Comparison of Proposed GNN model vs Actual wear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100" baseline="0" dirty="0">
                <a:latin typeface="Arial" panose="020B0604020202020204" pitchFamily="34" charset="0"/>
                <a:cs typeface="Arial" panose="020B0604020202020204" pitchFamily="34" charset="0"/>
              </a:rPr>
              <a:t>An excellent response on both datasets (bottom &amp; top die)</a:t>
            </a:r>
          </a:p>
        </p:txBody>
      </p:sp>
      <p:pic>
        <p:nvPicPr>
          <p:cNvPr id="6" name="Image 3">
            <a:extLst>
              <a:ext uri="{FF2B5EF4-FFF2-40B4-BE49-F238E27FC236}">
                <a16:creationId xmlns:a16="http://schemas.microsoft.com/office/drawing/2014/main" id="{5B6B887E-B730-48BC-E298-8943B674AB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241" y="1855143"/>
            <a:ext cx="3677531" cy="2465942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13E7F823-4CE9-6FB7-094F-15C5AA3164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5966" y="1855143"/>
            <a:ext cx="3726828" cy="2578640"/>
          </a:xfrm>
          <a:prstGeom prst="rect">
            <a:avLst/>
          </a:prstGeom>
        </p:spPr>
      </p:pic>
      <p:sp>
        <p:nvSpPr>
          <p:cNvPr id="9" name="ZoneTexte 4">
            <a:extLst>
              <a:ext uri="{FF2B5EF4-FFF2-40B4-BE49-F238E27FC236}">
                <a16:creationId xmlns:a16="http://schemas.microsoft.com/office/drawing/2014/main" id="{91245045-F358-F13D-C7C8-4E531178C39B}"/>
              </a:ext>
            </a:extLst>
          </p:cNvPr>
          <p:cNvSpPr txBox="1"/>
          <p:nvPr/>
        </p:nvSpPr>
        <p:spPr>
          <a:xfrm>
            <a:off x="1430882" y="4321085"/>
            <a:ext cx="2241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 Die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1E46DCF-2D6D-7EC4-305E-20DC3F33EC5D}"/>
              </a:ext>
            </a:extLst>
          </p:cNvPr>
          <p:cNvSpPr txBox="1"/>
          <p:nvPr/>
        </p:nvSpPr>
        <p:spPr>
          <a:xfrm>
            <a:off x="5829607" y="4327326"/>
            <a:ext cx="2241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Top </a:t>
            </a:r>
            <a:r>
              <a:rPr lang="en-GB" sz="105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4CEC86F-7EB1-D233-5C9A-1EA432549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90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58090" y="842963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Time Analysis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CEA22329-F30F-D18D-99EA-8D4A15981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48" y="4294315"/>
            <a:ext cx="1015125" cy="303769"/>
          </a:xfrm>
          <a:prstGeom prst="rect">
            <a:avLst/>
          </a:prstGeom>
        </p:spPr>
      </p:pic>
      <p:sp>
        <p:nvSpPr>
          <p:cNvPr id="3" name="ZoneTexte 23">
            <a:extLst>
              <a:ext uri="{FF2B5EF4-FFF2-40B4-BE49-F238E27FC236}">
                <a16:creationId xmlns:a16="http://schemas.microsoft.com/office/drawing/2014/main" id="{7391D8E0-9D16-7125-EB76-0ACF5AEF5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48" y="1242524"/>
            <a:ext cx="81458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GB" altLang="fr-FR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How fast is the GNN-based surrogate model?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100" baseline="0" dirty="0">
                <a:latin typeface="Arial" panose="020B0604020202020204" pitchFamily="34" charset="0"/>
                <a:cs typeface="Arial" panose="020B0604020202020204" pitchFamily="34" charset="0"/>
              </a:rPr>
              <a:t>Once the surrogate model is trained =&gt; one output result (die wear) is obtained in 500ms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54E2CC5-A4DB-1DB8-B344-4B3A715BC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96" y="1674051"/>
            <a:ext cx="7687733" cy="2044760"/>
          </a:xfrm>
          <a:prstGeom prst="rect">
            <a:avLst/>
          </a:prstGeom>
        </p:spPr>
      </p:pic>
      <p:sp>
        <p:nvSpPr>
          <p:cNvPr id="21" name="ZoneTexte 23">
            <a:extLst>
              <a:ext uri="{FF2B5EF4-FFF2-40B4-BE49-F238E27FC236}">
                <a16:creationId xmlns:a16="http://schemas.microsoft.com/office/drawing/2014/main" id="{1C41FBE0-BCB4-EA70-F680-81926C65D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084" y="3797226"/>
            <a:ext cx="814583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fr-FR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The proposed GNN-based surrogate model is applicable for large space exploration</a:t>
            </a:r>
          </a:p>
          <a:p>
            <a:pPr algn="ctr"/>
            <a:r>
              <a:rPr lang="en-GB" altLang="fr-FR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(exploration of ~1000 input conditions will take 8min 20s)</a:t>
            </a:r>
            <a:endParaRPr lang="en-GB" altLang="fr-FR" sz="1400" b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0EDDA71-EE69-E8C6-2479-4E6B7A8F0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8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D292A9EC-137F-6943-29F3-0B8D62C09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399" y="1083734"/>
            <a:ext cx="4802082" cy="3402542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rgbClr val="1D71B8"/>
                </a:solidFill>
              </a:rPr>
              <a:t>Background &amp; Motivation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Use Case on Die Wear Modelling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GNN-based Surrogate Model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2AE51C8-3DE8-9A84-F9DA-8598AFD3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635760" y="209960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Going Further with PINNs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Asap" panose="020F0504030202060203" pitchFamily="34" charset="0"/>
              <a:ea typeface="+mj-ea"/>
              <a:cs typeface="+mj-cs"/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CEA22329-F30F-D18D-99EA-8D4A15981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592" y="4084320"/>
            <a:ext cx="1423061" cy="425841"/>
          </a:xfrm>
          <a:prstGeom prst="rect">
            <a:avLst/>
          </a:prstGeom>
        </p:spPr>
      </p:pic>
      <p:sp>
        <p:nvSpPr>
          <p:cNvPr id="2" name="ZoneTexte 23">
            <a:extLst>
              <a:ext uri="{FF2B5EF4-FFF2-40B4-BE49-F238E27FC236}">
                <a16:creationId xmlns:a16="http://schemas.microsoft.com/office/drawing/2014/main" id="{86E812B2-F52A-12F6-B144-B79975DD8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03" y="937108"/>
            <a:ext cx="81111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US" altLang="fr-FR" sz="1800" b="1" baseline="0" dirty="0">
                <a:latin typeface="+mn-lt"/>
              </a:rPr>
              <a:t>From </a:t>
            </a:r>
            <a:r>
              <a:rPr lang="en-US" altLang="fr-FR" sz="2000" b="1" baseline="0" dirty="0">
                <a:solidFill>
                  <a:schemeClr val="accent1"/>
                </a:solidFill>
                <a:latin typeface="+mn-lt"/>
              </a:rPr>
              <a:t>P</a:t>
            </a:r>
            <a:r>
              <a:rPr lang="en-US" altLang="fr-FR" sz="1800" b="1" baseline="0" dirty="0">
                <a:latin typeface="+mn-lt"/>
              </a:rPr>
              <a:t>hysics-</a:t>
            </a:r>
            <a:r>
              <a:rPr lang="en-US" altLang="fr-FR" sz="2000" b="1" baseline="0" dirty="0">
                <a:solidFill>
                  <a:schemeClr val="accent1"/>
                </a:solidFill>
                <a:latin typeface="+mn-lt"/>
              </a:rPr>
              <a:t>I</a:t>
            </a:r>
            <a:r>
              <a:rPr lang="en-US" altLang="fr-FR" sz="1800" b="1" baseline="0" dirty="0">
                <a:latin typeface="+mn-lt"/>
              </a:rPr>
              <a:t>nformed </a:t>
            </a:r>
            <a:r>
              <a:rPr lang="en-US" altLang="fr-FR" sz="2000" b="1" baseline="0" dirty="0">
                <a:solidFill>
                  <a:schemeClr val="accent1"/>
                </a:solidFill>
                <a:latin typeface="+mn-lt"/>
              </a:rPr>
              <a:t>N</a:t>
            </a:r>
            <a:r>
              <a:rPr lang="en-US" altLang="fr-FR" sz="1800" b="1" baseline="0" dirty="0">
                <a:latin typeface="+mn-lt"/>
              </a:rPr>
              <a:t>eural </a:t>
            </a:r>
            <a:r>
              <a:rPr lang="en-US" altLang="fr-FR" sz="2000" b="1" baseline="0" dirty="0">
                <a:solidFill>
                  <a:schemeClr val="accent1"/>
                </a:solidFill>
                <a:latin typeface="+mn-lt"/>
              </a:rPr>
              <a:t>N</a:t>
            </a:r>
            <a:r>
              <a:rPr lang="en-US" altLang="fr-FR" sz="1800" b="1" baseline="0" dirty="0">
                <a:latin typeface="+mn-lt"/>
              </a:rPr>
              <a:t>etwork</a:t>
            </a:r>
            <a:r>
              <a:rPr lang="en-US" altLang="fr-FR" sz="1800" b="1" baseline="0" dirty="0">
                <a:solidFill>
                  <a:schemeClr val="accent1"/>
                </a:solidFill>
                <a:latin typeface="+mn-lt"/>
              </a:rPr>
              <a:t>s</a:t>
            </a:r>
            <a:r>
              <a:rPr lang="en-US" altLang="fr-FR" sz="1800" b="1" baseline="0" dirty="0">
                <a:latin typeface="+mn-lt"/>
              </a:rPr>
              <a:t> to Physics-Informed Graph Architectures</a:t>
            </a:r>
            <a:endParaRPr lang="en-US" altLang="fr-FR" sz="1400" baseline="0" dirty="0">
              <a:latin typeface="+mn-lt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4A0C4492-63B5-8C74-2928-ACD7D181D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15" y="1402199"/>
            <a:ext cx="4191819" cy="1079219"/>
          </a:xfrm>
          <a:prstGeom prst="rect">
            <a:avLst/>
          </a:prstGeom>
        </p:spPr>
      </p:pic>
      <p:sp>
        <p:nvSpPr>
          <p:cNvPr id="47" name="TextBox 79">
            <a:extLst>
              <a:ext uri="{FF2B5EF4-FFF2-40B4-BE49-F238E27FC236}">
                <a16:creationId xmlns:a16="http://schemas.microsoft.com/office/drawing/2014/main" id="{56CBAA9B-256F-D814-5C5B-D04A4F4CB63A}"/>
              </a:ext>
            </a:extLst>
          </p:cNvPr>
          <p:cNvSpPr txBox="1"/>
          <p:nvPr/>
        </p:nvSpPr>
        <p:spPr>
          <a:xfrm>
            <a:off x="4389120" y="1433976"/>
            <a:ext cx="4693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NN are efficient for interpolation, but less for extrapolation =&gt; </a:t>
            </a:r>
            <a:r>
              <a:rPr lang="en-US" sz="1200" b="1" dirty="0"/>
              <a:t>need to include physical knowledge </a:t>
            </a:r>
            <a:r>
              <a:rPr lang="en-US" sz="1200" dirty="0"/>
              <a:t>to eliminate incorrect solutions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Classical PINNs use physical knowledge </a:t>
            </a:r>
            <a:r>
              <a:rPr lang="en-US" sz="1200" b="1" dirty="0"/>
              <a:t>only</a:t>
            </a:r>
            <a:r>
              <a:rPr lang="en-US" sz="1200" dirty="0"/>
              <a:t> during training phase… and they have been designed for the analysis of </a:t>
            </a:r>
            <a:r>
              <a:rPr lang="en-US" sz="1200" b="1" dirty="0"/>
              <a:t>structured</a:t>
            </a:r>
            <a:r>
              <a:rPr lang="en-US" sz="1200" dirty="0"/>
              <a:t> data…</a:t>
            </a:r>
          </a:p>
        </p:txBody>
      </p:sp>
      <p:sp>
        <p:nvSpPr>
          <p:cNvPr id="48" name="TextBox 86">
            <a:extLst>
              <a:ext uri="{FF2B5EF4-FFF2-40B4-BE49-F238E27FC236}">
                <a16:creationId xmlns:a16="http://schemas.microsoft.com/office/drawing/2014/main" id="{03A35027-31FF-B065-2542-0B33DD3834FF}"/>
              </a:ext>
            </a:extLst>
          </p:cNvPr>
          <p:cNvSpPr txBox="1"/>
          <p:nvPr/>
        </p:nvSpPr>
        <p:spPr>
          <a:xfrm>
            <a:off x="143115" y="2565340"/>
            <a:ext cx="4428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Hybrid GNN-FEM : </a:t>
            </a:r>
            <a:endParaRPr lang="en-US" sz="1200" dirty="0"/>
          </a:p>
          <a:p>
            <a:r>
              <a:rPr lang="en-US" sz="1200" dirty="0"/>
              <a:t>Towards accelerated simulations </a:t>
            </a:r>
            <a:r>
              <a:rPr lang="en-US" sz="1200" b="1" dirty="0"/>
              <a:t>combining</a:t>
            </a:r>
            <a:r>
              <a:rPr lang="en-US" sz="1200" dirty="0"/>
              <a:t> GNNs &amp; FEM</a:t>
            </a:r>
          </a:p>
        </p:txBody>
      </p:sp>
      <p:pic>
        <p:nvPicPr>
          <p:cNvPr id="49" name="Picture 84">
            <a:extLst>
              <a:ext uri="{FF2B5EF4-FFF2-40B4-BE49-F238E27FC236}">
                <a16:creationId xmlns:a16="http://schemas.microsoft.com/office/drawing/2014/main" id="{E4DC969C-A0E3-B962-D0C7-9F5E40F7E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550" y="2538398"/>
            <a:ext cx="2840629" cy="2112327"/>
          </a:xfrm>
          <a:prstGeom prst="rect">
            <a:avLst/>
          </a:prstGeom>
        </p:spPr>
      </p:pic>
      <p:pic>
        <p:nvPicPr>
          <p:cNvPr id="50" name="Picture 87">
            <a:extLst>
              <a:ext uri="{FF2B5EF4-FFF2-40B4-BE49-F238E27FC236}">
                <a16:creationId xmlns:a16="http://schemas.microsoft.com/office/drawing/2014/main" id="{405117CF-0056-B1C7-B016-6C0044AC9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36" y="3062063"/>
            <a:ext cx="4693919" cy="670986"/>
          </a:xfrm>
          <a:prstGeom prst="rect">
            <a:avLst/>
          </a:prstGeom>
        </p:spPr>
      </p:pic>
      <p:sp>
        <p:nvSpPr>
          <p:cNvPr id="51" name="TextBox 88">
            <a:extLst>
              <a:ext uri="{FF2B5EF4-FFF2-40B4-BE49-F238E27FC236}">
                <a16:creationId xmlns:a16="http://schemas.microsoft.com/office/drawing/2014/main" id="{970B3E71-BCF3-2346-5A37-685CD7BE337F}"/>
              </a:ext>
            </a:extLst>
          </p:cNvPr>
          <p:cNvSpPr txBox="1"/>
          <p:nvPr/>
        </p:nvSpPr>
        <p:spPr>
          <a:xfrm>
            <a:off x="244936" y="3812548"/>
            <a:ext cx="4747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GNN covers the analysis of unstructured data (meshes)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Non-linearities are included in the Neural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PINNs concept can be used to include previous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Incremental combination of accurate FEM &amp; GNN closes the gap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D9D19C2-9507-C9E3-B3DA-6C29EA36F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11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D292A9EC-137F-6943-29F3-0B8D62C09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399" y="1083734"/>
            <a:ext cx="4802082" cy="3402542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it-IT" sz="2000" b="1" dirty="0">
                <a:solidFill>
                  <a:schemeClr val="bg1">
                    <a:lumMod val="65000"/>
                  </a:schemeClr>
                </a:solidFill>
              </a:rPr>
              <a:t>Background &amp; </a:t>
            </a:r>
            <a:r>
              <a:rPr lang="it-IT" sz="2000" b="1" dirty="0" err="1">
                <a:solidFill>
                  <a:schemeClr val="bg1">
                    <a:lumMod val="65000"/>
                  </a:schemeClr>
                </a:solidFill>
              </a:rPr>
              <a:t>Motivation</a:t>
            </a:r>
            <a:endParaRPr lang="it-IT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2000" b="1" dirty="0">
              <a:solidFill>
                <a:srgbClr val="1D71B8"/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Use Case on Die Wear Modelling</a:t>
            </a: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it-IT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it-IT" sz="2000" b="1" dirty="0">
                <a:solidFill>
                  <a:schemeClr val="bg1">
                    <a:lumMod val="65000"/>
                  </a:schemeClr>
                </a:solidFill>
              </a:rPr>
              <a:t>GNN-</a:t>
            </a:r>
            <a:r>
              <a:rPr lang="it-IT" sz="2000" b="1" dirty="0" err="1">
                <a:solidFill>
                  <a:schemeClr val="bg1">
                    <a:lumMod val="65000"/>
                  </a:schemeClr>
                </a:solidFill>
              </a:rPr>
              <a:t>based</a:t>
            </a:r>
            <a:r>
              <a:rPr lang="it-IT" sz="2000" b="1" dirty="0">
                <a:solidFill>
                  <a:schemeClr val="bg1">
                    <a:lumMod val="65000"/>
                  </a:schemeClr>
                </a:solidFill>
              </a:rPr>
              <a:t> Surrogate Model</a:t>
            </a:r>
          </a:p>
          <a:p>
            <a:pPr marL="0" indent="0">
              <a:lnSpc>
                <a:spcPts val="1800"/>
              </a:lnSpc>
              <a:buNone/>
            </a:pPr>
            <a:endParaRPr lang="it-IT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it-IT" sz="2000" b="1" dirty="0" err="1">
                <a:solidFill>
                  <a:srgbClr val="1D71B8"/>
                </a:solidFill>
              </a:rPr>
              <a:t>Conclusions</a:t>
            </a:r>
            <a:endParaRPr lang="it-IT" sz="2000" b="1" dirty="0">
              <a:solidFill>
                <a:srgbClr val="1D71B8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3A64868-6C12-F46B-C9AF-303602EF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22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78249" y="792833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Artificial Intelligence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3">
            <a:extLst>
              <a:ext uri="{FF2B5EF4-FFF2-40B4-BE49-F238E27FC236}">
                <a16:creationId xmlns:a16="http://schemas.microsoft.com/office/drawing/2014/main" id="{6D768C5A-9FC0-158F-9CBE-A97E0D1B4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15" y="1261285"/>
            <a:ext cx="60405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A tentative workflow to set the place of AI &amp; the role of experts</a:t>
            </a:r>
          </a:p>
          <a:p>
            <a:pPr algn="ctr"/>
            <a:r>
              <a:rPr lang="en-US" altLang="fr-FR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… and combine both of best worlds (AI &amp; FEM) 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3B9FC54-BE71-AE92-34A2-FCE1F5D23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" y="1834226"/>
            <a:ext cx="7094931" cy="2369861"/>
          </a:xfrm>
          <a:prstGeom prst="rect">
            <a:avLst/>
          </a:prstGeom>
        </p:spPr>
      </p:pic>
      <p:sp>
        <p:nvSpPr>
          <p:cNvPr id="26" name="ZoneTexte 11">
            <a:extLst>
              <a:ext uri="{FF2B5EF4-FFF2-40B4-BE49-F238E27FC236}">
                <a16:creationId xmlns:a16="http://schemas.microsoft.com/office/drawing/2014/main" id="{EDA28581-E788-895D-4CEF-CA6671422F1B}"/>
              </a:ext>
            </a:extLst>
          </p:cNvPr>
          <p:cNvSpPr txBox="1"/>
          <p:nvPr/>
        </p:nvSpPr>
        <p:spPr>
          <a:xfrm>
            <a:off x="178248" y="4446277"/>
            <a:ext cx="42986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Source: SIA Congrès Simulation Numérique 2023 – </a:t>
            </a:r>
            <a:r>
              <a:rPr lang="fr-FR" sz="800" noProof="1">
                <a:latin typeface="Arial" panose="020B0604020202020204" pitchFamily="34" charset="0"/>
                <a:cs typeface="Arial" panose="020B0604020202020204" pitchFamily="34" charset="0"/>
              </a:rPr>
              <a:t>Vitesco</a:t>
            </a:r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 (Laurent Desmet)</a:t>
            </a:r>
          </a:p>
        </p:txBody>
      </p:sp>
      <p:pic>
        <p:nvPicPr>
          <p:cNvPr id="27" name="Image 3">
            <a:extLst>
              <a:ext uri="{FF2B5EF4-FFF2-40B4-BE49-F238E27FC236}">
                <a16:creationId xmlns:a16="http://schemas.microsoft.com/office/drawing/2014/main" id="{47CE1EE1-8A65-CC89-E9E2-F2F830C5A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17" y="3954673"/>
            <a:ext cx="862503" cy="44365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4530B62-BEC6-F657-F991-400FF08B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66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66611" y="855282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5">
            <a:extLst>
              <a:ext uri="{FF2B5EF4-FFF2-40B4-BE49-F238E27FC236}">
                <a16:creationId xmlns:a16="http://schemas.microsoft.com/office/drawing/2014/main" id="{F5740EA7-DEFE-5622-5B27-90906794A63F}"/>
              </a:ext>
            </a:extLst>
          </p:cNvPr>
          <p:cNvSpPr txBox="1"/>
          <p:nvPr/>
        </p:nvSpPr>
        <p:spPr>
          <a:xfrm>
            <a:off x="166611" y="1316802"/>
            <a:ext cx="888380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FEM </a:t>
            </a:r>
            <a:r>
              <a:rPr lang="en-US" sz="14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r>
              <a:rPr lang="en-US" sz="16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surrogate models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industrial case ‘Yoke’ has demonstrated the </a:t>
            </a:r>
            <a:r>
              <a:rPr lang="en-US" sz="1200" b="1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 of empirical models </a:t>
            </a: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(Archard or Energy models)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 simulation is </a:t>
            </a:r>
            <a:r>
              <a:rPr lang="en-US" sz="1200" b="1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 and trustable </a:t>
            </a: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feed IA trained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947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proposed </a:t>
            </a:r>
            <a:r>
              <a:rPr lang="en-US" sz="1200" b="1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surrogate model is very fast </a:t>
            </a: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no limits to perform large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parametric response surface exploration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to quickly determine a parameter (wear) severity level on the same family of parts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947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 is a preliminary milestone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work in collaboration with </a:t>
            </a:r>
            <a:r>
              <a:rPr lang="en-US" sz="1200" dirty="0" err="1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CentraleSupélec</a:t>
            </a: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different GNNs (e.g. </a:t>
            </a:r>
            <a:r>
              <a:rPr lang="en-US" sz="1200" dirty="0" err="1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GraphSage</a:t>
            </a: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200" dirty="0" err="1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EdgeConv</a:t>
            </a: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GNN,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speaking, need to better capture the physics (e.g. surface treatment, lubrication, material properties)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947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value for manufacturers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design phase,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Systematic automatic optimization =&gt; Extensive parameter space exploration =&gt; </a:t>
            </a:r>
            <a:r>
              <a:rPr lang="en-US" sz="1200" b="1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sensitivity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production phase,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data collection =&gt; Digital Twins =&gt; </a:t>
            </a:r>
            <a:r>
              <a:rPr lang="en-US" sz="1200" b="1" dirty="0">
                <a:solidFill>
                  <a:srgbClr val="4947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Predictive maintenance &amp; Real-time product quality check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C9F8DCB-86E4-86E7-5E64-38711805E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 </a:t>
            </a:r>
            <a:r>
              <a:rPr lang="it-IT" b="1" u="sng" dirty="0" err="1">
                <a:solidFill>
                  <a:schemeClr val="bg1"/>
                </a:solidFill>
              </a:rPr>
              <a:t>you</a:t>
            </a:r>
            <a:endParaRPr lang="it-IT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1">
            <a:extLst>
              <a:ext uri="{FF2B5EF4-FFF2-40B4-BE49-F238E27FC236}">
                <a16:creationId xmlns:a16="http://schemas.microsoft.com/office/drawing/2014/main" id="{6850AC70-4421-EB72-6226-80254629598C}"/>
              </a:ext>
            </a:extLst>
          </p:cNvPr>
          <p:cNvGrpSpPr/>
          <p:nvPr/>
        </p:nvGrpSpPr>
        <p:grpSpPr>
          <a:xfrm>
            <a:off x="451431" y="1286122"/>
            <a:ext cx="8314163" cy="3301753"/>
            <a:chOff x="-685662" y="510175"/>
            <a:chExt cx="10222577" cy="4187638"/>
          </a:xfrm>
        </p:grpSpPr>
        <p:sp>
          <p:nvSpPr>
            <p:cNvPr id="29" name="Forme libre : forme 16">
              <a:extLst>
                <a:ext uri="{FF2B5EF4-FFF2-40B4-BE49-F238E27FC236}">
                  <a16:creationId xmlns:a16="http://schemas.microsoft.com/office/drawing/2014/main" id="{0EDE3FA7-49E7-9726-F6BF-F7A6993DCA58}"/>
                </a:ext>
              </a:extLst>
            </p:cNvPr>
            <p:cNvSpPr/>
            <p:nvPr/>
          </p:nvSpPr>
          <p:spPr>
            <a:xfrm>
              <a:off x="-685662" y="3294208"/>
              <a:ext cx="3816184" cy="959657"/>
            </a:xfrm>
            <a:custGeom>
              <a:avLst/>
              <a:gdLst>
                <a:gd name="connsiteX0" fmla="*/ 0 w 2605797"/>
                <a:gd name="connsiteY0" fmla="*/ 168797 h 1687966"/>
                <a:gd name="connsiteX1" fmla="*/ 168797 w 2605797"/>
                <a:gd name="connsiteY1" fmla="*/ 0 h 1687966"/>
                <a:gd name="connsiteX2" fmla="*/ 2437000 w 2605797"/>
                <a:gd name="connsiteY2" fmla="*/ 0 h 1687966"/>
                <a:gd name="connsiteX3" fmla="*/ 2605797 w 2605797"/>
                <a:gd name="connsiteY3" fmla="*/ 168797 h 1687966"/>
                <a:gd name="connsiteX4" fmla="*/ 2605797 w 2605797"/>
                <a:gd name="connsiteY4" fmla="*/ 1519169 h 1687966"/>
                <a:gd name="connsiteX5" fmla="*/ 2437000 w 2605797"/>
                <a:gd name="connsiteY5" fmla="*/ 1687966 h 1687966"/>
                <a:gd name="connsiteX6" fmla="*/ 168797 w 2605797"/>
                <a:gd name="connsiteY6" fmla="*/ 1687966 h 1687966"/>
                <a:gd name="connsiteX7" fmla="*/ 0 w 2605797"/>
                <a:gd name="connsiteY7" fmla="*/ 1519169 h 1687966"/>
                <a:gd name="connsiteX8" fmla="*/ 0 w 2605797"/>
                <a:gd name="connsiteY8" fmla="*/ 168797 h 168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5797" h="1687966">
                  <a:moveTo>
                    <a:pt x="0" y="168797"/>
                  </a:moveTo>
                  <a:cubicBezTo>
                    <a:pt x="0" y="75573"/>
                    <a:pt x="75573" y="0"/>
                    <a:pt x="168797" y="0"/>
                  </a:cubicBezTo>
                  <a:lnTo>
                    <a:pt x="2437000" y="0"/>
                  </a:lnTo>
                  <a:cubicBezTo>
                    <a:pt x="2530224" y="0"/>
                    <a:pt x="2605797" y="75573"/>
                    <a:pt x="2605797" y="168797"/>
                  </a:cubicBezTo>
                  <a:lnTo>
                    <a:pt x="2605797" y="1519169"/>
                  </a:lnTo>
                  <a:cubicBezTo>
                    <a:pt x="2605797" y="1612393"/>
                    <a:pt x="2530224" y="1687966"/>
                    <a:pt x="2437000" y="1687966"/>
                  </a:cubicBezTo>
                  <a:lnTo>
                    <a:pt x="168797" y="1687966"/>
                  </a:lnTo>
                  <a:cubicBezTo>
                    <a:pt x="75573" y="1687966"/>
                    <a:pt x="0" y="1612393"/>
                    <a:pt x="0" y="1519169"/>
                  </a:cubicBezTo>
                  <a:lnTo>
                    <a:pt x="0" y="168797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039" tIns="98039" rIns="879778" bIns="520031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Quick </a:t>
              </a:r>
              <a:r>
                <a:rPr lang="en-US" sz="1400" b="1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AI</a:t>
              </a:r>
              <a:r>
                <a:rPr lang="en-US" sz="1400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 methods able to </a:t>
              </a:r>
              <a:r>
                <a:rPr lang="en-US" sz="1400" b="1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capture non-linear behaviors at least cost</a:t>
              </a:r>
              <a:r>
                <a:rPr lang="en-US" sz="1400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  <p:sp>
          <p:nvSpPr>
            <p:cNvPr id="30" name="Forme libre : forme 14">
              <a:extLst>
                <a:ext uri="{FF2B5EF4-FFF2-40B4-BE49-F238E27FC236}">
                  <a16:creationId xmlns:a16="http://schemas.microsoft.com/office/drawing/2014/main" id="{DE991FDE-42BA-3754-3179-C3B3DE4F6318}"/>
                </a:ext>
              </a:extLst>
            </p:cNvPr>
            <p:cNvSpPr/>
            <p:nvPr/>
          </p:nvSpPr>
          <p:spPr>
            <a:xfrm>
              <a:off x="5412289" y="3142812"/>
              <a:ext cx="4124626" cy="1111053"/>
            </a:xfrm>
            <a:custGeom>
              <a:avLst/>
              <a:gdLst>
                <a:gd name="connsiteX0" fmla="*/ 0 w 2605797"/>
                <a:gd name="connsiteY0" fmla="*/ 168797 h 1687966"/>
                <a:gd name="connsiteX1" fmla="*/ 168797 w 2605797"/>
                <a:gd name="connsiteY1" fmla="*/ 0 h 1687966"/>
                <a:gd name="connsiteX2" fmla="*/ 2437000 w 2605797"/>
                <a:gd name="connsiteY2" fmla="*/ 0 h 1687966"/>
                <a:gd name="connsiteX3" fmla="*/ 2605797 w 2605797"/>
                <a:gd name="connsiteY3" fmla="*/ 168797 h 1687966"/>
                <a:gd name="connsiteX4" fmla="*/ 2605797 w 2605797"/>
                <a:gd name="connsiteY4" fmla="*/ 1519169 h 1687966"/>
                <a:gd name="connsiteX5" fmla="*/ 2437000 w 2605797"/>
                <a:gd name="connsiteY5" fmla="*/ 1687966 h 1687966"/>
                <a:gd name="connsiteX6" fmla="*/ 168797 w 2605797"/>
                <a:gd name="connsiteY6" fmla="*/ 1687966 h 1687966"/>
                <a:gd name="connsiteX7" fmla="*/ 0 w 2605797"/>
                <a:gd name="connsiteY7" fmla="*/ 1519169 h 1687966"/>
                <a:gd name="connsiteX8" fmla="*/ 0 w 2605797"/>
                <a:gd name="connsiteY8" fmla="*/ 168797 h 168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5797" h="1687966">
                  <a:moveTo>
                    <a:pt x="0" y="168797"/>
                  </a:moveTo>
                  <a:cubicBezTo>
                    <a:pt x="0" y="75573"/>
                    <a:pt x="75573" y="0"/>
                    <a:pt x="168797" y="0"/>
                  </a:cubicBezTo>
                  <a:lnTo>
                    <a:pt x="2437000" y="0"/>
                  </a:lnTo>
                  <a:cubicBezTo>
                    <a:pt x="2530224" y="0"/>
                    <a:pt x="2605797" y="75573"/>
                    <a:pt x="2605797" y="168797"/>
                  </a:cubicBezTo>
                  <a:lnTo>
                    <a:pt x="2605797" y="1519169"/>
                  </a:lnTo>
                  <a:cubicBezTo>
                    <a:pt x="2605797" y="1612393"/>
                    <a:pt x="2530224" y="1687966"/>
                    <a:pt x="2437000" y="1687966"/>
                  </a:cubicBezTo>
                  <a:lnTo>
                    <a:pt x="168797" y="1687966"/>
                  </a:lnTo>
                  <a:cubicBezTo>
                    <a:pt x="75573" y="1687966"/>
                    <a:pt x="0" y="1612393"/>
                    <a:pt x="0" y="1519169"/>
                  </a:cubicBezTo>
                  <a:lnTo>
                    <a:pt x="0" y="168797"/>
                  </a:lnTo>
                  <a:close/>
                </a:path>
              </a:pathLst>
            </a:custGeom>
            <a:ln>
              <a:solidFill>
                <a:schemeClr val="accent4"/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9778" tIns="98039" rIns="98039" bIns="520031" numCol="1" spcCol="1270" anchor="t" anchorCtr="0">
              <a:noAutofit/>
            </a:bodyPr>
            <a:lstStyle/>
            <a:p>
              <a:pPr marL="171450" lvl="1" indent="-171450" algn="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Today, we trust in</a:t>
              </a:r>
            </a:p>
            <a:p>
              <a:pPr marL="0" lvl="1" algn="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b="1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FEM modelling </a:t>
              </a:r>
              <a:r>
                <a:rPr lang="en-US" sz="1400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to obtain</a:t>
              </a:r>
            </a:p>
            <a:p>
              <a:pPr marL="0" lvl="1" algn="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b="1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High-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Fidelity results</a:t>
              </a:r>
              <a:endParaRPr lang="en-US" sz="1400" b="1" kern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orme libre : forme 6">
              <a:extLst>
                <a:ext uri="{FF2B5EF4-FFF2-40B4-BE49-F238E27FC236}">
                  <a16:creationId xmlns:a16="http://schemas.microsoft.com/office/drawing/2014/main" id="{19943861-56E2-6F56-6206-5720F4C55968}"/>
                </a:ext>
              </a:extLst>
            </p:cNvPr>
            <p:cNvSpPr/>
            <p:nvPr/>
          </p:nvSpPr>
          <p:spPr>
            <a:xfrm>
              <a:off x="5071896" y="682166"/>
              <a:ext cx="4465019" cy="1111053"/>
            </a:xfrm>
            <a:custGeom>
              <a:avLst/>
              <a:gdLst>
                <a:gd name="connsiteX0" fmla="*/ 0 w 2605797"/>
                <a:gd name="connsiteY0" fmla="*/ 168797 h 1687966"/>
                <a:gd name="connsiteX1" fmla="*/ 168797 w 2605797"/>
                <a:gd name="connsiteY1" fmla="*/ 0 h 1687966"/>
                <a:gd name="connsiteX2" fmla="*/ 2437000 w 2605797"/>
                <a:gd name="connsiteY2" fmla="*/ 0 h 1687966"/>
                <a:gd name="connsiteX3" fmla="*/ 2605797 w 2605797"/>
                <a:gd name="connsiteY3" fmla="*/ 168797 h 1687966"/>
                <a:gd name="connsiteX4" fmla="*/ 2605797 w 2605797"/>
                <a:gd name="connsiteY4" fmla="*/ 1519169 h 1687966"/>
                <a:gd name="connsiteX5" fmla="*/ 2437000 w 2605797"/>
                <a:gd name="connsiteY5" fmla="*/ 1687966 h 1687966"/>
                <a:gd name="connsiteX6" fmla="*/ 168797 w 2605797"/>
                <a:gd name="connsiteY6" fmla="*/ 1687966 h 1687966"/>
                <a:gd name="connsiteX7" fmla="*/ 0 w 2605797"/>
                <a:gd name="connsiteY7" fmla="*/ 1519169 h 1687966"/>
                <a:gd name="connsiteX8" fmla="*/ 0 w 2605797"/>
                <a:gd name="connsiteY8" fmla="*/ 168797 h 168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5797" h="1687966">
                  <a:moveTo>
                    <a:pt x="0" y="168797"/>
                  </a:moveTo>
                  <a:cubicBezTo>
                    <a:pt x="0" y="75573"/>
                    <a:pt x="75573" y="0"/>
                    <a:pt x="168797" y="0"/>
                  </a:cubicBezTo>
                  <a:lnTo>
                    <a:pt x="2437000" y="0"/>
                  </a:lnTo>
                  <a:cubicBezTo>
                    <a:pt x="2530224" y="0"/>
                    <a:pt x="2605797" y="75573"/>
                    <a:pt x="2605797" y="168797"/>
                  </a:cubicBezTo>
                  <a:lnTo>
                    <a:pt x="2605797" y="1519169"/>
                  </a:lnTo>
                  <a:cubicBezTo>
                    <a:pt x="2605797" y="1612393"/>
                    <a:pt x="2530224" y="1687966"/>
                    <a:pt x="2437000" y="1687966"/>
                  </a:cubicBezTo>
                  <a:lnTo>
                    <a:pt x="168797" y="1687966"/>
                  </a:lnTo>
                  <a:cubicBezTo>
                    <a:pt x="75573" y="1687966"/>
                    <a:pt x="0" y="1612393"/>
                    <a:pt x="0" y="1519169"/>
                  </a:cubicBezTo>
                  <a:lnTo>
                    <a:pt x="0" y="168797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9778" tIns="98039" rIns="98039" bIns="520031" numCol="1" spcCol="1270" anchor="t" anchorCtr="0">
              <a:noAutofit/>
            </a:bodyPr>
            <a:lstStyle/>
            <a:p>
              <a:pPr marL="171450" lvl="1" indent="-171450" algn="r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Preliminary basic approaches to model the physics and </a:t>
              </a:r>
              <a:r>
                <a:rPr lang="en-US" sz="1400" b="1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calculate linear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phenomena</a:t>
              </a:r>
              <a:endParaRPr lang="en-US" sz="1400" b="1" kern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orme libre : forme 7">
              <a:extLst>
                <a:ext uri="{FF2B5EF4-FFF2-40B4-BE49-F238E27FC236}">
                  <a16:creationId xmlns:a16="http://schemas.microsoft.com/office/drawing/2014/main" id="{C9EBDE7A-D4C6-FAF5-1AAF-B6008A0A8B23}"/>
                </a:ext>
              </a:extLst>
            </p:cNvPr>
            <p:cNvSpPr/>
            <p:nvPr/>
          </p:nvSpPr>
          <p:spPr>
            <a:xfrm>
              <a:off x="-685658" y="682166"/>
              <a:ext cx="4195494" cy="1111053"/>
            </a:xfrm>
            <a:custGeom>
              <a:avLst/>
              <a:gdLst>
                <a:gd name="connsiteX0" fmla="*/ 0 w 2605797"/>
                <a:gd name="connsiteY0" fmla="*/ 168797 h 1687966"/>
                <a:gd name="connsiteX1" fmla="*/ 168797 w 2605797"/>
                <a:gd name="connsiteY1" fmla="*/ 0 h 1687966"/>
                <a:gd name="connsiteX2" fmla="*/ 2437000 w 2605797"/>
                <a:gd name="connsiteY2" fmla="*/ 0 h 1687966"/>
                <a:gd name="connsiteX3" fmla="*/ 2605797 w 2605797"/>
                <a:gd name="connsiteY3" fmla="*/ 168797 h 1687966"/>
                <a:gd name="connsiteX4" fmla="*/ 2605797 w 2605797"/>
                <a:gd name="connsiteY4" fmla="*/ 1519169 h 1687966"/>
                <a:gd name="connsiteX5" fmla="*/ 2437000 w 2605797"/>
                <a:gd name="connsiteY5" fmla="*/ 1687966 h 1687966"/>
                <a:gd name="connsiteX6" fmla="*/ 168797 w 2605797"/>
                <a:gd name="connsiteY6" fmla="*/ 1687966 h 1687966"/>
                <a:gd name="connsiteX7" fmla="*/ 0 w 2605797"/>
                <a:gd name="connsiteY7" fmla="*/ 1519169 h 1687966"/>
                <a:gd name="connsiteX8" fmla="*/ 0 w 2605797"/>
                <a:gd name="connsiteY8" fmla="*/ 168797 h 168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5797" h="1687966">
                  <a:moveTo>
                    <a:pt x="0" y="168797"/>
                  </a:moveTo>
                  <a:cubicBezTo>
                    <a:pt x="0" y="75573"/>
                    <a:pt x="75573" y="0"/>
                    <a:pt x="168797" y="0"/>
                  </a:cubicBezTo>
                  <a:lnTo>
                    <a:pt x="2437000" y="0"/>
                  </a:lnTo>
                  <a:cubicBezTo>
                    <a:pt x="2530224" y="0"/>
                    <a:pt x="2605797" y="75573"/>
                    <a:pt x="2605797" y="168797"/>
                  </a:cubicBezTo>
                  <a:lnTo>
                    <a:pt x="2605797" y="1519169"/>
                  </a:lnTo>
                  <a:cubicBezTo>
                    <a:pt x="2605797" y="1612393"/>
                    <a:pt x="2530224" y="1687966"/>
                    <a:pt x="2437000" y="1687966"/>
                  </a:cubicBezTo>
                  <a:lnTo>
                    <a:pt x="168797" y="1687966"/>
                  </a:lnTo>
                  <a:cubicBezTo>
                    <a:pt x="75573" y="1687966"/>
                    <a:pt x="0" y="1612393"/>
                    <a:pt x="0" y="1519169"/>
                  </a:cubicBezTo>
                  <a:lnTo>
                    <a:pt x="0" y="168797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039" tIns="98039" rIns="879778" bIns="520031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400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At the very beginning, engineers </a:t>
              </a:r>
              <a:r>
                <a:rPr lang="en-US" sz="1400" b="1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only rely on experiments</a:t>
              </a:r>
              <a:r>
                <a:rPr lang="en-US" sz="1400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  <p:sp>
          <p:nvSpPr>
            <p:cNvPr id="33" name="Forme libre : forme 8">
              <a:extLst>
                <a:ext uri="{FF2B5EF4-FFF2-40B4-BE49-F238E27FC236}">
                  <a16:creationId xmlns:a16="http://schemas.microsoft.com/office/drawing/2014/main" id="{929B1E8D-C06F-EF1A-6F65-203290772A67}"/>
                </a:ext>
              </a:extLst>
            </p:cNvPr>
            <p:cNvSpPr/>
            <p:nvPr/>
          </p:nvSpPr>
          <p:spPr>
            <a:xfrm>
              <a:off x="1790370" y="510175"/>
              <a:ext cx="2553225" cy="2027114"/>
            </a:xfrm>
            <a:custGeom>
              <a:avLst/>
              <a:gdLst>
                <a:gd name="connsiteX0" fmla="*/ 0 w 2284029"/>
                <a:gd name="connsiteY0" fmla="*/ 2284029 h 2284029"/>
                <a:gd name="connsiteX1" fmla="*/ 2284029 w 2284029"/>
                <a:gd name="connsiteY1" fmla="*/ 0 h 2284029"/>
                <a:gd name="connsiteX2" fmla="*/ 2284029 w 2284029"/>
                <a:gd name="connsiteY2" fmla="*/ 2284029 h 2284029"/>
                <a:gd name="connsiteX3" fmla="*/ 0 w 2284029"/>
                <a:gd name="connsiteY3" fmla="*/ 2284029 h 228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029" h="2284029">
                  <a:moveTo>
                    <a:pt x="0" y="2284029"/>
                  </a:moveTo>
                  <a:cubicBezTo>
                    <a:pt x="0" y="1022595"/>
                    <a:pt x="1022595" y="0"/>
                    <a:pt x="2284029" y="0"/>
                  </a:cubicBezTo>
                  <a:lnTo>
                    <a:pt x="2284029" y="2284029"/>
                  </a:lnTo>
                  <a:lnTo>
                    <a:pt x="0" y="228402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217" tIns="811217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Experiments</a:t>
              </a:r>
              <a:endParaRPr lang="en-US" sz="1200" b="1" kern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orme libre : forme 9">
              <a:extLst>
                <a:ext uri="{FF2B5EF4-FFF2-40B4-BE49-F238E27FC236}">
                  <a16:creationId xmlns:a16="http://schemas.microsoft.com/office/drawing/2014/main" id="{2A0AFC7E-4B6E-63C8-956B-83FE1434AE23}"/>
                </a:ext>
              </a:extLst>
            </p:cNvPr>
            <p:cNvSpPr/>
            <p:nvPr/>
          </p:nvSpPr>
          <p:spPr>
            <a:xfrm>
              <a:off x="4507572" y="510175"/>
              <a:ext cx="2391569" cy="2027116"/>
            </a:xfrm>
            <a:custGeom>
              <a:avLst/>
              <a:gdLst>
                <a:gd name="connsiteX0" fmla="*/ 0 w 2284029"/>
                <a:gd name="connsiteY0" fmla="*/ 2284029 h 2284029"/>
                <a:gd name="connsiteX1" fmla="*/ 2284029 w 2284029"/>
                <a:gd name="connsiteY1" fmla="*/ 0 h 2284029"/>
                <a:gd name="connsiteX2" fmla="*/ 2284029 w 2284029"/>
                <a:gd name="connsiteY2" fmla="*/ 2284029 h 2284029"/>
                <a:gd name="connsiteX3" fmla="*/ 0 w 2284029"/>
                <a:gd name="connsiteY3" fmla="*/ 2284029 h 228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029" h="2284029">
                  <a:moveTo>
                    <a:pt x="0" y="0"/>
                  </a:moveTo>
                  <a:cubicBezTo>
                    <a:pt x="1261434" y="0"/>
                    <a:pt x="2284029" y="1022595"/>
                    <a:pt x="2284029" y="2284029"/>
                  </a:cubicBezTo>
                  <a:lnTo>
                    <a:pt x="0" y="22840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76" tIns="832553" rIns="832553" bIns="163576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Analytical model</a:t>
              </a:r>
            </a:p>
          </p:txBody>
        </p:sp>
        <p:sp>
          <p:nvSpPr>
            <p:cNvPr id="35" name="Forme libre : forme 10">
              <a:extLst>
                <a:ext uri="{FF2B5EF4-FFF2-40B4-BE49-F238E27FC236}">
                  <a16:creationId xmlns:a16="http://schemas.microsoft.com/office/drawing/2014/main" id="{BAEC558E-6F4F-B03E-844F-BAAA8FA0A686}"/>
                </a:ext>
              </a:extLst>
            </p:cNvPr>
            <p:cNvSpPr/>
            <p:nvPr/>
          </p:nvSpPr>
          <p:spPr>
            <a:xfrm>
              <a:off x="4507572" y="2670697"/>
              <a:ext cx="2391569" cy="2027116"/>
            </a:xfrm>
            <a:custGeom>
              <a:avLst/>
              <a:gdLst>
                <a:gd name="connsiteX0" fmla="*/ 0 w 2284029"/>
                <a:gd name="connsiteY0" fmla="*/ 2284029 h 2284029"/>
                <a:gd name="connsiteX1" fmla="*/ 2284029 w 2284029"/>
                <a:gd name="connsiteY1" fmla="*/ 0 h 2284029"/>
                <a:gd name="connsiteX2" fmla="*/ 2284029 w 2284029"/>
                <a:gd name="connsiteY2" fmla="*/ 2284029 h 2284029"/>
                <a:gd name="connsiteX3" fmla="*/ 0 w 2284029"/>
                <a:gd name="connsiteY3" fmla="*/ 2284029 h 228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029" h="2284029">
                  <a:moveTo>
                    <a:pt x="2284029" y="0"/>
                  </a:moveTo>
                  <a:cubicBezTo>
                    <a:pt x="2284029" y="1261434"/>
                    <a:pt x="1261434" y="2284029"/>
                    <a:pt x="0" y="2284029"/>
                  </a:cubicBezTo>
                  <a:lnTo>
                    <a:pt x="0" y="0"/>
                  </a:lnTo>
                  <a:lnTo>
                    <a:pt x="2284029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76" tIns="163577" rIns="832553" bIns="832553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FEM modelling</a:t>
              </a:r>
            </a:p>
          </p:txBody>
        </p:sp>
        <p:sp>
          <p:nvSpPr>
            <p:cNvPr id="36" name="Forme libre : forme 11">
              <a:extLst>
                <a:ext uri="{FF2B5EF4-FFF2-40B4-BE49-F238E27FC236}">
                  <a16:creationId xmlns:a16="http://schemas.microsoft.com/office/drawing/2014/main" id="{81F4D893-138D-BE45-CF8F-297ED248B0AD}"/>
                </a:ext>
              </a:extLst>
            </p:cNvPr>
            <p:cNvSpPr/>
            <p:nvPr/>
          </p:nvSpPr>
          <p:spPr>
            <a:xfrm>
              <a:off x="1790370" y="2670699"/>
              <a:ext cx="2553225" cy="2027114"/>
            </a:xfrm>
            <a:custGeom>
              <a:avLst/>
              <a:gdLst>
                <a:gd name="connsiteX0" fmla="*/ 0 w 2284029"/>
                <a:gd name="connsiteY0" fmla="*/ 2284029 h 2284029"/>
                <a:gd name="connsiteX1" fmla="*/ 2284029 w 2284029"/>
                <a:gd name="connsiteY1" fmla="*/ 0 h 2284029"/>
                <a:gd name="connsiteX2" fmla="*/ 2284029 w 2284029"/>
                <a:gd name="connsiteY2" fmla="*/ 2284029 h 2284029"/>
                <a:gd name="connsiteX3" fmla="*/ 0 w 2284029"/>
                <a:gd name="connsiteY3" fmla="*/ 2284029 h 228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029" h="2284029">
                  <a:moveTo>
                    <a:pt x="2284029" y="2284029"/>
                  </a:moveTo>
                  <a:cubicBezTo>
                    <a:pt x="1022595" y="2284029"/>
                    <a:pt x="0" y="1261434"/>
                    <a:pt x="0" y="0"/>
                  </a:cubicBezTo>
                  <a:lnTo>
                    <a:pt x="2284029" y="0"/>
                  </a:lnTo>
                  <a:lnTo>
                    <a:pt x="2284029" y="228402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2553" tIns="163576" rIns="163576" bIns="832553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IA/ML</a:t>
              </a:r>
            </a:p>
          </p:txBody>
        </p:sp>
        <p:sp>
          <p:nvSpPr>
            <p:cNvPr id="37" name="Flèche : en arc 12">
              <a:extLst>
                <a:ext uri="{FF2B5EF4-FFF2-40B4-BE49-F238E27FC236}">
                  <a16:creationId xmlns:a16="http://schemas.microsoft.com/office/drawing/2014/main" id="{7EC511AE-F9FD-AAEF-F905-E7848E71DBC2}"/>
                </a:ext>
              </a:extLst>
            </p:cNvPr>
            <p:cNvSpPr/>
            <p:nvPr/>
          </p:nvSpPr>
          <p:spPr>
            <a:xfrm>
              <a:off x="4011812" y="2115297"/>
              <a:ext cx="788596" cy="685736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8" name="Flèche : en arc 13">
              <a:extLst>
                <a:ext uri="{FF2B5EF4-FFF2-40B4-BE49-F238E27FC236}">
                  <a16:creationId xmlns:a16="http://schemas.microsoft.com/office/drawing/2014/main" id="{D90C2EAD-F256-62DF-4E2D-E1D1CA3E062B}"/>
                </a:ext>
              </a:extLst>
            </p:cNvPr>
            <p:cNvSpPr/>
            <p:nvPr/>
          </p:nvSpPr>
          <p:spPr>
            <a:xfrm rot="10800000">
              <a:off x="4025931" y="2457075"/>
              <a:ext cx="788596" cy="685736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2" name="Titre 2">
            <a:extLst>
              <a:ext uri="{FF2B5EF4-FFF2-40B4-BE49-F238E27FC236}">
                <a16:creationId xmlns:a16="http://schemas.microsoft.com/office/drawing/2014/main" id="{35235C34-3797-1FE9-37A6-002D3A9928F7}"/>
              </a:ext>
            </a:extLst>
          </p:cNvPr>
          <p:cNvSpPr txBox="1">
            <a:spLocks/>
          </p:cNvSpPr>
          <p:nvPr/>
        </p:nvSpPr>
        <p:spPr>
          <a:xfrm>
            <a:off x="250825" y="805932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Four Pillars of Engineering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DF63D2-6800-8546-5109-799D77A91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4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2">
            <a:extLst>
              <a:ext uri="{FF2B5EF4-FFF2-40B4-BE49-F238E27FC236}">
                <a16:creationId xmlns:a16="http://schemas.microsoft.com/office/drawing/2014/main" id="{35235C34-3797-1FE9-37A6-002D3A9928F7}"/>
              </a:ext>
            </a:extLst>
          </p:cNvPr>
          <p:cNvSpPr txBox="1">
            <a:spLocks/>
          </p:cNvSpPr>
          <p:nvPr/>
        </p:nvSpPr>
        <p:spPr>
          <a:xfrm>
            <a:off x="172720" y="808299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FEM simulation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4712C0-3CB8-9BF2-9F0C-595BEB42E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147" y="1273726"/>
            <a:ext cx="5353623" cy="33185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E507E9F-DF55-2F85-4049-9D6B5EC5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0FBAAE9-8CE9-CF23-6C94-725C3ABD3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770" y="1273726"/>
            <a:ext cx="592188" cy="3141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6CD9C86-6BD0-673D-3A2F-DA5D7CC5D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581" y="1296171"/>
            <a:ext cx="592188" cy="31411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AE36D32-6E1B-B49A-DDAF-1FE8EC5B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770" y="2933022"/>
            <a:ext cx="592188" cy="3141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A24071C-3E8A-50FA-309A-B07DA8767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581" y="2933021"/>
            <a:ext cx="592188" cy="31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04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8A28BEE-544D-0BB8-BC1C-D8264BAD0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30" y="1584915"/>
            <a:ext cx="2654421" cy="2633469"/>
          </a:xfrm>
          <a:prstGeom prst="rect">
            <a:avLst/>
          </a:prstGeom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id="{06776FB2-6679-9437-D29B-2027D334F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13354"/>
            <a:ext cx="4976774" cy="2605030"/>
          </a:xfrm>
          <a:prstGeom prst="rect">
            <a:avLst/>
          </a:prstGeom>
        </p:spPr>
      </p:pic>
      <p:sp>
        <p:nvSpPr>
          <p:cNvPr id="4" name="ZoneTexte 23">
            <a:extLst>
              <a:ext uri="{FF2B5EF4-FFF2-40B4-BE49-F238E27FC236}">
                <a16:creationId xmlns:a16="http://schemas.microsoft.com/office/drawing/2014/main" id="{DB140C51-3DE6-B8D6-6833-9EC65DBF2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38" y="1177766"/>
            <a:ext cx="8637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Twins for ‘</a:t>
            </a:r>
            <a:r>
              <a:rPr lang="en-US" altLang="fr-FR" sz="1800" b="1" i="1" u="sng" baseline="0" dirty="0">
                <a:latin typeface="Arial" panose="020B0604020202020204" pitchFamily="34" charset="0"/>
                <a:cs typeface="Arial" panose="020B0604020202020204" pitchFamily="34" charset="0"/>
              </a:rPr>
              <a:t>Product / Process Simulation</a:t>
            </a:r>
            <a:r>
              <a:rPr lang="en-US" altLang="fr-FR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’ are among standard DT applications</a:t>
            </a: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245638" y="781877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Twins (DT) Applications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23">
            <a:extLst>
              <a:ext uri="{FF2B5EF4-FFF2-40B4-BE49-F238E27FC236}">
                <a16:creationId xmlns:a16="http://schemas.microsoft.com/office/drawing/2014/main" id="{D923CE0D-ADAE-6169-E656-14246C37E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11" y="4311067"/>
            <a:ext cx="85596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fr-FR" sz="1200" b="1" i="1" baseline="0" dirty="0">
                <a:latin typeface="Arial" panose="020B0604020202020204" pitchFamily="34" charset="0"/>
                <a:cs typeface="Arial" panose="020B0604020202020204" pitchFamily="34" charset="0"/>
              </a:rPr>
              <a:t>A Digital Twin geared towards simulating the behavior of a (future) product/process in the design/build phase</a:t>
            </a:r>
            <a:r>
              <a:rPr lang="en-US" altLang="fr-FR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B6C0F450-1C6E-0A4E-74C6-3C83F2A95E50}"/>
              </a:ext>
            </a:extLst>
          </p:cNvPr>
          <p:cNvSpPr txBox="1"/>
          <p:nvPr/>
        </p:nvSpPr>
        <p:spPr>
          <a:xfrm rot="16200000">
            <a:off x="7095871" y="2548431"/>
            <a:ext cx="38050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>
                <a:latin typeface="Arial" panose="020B0604020202020204" pitchFamily="34" charset="0"/>
                <a:cs typeface="Arial" panose="020B0604020202020204" pitchFamily="34" charset="0"/>
              </a:rPr>
              <a:t>Source: https://iot-analytics.com/6-main-digital-twin-applications-and-their-benefits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8680DAF-55C4-5DA3-DEC4-657A199EB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97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3">
            <a:extLst>
              <a:ext uri="{FF2B5EF4-FFF2-40B4-BE49-F238E27FC236}">
                <a16:creationId xmlns:a16="http://schemas.microsoft.com/office/drawing/2014/main" id="{DB140C51-3DE6-B8D6-6833-9EC65DBF2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208" y="1313023"/>
            <a:ext cx="8112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In TRANSVALOR we develop AI in two ways</a:t>
            </a: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58090" y="859097"/>
            <a:ext cx="5872480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9F800F7-5673-F2F0-A9BA-E47F72355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79" y="2571750"/>
            <a:ext cx="4149278" cy="1934125"/>
          </a:xfrm>
          <a:prstGeom prst="rect">
            <a:avLst/>
          </a:prstGeom>
        </p:spPr>
      </p:pic>
      <p:sp>
        <p:nvSpPr>
          <p:cNvPr id="14" name="ZoneTexte 26">
            <a:extLst>
              <a:ext uri="{FF2B5EF4-FFF2-40B4-BE49-F238E27FC236}">
                <a16:creationId xmlns:a16="http://schemas.microsoft.com/office/drawing/2014/main" id="{AF9CF56F-5ECC-95DE-2B1D-54F865924BF4}"/>
              </a:ext>
            </a:extLst>
          </p:cNvPr>
          <p:cNvSpPr txBox="1"/>
          <p:nvPr/>
        </p:nvSpPr>
        <p:spPr>
          <a:xfrm>
            <a:off x="366579" y="2394856"/>
            <a:ext cx="3473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 A different way of bridging from micro to macroscale</a:t>
            </a:r>
          </a:p>
        </p:txBody>
      </p:sp>
      <p:sp>
        <p:nvSpPr>
          <p:cNvPr id="15" name="ZoneTexte 1">
            <a:extLst>
              <a:ext uri="{FF2B5EF4-FFF2-40B4-BE49-F238E27FC236}">
                <a16:creationId xmlns:a16="http://schemas.microsoft.com/office/drawing/2014/main" id="{015300D4-A912-1A8A-E91D-B501C7AAD37D}"/>
              </a:ext>
            </a:extLst>
          </p:cNvPr>
          <p:cNvSpPr txBox="1"/>
          <p:nvPr/>
        </p:nvSpPr>
        <p:spPr>
          <a:xfrm>
            <a:off x="520444" y="1740765"/>
            <a:ext cx="331966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Complex material modelling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D3F9CBE3-7630-56F5-772E-716753169D6E}"/>
              </a:ext>
            </a:extLst>
          </p:cNvPr>
          <p:cNvCxnSpPr>
            <a:cxnSpLocks/>
          </p:cNvCxnSpPr>
          <p:nvPr/>
        </p:nvCxnSpPr>
        <p:spPr>
          <a:xfrm>
            <a:off x="4571999" y="1510453"/>
            <a:ext cx="0" cy="30563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3">
            <a:extLst>
              <a:ext uri="{FF2B5EF4-FFF2-40B4-BE49-F238E27FC236}">
                <a16:creationId xmlns:a16="http://schemas.microsoft.com/office/drawing/2014/main" id="{0778CDCB-ED25-D324-1036-C06D8EC342F2}"/>
              </a:ext>
            </a:extLst>
          </p:cNvPr>
          <p:cNvSpPr txBox="1"/>
          <p:nvPr/>
        </p:nvSpPr>
        <p:spPr>
          <a:xfrm>
            <a:off x="5234721" y="1740765"/>
            <a:ext cx="312565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Physics-Oriented Learning</a:t>
            </a:r>
          </a:p>
        </p:txBody>
      </p:sp>
      <p:sp>
        <p:nvSpPr>
          <p:cNvPr id="20" name="ZoneTexte 7">
            <a:extLst>
              <a:ext uri="{FF2B5EF4-FFF2-40B4-BE49-F238E27FC236}">
                <a16:creationId xmlns:a16="http://schemas.microsoft.com/office/drawing/2014/main" id="{DD887439-4075-C627-382D-62297134719F}"/>
              </a:ext>
            </a:extLst>
          </p:cNvPr>
          <p:cNvSpPr txBox="1"/>
          <p:nvPr/>
        </p:nvSpPr>
        <p:spPr>
          <a:xfrm>
            <a:off x="5433096" y="2394856"/>
            <a:ext cx="2475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… A Data Analytics Framework</a:t>
            </a:r>
          </a:p>
        </p:txBody>
      </p:sp>
      <p:sp>
        <p:nvSpPr>
          <p:cNvPr id="21" name="ZoneTexte 5">
            <a:extLst>
              <a:ext uri="{FF2B5EF4-FFF2-40B4-BE49-F238E27FC236}">
                <a16:creationId xmlns:a16="http://schemas.microsoft.com/office/drawing/2014/main" id="{E1A3829C-09D4-4C87-3D54-7D2603A9765A}"/>
              </a:ext>
            </a:extLst>
          </p:cNvPr>
          <p:cNvSpPr txBox="1"/>
          <p:nvPr/>
        </p:nvSpPr>
        <p:spPr>
          <a:xfrm>
            <a:off x="5030999" y="2756428"/>
            <a:ext cx="39467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Three main areas of interest: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Accelerate simulation run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Fast optimization and Reverse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Building a Knowledge Database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2B09D18-B2C4-EA32-94B8-111FD80CA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04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87831" y="863309"/>
            <a:ext cx="8705344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Example related to Material Behavior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222BE9C9-E596-6903-71C9-1B355AFE6750}"/>
              </a:ext>
            </a:extLst>
          </p:cNvPr>
          <p:cNvSpPr txBox="1"/>
          <p:nvPr/>
        </p:nvSpPr>
        <p:spPr>
          <a:xfrm>
            <a:off x="277739" y="1410424"/>
            <a:ext cx="3671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Physical modeling is based upon two types of variable:</a:t>
            </a:r>
          </a:p>
        </p:txBody>
      </p:sp>
      <p:sp>
        <p:nvSpPr>
          <p:cNvPr id="3" name="Left Brace 22">
            <a:extLst>
              <a:ext uri="{FF2B5EF4-FFF2-40B4-BE49-F238E27FC236}">
                <a16:creationId xmlns:a16="http://schemas.microsoft.com/office/drawing/2014/main" id="{B7AF9B86-57AA-BC7A-676A-521A69A7F67D}"/>
              </a:ext>
            </a:extLst>
          </p:cNvPr>
          <p:cNvSpPr/>
          <p:nvPr/>
        </p:nvSpPr>
        <p:spPr>
          <a:xfrm>
            <a:off x="3746190" y="1304989"/>
            <a:ext cx="154328" cy="48787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12D3750B-BF1C-8E64-1911-FCB4E42DE21F}"/>
              </a:ext>
            </a:extLst>
          </p:cNvPr>
          <p:cNvSpPr txBox="1"/>
          <p:nvPr/>
        </p:nvSpPr>
        <p:spPr>
          <a:xfrm>
            <a:off x="3893744" y="1225759"/>
            <a:ext cx="552703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State variables: Temperature, pressure, deformation, electric potential,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Constitutive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material parameters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Young Modulus, heat conductivity, permeability</a:t>
            </a:r>
          </a:p>
        </p:txBody>
      </p:sp>
      <p:pic>
        <p:nvPicPr>
          <p:cNvPr id="7" name="Picture 6" descr="Effect of Specimen Geometry on Tensile Testing Results | iMechanica">
            <a:extLst>
              <a:ext uri="{FF2B5EF4-FFF2-40B4-BE49-F238E27FC236}">
                <a16:creationId xmlns:a16="http://schemas.microsoft.com/office/drawing/2014/main" id="{8220890F-BA99-8B49-AB8B-A442E00A3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37" y="2155283"/>
            <a:ext cx="2892457" cy="216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A2963787-88DA-093E-486E-505CF550078F}"/>
              </a:ext>
            </a:extLst>
          </p:cNvPr>
          <p:cNvSpPr txBox="1"/>
          <p:nvPr/>
        </p:nvSpPr>
        <p:spPr>
          <a:xfrm>
            <a:off x="559553" y="4344034"/>
            <a:ext cx="802489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Proof of concept using synthetic flow stress data for an Al6082 alloy from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JMatPro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® and learning using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PyTorch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302797E8-CED2-B10A-2A49-6FD478B77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923" y="2795308"/>
            <a:ext cx="1367385" cy="852923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545C68F-B283-96AA-EB0A-685E4FF96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375" y="2386570"/>
            <a:ext cx="3433139" cy="188054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C5338E02-A3C8-A308-D02C-885B594DADD9}"/>
              </a:ext>
            </a:extLst>
          </p:cNvPr>
          <p:cNvSpPr txBox="1"/>
          <p:nvPr/>
        </p:nvSpPr>
        <p:spPr>
          <a:xfrm>
            <a:off x="390843" y="1863416"/>
            <a:ext cx="326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… However,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material parameters are also dependent on state variables…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B4BB921B-EDD0-B287-C25B-F64FEC6EF79E}"/>
              </a:ext>
            </a:extLst>
          </p:cNvPr>
          <p:cNvSpPr txBox="1"/>
          <p:nvPr/>
        </p:nvSpPr>
        <p:spPr>
          <a:xfrm>
            <a:off x="4039300" y="1791708"/>
            <a:ext cx="51545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</a:rPr>
              <a:t>An M.L. approach to assist process modeling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Experimental tests</a:t>
            </a:r>
          </a:p>
          <a:p>
            <a:pPr marL="342900" indent="-342900">
              <a:buAutoNum type="arabicPeriod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Use of Neural Network (NN) or any D.L. approach to learn from material test data</a:t>
            </a:r>
          </a:p>
          <a:p>
            <a:pPr marL="342900" indent="-342900">
              <a:buAutoNum type="arabicPeriod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Use the ML model </a:t>
            </a:r>
            <a:r>
              <a:rPr lang="en-US" sz="1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 simulation framework to explore beyond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9D70AC8D-40F8-6586-B6D8-5C0FD30D48FB}"/>
              </a:ext>
            </a:extLst>
          </p:cNvPr>
          <p:cNvSpPr txBox="1"/>
          <p:nvPr/>
        </p:nvSpPr>
        <p:spPr>
          <a:xfrm>
            <a:off x="187831" y="4143439"/>
            <a:ext cx="4064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https://www.google.com/url?sa=i&amp;url=https%3A%2F%2Fimechanica.org%2Fnode%2F21939&amp;psig=AOvVaw1Qua2n65bREuOZKEdCpuzA&amp;ust=1599808792930000&amp;source=images&amp;cd=vfe&amp;ved=0CAIQjRxqFwoTCOjhwrWG3usCFQAAAAAdAAAAABAZ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6E5A63-551B-54F2-0248-FC01B294F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0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BBDA1E0E-F6CF-2E79-8725-EACD092041B1}"/>
              </a:ext>
            </a:extLst>
          </p:cNvPr>
          <p:cNvSpPr txBox="1">
            <a:spLocks/>
          </p:cNvSpPr>
          <p:nvPr/>
        </p:nvSpPr>
        <p:spPr>
          <a:xfrm>
            <a:off x="158090" y="859991"/>
            <a:ext cx="8266773" cy="487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1689"/>
                </a:solidFill>
                <a:latin typeface="Asap" panose="020F050403020206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Decision-Making Process Enhancement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23">
            <a:extLst>
              <a:ext uri="{FF2B5EF4-FFF2-40B4-BE49-F238E27FC236}">
                <a16:creationId xmlns:a16="http://schemas.microsoft.com/office/drawing/2014/main" id="{02ECE645-7112-C203-887E-FF739BC0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25" y="1437302"/>
            <a:ext cx="7642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aseline="-25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AI modelling at the core of the product/process development cycle</a:t>
            </a: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6A62A6FD-9628-1332-9AD5-202C20056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37" y="1896073"/>
            <a:ext cx="6227175" cy="260500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BF91853-FAC3-117E-4948-C4EE7B083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38" y="0"/>
            <a:ext cx="1620462" cy="8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923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290</TotalTime>
  <Words>1736</Words>
  <Application>Microsoft Office PowerPoint</Application>
  <PresentationFormat>Presentazione su schermo (16:9)</PresentationFormat>
  <Paragraphs>285</Paragraphs>
  <Slides>34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0" baseType="lpstr">
      <vt:lpstr>Arial</vt:lpstr>
      <vt:lpstr>Asap</vt:lpstr>
      <vt:lpstr>DM Sans</vt:lpstr>
      <vt:lpstr>Helvetica Neue</vt:lpstr>
      <vt:lpstr>Wingdings</vt:lpstr>
      <vt:lpstr>Tema di Office</vt:lpstr>
      <vt:lpstr>Presentazione standard di PowerPoint</vt:lpstr>
      <vt:lpstr>Application of AI technologies and GNN surrogate models on manufacturing processes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106</cp:revision>
  <dcterms:created xsi:type="dcterms:W3CDTF">2023-01-25T08:25:49Z</dcterms:created>
  <dcterms:modified xsi:type="dcterms:W3CDTF">2024-05-07T17:24:57Z</dcterms:modified>
</cp:coreProperties>
</file>