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7" r:id="rId1"/>
  </p:sldMasterIdLst>
  <p:notesMasterIdLst>
    <p:notesMasterId r:id="rId44"/>
  </p:notesMasterIdLst>
  <p:handoutMasterIdLst>
    <p:handoutMasterId r:id="rId45"/>
  </p:handoutMasterIdLst>
  <p:sldIdLst>
    <p:sldId id="327" r:id="rId2"/>
    <p:sldId id="324" r:id="rId3"/>
    <p:sldId id="311" r:id="rId4"/>
    <p:sldId id="328" r:id="rId5"/>
    <p:sldId id="329" r:id="rId6"/>
    <p:sldId id="330" r:id="rId7"/>
    <p:sldId id="331" r:id="rId8"/>
    <p:sldId id="332" r:id="rId9"/>
    <p:sldId id="333" r:id="rId10"/>
    <p:sldId id="334" r:id="rId11"/>
    <p:sldId id="335" r:id="rId12"/>
    <p:sldId id="336" r:id="rId13"/>
    <p:sldId id="337" r:id="rId14"/>
    <p:sldId id="338" r:id="rId15"/>
    <p:sldId id="339" r:id="rId16"/>
    <p:sldId id="340" r:id="rId17"/>
    <p:sldId id="341" r:id="rId18"/>
    <p:sldId id="342" r:id="rId19"/>
    <p:sldId id="343" r:id="rId20"/>
    <p:sldId id="344" r:id="rId21"/>
    <p:sldId id="345" r:id="rId22"/>
    <p:sldId id="346" r:id="rId23"/>
    <p:sldId id="347" r:id="rId24"/>
    <p:sldId id="348" r:id="rId25"/>
    <p:sldId id="349" r:id="rId26"/>
    <p:sldId id="350" r:id="rId27"/>
    <p:sldId id="351" r:id="rId28"/>
    <p:sldId id="352" r:id="rId29"/>
    <p:sldId id="353" r:id="rId30"/>
    <p:sldId id="354" r:id="rId31"/>
    <p:sldId id="355" r:id="rId32"/>
    <p:sldId id="356" r:id="rId33"/>
    <p:sldId id="357" r:id="rId34"/>
    <p:sldId id="358" r:id="rId35"/>
    <p:sldId id="359" r:id="rId36"/>
    <p:sldId id="360" r:id="rId37"/>
    <p:sldId id="361" r:id="rId38"/>
    <p:sldId id="362" r:id="rId39"/>
    <p:sldId id="363" r:id="rId40"/>
    <p:sldId id="364" r:id="rId41"/>
    <p:sldId id="365" r:id="rId42"/>
    <p:sldId id="322"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6AA6"/>
    <a:srgbClr val="276AA5"/>
    <a:srgbClr val="1D71B8"/>
    <a:srgbClr val="5ABAF3"/>
    <a:srgbClr val="316EA9"/>
    <a:srgbClr val="0C1330"/>
    <a:srgbClr val="328EE1"/>
    <a:srgbClr val="328BD9"/>
    <a:srgbClr val="53A0CC"/>
    <a:srgbClr val="81DD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4F06DC-E7DE-4DF6-951A-D12BBA0E1C9A}" v="520" dt="2024-05-08T16:54:55.758"/>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92"/>
    <p:restoredTop sz="93137"/>
  </p:normalViewPr>
  <p:slideViewPr>
    <p:cSldViewPr snapToGrid="0">
      <p:cViewPr>
        <p:scale>
          <a:sx n="125" d="100"/>
          <a:sy n="125" d="100"/>
        </p:scale>
        <p:origin x="972" y="204"/>
      </p:cViewPr>
      <p:guideLst/>
    </p:cSldViewPr>
  </p:slideViewPr>
  <p:notesTextViewPr>
    <p:cViewPr>
      <p:scale>
        <a:sx n="150" d="100"/>
        <a:sy n="150" d="100"/>
      </p:scale>
      <p:origin x="0" y="0"/>
    </p:cViewPr>
  </p:notesTextViewPr>
  <p:notesViewPr>
    <p:cSldViewPr snapToGrid="0" showGuides="1">
      <p:cViewPr varScale="1">
        <p:scale>
          <a:sx n="140" d="100"/>
          <a:sy n="140" d="100"/>
        </p:scale>
        <p:origin x="416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niero Facchetti" userId="f2c6c99af91c4974" providerId="LiveId" clId="{934F06DC-E7DE-4DF6-951A-D12BBA0E1C9A}"/>
    <pc:docChg chg="undo redo custSel addSld delSld modSld sldOrd modMainMaster">
      <pc:chgData name="Veniero Facchetti" userId="f2c6c99af91c4974" providerId="LiveId" clId="{934F06DC-E7DE-4DF6-951A-D12BBA0E1C9A}" dt="2024-05-08T16:55:30.004" v="1407" actId="47"/>
      <pc:docMkLst>
        <pc:docMk/>
      </pc:docMkLst>
      <pc:sldChg chg="del">
        <pc:chgData name="Veniero Facchetti" userId="f2c6c99af91c4974" providerId="LiveId" clId="{934F06DC-E7DE-4DF6-951A-D12BBA0E1C9A}" dt="2024-05-08T16:55:27.536" v="1404" actId="47"/>
        <pc:sldMkLst>
          <pc:docMk/>
          <pc:sldMk cId="1697473122" sldId="310"/>
        </pc:sldMkLst>
      </pc:sldChg>
      <pc:sldChg chg="addSp delSp modSp mod">
        <pc:chgData name="Veniero Facchetti" userId="f2c6c99af91c4974" providerId="LiveId" clId="{934F06DC-E7DE-4DF6-951A-D12BBA0E1C9A}" dt="2024-05-08T14:20:18.527" v="125" actId="1076"/>
        <pc:sldMkLst>
          <pc:docMk/>
          <pc:sldMk cId="2962966828" sldId="311"/>
        </pc:sldMkLst>
        <pc:spChg chg="mod">
          <ac:chgData name="Veniero Facchetti" userId="f2c6c99af91c4974" providerId="LiveId" clId="{934F06DC-E7DE-4DF6-951A-D12BBA0E1C9A}" dt="2024-05-08T14:16:43.272" v="67" actId="14100"/>
          <ac:spMkLst>
            <pc:docMk/>
            <pc:sldMk cId="2962966828" sldId="311"/>
            <ac:spMk id="2" creationId="{B4A09DF2-88ED-C382-F37D-22EE2E867C53}"/>
          </ac:spMkLst>
        </pc:spChg>
        <pc:spChg chg="del">
          <ac:chgData name="Veniero Facchetti" userId="f2c6c99af91c4974" providerId="LiveId" clId="{934F06DC-E7DE-4DF6-951A-D12BBA0E1C9A}" dt="2024-05-08T14:16:51.019" v="68" actId="478"/>
          <ac:spMkLst>
            <pc:docMk/>
            <pc:sldMk cId="2962966828" sldId="311"/>
            <ac:spMk id="3" creationId="{E5615A9F-1EB3-14E0-94A3-9CC7B6A5579E}"/>
          </ac:spMkLst>
        </pc:spChg>
        <pc:spChg chg="del">
          <ac:chgData name="Veniero Facchetti" userId="f2c6c99af91c4974" providerId="LiveId" clId="{934F06DC-E7DE-4DF6-951A-D12BBA0E1C9A}" dt="2024-05-08T14:16:55.486" v="70" actId="478"/>
          <ac:spMkLst>
            <pc:docMk/>
            <pc:sldMk cId="2962966828" sldId="311"/>
            <ac:spMk id="4" creationId="{B1D97684-EBE4-DD0F-79EB-0C2FC7CCB40D}"/>
          </ac:spMkLst>
        </pc:spChg>
        <pc:spChg chg="add del mod">
          <ac:chgData name="Veniero Facchetti" userId="f2c6c99af91c4974" providerId="LiveId" clId="{934F06DC-E7DE-4DF6-951A-D12BBA0E1C9A}" dt="2024-05-08T14:16:53.332" v="69" actId="478"/>
          <ac:spMkLst>
            <pc:docMk/>
            <pc:sldMk cId="2962966828" sldId="311"/>
            <ac:spMk id="6" creationId="{9BBDDA08-50B3-96A4-2080-E4C00451180B}"/>
          </ac:spMkLst>
        </pc:spChg>
        <pc:spChg chg="add del mod">
          <ac:chgData name="Veniero Facchetti" userId="f2c6c99af91c4974" providerId="LiveId" clId="{934F06DC-E7DE-4DF6-951A-D12BBA0E1C9A}" dt="2024-05-08T14:16:57.496" v="71" actId="478"/>
          <ac:spMkLst>
            <pc:docMk/>
            <pc:sldMk cId="2962966828" sldId="311"/>
            <ac:spMk id="8" creationId="{4145E009-B085-B59C-6140-26DE55BDB87F}"/>
          </ac:spMkLst>
        </pc:spChg>
        <pc:spChg chg="add mod">
          <ac:chgData name="Veniero Facchetti" userId="f2c6c99af91c4974" providerId="LiveId" clId="{934F06DC-E7DE-4DF6-951A-D12BBA0E1C9A}" dt="2024-05-08T14:18:55.251" v="108" actId="207"/>
          <ac:spMkLst>
            <pc:docMk/>
            <pc:sldMk cId="2962966828" sldId="311"/>
            <ac:spMk id="9" creationId="{64641818-3104-DDCC-155C-77D557175A4D}"/>
          </ac:spMkLst>
        </pc:spChg>
        <pc:spChg chg="add mod">
          <ac:chgData name="Veniero Facchetti" userId="f2c6c99af91c4974" providerId="LiveId" clId="{934F06DC-E7DE-4DF6-951A-D12BBA0E1C9A}" dt="2024-05-08T14:20:11.743" v="123" actId="1076"/>
          <ac:spMkLst>
            <pc:docMk/>
            <pc:sldMk cId="2962966828" sldId="311"/>
            <ac:spMk id="11" creationId="{9156CB0F-47F4-D81D-B640-BA0AB589ADAB}"/>
          </ac:spMkLst>
        </pc:spChg>
        <pc:spChg chg="add mod">
          <ac:chgData name="Veniero Facchetti" userId="f2c6c99af91c4974" providerId="LiveId" clId="{934F06DC-E7DE-4DF6-951A-D12BBA0E1C9A}" dt="2024-05-08T14:19:58.160" v="119" actId="1076"/>
          <ac:spMkLst>
            <pc:docMk/>
            <pc:sldMk cId="2962966828" sldId="311"/>
            <ac:spMk id="20" creationId="{31CD7F64-16B3-2591-9B5B-D603A48B8720}"/>
          </ac:spMkLst>
        </pc:spChg>
        <pc:picChg chg="add mod">
          <ac:chgData name="Veniero Facchetti" userId="f2c6c99af91c4974" providerId="LiveId" clId="{934F06DC-E7DE-4DF6-951A-D12BBA0E1C9A}" dt="2024-05-08T14:20:13.079" v="124" actId="1076"/>
          <ac:picMkLst>
            <pc:docMk/>
            <pc:sldMk cId="2962966828" sldId="311"/>
            <ac:picMk id="12" creationId="{78946314-B88F-C36B-495B-792CC4D8CD6C}"/>
          </ac:picMkLst>
        </pc:picChg>
        <pc:picChg chg="add mod">
          <ac:chgData name="Veniero Facchetti" userId="f2c6c99af91c4974" providerId="LiveId" clId="{934F06DC-E7DE-4DF6-951A-D12BBA0E1C9A}" dt="2024-05-08T14:20:18.527" v="125" actId="1076"/>
          <ac:picMkLst>
            <pc:docMk/>
            <pc:sldMk cId="2962966828" sldId="311"/>
            <ac:picMk id="13" creationId="{79650EF0-6BAF-CE34-15C8-6AE9C1C992C7}"/>
          </ac:picMkLst>
        </pc:picChg>
        <pc:picChg chg="add mod">
          <ac:chgData name="Veniero Facchetti" userId="f2c6c99af91c4974" providerId="LiveId" clId="{934F06DC-E7DE-4DF6-951A-D12BBA0E1C9A}" dt="2024-05-08T14:20:05.472" v="121" actId="1076"/>
          <ac:picMkLst>
            <pc:docMk/>
            <pc:sldMk cId="2962966828" sldId="311"/>
            <ac:picMk id="14" creationId="{E232E581-CFEF-FFBB-8130-0744373E270D}"/>
          </ac:picMkLst>
        </pc:picChg>
        <pc:picChg chg="add mod">
          <ac:chgData name="Veniero Facchetti" userId="f2c6c99af91c4974" providerId="LiveId" clId="{934F06DC-E7DE-4DF6-951A-D12BBA0E1C9A}" dt="2024-05-08T14:20:05.472" v="121" actId="1076"/>
          <ac:picMkLst>
            <pc:docMk/>
            <pc:sldMk cId="2962966828" sldId="311"/>
            <ac:picMk id="15" creationId="{9D396C8F-A70F-EBF1-4354-927BA030CED6}"/>
          </ac:picMkLst>
        </pc:picChg>
        <pc:picChg chg="add mod">
          <ac:chgData name="Veniero Facchetti" userId="f2c6c99af91c4974" providerId="LiveId" clId="{934F06DC-E7DE-4DF6-951A-D12BBA0E1C9A}" dt="2024-05-08T14:20:07.559" v="122" actId="1076"/>
          <ac:picMkLst>
            <pc:docMk/>
            <pc:sldMk cId="2962966828" sldId="311"/>
            <ac:picMk id="16" creationId="{BFEB866C-7C05-59A9-9B78-200FA7F49675}"/>
          </ac:picMkLst>
        </pc:picChg>
        <pc:cxnChg chg="add mod">
          <ac:chgData name="Veniero Facchetti" userId="f2c6c99af91c4974" providerId="LiveId" clId="{934F06DC-E7DE-4DF6-951A-D12BBA0E1C9A}" dt="2024-05-08T14:18:30.056" v="100" actId="14100"/>
          <ac:cxnSpMkLst>
            <pc:docMk/>
            <pc:sldMk cId="2962966828" sldId="311"/>
            <ac:cxnSpMk id="10" creationId="{13F278ED-1208-D048-DE21-AE5F0F5CDAE9}"/>
          </ac:cxnSpMkLst>
        </pc:cxnChg>
      </pc:sldChg>
      <pc:sldChg chg="del">
        <pc:chgData name="Veniero Facchetti" userId="f2c6c99af91c4974" providerId="LiveId" clId="{934F06DC-E7DE-4DF6-951A-D12BBA0E1C9A}" dt="2024-05-08T16:55:28.348" v="1405" actId="47"/>
        <pc:sldMkLst>
          <pc:docMk/>
          <pc:sldMk cId="2213715613" sldId="313"/>
        </pc:sldMkLst>
      </pc:sldChg>
      <pc:sldChg chg="del">
        <pc:chgData name="Veniero Facchetti" userId="f2c6c99af91c4974" providerId="LiveId" clId="{934F06DC-E7DE-4DF6-951A-D12BBA0E1C9A}" dt="2024-05-08T16:55:29.281" v="1406" actId="47"/>
        <pc:sldMkLst>
          <pc:docMk/>
          <pc:sldMk cId="2155969868" sldId="314"/>
        </pc:sldMkLst>
      </pc:sldChg>
      <pc:sldChg chg="del">
        <pc:chgData name="Veniero Facchetti" userId="f2c6c99af91c4974" providerId="LiveId" clId="{934F06DC-E7DE-4DF6-951A-D12BBA0E1C9A}" dt="2024-05-08T16:55:30.004" v="1407" actId="47"/>
        <pc:sldMkLst>
          <pc:docMk/>
          <pc:sldMk cId="750713549" sldId="315"/>
        </pc:sldMkLst>
      </pc:sldChg>
      <pc:sldChg chg="addSp delSp modSp mod">
        <pc:chgData name="Veniero Facchetti" userId="f2c6c99af91c4974" providerId="LiveId" clId="{934F06DC-E7DE-4DF6-951A-D12BBA0E1C9A}" dt="2024-05-08T14:15:52.555" v="43"/>
        <pc:sldMkLst>
          <pc:docMk/>
          <pc:sldMk cId="4024510751" sldId="324"/>
        </pc:sldMkLst>
        <pc:spChg chg="mod">
          <ac:chgData name="Veniero Facchetti" userId="f2c6c99af91c4974" providerId="LiveId" clId="{934F06DC-E7DE-4DF6-951A-D12BBA0E1C9A}" dt="2024-05-08T14:14:58.351" v="21" actId="14100"/>
          <ac:spMkLst>
            <pc:docMk/>
            <pc:sldMk cId="4024510751" sldId="324"/>
            <ac:spMk id="2" creationId="{60BEEFAC-B87D-48F6-D21D-02E165BC31C0}"/>
          </ac:spMkLst>
        </pc:spChg>
        <pc:spChg chg="del">
          <ac:chgData name="Veniero Facchetti" userId="f2c6c99af91c4974" providerId="LiveId" clId="{934F06DC-E7DE-4DF6-951A-D12BBA0E1C9A}" dt="2024-05-08T14:15:01.800" v="22" actId="478"/>
          <ac:spMkLst>
            <pc:docMk/>
            <pc:sldMk cId="4024510751" sldId="324"/>
            <ac:spMk id="3" creationId="{802ABAE3-4ECC-B940-6E4B-A24D333AE2AA}"/>
          </ac:spMkLst>
        </pc:spChg>
        <pc:spChg chg="mod">
          <ac:chgData name="Veniero Facchetti" userId="f2c6c99af91c4974" providerId="LiveId" clId="{934F06DC-E7DE-4DF6-951A-D12BBA0E1C9A}" dt="2024-05-08T14:15:52.555" v="43"/>
          <ac:spMkLst>
            <pc:docMk/>
            <pc:sldMk cId="4024510751" sldId="324"/>
            <ac:spMk id="6" creationId="{02101DC7-1DBB-4FF0-3502-EE3388345414}"/>
          </ac:spMkLst>
        </pc:spChg>
        <pc:spChg chg="add del mod">
          <ac:chgData name="Veniero Facchetti" userId="f2c6c99af91c4974" providerId="LiveId" clId="{934F06DC-E7DE-4DF6-951A-D12BBA0E1C9A}" dt="2024-05-08T14:15:07.449" v="23" actId="478"/>
          <ac:spMkLst>
            <pc:docMk/>
            <pc:sldMk cId="4024510751" sldId="324"/>
            <ac:spMk id="7" creationId="{0B8F46FD-C26B-8F8B-A1E4-B3CA428B172C}"/>
          </ac:spMkLst>
        </pc:spChg>
      </pc:sldChg>
      <pc:sldChg chg="modSp mod">
        <pc:chgData name="Veniero Facchetti" userId="f2c6c99af91c4974" providerId="LiveId" clId="{934F06DC-E7DE-4DF6-951A-D12BBA0E1C9A}" dt="2024-05-08T14:14:27.495" v="12" actId="947"/>
        <pc:sldMkLst>
          <pc:docMk/>
          <pc:sldMk cId="2849688472" sldId="327"/>
        </pc:sldMkLst>
        <pc:spChg chg="mod">
          <ac:chgData name="Veniero Facchetti" userId="f2c6c99af91c4974" providerId="LiveId" clId="{934F06DC-E7DE-4DF6-951A-D12BBA0E1C9A}" dt="2024-05-08T14:14:27.495" v="12" actId="947"/>
          <ac:spMkLst>
            <pc:docMk/>
            <pc:sldMk cId="2849688472" sldId="327"/>
            <ac:spMk id="2" creationId="{0F174D2F-A0F4-79C8-E119-E565BE5E0169}"/>
          </ac:spMkLst>
        </pc:spChg>
      </pc:sldChg>
      <pc:sldChg chg="addSp delSp modSp add mod">
        <pc:chgData name="Veniero Facchetti" userId="f2c6c99af91c4974" providerId="LiveId" clId="{934F06DC-E7DE-4DF6-951A-D12BBA0E1C9A}" dt="2024-05-08T14:25:14.882" v="163" actId="207"/>
        <pc:sldMkLst>
          <pc:docMk/>
          <pc:sldMk cId="2779372483" sldId="328"/>
        </pc:sldMkLst>
        <pc:spChg chg="mod">
          <ac:chgData name="Veniero Facchetti" userId="f2c6c99af91c4974" providerId="LiveId" clId="{934F06DC-E7DE-4DF6-951A-D12BBA0E1C9A}" dt="2024-05-08T14:22:16.616" v="145" actId="14100"/>
          <ac:spMkLst>
            <pc:docMk/>
            <pc:sldMk cId="2779372483" sldId="328"/>
            <ac:spMk id="2" creationId="{B4A09DF2-88ED-C382-F37D-22EE2E867C53}"/>
          </ac:spMkLst>
        </pc:spChg>
        <pc:spChg chg="add mod">
          <ac:chgData name="Veniero Facchetti" userId="f2c6c99af91c4974" providerId="LiveId" clId="{934F06DC-E7DE-4DF6-951A-D12BBA0E1C9A}" dt="2024-05-08T14:25:14.882" v="163" actId="207"/>
          <ac:spMkLst>
            <pc:docMk/>
            <pc:sldMk cId="2779372483" sldId="328"/>
            <ac:spMk id="3" creationId="{236E5493-5060-04D6-805A-E5F8BD808414}"/>
          </ac:spMkLst>
        </pc:spChg>
        <pc:spChg chg="del">
          <ac:chgData name="Veniero Facchetti" userId="f2c6c99af91c4974" providerId="LiveId" clId="{934F06DC-E7DE-4DF6-951A-D12BBA0E1C9A}" dt="2024-05-08T14:21:38.867" v="137" actId="478"/>
          <ac:spMkLst>
            <pc:docMk/>
            <pc:sldMk cId="2779372483" sldId="328"/>
            <ac:spMk id="9" creationId="{64641818-3104-DDCC-155C-77D557175A4D}"/>
          </ac:spMkLst>
        </pc:spChg>
        <pc:spChg chg="del">
          <ac:chgData name="Veniero Facchetti" userId="f2c6c99af91c4974" providerId="LiveId" clId="{934F06DC-E7DE-4DF6-951A-D12BBA0E1C9A}" dt="2024-05-08T14:21:44.962" v="140" actId="478"/>
          <ac:spMkLst>
            <pc:docMk/>
            <pc:sldMk cId="2779372483" sldId="328"/>
            <ac:spMk id="11" creationId="{9156CB0F-47F4-D81D-B640-BA0AB589ADAB}"/>
          </ac:spMkLst>
        </pc:spChg>
        <pc:spChg chg="del">
          <ac:chgData name="Veniero Facchetti" userId="f2c6c99af91c4974" providerId="LiveId" clId="{934F06DC-E7DE-4DF6-951A-D12BBA0E1C9A}" dt="2024-05-08T14:21:48.964" v="143" actId="478"/>
          <ac:spMkLst>
            <pc:docMk/>
            <pc:sldMk cId="2779372483" sldId="328"/>
            <ac:spMk id="20" creationId="{31CD7F64-16B3-2591-9B5B-D603A48B8720}"/>
          </ac:spMkLst>
        </pc:spChg>
        <pc:picChg chg="add mod">
          <ac:chgData name="Veniero Facchetti" userId="f2c6c99af91c4974" providerId="LiveId" clId="{934F06DC-E7DE-4DF6-951A-D12BBA0E1C9A}" dt="2024-05-08T14:23:03.152" v="158" actId="1076"/>
          <ac:picMkLst>
            <pc:docMk/>
            <pc:sldMk cId="2779372483" sldId="328"/>
            <ac:picMk id="4" creationId="{FE78E144-638C-7619-2170-1D76DFB7BF3A}"/>
          </ac:picMkLst>
        </pc:picChg>
        <pc:picChg chg="add mod">
          <ac:chgData name="Veniero Facchetti" userId="f2c6c99af91c4974" providerId="LiveId" clId="{934F06DC-E7DE-4DF6-951A-D12BBA0E1C9A}" dt="2024-05-08T14:22:57.672" v="156" actId="1076"/>
          <ac:picMkLst>
            <pc:docMk/>
            <pc:sldMk cId="2779372483" sldId="328"/>
            <ac:picMk id="5" creationId="{0C337420-7EBC-158C-89E6-AC27864507F1}"/>
          </ac:picMkLst>
        </pc:picChg>
        <pc:picChg chg="del">
          <ac:chgData name="Veniero Facchetti" userId="f2c6c99af91c4974" providerId="LiveId" clId="{934F06DC-E7DE-4DF6-951A-D12BBA0E1C9A}" dt="2024-05-08T14:21:42.746" v="139" actId="478"/>
          <ac:picMkLst>
            <pc:docMk/>
            <pc:sldMk cId="2779372483" sldId="328"/>
            <ac:picMk id="12" creationId="{78946314-B88F-C36B-495B-792CC4D8CD6C}"/>
          </ac:picMkLst>
        </pc:picChg>
        <pc:picChg chg="del">
          <ac:chgData name="Veniero Facchetti" userId="f2c6c99af91c4974" providerId="LiveId" clId="{934F06DC-E7DE-4DF6-951A-D12BBA0E1C9A}" dt="2024-05-08T14:21:46.571" v="142" actId="478"/>
          <ac:picMkLst>
            <pc:docMk/>
            <pc:sldMk cId="2779372483" sldId="328"/>
            <ac:picMk id="13" creationId="{79650EF0-6BAF-CE34-15C8-6AE9C1C992C7}"/>
          </ac:picMkLst>
        </pc:picChg>
        <pc:picChg chg="del">
          <ac:chgData name="Veniero Facchetti" userId="f2c6c99af91c4974" providerId="LiveId" clId="{934F06DC-E7DE-4DF6-951A-D12BBA0E1C9A}" dt="2024-05-08T14:21:40.411" v="138" actId="478"/>
          <ac:picMkLst>
            <pc:docMk/>
            <pc:sldMk cId="2779372483" sldId="328"/>
            <ac:picMk id="14" creationId="{E232E581-CFEF-FFBB-8130-0744373E270D}"/>
          </ac:picMkLst>
        </pc:picChg>
        <pc:picChg chg="del">
          <ac:chgData name="Veniero Facchetti" userId="f2c6c99af91c4974" providerId="LiveId" clId="{934F06DC-E7DE-4DF6-951A-D12BBA0E1C9A}" dt="2024-05-08T14:21:40.411" v="138" actId="478"/>
          <ac:picMkLst>
            <pc:docMk/>
            <pc:sldMk cId="2779372483" sldId="328"/>
            <ac:picMk id="15" creationId="{9D396C8F-A70F-EBF1-4354-927BA030CED6}"/>
          </ac:picMkLst>
        </pc:picChg>
        <pc:picChg chg="del">
          <ac:chgData name="Veniero Facchetti" userId="f2c6c99af91c4974" providerId="LiveId" clId="{934F06DC-E7DE-4DF6-951A-D12BBA0E1C9A}" dt="2024-05-08T14:21:37.291" v="136" actId="478"/>
          <ac:picMkLst>
            <pc:docMk/>
            <pc:sldMk cId="2779372483" sldId="328"/>
            <ac:picMk id="16" creationId="{BFEB866C-7C05-59A9-9B78-200FA7F49675}"/>
          </ac:picMkLst>
        </pc:picChg>
        <pc:cxnChg chg="del">
          <ac:chgData name="Veniero Facchetti" userId="f2c6c99af91c4974" providerId="LiveId" clId="{934F06DC-E7DE-4DF6-951A-D12BBA0E1C9A}" dt="2024-05-08T14:21:45.856" v="141" actId="478"/>
          <ac:cxnSpMkLst>
            <pc:docMk/>
            <pc:sldMk cId="2779372483" sldId="328"/>
            <ac:cxnSpMk id="10" creationId="{13F278ED-1208-D048-DE21-AE5F0F5CDAE9}"/>
          </ac:cxnSpMkLst>
        </pc:cxnChg>
      </pc:sldChg>
      <pc:sldChg chg="addSp delSp modSp new mod modClrScheme chgLayout">
        <pc:chgData name="Veniero Facchetti" userId="f2c6c99af91c4974" providerId="LiveId" clId="{934F06DC-E7DE-4DF6-951A-D12BBA0E1C9A}" dt="2024-05-08T14:32:02.554" v="173" actId="1076"/>
        <pc:sldMkLst>
          <pc:docMk/>
          <pc:sldMk cId="2127420693" sldId="329"/>
        </pc:sldMkLst>
        <pc:spChg chg="del">
          <ac:chgData name="Veniero Facchetti" userId="f2c6c99af91c4974" providerId="LiveId" clId="{934F06DC-E7DE-4DF6-951A-D12BBA0E1C9A}" dt="2024-05-08T14:31:46.869" v="165" actId="700"/>
          <ac:spMkLst>
            <pc:docMk/>
            <pc:sldMk cId="2127420693" sldId="329"/>
            <ac:spMk id="2" creationId="{33A8E0C2-AFA1-6090-BEBE-97CED29559E4}"/>
          </ac:spMkLst>
        </pc:spChg>
        <pc:spChg chg="del">
          <ac:chgData name="Veniero Facchetti" userId="f2c6c99af91c4974" providerId="LiveId" clId="{934F06DC-E7DE-4DF6-951A-D12BBA0E1C9A}" dt="2024-05-08T14:31:46.869" v="165" actId="700"/>
          <ac:spMkLst>
            <pc:docMk/>
            <pc:sldMk cId="2127420693" sldId="329"/>
            <ac:spMk id="3" creationId="{E11BB9D4-3AB6-63D6-B831-E04AD1817FE7}"/>
          </ac:spMkLst>
        </pc:spChg>
        <pc:spChg chg="del">
          <ac:chgData name="Veniero Facchetti" userId="f2c6c99af91c4974" providerId="LiveId" clId="{934F06DC-E7DE-4DF6-951A-D12BBA0E1C9A}" dt="2024-05-08T14:31:46.869" v="165" actId="700"/>
          <ac:spMkLst>
            <pc:docMk/>
            <pc:sldMk cId="2127420693" sldId="329"/>
            <ac:spMk id="4" creationId="{38E6DD92-1A9C-8726-ECB7-C066CCF392BC}"/>
          </ac:spMkLst>
        </pc:spChg>
        <pc:picChg chg="add mod">
          <ac:chgData name="Veniero Facchetti" userId="f2c6c99af91c4974" providerId="LiveId" clId="{934F06DC-E7DE-4DF6-951A-D12BBA0E1C9A}" dt="2024-05-08T14:32:02.554" v="173" actId="1076"/>
          <ac:picMkLst>
            <pc:docMk/>
            <pc:sldMk cId="2127420693" sldId="329"/>
            <ac:picMk id="5" creationId="{894AFF3E-A1D4-CF03-C97D-C818D92CC6B4}"/>
          </ac:picMkLst>
        </pc:picChg>
      </pc:sldChg>
      <pc:sldChg chg="addSp delSp modSp add mod modAnim">
        <pc:chgData name="Veniero Facchetti" userId="f2c6c99af91c4974" providerId="LiveId" clId="{934F06DC-E7DE-4DF6-951A-D12BBA0E1C9A}" dt="2024-05-08T14:35:17.570" v="222" actId="1076"/>
        <pc:sldMkLst>
          <pc:docMk/>
          <pc:sldMk cId="885264553" sldId="330"/>
        </pc:sldMkLst>
        <pc:spChg chg="add mod">
          <ac:chgData name="Veniero Facchetti" userId="f2c6c99af91c4974" providerId="LiveId" clId="{934F06DC-E7DE-4DF6-951A-D12BBA0E1C9A}" dt="2024-05-08T14:33:28.665" v="191" actId="1076"/>
          <ac:spMkLst>
            <pc:docMk/>
            <pc:sldMk cId="885264553" sldId="330"/>
            <ac:spMk id="3" creationId="{A35EAAA9-78A8-C3D3-D5B8-13BCAB3B26DE}"/>
          </ac:spMkLst>
        </pc:spChg>
        <pc:spChg chg="add mod">
          <ac:chgData name="Veniero Facchetti" userId="f2c6c99af91c4974" providerId="LiveId" clId="{934F06DC-E7DE-4DF6-951A-D12BBA0E1C9A}" dt="2024-05-08T14:33:43.130" v="195" actId="1076"/>
          <ac:spMkLst>
            <pc:docMk/>
            <pc:sldMk cId="885264553" sldId="330"/>
            <ac:spMk id="4" creationId="{977DC45B-123C-91DF-4970-14F2BFD96CF9}"/>
          </ac:spMkLst>
        </pc:spChg>
        <pc:spChg chg="add mod">
          <ac:chgData name="Veniero Facchetti" userId="f2c6c99af91c4974" providerId="LiveId" clId="{934F06DC-E7DE-4DF6-951A-D12BBA0E1C9A}" dt="2024-05-08T14:34:10.051" v="209" actId="404"/>
          <ac:spMkLst>
            <pc:docMk/>
            <pc:sldMk cId="885264553" sldId="330"/>
            <ac:spMk id="7" creationId="{902317BF-FBE8-4DFC-2443-1B0D65A5C34F}"/>
          </ac:spMkLst>
        </pc:spChg>
        <pc:picChg chg="del">
          <ac:chgData name="Veniero Facchetti" userId="f2c6c99af91c4974" providerId="LiveId" clId="{934F06DC-E7DE-4DF6-951A-D12BBA0E1C9A}" dt="2024-05-08T14:32:24.187" v="175" actId="478"/>
          <ac:picMkLst>
            <pc:docMk/>
            <pc:sldMk cId="885264553" sldId="330"/>
            <ac:picMk id="5" creationId="{894AFF3E-A1D4-CF03-C97D-C818D92CC6B4}"/>
          </ac:picMkLst>
        </pc:picChg>
        <pc:picChg chg="add mod">
          <ac:chgData name="Veniero Facchetti" userId="f2c6c99af91c4974" providerId="LiveId" clId="{934F06DC-E7DE-4DF6-951A-D12BBA0E1C9A}" dt="2024-05-08T14:33:54.992" v="198" actId="1076"/>
          <ac:picMkLst>
            <pc:docMk/>
            <pc:sldMk cId="885264553" sldId="330"/>
            <ac:picMk id="6" creationId="{4965A68C-33C6-319A-8C8B-16FC66E7FA61}"/>
          </ac:picMkLst>
        </pc:picChg>
        <pc:picChg chg="add mod">
          <ac:chgData name="Veniero Facchetti" userId="f2c6c99af91c4974" providerId="LiveId" clId="{934F06DC-E7DE-4DF6-951A-D12BBA0E1C9A}" dt="2024-05-08T14:34:45.785" v="214" actId="1076"/>
          <ac:picMkLst>
            <pc:docMk/>
            <pc:sldMk cId="885264553" sldId="330"/>
            <ac:picMk id="8" creationId="{1E8E9420-21D1-AADE-E07A-C7ECDE58E0EA}"/>
          </ac:picMkLst>
        </pc:picChg>
        <pc:picChg chg="add mod">
          <ac:chgData name="Veniero Facchetti" userId="f2c6c99af91c4974" providerId="LiveId" clId="{934F06DC-E7DE-4DF6-951A-D12BBA0E1C9A}" dt="2024-05-08T14:34:57.608" v="219" actId="1076"/>
          <ac:picMkLst>
            <pc:docMk/>
            <pc:sldMk cId="885264553" sldId="330"/>
            <ac:picMk id="9" creationId="{FAF52DEB-D5DB-F78E-DA58-0FD662E7AD9D}"/>
          </ac:picMkLst>
        </pc:picChg>
        <pc:picChg chg="add mod">
          <ac:chgData name="Veniero Facchetti" userId="f2c6c99af91c4974" providerId="LiveId" clId="{934F06DC-E7DE-4DF6-951A-D12BBA0E1C9A}" dt="2024-05-08T14:35:17.570" v="222" actId="1076"/>
          <ac:picMkLst>
            <pc:docMk/>
            <pc:sldMk cId="885264553" sldId="330"/>
            <ac:picMk id="10" creationId="{D13A9EDF-F142-A63C-A0DE-EC13647AFF2F}"/>
          </ac:picMkLst>
        </pc:picChg>
      </pc:sldChg>
      <pc:sldChg chg="addSp delSp modSp add mod delAnim">
        <pc:chgData name="Veniero Facchetti" userId="f2c6c99af91c4974" providerId="LiveId" clId="{934F06DC-E7DE-4DF6-951A-D12BBA0E1C9A}" dt="2024-05-08T14:36:41.714" v="242" actId="14100"/>
        <pc:sldMkLst>
          <pc:docMk/>
          <pc:sldMk cId="1806358308" sldId="331"/>
        </pc:sldMkLst>
        <pc:spChg chg="mod">
          <ac:chgData name="Veniero Facchetti" userId="f2c6c99af91c4974" providerId="LiveId" clId="{934F06DC-E7DE-4DF6-951A-D12BBA0E1C9A}" dt="2024-05-08T14:36:02.895" v="231"/>
          <ac:spMkLst>
            <pc:docMk/>
            <pc:sldMk cId="1806358308" sldId="331"/>
            <ac:spMk id="3" creationId="{A35EAAA9-78A8-C3D3-D5B8-13BCAB3B26DE}"/>
          </ac:spMkLst>
        </pc:spChg>
        <pc:spChg chg="del">
          <ac:chgData name="Veniero Facchetti" userId="f2c6c99af91c4974" providerId="LiveId" clId="{934F06DC-E7DE-4DF6-951A-D12BBA0E1C9A}" dt="2024-05-08T14:35:44.855" v="224" actId="478"/>
          <ac:spMkLst>
            <pc:docMk/>
            <pc:sldMk cId="1806358308" sldId="331"/>
            <ac:spMk id="4" creationId="{977DC45B-123C-91DF-4970-14F2BFD96CF9}"/>
          </ac:spMkLst>
        </pc:spChg>
        <pc:spChg chg="del mod">
          <ac:chgData name="Veniero Facchetti" userId="f2c6c99af91c4974" providerId="LiveId" clId="{934F06DC-E7DE-4DF6-951A-D12BBA0E1C9A}" dt="2024-05-08T14:35:48.463" v="228" actId="478"/>
          <ac:spMkLst>
            <pc:docMk/>
            <pc:sldMk cId="1806358308" sldId="331"/>
            <ac:spMk id="7" creationId="{902317BF-FBE8-4DFC-2443-1B0D65A5C34F}"/>
          </ac:spMkLst>
        </pc:spChg>
        <pc:picChg chg="add mod">
          <ac:chgData name="Veniero Facchetti" userId="f2c6c99af91c4974" providerId="LiveId" clId="{934F06DC-E7DE-4DF6-951A-D12BBA0E1C9A}" dt="2024-05-08T14:36:41.714" v="242" actId="14100"/>
          <ac:picMkLst>
            <pc:docMk/>
            <pc:sldMk cId="1806358308" sldId="331"/>
            <ac:picMk id="2" creationId="{551E9EDC-558B-178A-1DFF-D4207CE0D1DC}"/>
          </ac:picMkLst>
        </pc:picChg>
        <pc:picChg chg="add mod">
          <ac:chgData name="Veniero Facchetti" userId="f2c6c99af91c4974" providerId="LiveId" clId="{934F06DC-E7DE-4DF6-951A-D12BBA0E1C9A}" dt="2024-05-08T14:36:35.185" v="239" actId="1076"/>
          <ac:picMkLst>
            <pc:docMk/>
            <pc:sldMk cId="1806358308" sldId="331"/>
            <ac:picMk id="5" creationId="{0FFA350B-1197-E631-DFDF-D5E8F1D0EEF4}"/>
          </ac:picMkLst>
        </pc:picChg>
        <pc:picChg chg="del">
          <ac:chgData name="Veniero Facchetti" userId="f2c6c99af91c4974" providerId="LiveId" clId="{934F06DC-E7DE-4DF6-951A-D12BBA0E1C9A}" dt="2024-05-08T14:35:46.387" v="226" actId="478"/>
          <ac:picMkLst>
            <pc:docMk/>
            <pc:sldMk cId="1806358308" sldId="331"/>
            <ac:picMk id="6" creationId="{4965A68C-33C6-319A-8C8B-16FC66E7FA61}"/>
          </ac:picMkLst>
        </pc:picChg>
        <pc:picChg chg="del">
          <ac:chgData name="Veniero Facchetti" userId="f2c6c99af91c4974" providerId="LiveId" clId="{934F06DC-E7DE-4DF6-951A-D12BBA0E1C9A}" dt="2024-05-08T14:35:49.323" v="229" actId="478"/>
          <ac:picMkLst>
            <pc:docMk/>
            <pc:sldMk cId="1806358308" sldId="331"/>
            <ac:picMk id="8" creationId="{1E8E9420-21D1-AADE-E07A-C7ECDE58E0EA}"/>
          </ac:picMkLst>
        </pc:picChg>
        <pc:picChg chg="del">
          <ac:chgData name="Veniero Facchetti" userId="f2c6c99af91c4974" providerId="LiveId" clId="{934F06DC-E7DE-4DF6-951A-D12BBA0E1C9A}" dt="2024-05-08T14:35:49.806" v="230" actId="478"/>
          <ac:picMkLst>
            <pc:docMk/>
            <pc:sldMk cId="1806358308" sldId="331"/>
            <ac:picMk id="9" creationId="{FAF52DEB-D5DB-F78E-DA58-0FD662E7AD9D}"/>
          </ac:picMkLst>
        </pc:picChg>
        <pc:picChg chg="del">
          <ac:chgData name="Veniero Facchetti" userId="f2c6c99af91c4974" providerId="LiveId" clId="{934F06DC-E7DE-4DF6-951A-D12BBA0E1C9A}" dt="2024-05-08T14:35:45.859" v="225" actId="478"/>
          <ac:picMkLst>
            <pc:docMk/>
            <pc:sldMk cId="1806358308" sldId="331"/>
            <ac:picMk id="10" creationId="{D13A9EDF-F142-A63C-A0DE-EC13647AFF2F}"/>
          </ac:picMkLst>
        </pc:picChg>
        <pc:picChg chg="add mod">
          <ac:chgData name="Veniero Facchetti" userId="f2c6c99af91c4974" providerId="LiveId" clId="{934F06DC-E7DE-4DF6-951A-D12BBA0E1C9A}" dt="2024-05-08T14:36:27.201" v="236" actId="14100"/>
          <ac:picMkLst>
            <pc:docMk/>
            <pc:sldMk cId="1806358308" sldId="331"/>
            <ac:picMk id="11" creationId="{2659E03C-8625-DF60-2DBE-DBA5B4D00D45}"/>
          </ac:picMkLst>
        </pc:picChg>
      </pc:sldChg>
      <pc:sldChg chg="addSp delSp modSp add">
        <pc:chgData name="Veniero Facchetti" userId="f2c6c99af91c4974" providerId="LiveId" clId="{934F06DC-E7DE-4DF6-951A-D12BBA0E1C9A}" dt="2024-05-08T14:37:18.449" v="254" actId="208"/>
        <pc:sldMkLst>
          <pc:docMk/>
          <pc:sldMk cId="790988747" sldId="332"/>
        </pc:sldMkLst>
        <pc:picChg chg="del">
          <ac:chgData name="Veniero Facchetti" userId="f2c6c99af91c4974" providerId="LiveId" clId="{934F06DC-E7DE-4DF6-951A-D12BBA0E1C9A}" dt="2024-05-08T14:36:55.724" v="245" actId="478"/>
          <ac:picMkLst>
            <pc:docMk/>
            <pc:sldMk cId="790988747" sldId="332"/>
            <ac:picMk id="2" creationId="{551E9EDC-558B-178A-1DFF-D4207CE0D1DC}"/>
          </ac:picMkLst>
        </pc:picChg>
        <pc:picChg chg="add mod">
          <ac:chgData name="Veniero Facchetti" userId="f2c6c99af91c4974" providerId="LiveId" clId="{934F06DC-E7DE-4DF6-951A-D12BBA0E1C9A}" dt="2024-05-08T14:37:18.449" v="254" actId="208"/>
          <ac:picMkLst>
            <pc:docMk/>
            <pc:sldMk cId="790988747" sldId="332"/>
            <ac:picMk id="4" creationId="{72807CC3-4832-6BA5-C03B-25F73AE5BCBC}"/>
          </ac:picMkLst>
        </pc:picChg>
        <pc:picChg chg="del">
          <ac:chgData name="Veniero Facchetti" userId="f2c6c99af91c4974" providerId="LiveId" clId="{934F06DC-E7DE-4DF6-951A-D12BBA0E1C9A}" dt="2024-05-08T14:36:56.204" v="246" actId="478"/>
          <ac:picMkLst>
            <pc:docMk/>
            <pc:sldMk cId="790988747" sldId="332"/>
            <ac:picMk id="5" creationId="{0FFA350B-1197-E631-DFDF-D5E8F1D0EEF4}"/>
          </ac:picMkLst>
        </pc:picChg>
        <pc:picChg chg="add mod">
          <ac:chgData name="Veniero Facchetti" userId="f2c6c99af91c4974" providerId="LiveId" clId="{934F06DC-E7DE-4DF6-951A-D12BBA0E1C9A}" dt="2024-05-08T14:37:18.449" v="254" actId="208"/>
          <ac:picMkLst>
            <pc:docMk/>
            <pc:sldMk cId="790988747" sldId="332"/>
            <ac:picMk id="6" creationId="{E75C7F86-1032-9567-519E-5E9325C60214}"/>
          </ac:picMkLst>
        </pc:picChg>
        <pc:picChg chg="del">
          <ac:chgData name="Veniero Facchetti" userId="f2c6c99af91c4974" providerId="LiveId" clId="{934F06DC-E7DE-4DF6-951A-D12BBA0E1C9A}" dt="2024-05-08T14:36:55.210" v="244" actId="478"/>
          <ac:picMkLst>
            <pc:docMk/>
            <pc:sldMk cId="790988747" sldId="332"/>
            <ac:picMk id="11" creationId="{2659E03C-8625-DF60-2DBE-DBA5B4D00D45}"/>
          </ac:picMkLst>
        </pc:picChg>
      </pc:sldChg>
      <pc:sldChg chg="addSp delSp modSp add mod">
        <pc:chgData name="Veniero Facchetti" userId="f2c6c99af91c4974" providerId="LiveId" clId="{934F06DC-E7DE-4DF6-951A-D12BBA0E1C9A}" dt="2024-05-08T14:38:17.390" v="267" actId="207"/>
        <pc:sldMkLst>
          <pc:docMk/>
          <pc:sldMk cId="2144247301" sldId="333"/>
        </pc:sldMkLst>
        <pc:spChg chg="mod">
          <ac:chgData name="Veniero Facchetti" userId="f2c6c99af91c4974" providerId="LiveId" clId="{934F06DC-E7DE-4DF6-951A-D12BBA0E1C9A}" dt="2024-05-08T14:37:54.640" v="261"/>
          <ac:spMkLst>
            <pc:docMk/>
            <pc:sldMk cId="2144247301" sldId="333"/>
            <ac:spMk id="3" creationId="{A35EAAA9-78A8-C3D3-D5B8-13BCAB3B26DE}"/>
          </ac:spMkLst>
        </pc:spChg>
        <pc:spChg chg="add mod">
          <ac:chgData name="Veniero Facchetti" userId="f2c6c99af91c4974" providerId="LiveId" clId="{934F06DC-E7DE-4DF6-951A-D12BBA0E1C9A}" dt="2024-05-08T14:38:17.390" v="267" actId="207"/>
          <ac:spMkLst>
            <pc:docMk/>
            <pc:sldMk cId="2144247301" sldId="333"/>
            <ac:spMk id="5" creationId="{DE679CD7-03D7-65CB-D6F1-94B9D5149A84}"/>
          </ac:spMkLst>
        </pc:spChg>
        <pc:picChg chg="add mod">
          <ac:chgData name="Veniero Facchetti" userId="f2c6c99af91c4974" providerId="LiveId" clId="{934F06DC-E7DE-4DF6-951A-D12BBA0E1C9A}" dt="2024-05-08T14:38:02.600" v="264" actId="1076"/>
          <ac:picMkLst>
            <pc:docMk/>
            <pc:sldMk cId="2144247301" sldId="333"/>
            <ac:picMk id="2" creationId="{093C4B66-03BC-DE28-C5BC-394004749820}"/>
          </ac:picMkLst>
        </pc:picChg>
        <pc:picChg chg="del">
          <ac:chgData name="Veniero Facchetti" userId="f2c6c99af91c4974" providerId="LiveId" clId="{934F06DC-E7DE-4DF6-951A-D12BBA0E1C9A}" dt="2024-05-08T14:37:33.597" v="257" actId="478"/>
          <ac:picMkLst>
            <pc:docMk/>
            <pc:sldMk cId="2144247301" sldId="333"/>
            <ac:picMk id="4" creationId="{72807CC3-4832-6BA5-C03B-25F73AE5BCBC}"/>
          </ac:picMkLst>
        </pc:picChg>
        <pc:picChg chg="del">
          <ac:chgData name="Veniero Facchetti" userId="f2c6c99af91c4974" providerId="LiveId" clId="{934F06DC-E7DE-4DF6-951A-D12BBA0E1C9A}" dt="2024-05-08T14:37:32.922" v="256" actId="478"/>
          <ac:picMkLst>
            <pc:docMk/>
            <pc:sldMk cId="2144247301" sldId="333"/>
            <ac:picMk id="6" creationId="{E75C7F86-1032-9567-519E-5E9325C60214}"/>
          </ac:picMkLst>
        </pc:picChg>
      </pc:sldChg>
      <pc:sldChg chg="addSp delSp modSp add mod">
        <pc:chgData name="Veniero Facchetti" userId="f2c6c99af91c4974" providerId="LiveId" clId="{934F06DC-E7DE-4DF6-951A-D12BBA0E1C9A}" dt="2024-05-08T14:39:44.594" v="301" actId="207"/>
        <pc:sldMkLst>
          <pc:docMk/>
          <pc:sldMk cId="3678387101" sldId="334"/>
        </pc:sldMkLst>
        <pc:spChg chg="add mod">
          <ac:chgData name="Veniero Facchetti" userId="f2c6c99af91c4974" providerId="LiveId" clId="{934F06DC-E7DE-4DF6-951A-D12BBA0E1C9A}" dt="2024-05-08T14:38:36.263" v="271"/>
          <ac:spMkLst>
            <pc:docMk/>
            <pc:sldMk cId="3678387101" sldId="334"/>
            <ac:spMk id="4" creationId="{094FD65E-5E6B-A674-2911-2D54B4126160}"/>
          </ac:spMkLst>
        </pc:spChg>
        <pc:spChg chg="del">
          <ac:chgData name="Veniero Facchetti" userId="f2c6c99af91c4974" providerId="LiveId" clId="{934F06DC-E7DE-4DF6-951A-D12BBA0E1C9A}" dt="2024-05-08T14:38:31.811" v="269" actId="478"/>
          <ac:spMkLst>
            <pc:docMk/>
            <pc:sldMk cId="3678387101" sldId="334"/>
            <ac:spMk id="5" creationId="{DE679CD7-03D7-65CB-D6F1-94B9D5149A84}"/>
          </ac:spMkLst>
        </pc:spChg>
        <pc:spChg chg="add mod">
          <ac:chgData name="Veniero Facchetti" userId="f2c6c99af91c4974" providerId="LiveId" clId="{934F06DC-E7DE-4DF6-951A-D12BBA0E1C9A}" dt="2024-05-08T14:39:20.403" v="293" actId="207"/>
          <ac:spMkLst>
            <pc:docMk/>
            <pc:sldMk cId="3678387101" sldId="334"/>
            <ac:spMk id="6" creationId="{8130517A-F4F6-F0A9-A48F-92F3A89DA013}"/>
          </ac:spMkLst>
        </pc:spChg>
        <pc:spChg chg="add mod">
          <ac:chgData name="Veniero Facchetti" userId="f2c6c99af91c4974" providerId="LiveId" clId="{934F06DC-E7DE-4DF6-951A-D12BBA0E1C9A}" dt="2024-05-08T14:39:44.594" v="301" actId="207"/>
          <ac:spMkLst>
            <pc:docMk/>
            <pc:sldMk cId="3678387101" sldId="334"/>
            <ac:spMk id="7" creationId="{859C9C5E-18BD-199A-53DE-96C41943264D}"/>
          </ac:spMkLst>
        </pc:spChg>
        <pc:picChg chg="del">
          <ac:chgData name="Veniero Facchetti" userId="f2c6c99af91c4974" providerId="LiveId" clId="{934F06DC-E7DE-4DF6-951A-D12BBA0E1C9A}" dt="2024-05-08T14:38:32.189" v="270" actId="478"/>
          <ac:picMkLst>
            <pc:docMk/>
            <pc:sldMk cId="3678387101" sldId="334"/>
            <ac:picMk id="2" creationId="{093C4B66-03BC-DE28-C5BC-394004749820}"/>
          </ac:picMkLst>
        </pc:picChg>
      </pc:sldChg>
      <pc:sldChg chg="addSp delSp modSp add mod">
        <pc:chgData name="Veniero Facchetti" userId="f2c6c99af91c4974" providerId="LiveId" clId="{934F06DC-E7DE-4DF6-951A-D12BBA0E1C9A}" dt="2024-05-08T14:42:37.401" v="348" actId="1076"/>
        <pc:sldMkLst>
          <pc:docMk/>
          <pc:sldMk cId="2170501849" sldId="335"/>
        </pc:sldMkLst>
        <pc:spChg chg="add mod">
          <ac:chgData name="Veniero Facchetti" userId="f2c6c99af91c4974" providerId="LiveId" clId="{934F06DC-E7DE-4DF6-951A-D12BBA0E1C9A}" dt="2024-05-08T14:40:50.035" v="317" actId="207"/>
          <ac:spMkLst>
            <pc:docMk/>
            <pc:sldMk cId="2170501849" sldId="335"/>
            <ac:spMk id="2" creationId="{DE1E726B-E0A8-F30A-BA3F-17078F1FE785}"/>
          </ac:spMkLst>
        </pc:spChg>
        <pc:spChg chg="mod">
          <ac:chgData name="Veniero Facchetti" userId="f2c6c99af91c4974" providerId="LiveId" clId="{934F06DC-E7DE-4DF6-951A-D12BBA0E1C9A}" dt="2024-05-08T14:40:18.439" v="305"/>
          <ac:spMkLst>
            <pc:docMk/>
            <pc:sldMk cId="2170501849" sldId="335"/>
            <ac:spMk id="3" creationId="{A35EAAA9-78A8-C3D3-D5B8-13BCAB3B26DE}"/>
          </ac:spMkLst>
        </pc:spChg>
        <pc:spChg chg="add mod">
          <ac:chgData name="Veniero Facchetti" userId="f2c6c99af91c4974" providerId="LiveId" clId="{934F06DC-E7DE-4DF6-951A-D12BBA0E1C9A}" dt="2024-05-08T14:40:31.030" v="309" actId="571"/>
          <ac:spMkLst>
            <pc:docMk/>
            <pc:sldMk cId="2170501849" sldId="335"/>
            <ac:spMk id="4" creationId="{DAC2F262-0645-735C-7FCC-F08F37E00A5C}"/>
          </ac:spMkLst>
        </pc:spChg>
        <pc:spChg chg="del">
          <ac:chgData name="Veniero Facchetti" userId="f2c6c99af91c4974" providerId="LiveId" clId="{934F06DC-E7DE-4DF6-951A-D12BBA0E1C9A}" dt="2024-05-08T14:39:58.258" v="303" actId="478"/>
          <ac:spMkLst>
            <pc:docMk/>
            <pc:sldMk cId="2170501849" sldId="335"/>
            <ac:spMk id="6" creationId="{8130517A-F4F6-F0A9-A48F-92F3A89DA013}"/>
          </ac:spMkLst>
        </pc:spChg>
        <pc:spChg chg="del">
          <ac:chgData name="Veniero Facchetti" userId="f2c6c99af91c4974" providerId="LiveId" clId="{934F06DC-E7DE-4DF6-951A-D12BBA0E1C9A}" dt="2024-05-08T14:39:58.925" v="304" actId="478"/>
          <ac:spMkLst>
            <pc:docMk/>
            <pc:sldMk cId="2170501849" sldId="335"/>
            <ac:spMk id="7" creationId="{859C9C5E-18BD-199A-53DE-96C41943264D}"/>
          </ac:spMkLst>
        </pc:spChg>
        <pc:spChg chg="add mod">
          <ac:chgData name="Veniero Facchetti" userId="f2c6c99af91c4974" providerId="LiveId" clId="{934F06DC-E7DE-4DF6-951A-D12BBA0E1C9A}" dt="2024-05-08T14:42:37.401" v="348" actId="1076"/>
          <ac:spMkLst>
            <pc:docMk/>
            <pc:sldMk cId="2170501849" sldId="335"/>
            <ac:spMk id="9" creationId="{1DB260A9-8108-7596-E249-969823290010}"/>
          </ac:spMkLst>
        </pc:spChg>
        <pc:spChg chg="add mod">
          <ac:chgData name="Veniero Facchetti" userId="f2c6c99af91c4974" providerId="LiveId" clId="{934F06DC-E7DE-4DF6-951A-D12BBA0E1C9A}" dt="2024-05-08T14:42:03.921" v="340" actId="1076"/>
          <ac:spMkLst>
            <pc:docMk/>
            <pc:sldMk cId="2170501849" sldId="335"/>
            <ac:spMk id="10" creationId="{415EBB4C-7A1D-49BB-EAAB-1B1CCF59ED9A}"/>
          </ac:spMkLst>
        </pc:spChg>
        <pc:spChg chg="add mod">
          <ac:chgData name="Veniero Facchetti" userId="f2c6c99af91c4974" providerId="LiveId" clId="{934F06DC-E7DE-4DF6-951A-D12BBA0E1C9A}" dt="2024-05-08T14:42:03.921" v="340" actId="1076"/>
          <ac:spMkLst>
            <pc:docMk/>
            <pc:sldMk cId="2170501849" sldId="335"/>
            <ac:spMk id="11" creationId="{AEE9BF4F-985F-E41F-FBEE-F782FF9FA828}"/>
          </ac:spMkLst>
        </pc:spChg>
        <pc:spChg chg="add mod">
          <ac:chgData name="Veniero Facchetti" userId="f2c6c99af91c4974" providerId="LiveId" clId="{934F06DC-E7DE-4DF6-951A-D12BBA0E1C9A}" dt="2024-05-08T14:42:15.233" v="343" actId="1076"/>
          <ac:spMkLst>
            <pc:docMk/>
            <pc:sldMk cId="2170501849" sldId="335"/>
            <ac:spMk id="12" creationId="{5CC421A7-874C-67A9-23E0-A6CE15E89E4A}"/>
          </ac:spMkLst>
        </pc:spChg>
        <pc:picChg chg="add mod">
          <ac:chgData name="Veniero Facchetti" userId="f2c6c99af91c4974" providerId="LiveId" clId="{934F06DC-E7DE-4DF6-951A-D12BBA0E1C9A}" dt="2024-05-08T14:41:09.075" v="320" actId="14100"/>
          <ac:picMkLst>
            <pc:docMk/>
            <pc:sldMk cId="2170501849" sldId="335"/>
            <ac:picMk id="5" creationId="{09109F2A-366B-F513-356E-18C0F5B59E9E}"/>
          </ac:picMkLst>
        </pc:picChg>
        <pc:picChg chg="add mod">
          <ac:chgData name="Veniero Facchetti" userId="f2c6c99af91c4974" providerId="LiveId" clId="{934F06DC-E7DE-4DF6-951A-D12BBA0E1C9A}" dt="2024-05-08T14:41:33.601" v="330" actId="1076"/>
          <ac:picMkLst>
            <pc:docMk/>
            <pc:sldMk cId="2170501849" sldId="335"/>
            <ac:picMk id="8" creationId="{2758FB80-4376-ADBA-11E0-50C380BDE499}"/>
          </ac:picMkLst>
        </pc:picChg>
        <pc:cxnChg chg="add mod">
          <ac:chgData name="Veniero Facchetti" userId="f2c6c99af91c4974" providerId="LiveId" clId="{934F06DC-E7DE-4DF6-951A-D12BBA0E1C9A}" dt="2024-05-08T14:42:28.131" v="346" actId="1076"/>
          <ac:cxnSpMkLst>
            <pc:docMk/>
            <pc:sldMk cId="2170501849" sldId="335"/>
            <ac:cxnSpMk id="13" creationId="{498BCA19-F671-7B11-2372-5726FB47E972}"/>
          </ac:cxnSpMkLst>
        </pc:cxnChg>
        <pc:cxnChg chg="add mod">
          <ac:chgData name="Veniero Facchetti" userId="f2c6c99af91c4974" providerId="LiveId" clId="{934F06DC-E7DE-4DF6-951A-D12BBA0E1C9A}" dt="2024-05-08T14:42:23.937" v="345" actId="1076"/>
          <ac:cxnSpMkLst>
            <pc:docMk/>
            <pc:sldMk cId="2170501849" sldId="335"/>
            <ac:cxnSpMk id="14" creationId="{773EA004-F065-3597-DF73-150670B664DF}"/>
          </ac:cxnSpMkLst>
        </pc:cxnChg>
        <pc:cxnChg chg="add mod">
          <ac:chgData name="Veniero Facchetti" userId="f2c6c99af91c4974" providerId="LiveId" clId="{934F06DC-E7DE-4DF6-951A-D12BBA0E1C9A}" dt="2024-05-08T14:42:18.354" v="344" actId="14100"/>
          <ac:cxnSpMkLst>
            <pc:docMk/>
            <pc:sldMk cId="2170501849" sldId="335"/>
            <ac:cxnSpMk id="15" creationId="{64816888-3A4B-3661-489A-74AB85FB21C6}"/>
          </ac:cxnSpMkLst>
        </pc:cxnChg>
      </pc:sldChg>
      <pc:sldChg chg="addSp delSp modSp add mod">
        <pc:chgData name="Veniero Facchetti" userId="f2c6c99af91c4974" providerId="LiveId" clId="{934F06DC-E7DE-4DF6-951A-D12BBA0E1C9A}" dt="2024-05-08T14:45:58.365" v="370" actId="404"/>
        <pc:sldMkLst>
          <pc:docMk/>
          <pc:sldMk cId="888794554" sldId="336"/>
        </pc:sldMkLst>
        <pc:spChg chg="del">
          <ac:chgData name="Veniero Facchetti" userId="f2c6c99af91c4974" providerId="LiveId" clId="{934F06DC-E7DE-4DF6-951A-D12BBA0E1C9A}" dt="2024-05-08T14:44:56.068" v="354" actId="478"/>
          <ac:spMkLst>
            <pc:docMk/>
            <pc:sldMk cId="888794554" sldId="336"/>
            <ac:spMk id="2" creationId="{DE1E726B-E0A8-F30A-BA3F-17078F1FE785}"/>
          </ac:spMkLst>
        </pc:spChg>
        <pc:spChg chg="add mod">
          <ac:chgData name="Veniero Facchetti" userId="f2c6c99af91c4974" providerId="LiveId" clId="{934F06DC-E7DE-4DF6-951A-D12BBA0E1C9A}" dt="2024-05-08T14:45:58.365" v="370" actId="404"/>
          <ac:spMkLst>
            <pc:docMk/>
            <pc:sldMk cId="888794554" sldId="336"/>
            <ac:spMk id="7" creationId="{3E8BD278-0CE7-B359-4275-4F47E5EB22B2}"/>
          </ac:spMkLst>
        </pc:spChg>
        <pc:spChg chg="del">
          <ac:chgData name="Veniero Facchetti" userId="f2c6c99af91c4974" providerId="LiveId" clId="{934F06DC-E7DE-4DF6-951A-D12BBA0E1C9A}" dt="2024-05-08T14:44:46.911" v="351" actId="478"/>
          <ac:spMkLst>
            <pc:docMk/>
            <pc:sldMk cId="888794554" sldId="336"/>
            <ac:spMk id="9" creationId="{1DB260A9-8108-7596-E249-969823290010}"/>
          </ac:spMkLst>
        </pc:spChg>
        <pc:spChg chg="del">
          <ac:chgData name="Veniero Facchetti" userId="f2c6c99af91c4974" providerId="LiveId" clId="{934F06DC-E7DE-4DF6-951A-D12BBA0E1C9A}" dt="2024-05-08T14:44:50.755" v="353" actId="478"/>
          <ac:spMkLst>
            <pc:docMk/>
            <pc:sldMk cId="888794554" sldId="336"/>
            <ac:spMk id="10" creationId="{415EBB4C-7A1D-49BB-EAAB-1B1CCF59ED9A}"/>
          </ac:spMkLst>
        </pc:spChg>
        <pc:spChg chg="del">
          <ac:chgData name="Veniero Facchetti" userId="f2c6c99af91c4974" providerId="LiveId" clId="{934F06DC-E7DE-4DF6-951A-D12BBA0E1C9A}" dt="2024-05-08T14:44:50.755" v="353" actId="478"/>
          <ac:spMkLst>
            <pc:docMk/>
            <pc:sldMk cId="888794554" sldId="336"/>
            <ac:spMk id="11" creationId="{AEE9BF4F-985F-E41F-FBEE-F782FF9FA828}"/>
          </ac:spMkLst>
        </pc:spChg>
        <pc:spChg chg="del">
          <ac:chgData name="Veniero Facchetti" userId="f2c6c99af91c4974" providerId="LiveId" clId="{934F06DC-E7DE-4DF6-951A-D12BBA0E1C9A}" dt="2024-05-08T14:44:50.755" v="353" actId="478"/>
          <ac:spMkLst>
            <pc:docMk/>
            <pc:sldMk cId="888794554" sldId="336"/>
            <ac:spMk id="12" creationId="{5CC421A7-874C-67A9-23E0-A6CE15E89E4A}"/>
          </ac:spMkLst>
        </pc:spChg>
        <pc:spChg chg="add mod">
          <ac:chgData name="Veniero Facchetti" userId="f2c6c99af91c4974" providerId="LiveId" clId="{934F06DC-E7DE-4DF6-951A-D12BBA0E1C9A}" dt="2024-05-08T14:45:58.365" v="370" actId="404"/>
          <ac:spMkLst>
            <pc:docMk/>
            <pc:sldMk cId="888794554" sldId="336"/>
            <ac:spMk id="16" creationId="{B99C8A1F-E0DB-6C6D-3EE0-7D316CCB89A4}"/>
          </ac:spMkLst>
        </pc:spChg>
        <pc:spChg chg="add mod">
          <ac:chgData name="Veniero Facchetti" userId="f2c6c99af91c4974" providerId="LiveId" clId="{934F06DC-E7DE-4DF6-951A-D12BBA0E1C9A}" dt="2024-05-08T14:45:58.365" v="370" actId="404"/>
          <ac:spMkLst>
            <pc:docMk/>
            <pc:sldMk cId="888794554" sldId="336"/>
            <ac:spMk id="17" creationId="{CBA8C26E-B40A-1A14-29D4-16E23793776C}"/>
          </ac:spMkLst>
        </pc:spChg>
        <pc:picChg chg="add mod">
          <ac:chgData name="Veniero Facchetti" userId="f2c6c99af91c4974" providerId="LiveId" clId="{934F06DC-E7DE-4DF6-951A-D12BBA0E1C9A}" dt="2024-05-08T14:45:42.244" v="366" actId="208"/>
          <ac:picMkLst>
            <pc:docMk/>
            <pc:sldMk cId="888794554" sldId="336"/>
            <ac:picMk id="4" creationId="{FFE76699-A6E8-FAC6-C6BF-B8E95F7606FF}"/>
          </ac:picMkLst>
        </pc:picChg>
        <pc:picChg chg="del">
          <ac:chgData name="Veniero Facchetti" userId="f2c6c99af91c4974" providerId="LiveId" clId="{934F06DC-E7DE-4DF6-951A-D12BBA0E1C9A}" dt="2024-05-08T14:44:46.255" v="350" actId="478"/>
          <ac:picMkLst>
            <pc:docMk/>
            <pc:sldMk cId="888794554" sldId="336"/>
            <ac:picMk id="5" creationId="{09109F2A-366B-F513-356E-18C0F5B59E9E}"/>
          </ac:picMkLst>
        </pc:picChg>
        <pc:picChg chg="add mod">
          <ac:chgData name="Veniero Facchetti" userId="f2c6c99af91c4974" providerId="LiveId" clId="{934F06DC-E7DE-4DF6-951A-D12BBA0E1C9A}" dt="2024-05-08T14:45:42.244" v="366" actId="208"/>
          <ac:picMkLst>
            <pc:docMk/>
            <pc:sldMk cId="888794554" sldId="336"/>
            <ac:picMk id="6" creationId="{0BBC82CC-A863-AE68-0D49-43D83C709661}"/>
          </ac:picMkLst>
        </pc:picChg>
        <pc:picChg chg="del">
          <ac:chgData name="Veniero Facchetti" userId="f2c6c99af91c4974" providerId="LiveId" clId="{934F06DC-E7DE-4DF6-951A-D12BBA0E1C9A}" dt="2024-05-08T14:44:47.396" v="352" actId="478"/>
          <ac:picMkLst>
            <pc:docMk/>
            <pc:sldMk cId="888794554" sldId="336"/>
            <ac:picMk id="8" creationId="{2758FB80-4376-ADBA-11E0-50C380BDE499}"/>
          </ac:picMkLst>
        </pc:picChg>
        <pc:cxnChg chg="del">
          <ac:chgData name="Veniero Facchetti" userId="f2c6c99af91c4974" providerId="LiveId" clId="{934F06DC-E7DE-4DF6-951A-D12BBA0E1C9A}" dt="2024-05-08T14:44:50.755" v="353" actId="478"/>
          <ac:cxnSpMkLst>
            <pc:docMk/>
            <pc:sldMk cId="888794554" sldId="336"/>
            <ac:cxnSpMk id="13" creationId="{498BCA19-F671-7B11-2372-5726FB47E972}"/>
          </ac:cxnSpMkLst>
        </pc:cxnChg>
        <pc:cxnChg chg="del">
          <ac:chgData name="Veniero Facchetti" userId="f2c6c99af91c4974" providerId="LiveId" clId="{934F06DC-E7DE-4DF6-951A-D12BBA0E1C9A}" dt="2024-05-08T14:44:50.755" v="353" actId="478"/>
          <ac:cxnSpMkLst>
            <pc:docMk/>
            <pc:sldMk cId="888794554" sldId="336"/>
            <ac:cxnSpMk id="14" creationId="{773EA004-F065-3597-DF73-150670B664DF}"/>
          </ac:cxnSpMkLst>
        </pc:cxnChg>
        <pc:cxnChg chg="del">
          <ac:chgData name="Veniero Facchetti" userId="f2c6c99af91c4974" providerId="LiveId" clId="{934F06DC-E7DE-4DF6-951A-D12BBA0E1C9A}" dt="2024-05-08T14:44:50.755" v="353" actId="478"/>
          <ac:cxnSpMkLst>
            <pc:docMk/>
            <pc:sldMk cId="888794554" sldId="336"/>
            <ac:cxnSpMk id="15" creationId="{64816888-3A4B-3661-489A-74AB85FB21C6}"/>
          </ac:cxnSpMkLst>
        </pc:cxnChg>
        <pc:cxnChg chg="add mod">
          <ac:chgData name="Veniero Facchetti" userId="f2c6c99af91c4974" providerId="LiveId" clId="{934F06DC-E7DE-4DF6-951A-D12BBA0E1C9A}" dt="2024-05-08T14:45:58.365" v="370" actId="404"/>
          <ac:cxnSpMkLst>
            <pc:docMk/>
            <pc:sldMk cId="888794554" sldId="336"/>
            <ac:cxnSpMk id="18" creationId="{CA43AE85-A2C8-E138-08F8-37CADE0B5624}"/>
          </ac:cxnSpMkLst>
        </pc:cxnChg>
      </pc:sldChg>
      <pc:sldChg chg="addSp delSp modSp add mod">
        <pc:chgData name="Veniero Facchetti" userId="f2c6c99af91c4974" providerId="LiveId" clId="{934F06DC-E7DE-4DF6-951A-D12BBA0E1C9A}" dt="2024-05-08T14:48:01.922" v="403" actId="208"/>
        <pc:sldMkLst>
          <pc:docMk/>
          <pc:sldMk cId="1475289658" sldId="337"/>
        </pc:sldMkLst>
        <pc:spChg chg="del">
          <ac:chgData name="Veniero Facchetti" userId="f2c6c99af91c4974" providerId="LiveId" clId="{934F06DC-E7DE-4DF6-951A-D12BBA0E1C9A}" dt="2024-05-08T14:46:26.464" v="373" actId="478"/>
          <ac:spMkLst>
            <pc:docMk/>
            <pc:sldMk cId="1475289658" sldId="337"/>
            <ac:spMk id="7" creationId="{3E8BD278-0CE7-B359-4275-4F47E5EB22B2}"/>
          </ac:spMkLst>
        </pc:spChg>
        <pc:spChg chg="add mod">
          <ac:chgData name="Veniero Facchetti" userId="f2c6c99af91c4974" providerId="LiveId" clId="{934F06DC-E7DE-4DF6-951A-D12BBA0E1C9A}" dt="2024-05-08T14:47:30.458" v="395" actId="1076"/>
          <ac:spMkLst>
            <pc:docMk/>
            <pc:sldMk cId="1475289658" sldId="337"/>
            <ac:spMk id="9" creationId="{F7D27DB7-42E4-90BF-0BAB-737320085BA5}"/>
          </ac:spMkLst>
        </pc:spChg>
        <pc:spChg chg="del">
          <ac:chgData name="Veniero Facchetti" userId="f2c6c99af91c4974" providerId="LiveId" clId="{934F06DC-E7DE-4DF6-951A-D12BBA0E1C9A}" dt="2024-05-08T14:46:29.214" v="374" actId="478"/>
          <ac:spMkLst>
            <pc:docMk/>
            <pc:sldMk cId="1475289658" sldId="337"/>
            <ac:spMk id="16" creationId="{B99C8A1F-E0DB-6C6D-3EE0-7D316CCB89A4}"/>
          </ac:spMkLst>
        </pc:spChg>
        <pc:spChg chg="del">
          <ac:chgData name="Veniero Facchetti" userId="f2c6c99af91c4974" providerId="LiveId" clId="{934F06DC-E7DE-4DF6-951A-D12BBA0E1C9A}" dt="2024-05-08T14:46:29.214" v="374" actId="478"/>
          <ac:spMkLst>
            <pc:docMk/>
            <pc:sldMk cId="1475289658" sldId="337"/>
            <ac:spMk id="17" creationId="{CBA8C26E-B40A-1A14-29D4-16E23793776C}"/>
          </ac:spMkLst>
        </pc:spChg>
        <pc:picChg chg="add mod">
          <ac:chgData name="Veniero Facchetti" userId="f2c6c99af91c4974" providerId="LiveId" clId="{934F06DC-E7DE-4DF6-951A-D12BBA0E1C9A}" dt="2024-05-08T14:48:01.922" v="403" actId="208"/>
          <ac:picMkLst>
            <pc:docMk/>
            <pc:sldMk cId="1475289658" sldId="337"/>
            <ac:picMk id="2" creationId="{C1C57890-A27D-550D-CFF8-76D0E5F3B664}"/>
          </ac:picMkLst>
        </pc:picChg>
        <pc:picChg chg="del">
          <ac:chgData name="Veniero Facchetti" userId="f2c6c99af91c4974" providerId="LiveId" clId="{934F06DC-E7DE-4DF6-951A-D12BBA0E1C9A}" dt="2024-05-08T14:46:29.214" v="374" actId="478"/>
          <ac:picMkLst>
            <pc:docMk/>
            <pc:sldMk cId="1475289658" sldId="337"/>
            <ac:picMk id="4" creationId="{FFE76699-A6E8-FAC6-C6BF-B8E95F7606FF}"/>
          </ac:picMkLst>
        </pc:picChg>
        <pc:picChg chg="add mod">
          <ac:chgData name="Veniero Facchetti" userId="f2c6c99af91c4974" providerId="LiveId" clId="{934F06DC-E7DE-4DF6-951A-D12BBA0E1C9A}" dt="2024-05-08T14:47:59.146" v="402" actId="208"/>
          <ac:picMkLst>
            <pc:docMk/>
            <pc:sldMk cId="1475289658" sldId="337"/>
            <ac:picMk id="5" creationId="{257D0D1C-1545-0267-D169-6BD719DE75FF}"/>
          </ac:picMkLst>
        </pc:picChg>
        <pc:picChg chg="del">
          <ac:chgData name="Veniero Facchetti" userId="f2c6c99af91c4974" providerId="LiveId" clId="{934F06DC-E7DE-4DF6-951A-D12BBA0E1C9A}" dt="2024-05-08T14:46:25.134" v="372" actId="478"/>
          <ac:picMkLst>
            <pc:docMk/>
            <pc:sldMk cId="1475289658" sldId="337"/>
            <ac:picMk id="6" creationId="{0BBC82CC-A863-AE68-0D49-43D83C709661}"/>
          </ac:picMkLst>
        </pc:picChg>
        <pc:picChg chg="add mod">
          <ac:chgData name="Veniero Facchetti" userId="f2c6c99af91c4974" providerId="LiveId" clId="{934F06DC-E7DE-4DF6-951A-D12BBA0E1C9A}" dt="2024-05-08T14:47:37.626" v="399" actId="1076"/>
          <ac:picMkLst>
            <pc:docMk/>
            <pc:sldMk cId="1475289658" sldId="337"/>
            <ac:picMk id="8" creationId="{36856F40-4E27-E47C-1B51-AF4CF6842476}"/>
          </ac:picMkLst>
        </pc:picChg>
        <pc:picChg chg="add mod">
          <ac:chgData name="Veniero Facchetti" userId="f2c6c99af91c4974" providerId="LiveId" clId="{934F06DC-E7DE-4DF6-951A-D12BBA0E1C9A}" dt="2024-05-08T14:47:59.146" v="402" actId="208"/>
          <ac:picMkLst>
            <pc:docMk/>
            <pc:sldMk cId="1475289658" sldId="337"/>
            <ac:picMk id="10" creationId="{EF320015-A4BD-0307-2A7F-ACAC43E1BBD0}"/>
          </ac:picMkLst>
        </pc:picChg>
        <pc:cxnChg chg="del mod">
          <ac:chgData name="Veniero Facchetti" userId="f2c6c99af91c4974" providerId="LiveId" clId="{934F06DC-E7DE-4DF6-951A-D12BBA0E1C9A}" dt="2024-05-08T14:46:29.214" v="374" actId="478"/>
          <ac:cxnSpMkLst>
            <pc:docMk/>
            <pc:sldMk cId="1475289658" sldId="337"/>
            <ac:cxnSpMk id="18" creationId="{CA43AE85-A2C8-E138-08F8-37CADE0B5624}"/>
          </ac:cxnSpMkLst>
        </pc:cxnChg>
      </pc:sldChg>
      <pc:sldChg chg="addSp delSp modSp add mod">
        <pc:chgData name="Veniero Facchetti" userId="f2c6c99af91c4974" providerId="LiveId" clId="{934F06DC-E7DE-4DF6-951A-D12BBA0E1C9A}" dt="2024-05-08T14:57:27.420" v="579" actId="208"/>
        <pc:sldMkLst>
          <pc:docMk/>
          <pc:sldMk cId="1898087910" sldId="338"/>
        </pc:sldMkLst>
        <pc:spChg chg="mod">
          <ac:chgData name="Veniero Facchetti" userId="f2c6c99af91c4974" providerId="LiveId" clId="{934F06DC-E7DE-4DF6-951A-D12BBA0E1C9A}" dt="2024-05-08T14:48:27.780" v="407"/>
          <ac:spMkLst>
            <pc:docMk/>
            <pc:sldMk cId="1898087910" sldId="338"/>
            <ac:spMk id="3" creationId="{A35EAAA9-78A8-C3D3-D5B8-13BCAB3B26DE}"/>
          </ac:spMkLst>
        </pc:spChg>
        <pc:spChg chg="add mod">
          <ac:chgData name="Veniero Facchetti" userId="f2c6c99af91c4974" providerId="LiveId" clId="{934F06DC-E7DE-4DF6-951A-D12BBA0E1C9A}" dt="2024-05-08T14:50:26.740" v="435" actId="207"/>
          <ac:spMkLst>
            <pc:docMk/>
            <pc:sldMk cId="1898087910" sldId="338"/>
            <ac:spMk id="6" creationId="{E3C5196B-A137-9BC9-CA65-49E391CF8DCF}"/>
          </ac:spMkLst>
        </pc:spChg>
        <pc:spChg chg="del">
          <ac:chgData name="Veniero Facchetti" userId="f2c6c99af91c4974" providerId="LiveId" clId="{934F06DC-E7DE-4DF6-951A-D12BBA0E1C9A}" dt="2024-05-08T14:48:16.715" v="406" actId="478"/>
          <ac:spMkLst>
            <pc:docMk/>
            <pc:sldMk cId="1898087910" sldId="338"/>
            <ac:spMk id="9" creationId="{F7D27DB7-42E4-90BF-0BAB-737320085BA5}"/>
          </ac:spMkLst>
        </pc:spChg>
        <pc:spChg chg="add mod">
          <ac:chgData name="Veniero Facchetti" userId="f2c6c99af91c4974" providerId="LiveId" clId="{934F06DC-E7DE-4DF6-951A-D12BBA0E1C9A}" dt="2024-05-08T14:49:47.834" v="426" actId="1076"/>
          <ac:spMkLst>
            <pc:docMk/>
            <pc:sldMk cId="1898087910" sldId="338"/>
            <ac:spMk id="12" creationId="{0F062B0C-F1FD-408B-73C6-D6241FA36CF1}"/>
          </ac:spMkLst>
        </pc:spChg>
        <pc:spChg chg="add mod">
          <ac:chgData name="Veniero Facchetti" userId="f2c6c99af91c4974" providerId="LiveId" clId="{934F06DC-E7DE-4DF6-951A-D12BBA0E1C9A}" dt="2024-05-08T14:49:08.786" v="414" actId="1076"/>
          <ac:spMkLst>
            <pc:docMk/>
            <pc:sldMk cId="1898087910" sldId="338"/>
            <ac:spMk id="13" creationId="{E7021499-E29D-3CDF-35CF-3A13E995E651}"/>
          </ac:spMkLst>
        </pc:spChg>
        <pc:picChg chg="del">
          <ac:chgData name="Veniero Facchetti" userId="f2c6c99af91c4974" providerId="LiveId" clId="{934F06DC-E7DE-4DF6-951A-D12BBA0E1C9A}" dt="2024-05-08T14:48:16.715" v="406" actId="478"/>
          <ac:picMkLst>
            <pc:docMk/>
            <pc:sldMk cId="1898087910" sldId="338"/>
            <ac:picMk id="2" creationId="{C1C57890-A27D-550D-CFF8-76D0E5F3B664}"/>
          </ac:picMkLst>
        </pc:picChg>
        <pc:picChg chg="add mod">
          <ac:chgData name="Veniero Facchetti" userId="f2c6c99af91c4974" providerId="LiveId" clId="{934F06DC-E7DE-4DF6-951A-D12BBA0E1C9A}" dt="2024-05-08T14:57:27.420" v="579" actId="208"/>
          <ac:picMkLst>
            <pc:docMk/>
            <pc:sldMk cId="1898087910" sldId="338"/>
            <ac:picMk id="4" creationId="{6647BBA0-A9CC-584A-2A7F-12AC2D83DF40}"/>
          </ac:picMkLst>
        </pc:picChg>
        <pc:picChg chg="del mod">
          <ac:chgData name="Veniero Facchetti" userId="f2c6c99af91c4974" providerId="LiveId" clId="{934F06DC-E7DE-4DF6-951A-D12BBA0E1C9A}" dt="2024-05-08T14:48:16.715" v="406" actId="478"/>
          <ac:picMkLst>
            <pc:docMk/>
            <pc:sldMk cId="1898087910" sldId="338"/>
            <ac:picMk id="5" creationId="{257D0D1C-1545-0267-D169-6BD719DE75FF}"/>
          </ac:picMkLst>
        </pc:picChg>
        <pc:picChg chg="add mod">
          <ac:chgData name="Veniero Facchetti" userId="f2c6c99af91c4974" providerId="LiveId" clId="{934F06DC-E7DE-4DF6-951A-D12BBA0E1C9A}" dt="2024-05-08T14:57:27.420" v="579" actId="208"/>
          <ac:picMkLst>
            <pc:docMk/>
            <pc:sldMk cId="1898087910" sldId="338"/>
            <ac:picMk id="7" creationId="{AC1E5ADA-0F34-6981-F243-875228C11205}"/>
          </ac:picMkLst>
        </pc:picChg>
        <pc:picChg chg="del">
          <ac:chgData name="Veniero Facchetti" userId="f2c6c99af91c4974" providerId="LiveId" clId="{934F06DC-E7DE-4DF6-951A-D12BBA0E1C9A}" dt="2024-05-08T14:48:16.715" v="406" actId="478"/>
          <ac:picMkLst>
            <pc:docMk/>
            <pc:sldMk cId="1898087910" sldId="338"/>
            <ac:picMk id="8" creationId="{36856F40-4E27-E47C-1B51-AF4CF6842476}"/>
          </ac:picMkLst>
        </pc:picChg>
        <pc:picChg chg="del">
          <ac:chgData name="Veniero Facchetti" userId="f2c6c99af91c4974" providerId="LiveId" clId="{934F06DC-E7DE-4DF6-951A-D12BBA0E1C9A}" dt="2024-05-08T14:48:16.715" v="406" actId="478"/>
          <ac:picMkLst>
            <pc:docMk/>
            <pc:sldMk cId="1898087910" sldId="338"/>
            <ac:picMk id="10" creationId="{EF320015-A4BD-0307-2A7F-ACAC43E1BBD0}"/>
          </ac:picMkLst>
        </pc:picChg>
        <pc:picChg chg="add mod">
          <ac:chgData name="Veniero Facchetti" userId="f2c6c99af91c4974" providerId="LiveId" clId="{934F06DC-E7DE-4DF6-951A-D12BBA0E1C9A}" dt="2024-05-08T14:57:27.420" v="579" actId="208"/>
          <ac:picMkLst>
            <pc:docMk/>
            <pc:sldMk cId="1898087910" sldId="338"/>
            <ac:picMk id="15" creationId="{2D2BEEA9-6978-BA48-FAAE-24968E6F1AF6}"/>
          </ac:picMkLst>
        </pc:picChg>
        <pc:cxnChg chg="add mod">
          <ac:chgData name="Veniero Facchetti" userId="f2c6c99af91c4974" providerId="LiveId" clId="{934F06DC-E7DE-4DF6-951A-D12BBA0E1C9A}" dt="2024-05-08T14:49:59.682" v="430" actId="14100"/>
          <ac:cxnSpMkLst>
            <pc:docMk/>
            <pc:sldMk cId="1898087910" sldId="338"/>
            <ac:cxnSpMk id="11" creationId="{A7BB8799-17F4-493D-86F5-C91F0DED4C83}"/>
          </ac:cxnSpMkLst>
        </pc:cxnChg>
        <pc:cxnChg chg="add mod">
          <ac:chgData name="Veniero Facchetti" userId="f2c6c99af91c4974" providerId="LiveId" clId="{934F06DC-E7DE-4DF6-951A-D12BBA0E1C9A}" dt="2024-05-08T14:50:29.755" v="436" actId="208"/>
          <ac:cxnSpMkLst>
            <pc:docMk/>
            <pc:sldMk cId="1898087910" sldId="338"/>
            <ac:cxnSpMk id="14" creationId="{F5B817A0-C4B8-8373-5CEA-652C38145CEA}"/>
          </ac:cxnSpMkLst>
        </pc:cxnChg>
      </pc:sldChg>
      <pc:sldChg chg="addSp delSp modSp add mod">
        <pc:chgData name="Veniero Facchetti" userId="f2c6c99af91c4974" providerId="LiveId" clId="{934F06DC-E7DE-4DF6-951A-D12BBA0E1C9A}" dt="2024-05-08T14:57:20.733" v="578" actId="208"/>
        <pc:sldMkLst>
          <pc:docMk/>
          <pc:sldMk cId="2980075148" sldId="339"/>
        </pc:sldMkLst>
        <pc:spChg chg="mod">
          <ac:chgData name="Veniero Facchetti" userId="f2c6c99af91c4974" providerId="LiveId" clId="{934F06DC-E7DE-4DF6-951A-D12BBA0E1C9A}" dt="2024-05-08T14:51:10.220" v="441" actId="207"/>
          <ac:spMkLst>
            <pc:docMk/>
            <pc:sldMk cId="2980075148" sldId="339"/>
            <ac:spMk id="6" creationId="{E3C5196B-A137-9BC9-CA65-49E391CF8DCF}"/>
          </ac:spMkLst>
        </pc:spChg>
        <pc:spChg chg="add mod">
          <ac:chgData name="Veniero Facchetti" userId="f2c6c99af91c4974" providerId="LiveId" clId="{934F06DC-E7DE-4DF6-951A-D12BBA0E1C9A}" dt="2024-05-08T14:53:03.700" v="493" actId="207"/>
          <ac:spMkLst>
            <pc:docMk/>
            <pc:sldMk cId="2980075148" sldId="339"/>
            <ac:spMk id="9" creationId="{160E8773-CF3B-7517-477F-E0FC92E4B41D}"/>
          </ac:spMkLst>
        </pc:spChg>
        <pc:spChg chg="del">
          <ac:chgData name="Veniero Facchetti" userId="f2c6c99af91c4974" providerId="LiveId" clId="{934F06DC-E7DE-4DF6-951A-D12BBA0E1C9A}" dt="2024-05-08T14:50:43.948" v="438" actId="478"/>
          <ac:spMkLst>
            <pc:docMk/>
            <pc:sldMk cId="2980075148" sldId="339"/>
            <ac:spMk id="12" creationId="{0F062B0C-F1FD-408B-73C6-D6241FA36CF1}"/>
          </ac:spMkLst>
        </pc:spChg>
        <pc:spChg chg="del">
          <ac:chgData name="Veniero Facchetti" userId="f2c6c99af91c4974" providerId="LiveId" clId="{934F06DC-E7DE-4DF6-951A-D12BBA0E1C9A}" dt="2024-05-08T14:50:43.948" v="438" actId="478"/>
          <ac:spMkLst>
            <pc:docMk/>
            <pc:sldMk cId="2980075148" sldId="339"/>
            <ac:spMk id="13" creationId="{E7021499-E29D-3CDF-35CF-3A13E995E651}"/>
          </ac:spMkLst>
        </pc:spChg>
        <pc:picChg chg="add mod">
          <ac:chgData name="Veniero Facchetti" userId="f2c6c99af91c4974" providerId="LiveId" clId="{934F06DC-E7DE-4DF6-951A-D12BBA0E1C9A}" dt="2024-05-08T14:57:20.733" v="578" actId="208"/>
          <ac:picMkLst>
            <pc:docMk/>
            <pc:sldMk cId="2980075148" sldId="339"/>
            <ac:picMk id="2" creationId="{2F63D30F-EC32-C4B9-0389-5330D82D1178}"/>
          </ac:picMkLst>
        </pc:picChg>
        <pc:picChg chg="del">
          <ac:chgData name="Veniero Facchetti" userId="f2c6c99af91c4974" providerId="LiveId" clId="{934F06DC-E7DE-4DF6-951A-D12BBA0E1C9A}" dt="2024-05-08T14:50:43.948" v="438" actId="478"/>
          <ac:picMkLst>
            <pc:docMk/>
            <pc:sldMk cId="2980075148" sldId="339"/>
            <ac:picMk id="4" creationId="{6647BBA0-A9CC-584A-2A7F-12AC2D83DF40}"/>
          </ac:picMkLst>
        </pc:picChg>
        <pc:picChg chg="add mod">
          <ac:chgData name="Veniero Facchetti" userId="f2c6c99af91c4974" providerId="LiveId" clId="{934F06DC-E7DE-4DF6-951A-D12BBA0E1C9A}" dt="2024-05-08T14:57:20.733" v="578" actId="208"/>
          <ac:picMkLst>
            <pc:docMk/>
            <pc:sldMk cId="2980075148" sldId="339"/>
            <ac:picMk id="5" creationId="{1B09E15F-A6EF-1240-54DC-A26F844DB162}"/>
          </ac:picMkLst>
        </pc:picChg>
        <pc:picChg chg="del">
          <ac:chgData name="Veniero Facchetti" userId="f2c6c99af91c4974" providerId="LiveId" clId="{934F06DC-E7DE-4DF6-951A-D12BBA0E1C9A}" dt="2024-05-08T14:50:43.948" v="438" actId="478"/>
          <ac:picMkLst>
            <pc:docMk/>
            <pc:sldMk cId="2980075148" sldId="339"/>
            <ac:picMk id="7" creationId="{AC1E5ADA-0F34-6981-F243-875228C11205}"/>
          </ac:picMkLst>
        </pc:picChg>
        <pc:picChg chg="add mod">
          <ac:chgData name="Veniero Facchetti" userId="f2c6c99af91c4974" providerId="LiveId" clId="{934F06DC-E7DE-4DF6-951A-D12BBA0E1C9A}" dt="2024-05-08T14:57:20.733" v="578" actId="208"/>
          <ac:picMkLst>
            <pc:docMk/>
            <pc:sldMk cId="2980075148" sldId="339"/>
            <ac:picMk id="8" creationId="{982C9E76-B4D1-6D9D-DE5E-C151B4EE29CB}"/>
          </ac:picMkLst>
        </pc:picChg>
        <pc:picChg chg="del">
          <ac:chgData name="Veniero Facchetti" userId="f2c6c99af91c4974" providerId="LiveId" clId="{934F06DC-E7DE-4DF6-951A-D12BBA0E1C9A}" dt="2024-05-08T14:50:43.948" v="438" actId="478"/>
          <ac:picMkLst>
            <pc:docMk/>
            <pc:sldMk cId="2980075148" sldId="339"/>
            <ac:picMk id="15" creationId="{2D2BEEA9-6978-BA48-FAAE-24968E6F1AF6}"/>
          </ac:picMkLst>
        </pc:picChg>
        <pc:cxnChg chg="add mod">
          <ac:chgData name="Veniero Facchetti" userId="f2c6c99af91c4974" providerId="LiveId" clId="{934F06DC-E7DE-4DF6-951A-D12BBA0E1C9A}" dt="2024-05-08T14:53:07.484" v="494" actId="208"/>
          <ac:cxnSpMkLst>
            <pc:docMk/>
            <pc:sldMk cId="2980075148" sldId="339"/>
            <ac:cxnSpMk id="10" creationId="{9C4D39B5-46A9-13D2-5B53-F8054DB34EF1}"/>
          </ac:cxnSpMkLst>
        </pc:cxnChg>
        <pc:cxnChg chg="del">
          <ac:chgData name="Veniero Facchetti" userId="f2c6c99af91c4974" providerId="LiveId" clId="{934F06DC-E7DE-4DF6-951A-D12BBA0E1C9A}" dt="2024-05-08T14:50:43.948" v="438" actId="478"/>
          <ac:cxnSpMkLst>
            <pc:docMk/>
            <pc:sldMk cId="2980075148" sldId="339"/>
            <ac:cxnSpMk id="11" creationId="{A7BB8799-17F4-493D-86F5-C91F0DED4C83}"/>
          </ac:cxnSpMkLst>
        </pc:cxnChg>
        <pc:cxnChg chg="del">
          <ac:chgData name="Veniero Facchetti" userId="f2c6c99af91c4974" providerId="LiveId" clId="{934F06DC-E7DE-4DF6-951A-D12BBA0E1C9A}" dt="2024-05-08T14:50:43.948" v="438" actId="478"/>
          <ac:cxnSpMkLst>
            <pc:docMk/>
            <pc:sldMk cId="2980075148" sldId="339"/>
            <ac:cxnSpMk id="14" creationId="{F5B817A0-C4B8-8373-5CEA-652C38145CEA}"/>
          </ac:cxnSpMkLst>
        </pc:cxnChg>
        <pc:cxnChg chg="add mod">
          <ac:chgData name="Veniero Facchetti" userId="f2c6c99af91c4974" providerId="LiveId" clId="{934F06DC-E7DE-4DF6-951A-D12BBA0E1C9A}" dt="2024-05-08T14:53:07.484" v="494" actId="208"/>
          <ac:cxnSpMkLst>
            <pc:docMk/>
            <pc:sldMk cId="2980075148" sldId="339"/>
            <ac:cxnSpMk id="16" creationId="{A819469E-FC43-96A6-5BCD-30922B705AAB}"/>
          </ac:cxnSpMkLst>
        </pc:cxnChg>
      </pc:sldChg>
      <pc:sldChg chg="addSp delSp modSp add mod">
        <pc:chgData name="Veniero Facchetti" userId="f2c6c99af91c4974" providerId="LiveId" clId="{934F06DC-E7DE-4DF6-951A-D12BBA0E1C9A}" dt="2024-05-08T14:57:14.326" v="576" actId="208"/>
        <pc:sldMkLst>
          <pc:docMk/>
          <pc:sldMk cId="291809528" sldId="340"/>
        </pc:sldMkLst>
        <pc:spChg chg="mod">
          <ac:chgData name="Veniero Facchetti" userId="f2c6c99af91c4974" providerId="LiveId" clId="{934F06DC-E7DE-4DF6-951A-D12BBA0E1C9A}" dt="2024-05-08T14:53:47.614" v="497"/>
          <ac:spMkLst>
            <pc:docMk/>
            <pc:sldMk cId="291809528" sldId="340"/>
            <ac:spMk id="3" creationId="{A35EAAA9-78A8-C3D3-D5B8-13BCAB3B26DE}"/>
          </ac:spMkLst>
        </pc:spChg>
        <pc:spChg chg="mod">
          <ac:chgData name="Veniero Facchetti" userId="f2c6c99af91c4974" providerId="LiveId" clId="{934F06DC-E7DE-4DF6-951A-D12BBA0E1C9A}" dt="2024-05-08T14:55:25.340" v="517" actId="404"/>
          <ac:spMkLst>
            <pc:docMk/>
            <pc:sldMk cId="291809528" sldId="340"/>
            <ac:spMk id="6" creationId="{E3C5196B-A137-9BC9-CA65-49E391CF8DCF}"/>
          </ac:spMkLst>
        </pc:spChg>
        <pc:spChg chg="del">
          <ac:chgData name="Veniero Facchetti" userId="f2c6c99af91c4974" providerId="LiveId" clId="{934F06DC-E7DE-4DF6-951A-D12BBA0E1C9A}" dt="2024-05-08T14:53:25.964" v="496" actId="478"/>
          <ac:spMkLst>
            <pc:docMk/>
            <pc:sldMk cId="291809528" sldId="340"/>
            <ac:spMk id="9" creationId="{160E8773-CF3B-7517-477F-E0FC92E4B41D}"/>
          </ac:spMkLst>
        </pc:spChg>
        <pc:spChg chg="add mod">
          <ac:chgData name="Veniero Facchetti" userId="f2c6c99af91c4974" providerId="LiveId" clId="{934F06DC-E7DE-4DF6-951A-D12BBA0E1C9A}" dt="2024-05-08T14:55:33.067" v="523" actId="1076"/>
          <ac:spMkLst>
            <pc:docMk/>
            <pc:sldMk cId="291809528" sldId="340"/>
            <ac:spMk id="11" creationId="{4CC2E169-9264-6D09-7F31-2E7B41205921}"/>
          </ac:spMkLst>
        </pc:spChg>
        <pc:spChg chg="add mod">
          <ac:chgData name="Veniero Facchetti" userId="f2c6c99af91c4974" providerId="LiveId" clId="{934F06DC-E7DE-4DF6-951A-D12BBA0E1C9A}" dt="2024-05-08T14:56:08.946" v="556" actId="1076"/>
          <ac:spMkLst>
            <pc:docMk/>
            <pc:sldMk cId="291809528" sldId="340"/>
            <ac:spMk id="13" creationId="{DB438775-25B1-8CC4-C55B-E419B52E0642}"/>
          </ac:spMkLst>
        </pc:spChg>
        <pc:spChg chg="add mod">
          <ac:chgData name="Veniero Facchetti" userId="f2c6c99af91c4974" providerId="LiveId" clId="{934F06DC-E7DE-4DF6-951A-D12BBA0E1C9A}" dt="2024-05-08T14:56:35.443" v="573" actId="6549"/>
          <ac:spMkLst>
            <pc:docMk/>
            <pc:sldMk cId="291809528" sldId="340"/>
            <ac:spMk id="14" creationId="{12BFFE9D-5473-8846-FE9B-A71217168C31}"/>
          </ac:spMkLst>
        </pc:spChg>
        <pc:picChg chg="del">
          <ac:chgData name="Veniero Facchetti" userId="f2c6c99af91c4974" providerId="LiveId" clId="{934F06DC-E7DE-4DF6-951A-D12BBA0E1C9A}" dt="2024-05-08T14:53:25.964" v="496" actId="478"/>
          <ac:picMkLst>
            <pc:docMk/>
            <pc:sldMk cId="291809528" sldId="340"/>
            <ac:picMk id="2" creationId="{2F63D30F-EC32-C4B9-0389-5330D82D1178}"/>
          </ac:picMkLst>
        </pc:picChg>
        <pc:picChg chg="add mod">
          <ac:chgData name="Veniero Facchetti" userId="f2c6c99af91c4974" providerId="LiveId" clId="{934F06DC-E7DE-4DF6-951A-D12BBA0E1C9A}" dt="2024-05-08T14:57:14.326" v="576" actId="208"/>
          <ac:picMkLst>
            <pc:docMk/>
            <pc:sldMk cId="291809528" sldId="340"/>
            <ac:picMk id="4" creationId="{76EAD38C-9D94-12F5-FB3E-70A4EDA6C52D}"/>
          </ac:picMkLst>
        </pc:picChg>
        <pc:picChg chg="del">
          <ac:chgData name="Veniero Facchetti" userId="f2c6c99af91c4974" providerId="LiveId" clId="{934F06DC-E7DE-4DF6-951A-D12BBA0E1C9A}" dt="2024-05-08T14:53:25.964" v="496" actId="478"/>
          <ac:picMkLst>
            <pc:docMk/>
            <pc:sldMk cId="291809528" sldId="340"/>
            <ac:picMk id="5" creationId="{1B09E15F-A6EF-1240-54DC-A26F844DB162}"/>
          </ac:picMkLst>
        </pc:picChg>
        <pc:picChg chg="add mod">
          <ac:chgData name="Veniero Facchetti" userId="f2c6c99af91c4974" providerId="LiveId" clId="{934F06DC-E7DE-4DF6-951A-D12BBA0E1C9A}" dt="2024-05-08T14:57:14.326" v="576" actId="208"/>
          <ac:picMkLst>
            <pc:docMk/>
            <pc:sldMk cId="291809528" sldId="340"/>
            <ac:picMk id="7" creationId="{7EF7C9C9-AC0B-8898-463A-C9545D0627B8}"/>
          </ac:picMkLst>
        </pc:picChg>
        <pc:picChg chg="del">
          <ac:chgData name="Veniero Facchetti" userId="f2c6c99af91c4974" providerId="LiveId" clId="{934F06DC-E7DE-4DF6-951A-D12BBA0E1C9A}" dt="2024-05-08T14:53:25.964" v="496" actId="478"/>
          <ac:picMkLst>
            <pc:docMk/>
            <pc:sldMk cId="291809528" sldId="340"/>
            <ac:picMk id="8" creationId="{982C9E76-B4D1-6D9D-DE5E-C151B4EE29CB}"/>
          </ac:picMkLst>
        </pc:picChg>
        <pc:picChg chg="add mod">
          <ac:chgData name="Veniero Facchetti" userId="f2c6c99af91c4974" providerId="LiveId" clId="{934F06DC-E7DE-4DF6-951A-D12BBA0E1C9A}" dt="2024-05-08T14:57:14.326" v="576" actId="208"/>
          <ac:picMkLst>
            <pc:docMk/>
            <pc:sldMk cId="291809528" sldId="340"/>
            <ac:picMk id="12" creationId="{966D1EFC-66A4-5308-28E1-043E1C9C9444}"/>
          </ac:picMkLst>
        </pc:picChg>
        <pc:cxnChg chg="del">
          <ac:chgData name="Veniero Facchetti" userId="f2c6c99af91c4974" providerId="LiveId" clId="{934F06DC-E7DE-4DF6-951A-D12BBA0E1C9A}" dt="2024-05-08T14:53:25.964" v="496" actId="478"/>
          <ac:cxnSpMkLst>
            <pc:docMk/>
            <pc:sldMk cId="291809528" sldId="340"/>
            <ac:cxnSpMk id="10" creationId="{9C4D39B5-46A9-13D2-5B53-F8054DB34EF1}"/>
          </ac:cxnSpMkLst>
        </pc:cxnChg>
        <pc:cxnChg chg="del">
          <ac:chgData name="Veniero Facchetti" userId="f2c6c99af91c4974" providerId="LiveId" clId="{934F06DC-E7DE-4DF6-951A-D12BBA0E1C9A}" dt="2024-05-08T14:53:25.964" v="496" actId="478"/>
          <ac:cxnSpMkLst>
            <pc:docMk/>
            <pc:sldMk cId="291809528" sldId="340"/>
            <ac:cxnSpMk id="16" creationId="{A819469E-FC43-96A6-5BCD-30922B705AAB}"/>
          </ac:cxnSpMkLst>
        </pc:cxnChg>
      </pc:sldChg>
      <pc:sldChg chg="addSp delSp modSp add mod">
        <pc:chgData name="Veniero Facchetti" userId="f2c6c99af91c4974" providerId="LiveId" clId="{934F06DC-E7DE-4DF6-951A-D12BBA0E1C9A}" dt="2024-05-08T14:59:37.837" v="616" actId="208"/>
        <pc:sldMkLst>
          <pc:docMk/>
          <pc:sldMk cId="1718635725" sldId="341"/>
        </pc:sldMkLst>
        <pc:spChg chg="add mod">
          <ac:chgData name="Veniero Facchetti" userId="f2c6c99af91c4974" providerId="LiveId" clId="{934F06DC-E7DE-4DF6-951A-D12BBA0E1C9A}" dt="2024-05-08T14:58:24.668" v="596" actId="207"/>
          <ac:spMkLst>
            <pc:docMk/>
            <pc:sldMk cId="1718635725" sldId="341"/>
            <ac:spMk id="5" creationId="{BCEB6D6D-DB30-C714-CCEC-77191B3DA45B}"/>
          </ac:spMkLst>
        </pc:spChg>
        <pc:spChg chg="del">
          <ac:chgData name="Veniero Facchetti" userId="f2c6c99af91c4974" providerId="LiveId" clId="{934F06DC-E7DE-4DF6-951A-D12BBA0E1C9A}" dt="2024-05-08T14:57:43.814" v="584" actId="478"/>
          <ac:spMkLst>
            <pc:docMk/>
            <pc:sldMk cId="1718635725" sldId="341"/>
            <ac:spMk id="6" creationId="{E3C5196B-A137-9BC9-CA65-49E391CF8DCF}"/>
          </ac:spMkLst>
        </pc:spChg>
        <pc:spChg chg="add mod">
          <ac:chgData name="Veniero Facchetti" userId="f2c6c99af91c4974" providerId="LiveId" clId="{934F06DC-E7DE-4DF6-951A-D12BBA0E1C9A}" dt="2024-05-08T14:58:39.834" v="602" actId="14100"/>
          <ac:spMkLst>
            <pc:docMk/>
            <pc:sldMk cId="1718635725" sldId="341"/>
            <ac:spMk id="10" creationId="{E3473A2B-FDE6-E6DA-9C47-CF69D8E5D31B}"/>
          </ac:spMkLst>
        </pc:spChg>
        <pc:spChg chg="del">
          <ac:chgData name="Veniero Facchetti" userId="f2c6c99af91c4974" providerId="LiveId" clId="{934F06DC-E7DE-4DF6-951A-D12BBA0E1C9A}" dt="2024-05-08T14:57:40.064" v="583" actId="478"/>
          <ac:spMkLst>
            <pc:docMk/>
            <pc:sldMk cId="1718635725" sldId="341"/>
            <ac:spMk id="11" creationId="{4CC2E169-9264-6D09-7F31-2E7B41205921}"/>
          </ac:spMkLst>
        </pc:spChg>
        <pc:spChg chg="del">
          <ac:chgData name="Veniero Facchetti" userId="f2c6c99af91c4974" providerId="LiveId" clId="{934F06DC-E7DE-4DF6-951A-D12BBA0E1C9A}" dt="2024-05-08T14:57:40.064" v="583" actId="478"/>
          <ac:spMkLst>
            <pc:docMk/>
            <pc:sldMk cId="1718635725" sldId="341"/>
            <ac:spMk id="13" creationId="{DB438775-25B1-8CC4-C55B-E419B52E0642}"/>
          </ac:spMkLst>
        </pc:spChg>
        <pc:spChg chg="del">
          <ac:chgData name="Veniero Facchetti" userId="f2c6c99af91c4974" providerId="LiveId" clId="{934F06DC-E7DE-4DF6-951A-D12BBA0E1C9A}" dt="2024-05-08T14:57:40.064" v="583" actId="478"/>
          <ac:spMkLst>
            <pc:docMk/>
            <pc:sldMk cId="1718635725" sldId="341"/>
            <ac:spMk id="14" creationId="{12BFFE9D-5473-8846-FE9B-A71217168C31}"/>
          </ac:spMkLst>
        </pc:spChg>
        <pc:picChg chg="add mod">
          <ac:chgData name="Veniero Facchetti" userId="f2c6c99af91c4974" providerId="LiveId" clId="{934F06DC-E7DE-4DF6-951A-D12BBA0E1C9A}" dt="2024-05-08T14:59:37.837" v="616" actId="208"/>
          <ac:picMkLst>
            <pc:docMk/>
            <pc:sldMk cId="1718635725" sldId="341"/>
            <ac:picMk id="2" creationId="{1C5AC076-197C-7B10-7633-DB8252EAF9E8}"/>
          </ac:picMkLst>
        </pc:picChg>
        <pc:picChg chg="del mod">
          <ac:chgData name="Veniero Facchetti" userId="f2c6c99af91c4974" providerId="LiveId" clId="{934F06DC-E7DE-4DF6-951A-D12BBA0E1C9A}" dt="2024-05-08T14:57:35.926" v="580" actId="478"/>
          <ac:picMkLst>
            <pc:docMk/>
            <pc:sldMk cId="1718635725" sldId="341"/>
            <ac:picMk id="4" creationId="{76EAD38C-9D94-12F5-FB3E-70A4EDA6C52D}"/>
          </ac:picMkLst>
        </pc:picChg>
        <pc:picChg chg="del mod">
          <ac:chgData name="Veniero Facchetti" userId="f2c6c99af91c4974" providerId="LiveId" clId="{934F06DC-E7DE-4DF6-951A-D12BBA0E1C9A}" dt="2024-05-08T14:57:36.637" v="581" actId="478"/>
          <ac:picMkLst>
            <pc:docMk/>
            <pc:sldMk cId="1718635725" sldId="341"/>
            <ac:picMk id="7" creationId="{7EF7C9C9-AC0B-8898-463A-C9545D0627B8}"/>
          </ac:picMkLst>
        </pc:picChg>
        <pc:picChg chg="add mod">
          <ac:chgData name="Veniero Facchetti" userId="f2c6c99af91c4974" providerId="LiveId" clId="{934F06DC-E7DE-4DF6-951A-D12BBA0E1C9A}" dt="2024-05-08T14:59:37.837" v="616" actId="208"/>
          <ac:picMkLst>
            <pc:docMk/>
            <pc:sldMk cId="1718635725" sldId="341"/>
            <ac:picMk id="8" creationId="{47CE1317-E953-10C4-2C6B-F62A468FBDCE}"/>
          </ac:picMkLst>
        </pc:picChg>
        <pc:picChg chg="del mod">
          <ac:chgData name="Veniero Facchetti" userId="f2c6c99af91c4974" providerId="LiveId" clId="{934F06DC-E7DE-4DF6-951A-D12BBA0E1C9A}" dt="2024-05-08T14:57:37.077" v="582" actId="478"/>
          <ac:picMkLst>
            <pc:docMk/>
            <pc:sldMk cId="1718635725" sldId="341"/>
            <ac:picMk id="12" creationId="{966D1EFC-66A4-5308-28E1-043E1C9C9444}"/>
          </ac:picMkLst>
        </pc:picChg>
        <pc:picChg chg="add mod">
          <ac:chgData name="Veniero Facchetti" userId="f2c6c99af91c4974" providerId="LiveId" clId="{934F06DC-E7DE-4DF6-951A-D12BBA0E1C9A}" dt="2024-05-08T14:59:37.837" v="616" actId="208"/>
          <ac:picMkLst>
            <pc:docMk/>
            <pc:sldMk cId="1718635725" sldId="341"/>
            <ac:picMk id="15" creationId="{D363C426-CDF8-60EE-E18E-B3A13B9E24F1}"/>
          </ac:picMkLst>
        </pc:picChg>
        <pc:picChg chg="add mod">
          <ac:chgData name="Veniero Facchetti" userId="f2c6c99af91c4974" providerId="LiveId" clId="{934F06DC-E7DE-4DF6-951A-D12BBA0E1C9A}" dt="2024-05-08T14:59:37.837" v="616" actId="208"/>
          <ac:picMkLst>
            <pc:docMk/>
            <pc:sldMk cId="1718635725" sldId="341"/>
            <ac:picMk id="16" creationId="{AC186A98-5CEB-6E88-3860-DAF81ADCBBE0}"/>
          </ac:picMkLst>
        </pc:picChg>
        <pc:cxnChg chg="add mod">
          <ac:chgData name="Veniero Facchetti" userId="f2c6c99af91c4974" providerId="LiveId" clId="{934F06DC-E7DE-4DF6-951A-D12BBA0E1C9A}" dt="2024-05-08T14:59:37.837" v="616" actId="208"/>
          <ac:cxnSpMkLst>
            <pc:docMk/>
            <pc:sldMk cId="1718635725" sldId="341"/>
            <ac:cxnSpMk id="9" creationId="{92742364-A120-9912-1E83-A76D5B456596}"/>
          </ac:cxnSpMkLst>
        </pc:cxnChg>
      </pc:sldChg>
      <pc:sldChg chg="addSp delSp modSp add mod">
        <pc:chgData name="Veniero Facchetti" userId="f2c6c99af91c4974" providerId="LiveId" clId="{934F06DC-E7DE-4DF6-951A-D12BBA0E1C9A}" dt="2024-05-08T15:01:48.862" v="647" actId="6549"/>
        <pc:sldMkLst>
          <pc:docMk/>
          <pc:sldMk cId="3130806628" sldId="342"/>
        </pc:sldMkLst>
        <pc:spChg chg="mod">
          <ac:chgData name="Veniero Facchetti" userId="f2c6c99af91c4974" providerId="LiveId" clId="{934F06DC-E7DE-4DF6-951A-D12BBA0E1C9A}" dt="2024-05-08T15:00:06.350" v="622" actId="207"/>
          <ac:spMkLst>
            <pc:docMk/>
            <pc:sldMk cId="3130806628" sldId="342"/>
            <ac:spMk id="5" creationId="{BCEB6D6D-DB30-C714-CCEC-77191B3DA45B}"/>
          </ac:spMkLst>
        </pc:spChg>
        <pc:spChg chg="del">
          <ac:chgData name="Veniero Facchetti" userId="f2c6c99af91c4974" providerId="LiveId" clId="{934F06DC-E7DE-4DF6-951A-D12BBA0E1C9A}" dt="2024-05-08T14:59:57.472" v="619" actId="478"/>
          <ac:spMkLst>
            <pc:docMk/>
            <pc:sldMk cId="3130806628" sldId="342"/>
            <ac:spMk id="10" creationId="{E3473A2B-FDE6-E6DA-9C47-CF69D8E5D31B}"/>
          </ac:spMkLst>
        </pc:spChg>
        <pc:spChg chg="add mod">
          <ac:chgData name="Veniero Facchetti" userId="f2c6c99af91c4974" providerId="LiveId" clId="{934F06DC-E7DE-4DF6-951A-D12BBA0E1C9A}" dt="2024-05-08T15:01:48.862" v="647" actId="6549"/>
          <ac:spMkLst>
            <pc:docMk/>
            <pc:sldMk cId="3130806628" sldId="342"/>
            <ac:spMk id="12" creationId="{D4DAF891-D467-B8F9-EC3B-CDC0974F70E4}"/>
          </ac:spMkLst>
        </pc:spChg>
        <pc:spChg chg="add mod">
          <ac:chgData name="Veniero Facchetti" userId="f2c6c99af91c4974" providerId="LiveId" clId="{934F06DC-E7DE-4DF6-951A-D12BBA0E1C9A}" dt="2024-05-08T15:01:14.579" v="638" actId="255"/>
          <ac:spMkLst>
            <pc:docMk/>
            <pc:sldMk cId="3130806628" sldId="342"/>
            <ac:spMk id="14" creationId="{16371E26-0436-0524-3A66-2EAB9B000C09}"/>
          </ac:spMkLst>
        </pc:spChg>
        <pc:picChg chg="del">
          <ac:chgData name="Veniero Facchetti" userId="f2c6c99af91c4974" providerId="LiveId" clId="{934F06DC-E7DE-4DF6-951A-D12BBA0E1C9A}" dt="2024-05-08T14:59:55.720" v="618" actId="478"/>
          <ac:picMkLst>
            <pc:docMk/>
            <pc:sldMk cId="3130806628" sldId="342"/>
            <ac:picMk id="2" creationId="{1C5AC076-197C-7B10-7633-DB8252EAF9E8}"/>
          </ac:picMkLst>
        </pc:picChg>
        <pc:picChg chg="add mod">
          <ac:chgData name="Veniero Facchetti" userId="f2c6c99af91c4974" providerId="LiveId" clId="{934F06DC-E7DE-4DF6-951A-D12BBA0E1C9A}" dt="2024-05-08T15:01:31.349" v="642" actId="208"/>
          <ac:picMkLst>
            <pc:docMk/>
            <pc:sldMk cId="3130806628" sldId="342"/>
            <ac:picMk id="4" creationId="{30E0D8AD-0311-F8A7-ADC5-70FDA94346E3}"/>
          </ac:picMkLst>
        </pc:picChg>
        <pc:picChg chg="add mod">
          <ac:chgData name="Veniero Facchetti" userId="f2c6c99af91c4974" providerId="LiveId" clId="{934F06DC-E7DE-4DF6-951A-D12BBA0E1C9A}" dt="2024-05-08T15:01:31.349" v="642" actId="208"/>
          <ac:picMkLst>
            <pc:docMk/>
            <pc:sldMk cId="3130806628" sldId="342"/>
            <ac:picMk id="6" creationId="{0AC55E06-BF2D-8870-9F35-41BA78C4209A}"/>
          </ac:picMkLst>
        </pc:picChg>
        <pc:picChg chg="add mod">
          <ac:chgData name="Veniero Facchetti" userId="f2c6c99af91c4974" providerId="LiveId" clId="{934F06DC-E7DE-4DF6-951A-D12BBA0E1C9A}" dt="2024-05-08T15:01:31.349" v="642" actId="208"/>
          <ac:picMkLst>
            <pc:docMk/>
            <pc:sldMk cId="3130806628" sldId="342"/>
            <ac:picMk id="7" creationId="{5B1A337D-BC38-C75F-956C-711DFCF643D8}"/>
          </ac:picMkLst>
        </pc:picChg>
        <pc:picChg chg="del">
          <ac:chgData name="Veniero Facchetti" userId="f2c6c99af91c4974" providerId="LiveId" clId="{934F06DC-E7DE-4DF6-951A-D12BBA0E1C9A}" dt="2024-05-08T14:59:55.720" v="618" actId="478"/>
          <ac:picMkLst>
            <pc:docMk/>
            <pc:sldMk cId="3130806628" sldId="342"/>
            <ac:picMk id="8" creationId="{47CE1317-E953-10C4-2C6B-F62A468FBDCE}"/>
          </ac:picMkLst>
        </pc:picChg>
        <pc:picChg chg="del">
          <ac:chgData name="Veniero Facchetti" userId="f2c6c99af91c4974" providerId="LiveId" clId="{934F06DC-E7DE-4DF6-951A-D12BBA0E1C9A}" dt="2024-05-08T14:59:55.720" v="618" actId="478"/>
          <ac:picMkLst>
            <pc:docMk/>
            <pc:sldMk cId="3130806628" sldId="342"/>
            <ac:picMk id="15" creationId="{D363C426-CDF8-60EE-E18E-B3A13B9E24F1}"/>
          </ac:picMkLst>
        </pc:picChg>
        <pc:picChg chg="del">
          <ac:chgData name="Veniero Facchetti" userId="f2c6c99af91c4974" providerId="LiveId" clId="{934F06DC-E7DE-4DF6-951A-D12BBA0E1C9A}" dt="2024-05-08T14:59:55.720" v="618" actId="478"/>
          <ac:picMkLst>
            <pc:docMk/>
            <pc:sldMk cId="3130806628" sldId="342"/>
            <ac:picMk id="16" creationId="{AC186A98-5CEB-6E88-3860-DAF81ADCBBE0}"/>
          </ac:picMkLst>
        </pc:picChg>
        <pc:cxnChg chg="del">
          <ac:chgData name="Veniero Facchetti" userId="f2c6c99af91c4974" providerId="LiveId" clId="{934F06DC-E7DE-4DF6-951A-D12BBA0E1C9A}" dt="2024-05-08T14:59:55.720" v="618" actId="478"/>
          <ac:cxnSpMkLst>
            <pc:docMk/>
            <pc:sldMk cId="3130806628" sldId="342"/>
            <ac:cxnSpMk id="9" creationId="{92742364-A120-9912-1E83-A76D5B456596}"/>
          </ac:cxnSpMkLst>
        </pc:cxnChg>
        <pc:cxnChg chg="add mod">
          <ac:chgData name="Veniero Facchetti" userId="f2c6c99af91c4974" providerId="LiveId" clId="{934F06DC-E7DE-4DF6-951A-D12BBA0E1C9A}" dt="2024-05-08T15:01:31.349" v="642" actId="208"/>
          <ac:cxnSpMkLst>
            <pc:docMk/>
            <pc:sldMk cId="3130806628" sldId="342"/>
            <ac:cxnSpMk id="11" creationId="{07C30720-244E-54CD-8E9D-EF16F0D3C562}"/>
          </ac:cxnSpMkLst>
        </pc:cxnChg>
        <pc:cxnChg chg="add mod">
          <ac:chgData name="Veniero Facchetti" userId="f2c6c99af91c4974" providerId="LiveId" clId="{934F06DC-E7DE-4DF6-951A-D12BBA0E1C9A}" dt="2024-05-08T15:01:31.349" v="642" actId="208"/>
          <ac:cxnSpMkLst>
            <pc:docMk/>
            <pc:sldMk cId="3130806628" sldId="342"/>
            <ac:cxnSpMk id="13" creationId="{25906EFE-EBE2-D7ED-CCF0-2B39CCBAA6B1}"/>
          </ac:cxnSpMkLst>
        </pc:cxnChg>
      </pc:sldChg>
      <pc:sldChg chg="addSp delSp modSp add mod">
        <pc:chgData name="Veniero Facchetti" userId="f2c6c99af91c4974" providerId="LiveId" clId="{934F06DC-E7DE-4DF6-951A-D12BBA0E1C9A}" dt="2024-05-08T15:06:14.846" v="708" actId="208"/>
        <pc:sldMkLst>
          <pc:docMk/>
          <pc:sldMk cId="1702662113" sldId="343"/>
        </pc:sldMkLst>
        <pc:spChg chg="mod">
          <ac:chgData name="Veniero Facchetti" userId="f2c6c99af91c4974" providerId="LiveId" clId="{934F06DC-E7DE-4DF6-951A-D12BBA0E1C9A}" dt="2024-05-08T15:02:35.448" v="657" actId="6549"/>
          <ac:spMkLst>
            <pc:docMk/>
            <pc:sldMk cId="1702662113" sldId="343"/>
            <ac:spMk id="5" creationId="{BCEB6D6D-DB30-C714-CCEC-77191B3DA45B}"/>
          </ac:spMkLst>
        </pc:spChg>
        <pc:spChg chg="add mod">
          <ac:chgData name="Veniero Facchetti" userId="f2c6c99af91c4974" providerId="LiveId" clId="{934F06DC-E7DE-4DF6-951A-D12BBA0E1C9A}" dt="2024-05-08T15:04:50.526" v="694" actId="404"/>
          <ac:spMkLst>
            <pc:docMk/>
            <pc:sldMk cId="1702662113" sldId="343"/>
            <ac:spMk id="9" creationId="{5C4BCCF7-C170-6194-41CC-DAF1D837FDD1}"/>
          </ac:spMkLst>
        </pc:spChg>
        <pc:spChg chg="del">
          <ac:chgData name="Veniero Facchetti" userId="f2c6c99af91c4974" providerId="LiveId" clId="{934F06DC-E7DE-4DF6-951A-D12BBA0E1C9A}" dt="2024-05-08T15:02:29.225" v="654" actId="478"/>
          <ac:spMkLst>
            <pc:docMk/>
            <pc:sldMk cId="1702662113" sldId="343"/>
            <ac:spMk id="12" creationId="{D4DAF891-D467-B8F9-EC3B-CDC0974F70E4}"/>
          </ac:spMkLst>
        </pc:spChg>
        <pc:spChg chg="del">
          <ac:chgData name="Veniero Facchetti" userId="f2c6c99af91c4974" providerId="LiveId" clId="{934F06DC-E7DE-4DF6-951A-D12BBA0E1C9A}" dt="2024-05-08T15:02:27.260" v="653" actId="478"/>
          <ac:spMkLst>
            <pc:docMk/>
            <pc:sldMk cId="1702662113" sldId="343"/>
            <ac:spMk id="14" creationId="{16371E26-0436-0524-3A66-2EAB9B000C09}"/>
          </ac:spMkLst>
        </pc:spChg>
        <pc:spChg chg="add mod">
          <ac:chgData name="Veniero Facchetti" userId="f2c6c99af91c4974" providerId="LiveId" clId="{934F06DC-E7DE-4DF6-951A-D12BBA0E1C9A}" dt="2024-05-08T15:04:57.988" v="696" actId="1076"/>
          <ac:spMkLst>
            <pc:docMk/>
            <pc:sldMk cId="1702662113" sldId="343"/>
            <ac:spMk id="16" creationId="{1CC06EA1-AED1-D100-3F83-E5C5996B1125}"/>
          </ac:spMkLst>
        </pc:spChg>
        <pc:spChg chg="add mod">
          <ac:chgData name="Veniero Facchetti" userId="f2c6c99af91c4974" providerId="LiveId" clId="{934F06DC-E7DE-4DF6-951A-D12BBA0E1C9A}" dt="2024-05-08T15:04:55.995" v="695" actId="1076"/>
          <ac:spMkLst>
            <pc:docMk/>
            <pc:sldMk cId="1702662113" sldId="343"/>
            <ac:spMk id="18" creationId="{11873B6D-9BAA-5FB1-E1DC-B00A12D0548A}"/>
          </ac:spMkLst>
        </pc:spChg>
        <pc:spChg chg="add mod">
          <ac:chgData name="Veniero Facchetti" userId="f2c6c99af91c4974" providerId="LiveId" clId="{934F06DC-E7DE-4DF6-951A-D12BBA0E1C9A}" dt="2024-05-08T15:04:39.021" v="690" actId="207"/>
          <ac:spMkLst>
            <pc:docMk/>
            <pc:sldMk cId="1702662113" sldId="343"/>
            <ac:spMk id="19" creationId="{F88BB6CB-44B8-0D53-27FF-83E297B809D4}"/>
          </ac:spMkLst>
        </pc:spChg>
        <pc:picChg chg="add mod">
          <ac:chgData name="Veniero Facchetti" userId="f2c6c99af91c4974" providerId="LiveId" clId="{934F06DC-E7DE-4DF6-951A-D12BBA0E1C9A}" dt="2024-05-08T15:06:14.846" v="708" actId="208"/>
          <ac:picMkLst>
            <pc:docMk/>
            <pc:sldMk cId="1702662113" sldId="343"/>
            <ac:picMk id="2" creationId="{EA185818-C5B5-965C-7099-3CC301BD4B10}"/>
          </ac:picMkLst>
        </pc:picChg>
        <pc:picChg chg="del">
          <ac:chgData name="Veniero Facchetti" userId="f2c6c99af91c4974" providerId="LiveId" clId="{934F06DC-E7DE-4DF6-951A-D12BBA0E1C9A}" dt="2024-05-08T15:02:27.260" v="653" actId="478"/>
          <ac:picMkLst>
            <pc:docMk/>
            <pc:sldMk cId="1702662113" sldId="343"/>
            <ac:picMk id="4" creationId="{30E0D8AD-0311-F8A7-ADC5-70FDA94346E3}"/>
          </ac:picMkLst>
        </pc:picChg>
        <pc:picChg chg="del">
          <ac:chgData name="Veniero Facchetti" userId="f2c6c99af91c4974" providerId="LiveId" clId="{934F06DC-E7DE-4DF6-951A-D12BBA0E1C9A}" dt="2024-05-08T15:02:27.260" v="653" actId="478"/>
          <ac:picMkLst>
            <pc:docMk/>
            <pc:sldMk cId="1702662113" sldId="343"/>
            <ac:picMk id="6" creationId="{0AC55E06-BF2D-8870-9F35-41BA78C4209A}"/>
          </ac:picMkLst>
        </pc:picChg>
        <pc:picChg chg="del">
          <ac:chgData name="Veniero Facchetti" userId="f2c6c99af91c4974" providerId="LiveId" clId="{934F06DC-E7DE-4DF6-951A-D12BBA0E1C9A}" dt="2024-05-08T15:02:27.260" v="653" actId="478"/>
          <ac:picMkLst>
            <pc:docMk/>
            <pc:sldMk cId="1702662113" sldId="343"/>
            <ac:picMk id="7" creationId="{5B1A337D-BC38-C75F-956C-711DFCF643D8}"/>
          </ac:picMkLst>
        </pc:picChg>
        <pc:picChg chg="add mod">
          <ac:chgData name="Veniero Facchetti" userId="f2c6c99af91c4974" providerId="LiveId" clId="{934F06DC-E7DE-4DF6-951A-D12BBA0E1C9A}" dt="2024-05-08T15:06:14.846" v="708" actId="208"/>
          <ac:picMkLst>
            <pc:docMk/>
            <pc:sldMk cId="1702662113" sldId="343"/>
            <ac:picMk id="8" creationId="{B04C08B3-1010-4041-0834-3F49403C8493}"/>
          </ac:picMkLst>
        </pc:picChg>
        <pc:picChg chg="add mod">
          <ac:chgData name="Veniero Facchetti" userId="f2c6c99af91c4974" providerId="LiveId" clId="{934F06DC-E7DE-4DF6-951A-D12BBA0E1C9A}" dt="2024-05-08T15:06:14.846" v="708" actId="208"/>
          <ac:picMkLst>
            <pc:docMk/>
            <pc:sldMk cId="1702662113" sldId="343"/>
            <ac:picMk id="10" creationId="{FD6C38D3-76F4-A231-5668-1BB78D9193A6}"/>
          </ac:picMkLst>
        </pc:picChg>
        <pc:cxnChg chg="del">
          <ac:chgData name="Veniero Facchetti" userId="f2c6c99af91c4974" providerId="LiveId" clId="{934F06DC-E7DE-4DF6-951A-D12BBA0E1C9A}" dt="2024-05-08T15:02:27.260" v="653" actId="478"/>
          <ac:cxnSpMkLst>
            <pc:docMk/>
            <pc:sldMk cId="1702662113" sldId="343"/>
            <ac:cxnSpMk id="11" creationId="{07C30720-244E-54CD-8E9D-EF16F0D3C562}"/>
          </ac:cxnSpMkLst>
        </pc:cxnChg>
        <pc:cxnChg chg="del">
          <ac:chgData name="Veniero Facchetti" userId="f2c6c99af91c4974" providerId="LiveId" clId="{934F06DC-E7DE-4DF6-951A-D12BBA0E1C9A}" dt="2024-05-08T15:02:27.260" v="653" actId="478"/>
          <ac:cxnSpMkLst>
            <pc:docMk/>
            <pc:sldMk cId="1702662113" sldId="343"/>
            <ac:cxnSpMk id="13" creationId="{25906EFE-EBE2-D7ED-CCF0-2B39CCBAA6B1}"/>
          </ac:cxnSpMkLst>
        </pc:cxnChg>
        <pc:cxnChg chg="add mod">
          <ac:chgData name="Veniero Facchetti" userId="f2c6c99af91c4974" providerId="LiveId" clId="{934F06DC-E7DE-4DF6-951A-D12BBA0E1C9A}" dt="2024-05-08T15:05:03.228" v="697" actId="14100"/>
          <ac:cxnSpMkLst>
            <pc:docMk/>
            <pc:sldMk cId="1702662113" sldId="343"/>
            <ac:cxnSpMk id="15" creationId="{F3274BB8-8D96-5256-7277-1FD571BD1AC0}"/>
          </ac:cxnSpMkLst>
        </pc:cxnChg>
        <pc:cxnChg chg="add mod">
          <ac:chgData name="Veniero Facchetti" userId="f2c6c99af91c4974" providerId="LiveId" clId="{934F06DC-E7DE-4DF6-951A-D12BBA0E1C9A}" dt="2024-05-08T15:04:43.461" v="691" actId="208"/>
          <ac:cxnSpMkLst>
            <pc:docMk/>
            <pc:sldMk cId="1702662113" sldId="343"/>
            <ac:cxnSpMk id="17" creationId="{FF6565A9-EC72-567C-0A3C-C3DE23A13093}"/>
          </ac:cxnSpMkLst>
        </pc:cxnChg>
      </pc:sldChg>
      <pc:sldChg chg="addSp delSp modSp add mod">
        <pc:chgData name="Veniero Facchetti" userId="f2c6c99af91c4974" providerId="LiveId" clId="{934F06DC-E7DE-4DF6-951A-D12BBA0E1C9A}" dt="2024-05-08T15:07:40.239" v="737" actId="208"/>
        <pc:sldMkLst>
          <pc:docMk/>
          <pc:sldMk cId="534945479" sldId="344"/>
        </pc:sldMkLst>
        <pc:spChg chg="add mod">
          <ac:chgData name="Veniero Facchetti" userId="f2c6c99af91c4974" providerId="LiveId" clId="{934F06DC-E7DE-4DF6-951A-D12BBA0E1C9A}" dt="2024-05-08T15:07:32.458" v="736" actId="6549"/>
          <ac:spMkLst>
            <pc:docMk/>
            <pc:sldMk cId="534945479" sldId="344"/>
            <ac:spMk id="4" creationId="{36A6453B-678C-43BC-2BA4-89ECEC39565F}"/>
          </ac:spMkLst>
        </pc:spChg>
        <pc:spChg chg="del mod">
          <ac:chgData name="Veniero Facchetti" userId="f2c6c99af91c4974" providerId="LiveId" clId="{934F06DC-E7DE-4DF6-951A-D12BBA0E1C9A}" dt="2024-05-08T15:05:57.618" v="706" actId="478"/>
          <ac:spMkLst>
            <pc:docMk/>
            <pc:sldMk cId="534945479" sldId="344"/>
            <ac:spMk id="5" creationId="{BCEB6D6D-DB30-C714-CCEC-77191B3DA45B}"/>
          </ac:spMkLst>
        </pc:spChg>
        <pc:spChg chg="del">
          <ac:chgData name="Veniero Facchetti" userId="f2c6c99af91c4974" providerId="LiveId" clId="{934F06DC-E7DE-4DF6-951A-D12BBA0E1C9A}" dt="2024-05-08T15:05:53.684" v="703" actId="478"/>
          <ac:spMkLst>
            <pc:docMk/>
            <pc:sldMk cId="534945479" sldId="344"/>
            <ac:spMk id="9" creationId="{5C4BCCF7-C170-6194-41CC-DAF1D837FDD1}"/>
          </ac:spMkLst>
        </pc:spChg>
        <pc:spChg chg="del">
          <ac:chgData name="Veniero Facchetti" userId="f2c6c99af91c4974" providerId="LiveId" clId="{934F06DC-E7DE-4DF6-951A-D12BBA0E1C9A}" dt="2024-05-08T15:06:04.390" v="707" actId="478"/>
          <ac:spMkLst>
            <pc:docMk/>
            <pc:sldMk cId="534945479" sldId="344"/>
            <ac:spMk id="16" creationId="{1CC06EA1-AED1-D100-3F83-E5C5996B1125}"/>
          </ac:spMkLst>
        </pc:spChg>
        <pc:spChg chg="del">
          <ac:chgData name="Veniero Facchetti" userId="f2c6c99af91c4974" providerId="LiveId" clId="{934F06DC-E7DE-4DF6-951A-D12BBA0E1C9A}" dt="2024-05-08T15:06:04.390" v="707" actId="478"/>
          <ac:spMkLst>
            <pc:docMk/>
            <pc:sldMk cId="534945479" sldId="344"/>
            <ac:spMk id="18" creationId="{11873B6D-9BAA-5FB1-E1DC-B00A12D0548A}"/>
          </ac:spMkLst>
        </pc:spChg>
        <pc:spChg chg="del">
          <ac:chgData name="Veniero Facchetti" userId="f2c6c99af91c4974" providerId="LiveId" clId="{934F06DC-E7DE-4DF6-951A-D12BBA0E1C9A}" dt="2024-05-08T15:06:04.390" v="707" actId="478"/>
          <ac:spMkLst>
            <pc:docMk/>
            <pc:sldMk cId="534945479" sldId="344"/>
            <ac:spMk id="19" creationId="{F88BB6CB-44B8-0D53-27FF-83E297B809D4}"/>
          </ac:spMkLst>
        </pc:spChg>
        <pc:picChg chg="del">
          <ac:chgData name="Veniero Facchetti" userId="f2c6c99af91c4974" providerId="LiveId" clId="{934F06DC-E7DE-4DF6-951A-D12BBA0E1C9A}" dt="2024-05-08T15:05:47.782" v="699" actId="478"/>
          <ac:picMkLst>
            <pc:docMk/>
            <pc:sldMk cId="534945479" sldId="344"/>
            <ac:picMk id="2" creationId="{EA185818-C5B5-965C-7099-3CC301BD4B10}"/>
          </ac:picMkLst>
        </pc:picChg>
        <pc:picChg chg="add mod">
          <ac:chgData name="Veniero Facchetti" userId="f2c6c99af91c4974" providerId="LiveId" clId="{934F06DC-E7DE-4DF6-951A-D12BBA0E1C9A}" dt="2024-05-08T15:07:40.239" v="737" actId="208"/>
          <ac:picMkLst>
            <pc:docMk/>
            <pc:sldMk cId="534945479" sldId="344"/>
            <ac:picMk id="6" creationId="{1E8525E7-15C4-2793-CC12-BF16F18331EE}"/>
          </ac:picMkLst>
        </pc:picChg>
        <pc:picChg chg="add mod">
          <ac:chgData name="Veniero Facchetti" userId="f2c6c99af91c4974" providerId="LiveId" clId="{934F06DC-E7DE-4DF6-951A-D12BBA0E1C9A}" dt="2024-05-08T15:07:40.239" v="737" actId="208"/>
          <ac:picMkLst>
            <pc:docMk/>
            <pc:sldMk cId="534945479" sldId="344"/>
            <ac:picMk id="7" creationId="{E60C25D6-077A-A7E9-449D-F5C032701D2C}"/>
          </ac:picMkLst>
        </pc:picChg>
        <pc:picChg chg="del">
          <ac:chgData name="Veniero Facchetti" userId="f2c6c99af91c4974" providerId="LiveId" clId="{934F06DC-E7DE-4DF6-951A-D12BBA0E1C9A}" dt="2024-05-08T15:05:54.279" v="704" actId="478"/>
          <ac:picMkLst>
            <pc:docMk/>
            <pc:sldMk cId="534945479" sldId="344"/>
            <ac:picMk id="8" creationId="{B04C08B3-1010-4041-0834-3F49403C8493}"/>
          </ac:picMkLst>
        </pc:picChg>
        <pc:picChg chg="del">
          <ac:chgData name="Veniero Facchetti" userId="f2c6c99af91c4974" providerId="LiveId" clId="{934F06DC-E7DE-4DF6-951A-D12BBA0E1C9A}" dt="2024-05-08T15:05:48.245" v="700" actId="478"/>
          <ac:picMkLst>
            <pc:docMk/>
            <pc:sldMk cId="534945479" sldId="344"/>
            <ac:picMk id="10" creationId="{FD6C38D3-76F4-A231-5668-1BB78D9193A6}"/>
          </ac:picMkLst>
        </pc:picChg>
        <pc:picChg chg="add mod">
          <ac:chgData name="Veniero Facchetti" userId="f2c6c99af91c4974" providerId="LiveId" clId="{934F06DC-E7DE-4DF6-951A-D12BBA0E1C9A}" dt="2024-05-08T15:07:40.239" v="737" actId="208"/>
          <ac:picMkLst>
            <pc:docMk/>
            <pc:sldMk cId="534945479" sldId="344"/>
            <ac:picMk id="11" creationId="{AEB82E23-9E7A-D51A-3ACE-FF8BAF463935}"/>
          </ac:picMkLst>
        </pc:picChg>
        <pc:picChg chg="add mod">
          <ac:chgData name="Veniero Facchetti" userId="f2c6c99af91c4974" providerId="LiveId" clId="{934F06DC-E7DE-4DF6-951A-D12BBA0E1C9A}" dt="2024-05-08T15:07:40.239" v="737" actId="208"/>
          <ac:picMkLst>
            <pc:docMk/>
            <pc:sldMk cId="534945479" sldId="344"/>
            <ac:picMk id="12" creationId="{D9329C4A-CC96-ED10-0C40-BB9B77A51A3D}"/>
          </ac:picMkLst>
        </pc:picChg>
        <pc:cxnChg chg="del">
          <ac:chgData name="Veniero Facchetti" userId="f2c6c99af91c4974" providerId="LiveId" clId="{934F06DC-E7DE-4DF6-951A-D12BBA0E1C9A}" dt="2024-05-08T15:06:04.390" v="707" actId="478"/>
          <ac:cxnSpMkLst>
            <pc:docMk/>
            <pc:sldMk cId="534945479" sldId="344"/>
            <ac:cxnSpMk id="15" creationId="{F3274BB8-8D96-5256-7277-1FD571BD1AC0}"/>
          </ac:cxnSpMkLst>
        </pc:cxnChg>
        <pc:cxnChg chg="del">
          <ac:chgData name="Veniero Facchetti" userId="f2c6c99af91c4974" providerId="LiveId" clId="{934F06DC-E7DE-4DF6-951A-D12BBA0E1C9A}" dt="2024-05-08T15:06:04.390" v="707" actId="478"/>
          <ac:cxnSpMkLst>
            <pc:docMk/>
            <pc:sldMk cId="534945479" sldId="344"/>
            <ac:cxnSpMk id="17" creationId="{FF6565A9-EC72-567C-0A3C-C3DE23A13093}"/>
          </ac:cxnSpMkLst>
        </pc:cxnChg>
      </pc:sldChg>
      <pc:sldChg chg="addSp delSp modSp add mod">
        <pc:chgData name="Veniero Facchetti" userId="f2c6c99af91c4974" providerId="LiveId" clId="{934F06DC-E7DE-4DF6-951A-D12BBA0E1C9A}" dt="2024-05-08T15:08:42.084" v="755" actId="1076"/>
        <pc:sldMkLst>
          <pc:docMk/>
          <pc:sldMk cId="1026679152" sldId="345"/>
        </pc:sldMkLst>
        <pc:spChg chg="del">
          <ac:chgData name="Veniero Facchetti" userId="f2c6c99af91c4974" providerId="LiveId" clId="{934F06DC-E7DE-4DF6-951A-D12BBA0E1C9A}" dt="2024-05-08T15:07:54.680" v="740" actId="478"/>
          <ac:spMkLst>
            <pc:docMk/>
            <pc:sldMk cId="1026679152" sldId="345"/>
            <ac:spMk id="3" creationId="{A35EAAA9-78A8-C3D3-D5B8-13BCAB3B26DE}"/>
          </ac:spMkLst>
        </pc:spChg>
        <pc:spChg chg="del">
          <ac:chgData name="Veniero Facchetti" userId="f2c6c99af91c4974" providerId="LiveId" clId="{934F06DC-E7DE-4DF6-951A-D12BBA0E1C9A}" dt="2024-05-08T15:07:57.011" v="743" actId="478"/>
          <ac:spMkLst>
            <pc:docMk/>
            <pc:sldMk cId="1026679152" sldId="345"/>
            <ac:spMk id="4" creationId="{36A6453B-678C-43BC-2BA4-89ECEC39565F}"/>
          </ac:spMkLst>
        </pc:spChg>
        <pc:spChg chg="add mod">
          <ac:chgData name="Veniero Facchetti" userId="f2c6c99af91c4974" providerId="LiveId" clId="{934F06DC-E7DE-4DF6-951A-D12BBA0E1C9A}" dt="2024-05-08T15:08:32.910" v="753" actId="1076"/>
          <ac:spMkLst>
            <pc:docMk/>
            <pc:sldMk cId="1026679152" sldId="345"/>
            <ac:spMk id="5" creationId="{8EE42CFD-2009-1F61-7C76-13D31399599A}"/>
          </ac:spMkLst>
        </pc:spChg>
        <pc:spChg chg="add mod">
          <ac:chgData name="Veniero Facchetti" userId="f2c6c99af91c4974" providerId="LiveId" clId="{934F06DC-E7DE-4DF6-951A-D12BBA0E1C9A}" dt="2024-05-08T15:08:38.059" v="754" actId="1076"/>
          <ac:spMkLst>
            <pc:docMk/>
            <pc:sldMk cId="1026679152" sldId="345"/>
            <ac:spMk id="8" creationId="{60F9C00F-4E5B-05F6-392C-0797F82D9427}"/>
          </ac:spMkLst>
        </pc:spChg>
        <pc:spChg chg="add mod">
          <ac:chgData name="Veniero Facchetti" userId="f2c6c99af91c4974" providerId="LiveId" clId="{934F06DC-E7DE-4DF6-951A-D12BBA0E1C9A}" dt="2024-05-08T15:08:42.084" v="755" actId="1076"/>
          <ac:spMkLst>
            <pc:docMk/>
            <pc:sldMk cId="1026679152" sldId="345"/>
            <ac:spMk id="9" creationId="{2554DAA8-1F76-C05D-85D0-64E54F908CCC}"/>
          </ac:spMkLst>
        </pc:spChg>
        <pc:graphicFrameChg chg="add mod modGraphic">
          <ac:chgData name="Veniero Facchetti" userId="f2c6c99af91c4974" providerId="LiveId" clId="{934F06DC-E7DE-4DF6-951A-D12BBA0E1C9A}" dt="2024-05-08T15:08:21.044" v="751" actId="1076"/>
          <ac:graphicFrameMkLst>
            <pc:docMk/>
            <pc:sldMk cId="1026679152" sldId="345"/>
            <ac:graphicFrameMk id="2" creationId="{21B4FF17-E96C-F8DE-55C6-D5540F13ED2C}"/>
          </ac:graphicFrameMkLst>
        </pc:graphicFrameChg>
        <pc:picChg chg="del">
          <ac:chgData name="Veniero Facchetti" userId="f2c6c99af91c4974" providerId="LiveId" clId="{934F06DC-E7DE-4DF6-951A-D12BBA0E1C9A}" dt="2024-05-08T15:07:55.728" v="742" actId="478"/>
          <ac:picMkLst>
            <pc:docMk/>
            <pc:sldMk cId="1026679152" sldId="345"/>
            <ac:picMk id="6" creationId="{1E8525E7-15C4-2793-CC12-BF16F18331EE}"/>
          </ac:picMkLst>
        </pc:picChg>
        <pc:picChg chg="del">
          <ac:chgData name="Veniero Facchetti" userId="f2c6c99af91c4974" providerId="LiveId" clId="{934F06DC-E7DE-4DF6-951A-D12BBA0E1C9A}" dt="2024-05-08T15:07:55.190" v="741" actId="478"/>
          <ac:picMkLst>
            <pc:docMk/>
            <pc:sldMk cId="1026679152" sldId="345"/>
            <ac:picMk id="7" creationId="{E60C25D6-077A-A7E9-449D-F5C032701D2C}"/>
          </ac:picMkLst>
        </pc:picChg>
        <pc:picChg chg="del">
          <ac:chgData name="Veniero Facchetti" userId="f2c6c99af91c4974" providerId="LiveId" clId="{934F06DC-E7DE-4DF6-951A-D12BBA0E1C9A}" dt="2024-05-08T15:07:53.456" v="739" actId="478"/>
          <ac:picMkLst>
            <pc:docMk/>
            <pc:sldMk cId="1026679152" sldId="345"/>
            <ac:picMk id="11" creationId="{AEB82E23-9E7A-D51A-3ACE-FF8BAF463935}"/>
          </ac:picMkLst>
        </pc:picChg>
        <pc:picChg chg="del">
          <ac:chgData name="Veniero Facchetti" userId="f2c6c99af91c4974" providerId="LiveId" clId="{934F06DC-E7DE-4DF6-951A-D12BBA0E1C9A}" dt="2024-05-08T15:07:57.851" v="744" actId="478"/>
          <ac:picMkLst>
            <pc:docMk/>
            <pc:sldMk cId="1026679152" sldId="345"/>
            <ac:picMk id="12" creationId="{D9329C4A-CC96-ED10-0C40-BB9B77A51A3D}"/>
          </ac:picMkLst>
        </pc:picChg>
      </pc:sldChg>
      <pc:sldChg chg="addSp delSp modSp add mod ord">
        <pc:chgData name="Veniero Facchetti" userId="f2c6c99af91c4974" providerId="LiveId" clId="{934F06DC-E7DE-4DF6-951A-D12BBA0E1C9A}" dt="2024-05-08T16:22:14.386" v="778" actId="207"/>
        <pc:sldMkLst>
          <pc:docMk/>
          <pc:sldMk cId="1045703035" sldId="346"/>
        </pc:sldMkLst>
        <pc:spChg chg="add mod">
          <ac:chgData name="Veniero Facchetti" userId="f2c6c99af91c4974" providerId="LiveId" clId="{934F06DC-E7DE-4DF6-951A-D12BBA0E1C9A}" dt="2024-05-08T16:22:14.386" v="778" actId="207"/>
          <ac:spMkLst>
            <pc:docMk/>
            <pc:sldMk cId="1045703035" sldId="346"/>
            <ac:spMk id="2" creationId="{561400BB-1D28-F679-5A87-C5E6C65F5C38}"/>
          </ac:spMkLst>
        </pc:spChg>
        <pc:spChg chg="mod">
          <ac:chgData name="Veniero Facchetti" userId="f2c6c99af91c4974" providerId="LiveId" clId="{934F06DC-E7DE-4DF6-951A-D12BBA0E1C9A}" dt="2024-05-08T16:21:25.504" v="759"/>
          <ac:spMkLst>
            <pc:docMk/>
            <pc:sldMk cId="1045703035" sldId="346"/>
            <ac:spMk id="3" creationId="{A35EAAA9-78A8-C3D3-D5B8-13BCAB3B26DE}"/>
          </ac:spMkLst>
        </pc:spChg>
        <pc:spChg chg="del">
          <ac:chgData name="Veniero Facchetti" userId="f2c6c99af91c4974" providerId="LiveId" clId="{934F06DC-E7DE-4DF6-951A-D12BBA0E1C9A}" dt="2024-05-08T16:21:29.492" v="760" actId="478"/>
          <ac:spMkLst>
            <pc:docMk/>
            <pc:sldMk cId="1045703035" sldId="346"/>
            <ac:spMk id="4" creationId="{36A6453B-678C-43BC-2BA4-89ECEC39565F}"/>
          </ac:spMkLst>
        </pc:spChg>
        <pc:picChg chg="add mod">
          <ac:chgData name="Veniero Facchetti" userId="f2c6c99af91c4974" providerId="LiveId" clId="{934F06DC-E7DE-4DF6-951A-D12BBA0E1C9A}" dt="2024-05-08T16:22:04.766" v="776" actId="1076"/>
          <ac:picMkLst>
            <pc:docMk/>
            <pc:sldMk cId="1045703035" sldId="346"/>
            <ac:picMk id="5" creationId="{A698DE20-8D4F-1E8A-2043-766F04C64178}"/>
          </ac:picMkLst>
        </pc:picChg>
        <pc:picChg chg="del">
          <ac:chgData name="Veniero Facchetti" userId="f2c6c99af91c4974" providerId="LiveId" clId="{934F06DC-E7DE-4DF6-951A-D12BBA0E1C9A}" dt="2024-05-08T16:21:29.492" v="760" actId="478"/>
          <ac:picMkLst>
            <pc:docMk/>
            <pc:sldMk cId="1045703035" sldId="346"/>
            <ac:picMk id="6" creationId="{1E8525E7-15C4-2793-CC12-BF16F18331EE}"/>
          </ac:picMkLst>
        </pc:picChg>
        <pc:picChg chg="del">
          <ac:chgData name="Veniero Facchetti" userId="f2c6c99af91c4974" providerId="LiveId" clId="{934F06DC-E7DE-4DF6-951A-D12BBA0E1C9A}" dt="2024-05-08T16:21:29.492" v="760" actId="478"/>
          <ac:picMkLst>
            <pc:docMk/>
            <pc:sldMk cId="1045703035" sldId="346"/>
            <ac:picMk id="7" creationId="{E60C25D6-077A-A7E9-449D-F5C032701D2C}"/>
          </ac:picMkLst>
        </pc:picChg>
        <pc:picChg chg="add mod">
          <ac:chgData name="Veniero Facchetti" userId="f2c6c99af91c4974" providerId="LiveId" clId="{934F06DC-E7DE-4DF6-951A-D12BBA0E1C9A}" dt="2024-05-08T16:22:09.748" v="777" actId="208"/>
          <ac:picMkLst>
            <pc:docMk/>
            <pc:sldMk cId="1045703035" sldId="346"/>
            <ac:picMk id="8" creationId="{D4A4242E-54A8-143B-2224-20BEC56FC3E0}"/>
          </ac:picMkLst>
        </pc:picChg>
        <pc:picChg chg="add mod">
          <ac:chgData name="Veniero Facchetti" userId="f2c6c99af91c4974" providerId="LiveId" clId="{934F06DC-E7DE-4DF6-951A-D12BBA0E1C9A}" dt="2024-05-08T16:22:00.892" v="774" actId="1076"/>
          <ac:picMkLst>
            <pc:docMk/>
            <pc:sldMk cId="1045703035" sldId="346"/>
            <ac:picMk id="9" creationId="{E71124A1-D868-4916-75D6-BAA2B9B6E5FE}"/>
          </ac:picMkLst>
        </pc:picChg>
        <pc:picChg chg="del">
          <ac:chgData name="Veniero Facchetti" userId="f2c6c99af91c4974" providerId="LiveId" clId="{934F06DC-E7DE-4DF6-951A-D12BBA0E1C9A}" dt="2024-05-08T16:21:29.492" v="760" actId="478"/>
          <ac:picMkLst>
            <pc:docMk/>
            <pc:sldMk cId="1045703035" sldId="346"/>
            <ac:picMk id="11" creationId="{AEB82E23-9E7A-D51A-3ACE-FF8BAF463935}"/>
          </ac:picMkLst>
        </pc:picChg>
        <pc:picChg chg="del">
          <ac:chgData name="Veniero Facchetti" userId="f2c6c99af91c4974" providerId="LiveId" clId="{934F06DC-E7DE-4DF6-951A-D12BBA0E1C9A}" dt="2024-05-08T16:21:29.492" v="760" actId="478"/>
          <ac:picMkLst>
            <pc:docMk/>
            <pc:sldMk cId="1045703035" sldId="346"/>
            <ac:picMk id="12" creationId="{D9329C4A-CC96-ED10-0C40-BB9B77A51A3D}"/>
          </ac:picMkLst>
        </pc:picChg>
      </pc:sldChg>
      <pc:sldChg chg="addSp delSp modSp add mod">
        <pc:chgData name="Veniero Facchetti" userId="f2c6c99af91c4974" providerId="LiveId" clId="{934F06DC-E7DE-4DF6-951A-D12BBA0E1C9A}" dt="2024-05-08T16:28:21.475" v="889" actId="14100"/>
        <pc:sldMkLst>
          <pc:docMk/>
          <pc:sldMk cId="996100185" sldId="347"/>
        </pc:sldMkLst>
        <pc:spChg chg="del mod">
          <ac:chgData name="Veniero Facchetti" userId="f2c6c99af91c4974" providerId="LiveId" clId="{934F06DC-E7DE-4DF6-951A-D12BBA0E1C9A}" dt="2024-05-08T16:22:29.904" v="781" actId="478"/>
          <ac:spMkLst>
            <pc:docMk/>
            <pc:sldMk cId="996100185" sldId="347"/>
            <ac:spMk id="2" creationId="{561400BB-1D28-F679-5A87-C5E6C65F5C38}"/>
          </ac:spMkLst>
        </pc:spChg>
        <pc:spChg chg="mod">
          <ac:chgData name="Veniero Facchetti" userId="f2c6c99af91c4974" providerId="LiveId" clId="{934F06DC-E7DE-4DF6-951A-D12BBA0E1C9A}" dt="2024-05-08T16:27:50.108" v="880" actId="1076"/>
          <ac:spMkLst>
            <pc:docMk/>
            <pc:sldMk cId="996100185" sldId="347"/>
            <ac:spMk id="3" creationId="{A35EAAA9-78A8-C3D3-D5B8-13BCAB3B26DE}"/>
          </ac:spMkLst>
        </pc:spChg>
        <pc:spChg chg="add mod">
          <ac:chgData name="Veniero Facchetti" userId="f2c6c99af91c4974" providerId="LiveId" clId="{934F06DC-E7DE-4DF6-951A-D12BBA0E1C9A}" dt="2024-05-08T16:22:52.259" v="786"/>
          <ac:spMkLst>
            <pc:docMk/>
            <pc:sldMk cId="996100185" sldId="347"/>
            <ac:spMk id="4" creationId="{86779129-12A7-BA5D-8B8C-2BF7EF339B06}"/>
          </ac:spMkLst>
        </pc:spChg>
        <pc:spChg chg="add mod">
          <ac:chgData name="Veniero Facchetti" userId="f2c6c99af91c4974" providerId="LiveId" clId="{934F06DC-E7DE-4DF6-951A-D12BBA0E1C9A}" dt="2024-05-08T16:22:52.259" v="786"/>
          <ac:spMkLst>
            <pc:docMk/>
            <pc:sldMk cId="996100185" sldId="347"/>
            <ac:spMk id="14" creationId="{507DB4BA-E72F-B4D2-5CB4-A04635596D8A}"/>
          </ac:spMkLst>
        </pc:spChg>
        <pc:spChg chg="add mod">
          <ac:chgData name="Veniero Facchetti" userId="f2c6c99af91c4974" providerId="LiveId" clId="{934F06DC-E7DE-4DF6-951A-D12BBA0E1C9A}" dt="2024-05-08T16:26:17.779" v="847" actId="1076"/>
          <ac:spMkLst>
            <pc:docMk/>
            <pc:sldMk cId="996100185" sldId="347"/>
            <ac:spMk id="15" creationId="{0254E1D2-DBB8-3280-E76A-0A90FBA7E738}"/>
          </ac:spMkLst>
        </pc:spChg>
        <pc:spChg chg="add mod">
          <ac:chgData name="Veniero Facchetti" userId="f2c6c99af91c4974" providerId="LiveId" clId="{934F06DC-E7DE-4DF6-951A-D12BBA0E1C9A}" dt="2024-05-08T16:28:04.876" v="885" actId="20577"/>
          <ac:spMkLst>
            <pc:docMk/>
            <pc:sldMk cId="996100185" sldId="347"/>
            <ac:spMk id="22" creationId="{AA9C76F2-210D-5550-8763-887B58939270}"/>
          </ac:spMkLst>
        </pc:spChg>
        <pc:spChg chg="add mod">
          <ac:chgData name="Veniero Facchetti" userId="f2c6c99af91c4974" providerId="LiveId" clId="{934F06DC-E7DE-4DF6-951A-D12BBA0E1C9A}" dt="2024-05-08T16:26:57.010" v="862" actId="14100"/>
          <ac:spMkLst>
            <pc:docMk/>
            <pc:sldMk cId="996100185" sldId="347"/>
            <ac:spMk id="23" creationId="{C269FB15-452A-E248-0FD0-D1ADC9F86373}"/>
          </ac:spMkLst>
        </pc:spChg>
        <pc:spChg chg="add mod">
          <ac:chgData name="Veniero Facchetti" userId="f2c6c99af91c4974" providerId="LiveId" clId="{934F06DC-E7DE-4DF6-951A-D12BBA0E1C9A}" dt="2024-05-08T16:27:34.531" v="876" actId="1076"/>
          <ac:spMkLst>
            <pc:docMk/>
            <pc:sldMk cId="996100185" sldId="347"/>
            <ac:spMk id="24" creationId="{40C6824E-6F52-C851-0718-AFB5EF70627E}"/>
          </ac:spMkLst>
        </pc:spChg>
        <pc:picChg chg="del">
          <ac:chgData name="Veniero Facchetti" userId="f2c6c99af91c4974" providerId="LiveId" clId="{934F06DC-E7DE-4DF6-951A-D12BBA0E1C9A}" dt="2024-05-08T16:22:31.630" v="782" actId="478"/>
          <ac:picMkLst>
            <pc:docMk/>
            <pc:sldMk cId="996100185" sldId="347"/>
            <ac:picMk id="5" creationId="{A698DE20-8D4F-1E8A-2043-766F04C64178}"/>
          </ac:picMkLst>
        </pc:picChg>
        <pc:picChg chg="add mod">
          <ac:chgData name="Veniero Facchetti" userId="f2c6c99af91c4974" providerId="LiveId" clId="{934F06DC-E7DE-4DF6-951A-D12BBA0E1C9A}" dt="2024-05-08T16:22:52.259" v="786"/>
          <ac:picMkLst>
            <pc:docMk/>
            <pc:sldMk cId="996100185" sldId="347"/>
            <ac:picMk id="6" creationId="{00C44648-26F0-3A9F-1D24-7B357A62C18E}"/>
          </ac:picMkLst>
        </pc:picChg>
        <pc:picChg chg="add mod">
          <ac:chgData name="Veniero Facchetti" userId="f2c6c99af91c4974" providerId="LiveId" clId="{934F06DC-E7DE-4DF6-951A-D12BBA0E1C9A}" dt="2024-05-08T16:22:52.259" v="786"/>
          <ac:picMkLst>
            <pc:docMk/>
            <pc:sldMk cId="996100185" sldId="347"/>
            <ac:picMk id="7" creationId="{E33322E8-ABA1-D577-A941-42F93A24680C}"/>
          </ac:picMkLst>
        </pc:picChg>
        <pc:picChg chg="del">
          <ac:chgData name="Veniero Facchetti" userId="f2c6c99af91c4974" providerId="LiveId" clId="{934F06DC-E7DE-4DF6-951A-D12BBA0E1C9A}" dt="2024-05-08T16:22:32.605" v="784" actId="478"/>
          <ac:picMkLst>
            <pc:docMk/>
            <pc:sldMk cId="996100185" sldId="347"/>
            <ac:picMk id="8" creationId="{D4A4242E-54A8-143B-2224-20BEC56FC3E0}"/>
          </ac:picMkLst>
        </pc:picChg>
        <pc:picChg chg="del">
          <ac:chgData name="Veniero Facchetti" userId="f2c6c99af91c4974" providerId="LiveId" clId="{934F06DC-E7DE-4DF6-951A-D12BBA0E1C9A}" dt="2024-05-08T16:22:32.172" v="783" actId="478"/>
          <ac:picMkLst>
            <pc:docMk/>
            <pc:sldMk cId="996100185" sldId="347"/>
            <ac:picMk id="9" creationId="{E71124A1-D868-4916-75D6-BAA2B9B6E5FE}"/>
          </ac:picMkLst>
        </pc:picChg>
        <pc:picChg chg="add mod">
          <ac:chgData name="Veniero Facchetti" userId="f2c6c99af91c4974" providerId="LiveId" clId="{934F06DC-E7DE-4DF6-951A-D12BBA0E1C9A}" dt="2024-05-08T16:22:52.259" v="786"/>
          <ac:picMkLst>
            <pc:docMk/>
            <pc:sldMk cId="996100185" sldId="347"/>
            <ac:picMk id="10" creationId="{8F000B98-B914-01A8-3EA8-18BEB4F85AC1}"/>
          </ac:picMkLst>
        </pc:picChg>
        <pc:picChg chg="add mod">
          <ac:chgData name="Veniero Facchetti" userId="f2c6c99af91c4974" providerId="LiveId" clId="{934F06DC-E7DE-4DF6-951A-D12BBA0E1C9A}" dt="2024-05-08T16:22:52.259" v="786"/>
          <ac:picMkLst>
            <pc:docMk/>
            <pc:sldMk cId="996100185" sldId="347"/>
            <ac:picMk id="11" creationId="{273F6C1E-A8AF-80A3-BA3E-BE0A8E711424}"/>
          </ac:picMkLst>
        </pc:picChg>
        <pc:picChg chg="add mod">
          <ac:chgData name="Veniero Facchetti" userId="f2c6c99af91c4974" providerId="LiveId" clId="{934F06DC-E7DE-4DF6-951A-D12BBA0E1C9A}" dt="2024-05-08T16:22:52.259" v="786"/>
          <ac:picMkLst>
            <pc:docMk/>
            <pc:sldMk cId="996100185" sldId="347"/>
            <ac:picMk id="12" creationId="{93926F09-E781-D0AF-4620-2BD1AD04BE85}"/>
          </ac:picMkLst>
        </pc:picChg>
        <pc:picChg chg="add mod">
          <ac:chgData name="Veniero Facchetti" userId="f2c6c99af91c4974" providerId="LiveId" clId="{934F06DC-E7DE-4DF6-951A-D12BBA0E1C9A}" dt="2024-05-08T16:22:52.259" v="786"/>
          <ac:picMkLst>
            <pc:docMk/>
            <pc:sldMk cId="996100185" sldId="347"/>
            <ac:picMk id="13" creationId="{1A890820-B62F-D877-A6A0-337D395DE7FC}"/>
          </ac:picMkLst>
        </pc:picChg>
        <pc:picChg chg="add mod">
          <ac:chgData name="Veniero Facchetti" userId="f2c6c99af91c4974" providerId="LiveId" clId="{934F06DC-E7DE-4DF6-951A-D12BBA0E1C9A}" dt="2024-05-08T16:28:21.475" v="889" actId="14100"/>
          <ac:picMkLst>
            <pc:docMk/>
            <pc:sldMk cId="996100185" sldId="347"/>
            <ac:picMk id="16" creationId="{646240BD-6734-D2A6-1365-0AC41E7EFD49}"/>
          </ac:picMkLst>
        </pc:picChg>
        <pc:picChg chg="add mod">
          <ac:chgData name="Veniero Facchetti" userId="f2c6c99af91c4974" providerId="LiveId" clId="{934F06DC-E7DE-4DF6-951A-D12BBA0E1C9A}" dt="2024-05-08T16:27:30.542" v="875" actId="1035"/>
          <ac:picMkLst>
            <pc:docMk/>
            <pc:sldMk cId="996100185" sldId="347"/>
            <ac:picMk id="17" creationId="{B70758AC-B281-D7F6-A4B0-6EB12D72C7F8}"/>
          </ac:picMkLst>
        </pc:picChg>
        <pc:picChg chg="add mod">
          <ac:chgData name="Veniero Facchetti" userId="f2c6c99af91c4974" providerId="LiveId" clId="{934F06DC-E7DE-4DF6-951A-D12BBA0E1C9A}" dt="2024-05-08T16:27:58.339" v="882" actId="1076"/>
          <ac:picMkLst>
            <pc:docMk/>
            <pc:sldMk cId="996100185" sldId="347"/>
            <ac:picMk id="18" creationId="{36ABE91E-1CE5-E906-7722-945907D3E733}"/>
          </ac:picMkLst>
        </pc:picChg>
        <pc:picChg chg="add mod">
          <ac:chgData name="Veniero Facchetti" userId="f2c6c99af91c4974" providerId="LiveId" clId="{934F06DC-E7DE-4DF6-951A-D12BBA0E1C9A}" dt="2024-05-08T16:28:17.803" v="888" actId="14100"/>
          <ac:picMkLst>
            <pc:docMk/>
            <pc:sldMk cId="996100185" sldId="347"/>
            <ac:picMk id="19" creationId="{5DC7A1EB-D091-E266-054A-15F9BD7FB67D}"/>
          </ac:picMkLst>
        </pc:picChg>
        <pc:picChg chg="add mod">
          <ac:chgData name="Veniero Facchetti" userId="f2c6c99af91c4974" providerId="LiveId" clId="{934F06DC-E7DE-4DF6-951A-D12BBA0E1C9A}" dt="2024-05-08T16:28:14.595" v="887" actId="14100"/>
          <ac:picMkLst>
            <pc:docMk/>
            <pc:sldMk cId="996100185" sldId="347"/>
            <ac:picMk id="20" creationId="{DDAB6ECC-4B3A-DB91-E619-61648C9AEECF}"/>
          </ac:picMkLst>
        </pc:picChg>
        <pc:picChg chg="add mod">
          <ac:chgData name="Veniero Facchetti" userId="f2c6c99af91c4974" providerId="LiveId" clId="{934F06DC-E7DE-4DF6-951A-D12BBA0E1C9A}" dt="2024-05-08T16:27:43.778" v="878" actId="14100"/>
          <ac:picMkLst>
            <pc:docMk/>
            <pc:sldMk cId="996100185" sldId="347"/>
            <ac:picMk id="21" creationId="{124F4E38-6F9D-E9C8-77E7-E283F4EEFD23}"/>
          </ac:picMkLst>
        </pc:picChg>
      </pc:sldChg>
      <pc:sldChg chg="addSp delSp modSp add mod ord">
        <pc:chgData name="Veniero Facchetti" userId="f2c6c99af91c4974" providerId="LiveId" clId="{934F06DC-E7DE-4DF6-951A-D12BBA0E1C9A}" dt="2024-05-08T16:34:37.597" v="995"/>
        <pc:sldMkLst>
          <pc:docMk/>
          <pc:sldMk cId="2750042852" sldId="348"/>
        </pc:sldMkLst>
        <pc:spChg chg="add mod">
          <ac:chgData name="Veniero Facchetti" userId="f2c6c99af91c4974" providerId="LiveId" clId="{934F06DC-E7DE-4DF6-951A-D12BBA0E1C9A}" dt="2024-05-08T16:29:14.899" v="909" actId="1076"/>
          <ac:spMkLst>
            <pc:docMk/>
            <pc:sldMk cId="2750042852" sldId="348"/>
            <ac:spMk id="2" creationId="{A0A9872A-8FD4-A3EA-D941-169F3B508480}"/>
          </ac:spMkLst>
        </pc:spChg>
        <pc:spChg chg="mod">
          <ac:chgData name="Veniero Facchetti" userId="f2c6c99af91c4974" providerId="LiveId" clId="{934F06DC-E7DE-4DF6-951A-D12BBA0E1C9A}" dt="2024-05-08T16:34:37.597" v="995"/>
          <ac:spMkLst>
            <pc:docMk/>
            <pc:sldMk cId="2750042852" sldId="348"/>
            <ac:spMk id="3" creationId="{A35EAAA9-78A8-C3D3-D5B8-13BCAB3B26DE}"/>
          </ac:spMkLst>
        </pc:spChg>
        <pc:spChg chg="del">
          <ac:chgData name="Veniero Facchetti" userId="f2c6c99af91c4974" providerId="LiveId" clId="{934F06DC-E7DE-4DF6-951A-D12BBA0E1C9A}" dt="2024-05-08T16:28:47.612" v="898" actId="478"/>
          <ac:spMkLst>
            <pc:docMk/>
            <pc:sldMk cId="2750042852" sldId="348"/>
            <ac:spMk id="4" creationId="{36A6453B-678C-43BC-2BA4-89ECEC39565F}"/>
          </ac:spMkLst>
        </pc:spChg>
        <pc:picChg chg="add mod">
          <ac:chgData name="Veniero Facchetti" userId="f2c6c99af91c4974" providerId="LiveId" clId="{934F06DC-E7DE-4DF6-951A-D12BBA0E1C9A}" dt="2024-05-08T16:29:35.379" v="916" actId="1076"/>
          <ac:picMkLst>
            <pc:docMk/>
            <pc:sldMk cId="2750042852" sldId="348"/>
            <ac:picMk id="5" creationId="{2CAFC3D2-FCEC-D514-C350-E9C3F4371EEC}"/>
          </ac:picMkLst>
        </pc:picChg>
        <pc:picChg chg="del">
          <ac:chgData name="Veniero Facchetti" userId="f2c6c99af91c4974" providerId="LiveId" clId="{934F06DC-E7DE-4DF6-951A-D12BBA0E1C9A}" dt="2024-05-08T16:28:46.109" v="897" actId="478"/>
          <ac:picMkLst>
            <pc:docMk/>
            <pc:sldMk cId="2750042852" sldId="348"/>
            <ac:picMk id="6" creationId="{1E8525E7-15C4-2793-CC12-BF16F18331EE}"/>
          </ac:picMkLst>
        </pc:picChg>
        <pc:picChg chg="del">
          <ac:chgData name="Veniero Facchetti" userId="f2c6c99af91c4974" providerId="LiveId" clId="{934F06DC-E7DE-4DF6-951A-D12BBA0E1C9A}" dt="2024-05-08T16:28:45.665" v="896" actId="478"/>
          <ac:picMkLst>
            <pc:docMk/>
            <pc:sldMk cId="2750042852" sldId="348"/>
            <ac:picMk id="7" creationId="{E60C25D6-077A-A7E9-449D-F5C032701D2C}"/>
          </ac:picMkLst>
        </pc:picChg>
        <pc:picChg chg="add mod">
          <ac:chgData name="Veniero Facchetti" userId="f2c6c99af91c4974" providerId="LiveId" clId="{934F06DC-E7DE-4DF6-951A-D12BBA0E1C9A}" dt="2024-05-08T16:29:33.388" v="915" actId="1076"/>
          <ac:picMkLst>
            <pc:docMk/>
            <pc:sldMk cId="2750042852" sldId="348"/>
            <ac:picMk id="8" creationId="{8D3F8382-6204-EFAC-8545-8F24DA4278A5}"/>
          </ac:picMkLst>
        </pc:picChg>
        <pc:picChg chg="del">
          <ac:chgData name="Veniero Facchetti" userId="f2c6c99af91c4974" providerId="LiveId" clId="{934F06DC-E7DE-4DF6-951A-D12BBA0E1C9A}" dt="2024-05-08T16:28:45.253" v="895" actId="478"/>
          <ac:picMkLst>
            <pc:docMk/>
            <pc:sldMk cId="2750042852" sldId="348"/>
            <ac:picMk id="11" creationId="{AEB82E23-9E7A-D51A-3ACE-FF8BAF463935}"/>
          </ac:picMkLst>
        </pc:picChg>
        <pc:picChg chg="del">
          <ac:chgData name="Veniero Facchetti" userId="f2c6c99af91c4974" providerId="LiveId" clId="{934F06DC-E7DE-4DF6-951A-D12BBA0E1C9A}" dt="2024-05-08T16:28:48.463" v="899" actId="478"/>
          <ac:picMkLst>
            <pc:docMk/>
            <pc:sldMk cId="2750042852" sldId="348"/>
            <ac:picMk id="12" creationId="{D9329C4A-CC96-ED10-0C40-BB9B77A51A3D}"/>
          </ac:picMkLst>
        </pc:picChg>
      </pc:sldChg>
      <pc:sldChg chg="addSp delSp modSp add mod">
        <pc:chgData name="Veniero Facchetti" userId="f2c6c99af91c4974" providerId="LiveId" clId="{934F06DC-E7DE-4DF6-951A-D12BBA0E1C9A}" dt="2024-05-08T16:34:42.367" v="996"/>
        <pc:sldMkLst>
          <pc:docMk/>
          <pc:sldMk cId="1868111656" sldId="349"/>
        </pc:sldMkLst>
        <pc:spChg chg="del">
          <ac:chgData name="Veniero Facchetti" userId="f2c6c99af91c4974" providerId="LiveId" clId="{934F06DC-E7DE-4DF6-951A-D12BBA0E1C9A}" dt="2024-05-08T16:29:46.559" v="918" actId="478"/>
          <ac:spMkLst>
            <pc:docMk/>
            <pc:sldMk cId="1868111656" sldId="349"/>
            <ac:spMk id="2" creationId="{A0A9872A-8FD4-A3EA-D941-169F3B508480}"/>
          </ac:spMkLst>
        </pc:spChg>
        <pc:spChg chg="mod">
          <ac:chgData name="Veniero Facchetti" userId="f2c6c99af91c4974" providerId="LiveId" clId="{934F06DC-E7DE-4DF6-951A-D12BBA0E1C9A}" dt="2024-05-08T16:34:42.367" v="996"/>
          <ac:spMkLst>
            <pc:docMk/>
            <pc:sldMk cId="1868111656" sldId="349"/>
            <ac:spMk id="3" creationId="{A35EAAA9-78A8-C3D3-D5B8-13BCAB3B26DE}"/>
          </ac:spMkLst>
        </pc:spChg>
        <pc:spChg chg="add mod">
          <ac:chgData name="Veniero Facchetti" userId="f2c6c99af91c4974" providerId="LiveId" clId="{934F06DC-E7DE-4DF6-951A-D12BBA0E1C9A}" dt="2024-05-08T16:30:22.339" v="932" actId="1076"/>
          <ac:spMkLst>
            <pc:docMk/>
            <pc:sldMk cId="1868111656" sldId="349"/>
            <ac:spMk id="6" creationId="{7AAA39A5-7D2B-37CE-BB09-A9C3F5D48940}"/>
          </ac:spMkLst>
        </pc:spChg>
        <pc:spChg chg="add mod">
          <ac:chgData name="Veniero Facchetti" userId="f2c6c99af91c4974" providerId="LiveId" clId="{934F06DC-E7DE-4DF6-951A-D12BBA0E1C9A}" dt="2024-05-08T16:30:34.541" v="934" actId="1076"/>
          <ac:spMkLst>
            <pc:docMk/>
            <pc:sldMk cId="1868111656" sldId="349"/>
            <ac:spMk id="7" creationId="{E5FC09EB-7BCE-2DF7-6C7A-EA8D3ECBB96D}"/>
          </ac:spMkLst>
        </pc:spChg>
        <pc:spChg chg="add mod">
          <ac:chgData name="Veniero Facchetti" userId="f2c6c99af91c4974" providerId="LiveId" clId="{934F06DC-E7DE-4DF6-951A-D12BBA0E1C9A}" dt="2024-05-08T16:30:28.099" v="933" actId="1076"/>
          <ac:spMkLst>
            <pc:docMk/>
            <pc:sldMk cId="1868111656" sldId="349"/>
            <ac:spMk id="9" creationId="{D4E19499-9D4E-6AB1-4257-DC48DF9307CB}"/>
          </ac:spMkLst>
        </pc:spChg>
        <pc:spChg chg="add mod">
          <ac:chgData name="Veniero Facchetti" userId="f2c6c99af91c4974" providerId="LiveId" clId="{934F06DC-E7DE-4DF6-951A-D12BBA0E1C9A}" dt="2024-05-08T16:30:39.043" v="935" actId="1076"/>
          <ac:spMkLst>
            <pc:docMk/>
            <pc:sldMk cId="1868111656" sldId="349"/>
            <ac:spMk id="10" creationId="{4570C9EE-D1A5-27F4-8B34-21598E7932E6}"/>
          </ac:spMkLst>
        </pc:spChg>
        <pc:spChg chg="add mod">
          <ac:chgData name="Veniero Facchetti" userId="f2c6c99af91c4974" providerId="LiveId" clId="{934F06DC-E7DE-4DF6-951A-D12BBA0E1C9A}" dt="2024-05-08T16:30:44.052" v="936" actId="1076"/>
          <ac:spMkLst>
            <pc:docMk/>
            <pc:sldMk cId="1868111656" sldId="349"/>
            <ac:spMk id="11" creationId="{B5DA1D5F-C109-89FF-CE31-A84F14D70CB8}"/>
          </ac:spMkLst>
        </pc:spChg>
        <pc:spChg chg="add mod">
          <ac:chgData name="Veniero Facchetti" userId="f2c6c99af91c4974" providerId="LiveId" clId="{934F06DC-E7DE-4DF6-951A-D12BBA0E1C9A}" dt="2024-05-08T16:30:51.267" v="937" actId="1076"/>
          <ac:spMkLst>
            <pc:docMk/>
            <pc:sldMk cId="1868111656" sldId="349"/>
            <ac:spMk id="12" creationId="{D63BEC95-D368-215A-46A0-584C6C7E4763}"/>
          </ac:spMkLst>
        </pc:spChg>
        <pc:picChg chg="add mod">
          <ac:chgData name="Veniero Facchetti" userId="f2c6c99af91c4974" providerId="LiveId" clId="{934F06DC-E7DE-4DF6-951A-D12BBA0E1C9A}" dt="2024-05-08T16:30:02.972" v="924" actId="1076"/>
          <ac:picMkLst>
            <pc:docMk/>
            <pc:sldMk cId="1868111656" sldId="349"/>
            <ac:picMk id="4" creationId="{4FC52F61-587A-C34B-798C-8AE7BD2E3658}"/>
          </ac:picMkLst>
        </pc:picChg>
        <pc:picChg chg="del">
          <ac:chgData name="Veniero Facchetti" userId="f2c6c99af91c4974" providerId="LiveId" clId="{934F06DC-E7DE-4DF6-951A-D12BBA0E1C9A}" dt="2024-05-08T16:29:47.053" v="919" actId="478"/>
          <ac:picMkLst>
            <pc:docMk/>
            <pc:sldMk cId="1868111656" sldId="349"/>
            <ac:picMk id="5" creationId="{2CAFC3D2-FCEC-D514-C350-E9C3F4371EEC}"/>
          </ac:picMkLst>
        </pc:picChg>
        <pc:picChg chg="del">
          <ac:chgData name="Veniero Facchetti" userId="f2c6c99af91c4974" providerId="LiveId" clId="{934F06DC-E7DE-4DF6-951A-D12BBA0E1C9A}" dt="2024-05-08T16:29:47.670" v="920" actId="478"/>
          <ac:picMkLst>
            <pc:docMk/>
            <pc:sldMk cId="1868111656" sldId="349"/>
            <ac:picMk id="8" creationId="{8D3F8382-6204-EFAC-8545-8F24DA4278A5}"/>
          </ac:picMkLst>
        </pc:picChg>
        <pc:cxnChg chg="add mod">
          <ac:chgData name="Veniero Facchetti" userId="f2c6c99af91c4974" providerId="LiveId" clId="{934F06DC-E7DE-4DF6-951A-D12BBA0E1C9A}" dt="2024-05-08T16:30:58.692" v="939" actId="14100"/>
          <ac:cxnSpMkLst>
            <pc:docMk/>
            <pc:sldMk cId="1868111656" sldId="349"/>
            <ac:cxnSpMk id="13" creationId="{2C046512-E202-D36C-43EC-04D62E182FA6}"/>
          </ac:cxnSpMkLst>
        </pc:cxnChg>
      </pc:sldChg>
      <pc:sldChg chg="addSp delSp modSp add mod">
        <pc:chgData name="Veniero Facchetti" userId="f2c6c99af91c4974" providerId="LiveId" clId="{934F06DC-E7DE-4DF6-951A-D12BBA0E1C9A}" dt="2024-05-08T16:34:59.203" v="997"/>
        <pc:sldMkLst>
          <pc:docMk/>
          <pc:sldMk cId="2200612249" sldId="350"/>
        </pc:sldMkLst>
        <pc:spChg chg="mod">
          <ac:chgData name="Veniero Facchetti" userId="f2c6c99af91c4974" providerId="LiveId" clId="{934F06DC-E7DE-4DF6-951A-D12BBA0E1C9A}" dt="2024-05-08T16:34:59.203" v="997"/>
          <ac:spMkLst>
            <pc:docMk/>
            <pc:sldMk cId="2200612249" sldId="350"/>
            <ac:spMk id="3" creationId="{A35EAAA9-78A8-C3D3-D5B8-13BCAB3B26DE}"/>
          </ac:spMkLst>
        </pc:spChg>
        <pc:spChg chg="del">
          <ac:chgData name="Veniero Facchetti" userId="f2c6c99af91c4974" providerId="LiveId" clId="{934F06DC-E7DE-4DF6-951A-D12BBA0E1C9A}" dt="2024-05-08T16:31:16.061" v="941" actId="478"/>
          <ac:spMkLst>
            <pc:docMk/>
            <pc:sldMk cId="2200612249" sldId="350"/>
            <ac:spMk id="6" creationId="{7AAA39A5-7D2B-37CE-BB09-A9C3F5D48940}"/>
          </ac:spMkLst>
        </pc:spChg>
        <pc:spChg chg="del">
          <ac:chgData name="Veniero Facchetti" userId="f2c6c99af91c4974" providerId="LiveId" clId="{934F06DC-E7DE-4DF6-951A-D12BBA0E1C9A}" dt="2024-05-08T16:31:16.061" v="941" actId="478"/>
          <ac:spMkLst>
            <pc:docMk/>
            <pc:sldMk cId="2200612249" sldId="350"/>
            <ac:spMk id="7" creationId="{E5FC09EB-7BCE-2DF7-6C7A-EA8D3ECBB96D}"/>
          </ac:spMkLst>
        </pc:spChg>
        <pc:spChg chg="del">
          <ac:chgData name="Veniero Facchetti" userId="f2c6c99af91c4974" providerId="LiveId" clId="{934F06DC-E7DE-4DF6-951A-D12BBA0E1C9A}" dt="2024-05-08T16:31:16.061" v="941" actId="478"/>
          <ac:spMkLst>
            <pc:docMk/>
            <pc:sldMk cId="2200612249" sldId="350"/>
            <ac:spMk id="9" creationId="{D4E19499-9D4E-6AB1-4257-DC48DF9307CB}"/>
          </ac:spMkLst>
        </pc:spChg>
        <pc:spChg chg="del">
          <ac:chgData name="Veniero Facchetti" userId="f2c6c99af91c4974" providerId="LiveId" clId="{934F06DC-E7DE-4DF6-951A-D12BBA0E1C9A}" dt="2024-05-08T16:31:16.061" v="941" actId="478"/>
          <ac:spMkLst>
            <pc:docMk/>
            <pc:sldMk cId="2200612249" sldId="350"/>
            <ac:spMk id="10" creationId="{4570C9EE-D1A5-27F4-8B34-21598E7932E6}"/>
          </ac:spMkLst>
        </pc:spChg>
        <pc:spChg chg="del">
          <ac:chgData name="Veniero Facchetti" userId="f2c6c99af91c4974" providerId="LiveId" clId="{934F06DC-E7DE-4DF6-951A-D12BBA0E1C9A}" dt="2024-05-08T16:31:16.061" v="941" actId="478"/>
          <ac:spMkLst>
            <pc:docMk/>
            <pc:sldMk cId="2200612249" sldId="350"/>
            <ac:spMk id="11" creationId="{B5DA1D5F-C109-89FF-CE31-A84F14D70CB8}"/>
          </ac:spMkLst>
        </pc:spChg>
        <pc:spChg chg="del">
          <ac:chgData name="Veniero Facchetti" userId="f2c6c99af91c4974" providerId="LiveId" clId="{934F06DC-E7DE-4DF6-951A-D12BBA0E1C9A}" dt="2024-05-08T16:31:16.061" v="941" actId="478"/>
          <ac:spMkLst>
            <pc:docMk/>
            <pc:sldMk cId="2200612249" sldId="350"/>
            <ac:spMk id="12" creationId="{D63BEC95-D368-215A-46A0-584C6C7E4763}"/>
          </ac:spMkLst>
        </pc:spChg>
        <pc:spChg chg="add mod">
          <ac:chgData name="Veniero Facchetti" userId="f2c6c99af91c4974" providerId="LiveId" clId="{934F06DC-E7DE-4DF6-951A-D12BBA0E1C9A}" dt="2024-05-08T16:32:42.219" v="966" actId="1076"/>
          <ac:spMkLst>
            <pc:docMk/>
            <pc:sldMk cId="2200612249" sldId="350"/>
            <ac:spMk id="16" creationId="{2C04ACA3-49D3-1BE3-47E7-D5D9D179909B}"/>
          </ac:spMkLst>
        </pc:spChg>
        <pc:picChg chg="add mod">
          <ac:chgData name="Veniero Facchetti" userId="f2c6c99af91c4974" providerId="LiveId" clId="{934F06DC-E7DE-4DF6-951A-D12BBA0E1C9A}" dt="2024-05-08T16:32:15.524" v="958" actId="1076"/>
          <ac:picMkLst>
            <pc:docMk/>
            <pc:sldMk cId="2200612249" sldId="350"/>
            <ac:picMk id="2" creationId="{97504468-B121-4E66-911E-F26FE8011297}"/>
          </ac:picMkLst>
        </pc:picChg>
        <pc:picChg chg="del">
          <ac:chgData name="Veniero Facchetti" userId="f2c6c99af91c4974" providerId="LiveId" clId="{934F06DC-E7DE-4DF6-951A-D12BBA0E1C9A}" dt="2024-05-08T16:31:16.061" v="941" actId="478"/>
          <ac:picMkLst>
            <pc:docMk/>
            <pc:sldMk cId="2200612249" sldId="350"/>
            <ac:picMk id="4" creationId="{4FC52F61-587A-C34B-798C-8AE7BD2E3658}"/>
          </ac:picMkLst>
        </pc:picChg>
        <pc:picChg chg="add mod">
          <ac:chgData name="Veniero Facchetti" userId="f2c6c99af91c4974" providerId="LiveId" clId="{934F06DC-E7DE-4DF6-951A-D12BBA0E1C9A}" dt="2024-05-08T16:31:50.556" v="951" actId="1076"/>
          <ac:picMkLst>
            <pc:docMk/>
            <pc:sldMk cId="2200612249" sldId="350"/>
            <ac:picMk id="5" creationId="{5C71416F-215A-346E-0F9B-BAE676E118E6}"/>
          </ac:picMkLst>
        </pc:picChg>
        <pc:picChg chg="add mod">
          <ac:chgData name="Veniero Facchetti" userId="f2c6c99af91c4974" providerId="LiveId" clId="{934F06DC-E7DE-4DF6-951A-D12BBA0E1C9A}" dt="2024-05-08T16:32:47.659" v="967" actId="1076"/>
          <ac:picMkLst>
            <pc:docMk/>
            <pc:sldMk cId="2200612249" sldId="350"/>
            <ac:picMk id="8" creationId="{F69AB73E-0B9B-CAB1-DD53-3CEDAE6FFE9F}"/>
          </ac:picMkLst>
        </pc:picChg>
        <pc:picChg chg="add mod">
          <ac:chgData name="Veniero Facchetti" userId="f2c6c99af91c4974" providerId="LiveId" clId="{934F06DC-E7DE-4DF6-951A-D12BBA0E1C9A}" dt="2024-05-08T16:31:58.859" v="954" actId="1076"/>
          <ac:picMkLst>
            <pc:docMk/>
            <pc:sldMk cId="2200612249" sldId="350"/>
            <ac:picMk id="15" creationId="{C95C8989-7086-C39D-48DC-BA04B064CC29}"/>
          </ac:picMkLst>
        </pc:picChg>
        <pc:cxnChg chg="del">
          <ac:chgData name="Veniero Facchetti" userId="f2c6c99af91c4974" providerId="LiveId" clId="{934F06DC-E7DE-4DF6-951A-D12BBA0E1C9A}" dt="2024-05-08T16:31:16.061" v="941" actId="478"/>
          <ac:cxnSpMkLst>
            <pc:docMk/>
            <pc:sldMk cId="2200612249" sldId="350"/>
            <ac:cxnSpMk id="13" creationId="{2C046512-E202-D36C-43EC-04D62E182FA6}"/>
          </ac:cxnSpMkLst>
        </pc:cxnChg>
        <pc:cxnChg chg="add mod">
          <ac:chgData name="Veniero Facchetti" userId="f2c6c99af91c4974" providerId="LiveId" clId="{934F06DC-E7DE-4DF6-951A-D12BBA0E1C9A}" dt="2024-05-08T16:32:23.484" v="962" actId="14100"/>
          <ac:cxnSpMkLst>
            <pc:docMk/>
            <pc:sldMk cId="2200612249" sldId="350"/>
            <ac:cxnSpMk id="14" creationId="{0E13A25C-1D16-6C83-3BD2-60B2BAB15EC8}"/>
          </ac:cxnSpMkLst>
        </pc:cxnChg>
      </pc:sldChg>
      <pc:sldChg chg="addSp delSp modSp add mod">
        <pc:chgData name="Veniero Facchetti" userId="f2c6c99af91c4974" providerId="LiveId" clId="{934F06DC-E7DE-4DF6-951A-D12BBA0E1C9A}" dt="2024-05-08T16:35:07.515" v="998"/>
        <pc:sldMkLst>
          <pc:docMk/>
          <pc:sldMk cId="1143959625" sldId="351"/>
        </pc:sldMkLst>
        <pc:spChg chg="mod">
          <ac:chgData name="Veniero Facchetti" userId="f2c6c99af91c4974" providerId="LiveId" clId="{934F06DC-E7DE-4DF6-951A-D12BBA0E1C9A}" dt="2024-05-08T16:35:07.515" v="998"/>
          <ac:spMkLst>
            <pc:docMk/>
            <pc:sldMk cId="1143959625" sldId="351"/>
            <ac:spMk id="3" creationId="{A35EAAA9-78A8-C3D3-D5B8-13BCAB3B26DE}"/>
          </ac:spMkLst>
        </pc:spChg>
        <pc:spChg chg="add mod">
          <ac:chgData name="Veniero Facchetti" userId="f2c6c99af91c4974" providerId="LiveId" clId="{934F06DC-E7DE-4DF6-951A-D12BBA0E1C9A}" dt="2024-05-08T16:33:15.471" v="977" actId="404"/>
          <ac:spMkLst>
            <pc:docMk/>
            <pc:sldMk cId="1143959625" sldId="351"/>
            <ac:spMk id="4" creationId="{B7FA5AAD-73E1-0C0A-40F8-EFBB2FFA8E3B}"/>
          </ac:spMkLst>
        </pc:spChg>
        <pc:spChg chg="del">
          <ac:chgData name="Veniero Facchetti" userId="f2c6c99af91c4974" providerId="LiveId" clId="{934F06DC-E7DE-4DF6-951A-D12BBA0E1C9A}" dt="2024-05-08T16:32:59.412" v="969" actId="478"/>
          <ac:spMkLst>
            <pc:docMk/>
            <pc:sldMk cId="1143959625" sldId="351"/>
            <ac:spMk id="16" creationId="{2C04ACA3-49D3-1BE3-47E7-D5D9D179909B}"/>
          </ac:spMkLst>
        </pc:spChg>
        <pc:picChg chg="del">
          <ac:chgData name="Veniero Facchetti" userId="f2c6c99af91c4974" providerId="LiveId" clId="{934F06DC-E7DE-4DF6-951A-D12BBA0E1C9A}" dt="2024-05-08T16:32:59.412" v="969" actId="478"/>
          <ac:picMkLst>
            <pc:docMk/>
            <pc:sldMk cId="1143959625" sldId="351"/>
            <ac:picMk id="2" creationId="{97504468-B121-4E66-911E-F26FE8011297}"/>
          </ac:picMkLst>
        </pc:picChg>
        <pc:picChg chg="del">
          <ac:chgData name="Veniero Facchetti" userId="f2c6c99af91c4974" providerId="LiveId" clId="{934F06DC-E7DE-4DF6-951A-D12BBA0E1C9A}" dt="2024-05-08T16:32:59.412" v="969" actId="478"/>
          <ac:picMkLst>
            <pc:docMk/>
            <pc:sldMk cId="1143959625" sldId="351"/>
            <ac:picMk id="5" creationId="{5C71416F-215A-346E-0F9B-BAE676E118E6}"/>
          </ac:picMkLst>
        </pc:picChg>
        <pc:picChg chg="add mod">
          <ac:chgData name="Veniero Facchetti" userId="f2c6c99af91c4974" providerId="LiveId" clId="{934F06DC-E7DE-4DF6-951A-D12BBA0E1C9A}" dt="2024-05-08T16:33:26.957" v="979" actId="14100"/>
          <ac:picMkLst>
            <pc:docMk/>
            <pc:sldMk cId="1143959625" sldId="351"/>
            <ac:picMk id="6" creationId="{2FE9D968-FE85-C437-8580-0E0E570FFD41}"/>
          </ac:picMkLst>
        </pc:picChg>
        <pc:picChg chg="add mod">
          <ac:chgData name="Veniero Facchetti" userId="f2c6c99af91c4974" providerId="LiveId" clId="{934F06DC-E7DE-4DF6-951A-D12BBA0E1C9A}" dt="2024-05-08T16:33:32.303" v="981" actId="14100"/>
          <ac:picMkLst>
            <pc:docMk/>
            <pc:sldMk cId="1143959625" sldId="351"/>
            <ac:picMk id="7" creationId="{9FE4F9D1-4A02-EDBA-76F6-CF8EBC4779E9}"/>
          </ac:picMkLst>
        </pc:picChg>
        <pc:picChg chg="del">
          <ac:chgData name="Veniero Facchetti" userId="f2c6c99af91c4974" providerId="LiveId" clId="{934F06DC-E7DE-4DF6-951A-D12BBA0E1C9A}" dt="2024-05-08T16:32:59.412" v="969" actId="478"/>
          <ac:picMkLst>
            <pc:docMk/>
            <pc:sldMk cId="1143959625" sldId="351"/>
            <ac:picMk id="8" creationId="{F69AB73E-0B9B-CAB1-DD53-3CEDAE6FFE9F}"/>
          </ac:picMkLst>
        </pc:picChg>
        <pc:picChg chg="add mod">
          <ac:chgData name="Veniero Facchetti" userId="f2c6c99af91c4974" providerId="LiveId" clId="{934F06DC-E7DE-4DF6-951A-D12BBA0E1C9A}" dt="2024-05-08T16:33:55.517" v="992" actId="14100"/>
          <ac:picMkLst>
            <pc:docMk/>
            <pc:sldMk cId="1143959625" sldId="351"/>
            <ac:picMk id="9" creationId="{3AE07CD1-B4AC-CB23-9613-3CDFDC1C9F95}"/>
          </ac:picMkLst>
        </pc:picChg>
        <pc:picChg chg="add mod">
          <ac:chgData name="Veniero Facchetti" userId="f2c6c99af91c4974" providerId="LiveId" clId="{934F06DC-E7DE-4DF6-951A-D12BBA0E1C9A}" dt="2024-05-08T16:33:45.598" v="988" actId="14100"/>
          <ac:picMkLst>
            <pc:docMk/>
            <pc:sldMk cId="1143959625" sldId="351"/>
            <ac:picMk id="10" creationId="{BA2D0D90-678C-911C-28AD-3AEB9C7C8B70}"/>
          </ac:picMkLst>
        </pc:picChg>
        <pc:picChg chg="add mod">
          <ac:chgData name="Veniero Facchetti" userId="f2c6c99af91c4974" providerId="LiveId" clId="{934F06DC-E7DE-4DF6-951A-D12BBA0E1C9A}" dt="2024-05-08T16:33:51.532" v="991" actId="1076"/>
          <ac:picMkLst>
            <pc:docMk/>
            <pc:sldMk cId="1143959625" sldId="351"/>
            <ac:picMk id="11" creationId="{907ED5D0-DE1F-B3E1-809A-DE4386ECDBA4}"/>
          </ac:picMkLst>
        </pc:picChg>
        <pc:picChg chg="del">
          <ac:chgData name="Veniero Facchetti" userId="f2c6c99af91c4974" providerId="LiveId" clId="{934F06DC-E7DE-4DF6-951A-D12BBA0E1C9A}" dt="2024-05-08T16:32:59.412" v="969" actId="478"/>
          <ac:picMkLst>
            <pc:docMk/>
            <pc:sldMk cId="1143959625" sldId="351"/>
            <ac:picMk id="15" creationId="{C95C8989-7086-C39D-48DC-BA04B064CC29}"/>
          </ac:picMkLst>
        </pc:picChg>
        <pc:cxnChg chg="del">
          <ac:chgData name="Veniero Facchetti" userId="f2c6c99af91c4974" providerId="LiveId" clId="{934F06DC-E7DE-4DF6-951A-D12BBA0E1C9A}" dt="2024-05-08T16:32:59.412" v="969" actId="478"/>
          <ac:cxnSpMkLst>
            <pc:docMk/>
            <pc:sldMk cId="1143959625" sldId="351"/>
            <ac:cxnSpMk id="14" creationId="{0E13A25C-1D16-6C83-3BD2-60B2BAB15EC8}"/>
          </ac:cxnSpMkLst>
        </pc:cxnChg>
      </pc:sldChg>
      <pc:sldChg chg="addSp delSp modSp add mod">
        <pc:chgData name="Veniero Facchetti" userId="f2c6c99af91c4974" providerId="LiveId" clId="{934F06DC-E7DE-4DF6-951A-D12BBA0E1C9A}" dt="2024-05-08T16:35:57.588" v="1016" actId="14100"/>
        <pc:sldMkLst>
          <pc:docMk/>
          <pc:sldMk cId="492771993" sldId="352"/>
        </pc:sldMkLst>
        <pc:spChg chg="add mod">
          <ac:chgData name="Veniero Facchetti" userId="f2c6c99af91c4974" providerId="LiveId" clId="{934F06DC-E7DE-4DF6-951A-D12BBA0E1C9A}" dt="2024-05-08T16:35:33.541" v="1010" actId="404"/>
          <ac:spMkLst>
            <pc:docMk/>
            <pc:sldMk cId="492771993" sldId="352"/>
            <ac:spMk id="2" creationId="{69401651-DC54-7685-6B77-7FF07EC09CC4}"/>
          </ac:spMkLst>
        </pc:spChg>
        <pc:spChg chg="mod">
          <ac:chgData name="Veniero Facchetti" userId="f2c6c99af91c4974" providerId="LiveId" clId="{934F06DC-E7DE-4DF6-951A-D12BBA0E1C9A}" dt="2024-05-08T16:35:18.496" v="999"/>
          <ac:spMkLst>
            <pc:docMk/>
            <pc:sldMk cId="492771993" sldId="352"/>
            <ac:spMk id="3" creationId="{A35EAAA9-78A8-C3D3-D5B8-13BCAB3B26DE}"/>
          </ac:spMkLst>
        </pc:spChg>
        <pc:spChg chg="del">
          <ac:chgData name="Veniero Facchetti" userId="f2c6c99af91c4974" providerId="LiveId" clId="{934F06DC-E7DE-4DF6-951A-D12BBA0E1C9A}" dt="2024-05-08T16:34:12.817" v="994" actId="478"/>
          <ac:spMkLst>
            <pc:docMk/>
            <pc:sldMk cId="492771993" sldId="352"/>
            <ac:spMk id="4" creationId="{B7FA5AAD-73E1-0C0A-40F8-EFBB2FFA8E3B}"/>
          </ac:spMkLst>
        </pc:spChg>
        <pc:picChg chg="add mod">
          <ac:chgData name="Veniero Facchetti" userId="f2c6c99af91c4974" providerId="LiveId" clId="{934F06DC-E7DE-4DF6-951A-D12BBA0E1C9A}" dt="2024-05-08T16:35:45.084" v="1013" actId="14100"/>
          <ac:picMkLst>
            <pc:docMk/>
            <pc:sldMk cId="492771993" sldId="352"/>
            <ac:picMk id="5" creationId="{1C52BA74-356D-A242-4274-BFE0D9A2110E}"/>
          </ac:picMkLst>
        </pc:picChg>
        <pc:picChg chg="del">
          <ac:chgData name="Veniero Facchetti" userId="f2c6c99af91c4974" providerId="LiveId" clId="{934F06DC-E7DE-4DF6-951A-D12BBA0E1C9A}" dt="2024-05-08T16:35:19.989" v="1000" actId="478"/>
          <ac:picMkLst>
            <pc:docMk/>
            <pc:sldMk cId="492771993" sldId="352"/>
            <ac:picMk id="6" creationId="{2FE9D968-FE85-C437-8580-0E0E570FFD41}"/>
          </ac:picMkLst>
        </pc:picChg>
        <pc:picChg chg="del">
          <ac:chgData name="Veniero Facchetti" userId="f2c6c99af91c4974" providerId="LiveId" clId="{934F06DC-E7DE-4DF6-951A-D12BBA0E1C9A}" dt="2024-05-08T16:35:20.349" v="1001" actId="478"/>
          <ac:picMkLst>
            <pc:docMk/>
            <pc:sldMk cId="492771993" sldId="352"/>
            <ac:picMk id="7" creationId="{9FE4F9D1-4A02-EDBA-76F6-CF8EBC4779E9}"/>
          </ac:picMkLst>
        </pc:picChg>
        <pc:picChg chg="add mod">
          <ac:chgData name="Veniero Facchetti" userId="f2c6c99af91c4974" providerId="LiveId" clId="{934F06DC-E7DE-4DF6-951A-D12BBA0E1C9A}" dt="2024-05-08T16:35:57.588" v="1016" actId="14100"/>
          <ac:picMkLst>
            <pc:docMk/>
            <pc:sldMk cId="492771993" sldId="352"/>
            <ac:picMk id="8" creationId="{EAD23BF7-7C6D-D7E1-3981-FC2D2FA01A03}"/>
          </ac:picMkLst>
        </pc:picChg>
        <pc:picChg chg="del">
          <ac:chgData name="Veniero Facchetti" userId="f2c6c99af91c4974" providerId="LiveId" clId="{934F06DC-E7DE-4DF6-951A-D12BBA0E1C9A}" dt="2024-05-08T16:35:20.799" v="1002" actId="478"/>
          <ac:picMkLst>
            <pc:docMk/>
            <pc:sldMk cId="492771993" sldId="352"/>
            <ac:picMk id="9" creationId="{3AE07CD1-B4AC-CB23-9613-3CDFDC1C9F95}"/>
          </ac:picMkLst>
        </pc:picChg>
        <pc:picChg chg="del">
          <ac:chgData name="Veniero Facchetti" userId="f2c6c99af91c4974" providerId="LiveId" clId="{934F06DC-E7DE-4DF6-951A-D12BBA0E1C9A}" dt="2024-05-08T16:35:21.221" v="1003" actId="478"/>
          <ac:picMkLst>
            <pc:docMk/>
            <pc:sldMk cId="492771993" sldId="352"/>
            <ac:picMk id="10" creationId="{BA2D0D90-678C-911C-28AD-3AEB9C7C8B70}"/>
          </ac:picMkLst>
        </pc:picChg>
        <pc:picChg chg="del">
          <ac:chgData name="Veniero Facchetti" userId="f2c6c99af91c4974" providerId="LiveId" clId="{934F06DC-E7DE-4DF6-951A-D12BBA0E1C9A}" dt="2024-05-08T16:35:21.557" v="1004" actId="478"/>
          <ac:picMkLst>
            <pc:docMk/>
            <pc:sldMk cId="492771993" sldId="352"/>
            <ac:picMk id="11" creationId="{907ED5D0-DE1F-B3E1-809A-DE4386ECDBA4}"/>
          </ac:picMkLst>
        </pc:picChg>
      </pc:sldChg>
      <pc:sldChg chg="addSp delSp modSp add mod">
        <pc:chgData name="Veniero Facchetti" userId="f2c6c99af91c4974" providerId="LiveId" clId="{934F06DC-E7DE-4DF6-951A-D12BBA0E1C9A}" dt="2024-05-08T16:38:20.440" v="1088" actId="6549"/>
        <pc:sldMkLst>
          <pc:docMk/>
          <pc:sldMk cId="159011372" sldId="353"/>
        </pc:sldMkLst>
        <pc:spChg chg="del">
          <ac:chgData name="Veniero Facchetti" userId="f2c6c99af91c4974" providerId="LiveId" clId="{934F06DC-E7DE-4DF6-951A-D12BBA0E1C9A}" dt="2024-05-08T16:36:12.144" v="1018" actId="478"/>
          <ac:spMkLst>
            <pc:docMk/>
            <pc:sldMk cId="159011372" sldId="353"/>
            <ac:spMk id="2" creationId="{69401651-DC54-7685-6B77-7FF07EC09CC4}"/>
          </ac:spMkLst>
        </pc:spChg>
        <pc:spChg chg="add mod">
          <ac:chgData name="Veniero Facchetti" userId="f2c6c99af91c4974" providerId="LiveId" clId="{934F06DC-E7DE-4DF6-951A-D12BBA0E1C9A}" dt="2024-05-08T16:36:48.396" v="1027" actId="1076"/>
          <ac:spMkLst>
            <pc:docMk/>
            <pc:sldMk cId="159011372" sldId="353"/>
            <ac:spMk id="7" creationId="{A6A468A6-E72B-1202-0531-2E924476491A}"/>
          </ac:spMkLst>
        </pc:spChg>
        <pc:spChg chg="add mod">
          <ac:chgData name="Veniero Facchetti" userId="f2c6c99af91c4974" providerId="LiveId" clId="{934F06DC-E7DE-4DF6-951A-D12BBA0E1C9A}" dt="2024-05-08T16:38:20.440" v="1088" actId="6549"/>
          <ac:spMkLst>
            <pc:docMk/>
            <pc:sldMk cId="159011372" sldId="353"/>
            <ac:spMk id="9" creationId="{666B29DC-900B-2B7C-6142-2FC1BB19724B}"/>
          </ac:spMkLst>
        </pc:spChg>
        <pc:spChg chg="add mod">
          <ac:chgData name="Veniero Facchetti" userId="f2c6c99af91c4974" providerId="LiveId" clId="{934F06DC-E7DE-4DF6-951A-D12BBA0E1C9A}" dt="2024-05-08T16:37:51.918" v="1061" actId="20577"/>
          <ac:spMkLst>
            <pc:docMk/>
            <pc:sldMk cId="159011372" sldId="353"/>
            <ac:spMk id="10" creationId="{96E80F27-44C8-9226-F532-62530DE24519}"/>
          </ac:spMkLst>
        </pc:spChg>
        <pc:picChg chg="add mod">
          <ac:chgData name="Veniero Facchetti" userId="f2c6c99af91c4974" providerId="LiveId" clId="{934F06DC-E7DE-4DF6-951A-D12BBA0E1C9A}" dt="2024-05-08T16:37:13.052" v="1034" actId="14100"/>
          <ac:picMkLst>
            <pc:docMk/>
            <pc:sldMk cId="159011372" sldId="353"/>
            <ac:picMk id="4" creationId="{DBFD1D02-8A62-C860-0166-9BAD828E7B40}"/>
          </ac:picMkLst>
        </pc:picChg>
        <pc:picChg chg="del">
          <ac:chgData name="Veniero Facchetti" userId="f2c6c99af91c4974" providerId="LiveId" clId="{934F06DC-E7DE-4DF6-951A-D12BBA0E1C9A}" dt="2024-05-08T16:36:12.813" v="1019" actId="478"/>
          <ac:picMkLst>
            <pc:docMk/>
            <pc:sldMk cId="159011372" sldId="353"/>
            <ac:picMk id="5" creationId="{1C52BA74-356D-A242-4274-BFE0D9A2110E}"/>
          </ac:picMkLst>
        </pc:picChg>
        <pc:picChg chg="add mod">
          <ac:chgData name="Veniero Facchetti" userId="f2c6c99af91c4974" providerId="LiveId" clId="{934F06DC-E7DE-4DF6-951A-D12BBA0E1C9A}" dt="2024-05-08T16:37:01.924" v="1030" actId="1076"/>
          <ac:picMkLst>
            <pc:docMk/>
            <pc:sldMk cId="159011372" sldId="353"/>
            <ac:picMk id="6" creationId="{983C0192-4A26-36B2-68F3-79FA7390C61D}"/>
          </ac:picMkLst>
        </pc:picChg>
        <pc:picChg chg="del">
          <ac:chgData name="Veniero Facchetti" userId="f2c6c99af91c4974" providerId="LiveId" clId="{934F06DC-E7DE-4DF6-951A-D12BBA0E1C9A}" dt="2024-05-08T16:36:13.166" v="1020" actId="478"/>
          <ac:picMkLst>
            <pc:docMk/>
            <pc:sldMk cId="159011372" sldId="353"/>
            <ac:picMk id="8" creationId="{EAD23BF7-7C6D-D7E1-3981-FC2D2FA01A03}"/>
          </ac:picMkLst>
        </pc:picChg>
      </pc:sldChg>
      <pc:sldChg chg="addSp delSp modSp add mod">
        <pc:chgData name="Veniero Facchetti" userId="f2c6c99af91c4974" providerId="LiveId" clId="{934F06DC-E7DE-4DF6-951A-D12BBA0E1C9A}" dt="2024-05-08T16:39:10.100" v="1106" actId="14100"/>
        <pc:sldMkLst>
          <pc:docMk/>
          <pc:sldMk cId="2769984455" sldId="354"/>
        </pc:sldMkLst>
        <pc:spChg chg="add mod">
          <ac:chgData name="Veniero Facchetti" userId="f2c6c99af91c4974" providerId="LiveId" clId="{934F06DC-E7DE-4DF6-951A-D12BBA0E1C9A}" dt="2024-05-08T16:39:04.236" v="1103" actId="1076"/>
          <ac:spMkLst>
            <pc:docMk/>
            <pc:sldMk cId="2769984455" sldId="354"/>
            <ac:spMk id="2" creationId="{7CAECB6A-806D-3884-1454-07BBF85B4B41}"/>
          </ac:spMkLst>
        </pc:spChg>
        <pc:spChg chg="del">
          <ac:chgData name="Veniero Facchetti" userId="f2c6c99af91c4974" providerId="LiveId" clId="{934F06DC-E7DE-4DF6-951A-D12BBA0E1C9A}" dt="2024-05-08T16:38:34.917" v="1090" actId="478"/>
          <ac:spMkLst>
            <pc:docMk/>
            <pc:sldMk cId="2769984455" sldId="354"/>
            <ac:spMk id="7" creationId="{A6A468A6-E72B-1202-0531-2E924476491A}"/>
          </ac:spMkLst>
        </pc:spChg>
        <pc:spChg chg="del">
          <ac:chgData name="Veniero Facchetti" userId="f2c6c99af91c4974" providerId="LiveId" clId="{934F06DC-E7DE-4DF6-951A-D12BBA0E1C9A}" dt="2024-05-08T16:38:38.040" v="1092" actId="478"/>
          <ac:spMkLst>
            <pc:docMk/>
            <pc:sldMk cId="2769984455" sldId="354"/>
            <ac:spMk id="9" creationId="{666B29DC-900B-2B7C-6142-2FC1BB19724B}"/>
          </ac:spMkLst>
        </pc:spChg>
        <pc:spChg chg="del">
          <ac:chgData name="Veniero Facchetti" userId="f2c6c99af91c4974" providerId="LiveId" clId="{934F06DC-E7DE-4DF6-951A-D12BBA0E1C9A}" dt="2024-05-08T16:38:36.629" v="1091" actId="478"/>
          <ac:spMkLst>
            <pc:docMk/>
            <pc:sldMk cId="2769984455" sldId="354"/>
            <ac:spMk id="10" creationId="{96E80F27-44C8-9226-F532-62530DE24519}"/>
          </ac:spMkLst>
        </pc:spChg>
        <pc:picChg chg="del">
          <ac:chgData name="Veniero Facchetti" userId="f2c6c99af91c4974" providerId="LiveId" clId="{934F06DC-E7DE-4DF6-951A-D12BBA0E1C9A}" dt="2024-05-08T16:38:34.917" v="1090" actId="478"/>
          <ac:picMkLst>
            <pc:docMk/>
            <pc:sldMk cId="2769984455" sldId="354"/>
            <ac:picMk id="4" creationId="{DBFD1D02-8A62-C860-0166-9BAD828E7B40}"/>
          </ac:picMkLst>
        </pc:picChg>
        <pc:picChg chg="add mod">
          <ac:chgData name="Veniero Facchetti" userId="f2c6c99af91c4974" providerId="LiveId" clId="{934F06DC-E7DE-4DF6-951A-D12BBA0E1C9A}" dt="2024-05-08T16:38:50.147" v="1095" actId="1076"/>
          <ac:picMkLst>
            <pc:docMk/>
            <pc:sldMk cId="2769984455" sldId="354"/>
            <ac:picMk id="5" creationId="{95611462-3697-5F66-4B3D-B00BE9427884}"/>
          </ac:picMkLst>
        </pc:picChg>
        <pc:picChg chg="del">
          <ac:chgData name="Veniero Facchetti" userId="f2c6c99af91c4974" providerId="LiveId" clId="{934F06DC-E7DE-4DF6-951A-D12BBA0E1C9A}" dt="2024-05-08T16:38:34.917" v="1090" actId="478"/>
          <ac:picMkLst>
            <pc:docMk/>
            <pc:sldMk cId="2769984455" sldId="354"/>
            <ac:picMk id="6" creationId="{983C0192-4A26-36B2-68F3-79FA7390C61D}"/>
          </ac:picMkLst>
        </pc:picChg>
        <pc:picChg chg="add mod">
          <ac:chgData name="Veniero Facchetti" userId="f2c6c99af91c4974" providerId="LiveId" clId="{934F06DC-E7DE-4DF6-951A-D12BBA0E1C9A}" dt="2024-05-08T16:39:10.100" v="1106" actId="14100"/>
          <ac:picMkLst>
            <pc:docMk/>
            <pc:sldMk cId="2769984455" sldId="354"/>
            <ac:picMk id="8" creationId="{272F1CB9-ADBB-81F2-77B4-EBC01A9660EE}"/>
          </ac:picMkLst>
        </pc:picChg>
      </pc:sldChg>
      <pc:sldChg chg="addSp delSp modSp add mod">
        <pc:chgData name="Veniero Facchetti" userId="f2c6c99af91c4974" providerId="LiveId" clId="{934F06DC-E7DE-4DF6-951A-D12BBA0E1C9A}" dt="2024-05-08T16:39:50.284" v="1117" actId="1076"/>
        <pc:sldMkLst>
          <pc:docMk/>
          <pc:sldMk cId="1023569279" sldId="355"/>
        </pc:sldMkLst>
        <pc:spChg chg="del">
          <ac:chgData name="Veniero Facchetti" userId="f2c6c99af91c4974" providerId="LiveId" clId="{934F06DC-E7DE-4DF6-951A-D12BBA0E1C9A}" dt="2024-05-08T16:39:31.857" v="1109" actId="478"/>
          <ac:spMkLst>
            <pc:docMk/>
            <pc:sldMk cId="1023569279" sldId="355"/>
            <ac:spMk id="2" creationId="{7CAECB6A-806D-3884-1454-07BBF85B4B41}"/>
          </ac:spMkLst>
        </pc:spChg>
        <pc:spChg chg="add mod">
          <ac:chgData name="Veniero Facchetti" userId="f2c6c99af91c4974" providerId="LiveId" clId="{934F06DC-E7DE-4DF6-951A-D12BBA0E1C9A}" dt="2024-05-08T16:39:50.284" v="1117" actId="1076"/>
          <ac:spMkLst>
            <pc:docMk/>
            <pc:sldMk cId="1023569279" sldId="355"/>
            <ac:spMk id="7" creationId="{8651E8AF-3A68-01FF-C42B-309F49D5D829}"/>
          </ac:spMkLst>
        </pc:spChg>
        <pc:picChg chg="add mod">
          <ac:chgData name="Veniero Facchetti" userId="f2c6c99af91c4974" providerId="LiveId" clId="{934F06DC-E7DE-4DF6-951A-D12BBA0E1C9A}" dt="2024-05-08T16:39:40.053" v="1113" actId="1076"/>
          <ac:picMkLst>
            <pc:docMk/>
            <pc:sldMk cId="1023569279" sldId="355"/>
            <ac:picMk id="4" creationId="{02840571-A196-E6AD-EF7F-EECB13D89E1A}"/>
          </ac:picMkLst>
        </pc:picChg>
        <pc:picChg chg="del">
          <ac:chgData name="Veniero Facchetti" userId="f2c6c99af91c4974" providerId="LiveId" clId="{934F06DC-E7DE-4DF6-951A-D12BBA0E1C9A}" dt="2024-05-08T16:39:29.797" v="1108" actId="478"/>
          <ac:picMkLst>
            <pc:docMk/>
            <pc:sldMk cId="1023569279" sldId="355"/>
            <ac:picMk id="5" creationId="{95611462-3697-5F66-4B3D-B00BE9427884}"/>
          </ac:picMkLst>
        </pc:picChg>
        <pc:picChg chg="add mod">
          <ac:chgData name="Veniero Facchetti" userId="f2c6c99af91c4974" providerId="LiveId" clId="{934F06DC-E7DE-4DF6-951A-D12BBA0E1C9A}" dt="2024-05-08T16:39:45.261" v="1115" actId="1076"/>
          <ac:picMkLst>
            <pc:docMk/>
            <pc:sldMk cId="1023569279" sldId="355"/>
            <ac:picMk id="6" creationId="{C820B9BD-AC6D-1DB8-A766-C69B06F08DD6}"/>
          </ac:picMkLst>
        </pc:picChg>
        <pc:picChg chg="del">
          <ac:chgData name="Veniero Facchetti" userId="f2c6c99af91c4974" providerId="LiveId" clId="{934F06DC-E7DE-4DF6-951A-D12BBA0E1C9A}" dt="2024-05-08T16:39:32.573" v="1110" actId="478"/>
          <ac:picMkLst>
            <pc:docMk/>
            <pc:sldMk cId="1023569279" sldId="355"/>
            <ac:picMk id="8" creationId="{272F1CB9-ADBB-81F2-77B4-EBC01A9660EE}"/>
          </ac:picMkLst>
        </pc:picChg>
      </pc:sldChg>
      <pc:sldChg chg="addSp modSp new mod ord">
        <pc:chgData name="Veniero Facchetti" userId="f2c6c99af91c4974" providerId="LiveId" clId="{934F06DC-E7DE-4DF6-951A-D12BBA0E1C9A}" dt="2024-05-08T16:41:05.827" v="1138" actId="1076"/>
        <pc:sldMkLst>
          <pc:docMk/>
          <pc:sldMk cId="513636012" sldId="356"/>
        </pc:sldMkLst>
        <pc:spChg chg="add mod">
          <ac:chgData name="Veniero Facchetti" userId="f2c6c99af91c4974" providerId="LiveId" clId="{934F06DC-E7DE-4DF6-951A-D12BBA0E1C9A}" dt="2024-05-08T16:40:59.653" v="1136" actId="1076"/>
          <ac:spMkLst>
            <pc:docMk/>
            <pc:sldMk cId="513636012" sldId="356"/>
            <ac:spMk id="3" creationId="{A33F13A6-DE92-B3A7-4B80-D1FF13B0C298}"/>
          </ac:spMkLst>
        </pc:spChg>
        <pc:spChg chg="add mod">
          <ac:chgData name="Veniero Facchetti" userId="f2c6c99af91c4974" providerId="LiveId" clId="{934F06DC-E7DE-4DF6-951A-D12BBA0E1C9A}" dt="2024-05-08T16:41:01.764" v="1137" actId="1076"/>
          <ac:spMkLst>
            <pc:docMk/>
            <pc:sldMk cId="513636012" sldId="356"/>
            <ac:spMk id="4" creationId="{9E5843AE-863A-CF4C-E973-BCA46AE374CC}"/>
          </ac:spMkLst>
        </pc:spChg>
        <pc:spChg chg="add mod">
          <ac:chgData name="Veniero Facchetti" userId="f2c6c99af91c4974" providerId="LiveId" clId="{934F06DC-E7DE-4DF6-951A-D12BBA0E1C9A}" dt="2024-05-08T16:41:05.827" v="1138" actId="1076"/>
          <ac:spMkLst>
            <pc:docMk/>
            <pc:sldMk cId="513636012" sldId="356"/>
            <ac:spMk id="5" creationId="{C68AFEAF-03A4-BB53-0B20-3F0DC5BCC51C}"/>
          </ac:spMkLst>
        </pc:spChg>
        <pc:graphicFrameChg chg="add mod modGraphic">
          <ac:chgData name="Veniero Facchetti" userId="f2c6c99af91c4974" providerId="LiveId" clId="{934F06DC-E7DE-4DF6-951A-D12BBA0E1C9A}" dt="2024-05-08T16:40:43.307" v="1133" actId="1076"/>
          <ac:graphicFrameMkLst>
            <pc:docMk/>
            <pc:sldMk cId="513636012" sldId="356"/>
            <ac:graphicFrameMk id="2" creationId="{E967BA45-9969-7493-49B3-EB759AC31D54}"/>
          </ac:graphicFrameMkLst>
        </pc:graphicFrameChg>
      </pc:sldChg>
      <pc:sldChg chg="addSp delSp modSp add mod ord">
        <pc:chgData name="Veniero Facchetti" userId="f2c6c99af91c4974" providerId="LiveId" clId="{934F06DC-E7DE-4DF6-951A-D12BBA0E1C9A}" dt="2024-05-08T16:42:52.492" v="1169" actId="1076"/>
        <pc:sldMkLst>
          <pc:docMk/>
          <pc:sldMk cId="950269295" sldId="357"/>
        </pc:sldMkLst>
        <pc:spChg chg="mod">
          <ac:chgData name="Veniero Facchetti" userId="f2c6c99af91c4974" providerId="LiveId" clId="{934F06DC-E7DE-4DF6-951A-D12BBA0E1C9A}" dt="2024-05-08T16:41:35.285" v="1145"/>
          <ac:spMkLst>
            <pc:docMk/>
            <pc:sldMk cId="950269295" sldId="357"/>
            <ac:spMk id="3" creationId="{A35EAAA9-78A8-C3D3-D5B8-13BCAB3B26DE}"/>
          </ac:spMkLst>
        </pc:spChg>
        <pc:spChg chg="add mod">
          <ac:chgData name="Veniero Facchetti" userId="f2c6c99af91c4974" providerId="LiveId" clId="{934F06DC-E7DE-4DF6-951A-D12BBA0E1C9A}" dt="2024-05-08T16:42:13.530" v="1157" actId="404"/>
          <ac:spMkLst>
            <pc:docMk/>
            <pc:sldMk cId="950269295" sldId="357"/>
            <ac:spMk id="5" creationId="{EF13892F-F701-259E-ABA8-C42867CFEBEC}"/>
          </ac:spMkLst>
        </pc:spChg>
        <pc:spChg chg="del">
          <ac:chgData name="Veniero Facchetti" userId="f2c6c99af91c4974" providerId="LiveId" clId="{934F06DC-E7DE-4DF6-951A-D12BBA0E1C9A}" dt="2024-05-08T16:41:23.753" v="1143" actId="478"/>
          <ac:spMkLst>
            <pc:docMk/>
            <pc:sldMk cId="950269295" sldId="357"/>
            <ac:spMk id="7" creationId="{8651E8AF-3A68-01FF-C42B-309F49D5D829}"/>
          </ac:spMkLst>
        </pc:spChg>
        <pc:picChg chg="add mod">
          <ac:chgData name="Veniero Facchetti" userId="f2c6c99af91c4974" providerId="LiveId" clId="{934F06DC-E7DE-4DF6-951A-D12BBA0E1C9A}" dt="2024-05-08T16:41:42.749" v="1148" actId="1076"/>
          <ac:picMkLst>
            <pc:docMk/>
            <pc:sldMk cId="950269295" sldId="357"/>
            <ac:picMk id="2" creationId="{5AC2D9B7-7520-2EDB-2D83-D3CA3679D11E}"/>
          </ac:picMkLst>
        </pc:picChg>
        <pc:picChg chg="del">
          <ac:chgData name="Veniero Facchetti" userId="f2c6c99af91c4974" providerId="LiveId" clId="{934F06DC-E7DE-4DF6-951A-D12BBA0E1C9A}" dt="2024-05-08T16:41:22.606" v="1142" actId="478"/>
          <ac:picMkLst>
            <pc:docMk/>
            <pc:sldMk cId="950269295" sldId="357"/>
            <ac:picMk id="4" creationId="{02840571-A196-E6AD-EF7F-EECB13D89E1A}"/>
          </ac:picMkLst>
        </pc:picChg>
        <pc:picChg chg="del">
          <ac:chgData name="Veniero Facchetti" userId="f2c6c99af91c4974" providerId="LiveId" clId="{934F06DC-E7DE-4DF6-951A-D12BBA0E1C9A}" dt="2024-05-08T16:41:24.215" v="1144" actId="478"/>
          <ac:picMkLst>
            <pc:docMk/>
            <pc:sldMk cId="950269295" sldId="357"/>
            <ac:picMk id="6" creationId="{C820B9BD-AC6D-1DB8-A766-C69B06F08DD6}"/>
          </ac:picMkLst>
        </pc:picChg>
        <pc:picChg chg="add mod">
          <ac:chgData name="Veniero Facchetti" userId="f2c6c99af91c4974" providerId="LiveId" clId="{934F06DC-E7DE-4DF6-951A-D12BBA0E1C9A}" dt="2024-05-08T16:42:52.492" v="1169" actId="1076"/>
          <ac:picMkLst>
            <pc:docMk/>
            <pc:sldMk cId="950269295" sldId="357"/>
            <ac:picMk id="8" creationId="{185AD30D-41E3-DA34-5EDF-5AC83C3E0B01}"/>
          </ac:picMkLst>
        </pc:picChg>
        <pc:picChg chg="add mod">
          <ac:chgData name="Veniero Facchetti" userId="f2c6c99af91c4974" providerId="LiveId" clId="{934F06DC-E7DE-4DF6-951A-D12BBA0E1C9A}" dt="2024-05-08T16:42:52.492" v="1169" actId="1076"/>
          <ac:picMkLst>
            <pc:docMk/>
            <pc:sldMk cId="950269295" sldId="357"/>
            <ac:picMk id="9" creationId="{B9399D7A-59F7-8F41-E860-31E348685FEE}"/>
          </ac:picMkLst>
        </pc:picChg>
        <pc:picChg chg="add mod">
          <ac:chgData name="Veniero Facchetti" userId="f2c6c99af91c4974" providerId="LiveId" clId="{934F06DC-E7DE-4DF6-951A-D12BBA0E1C9A}" dt="2024-05-08T16:42:52.492" v="1169" actId="1076"/>
          <ac:picMkLst>
            <pc:docMk/>
            <pc:sldMk cId="950269295" sldId="357"/>
            <ac:picMk id="10" creationId="{926F922F-4028-2104-D17E-5F9FF7C5023F}"/>
          </ac:picMkLst>
        </pc:picChg>
        <pc:picChg chg="add mod">
          <ac:chgData name="Veniero Facchetti" userId="f2c6c99af91c4974" providerId="LiveId" clId="{934F06DC-E7DE-4DF6-951A-D12BBA0E1C9A}" dt="2024-05-08T16:42:52.492" v="1169" actId="1076"/>
          <ac:picMkLst>
            <pc:docMk/>
            <pc:sldMk cId="950269295" sldId="357"/>
            <ac:picMk id="11" creationId="{44CD202D-895D-23A5-35B5-ACF37D61F0C6}"/>
          </ac:picMkLst>
        </pc:picChg>
      </pc:sldChg>
      <pc:sldChg chg="addSp delSp modSp add mod">
        <pc:chgData name="Veniero Facchetti" userId="f2c6c99af91c4974" providerId="LiveId" clId="{934F06DC-E7DE-4DF6-951A-D12BBA0E1C9A}" dt="2024-05-08T16:44:04.407" v="1193" actId="1076"/>
        <pc:sldMkLst>
          <pc:docMk/>
          <pc:sldMk cId="1868277136" sldId="358"/>
        </pc:sldMkLst>
        <pc:spChg chg="add mod">
          <ac:chgData name="Veniero Facchetti" userId="f2c6c99af91c4974" providerId="LiveId" clId="{934F06DC-E7DE-4DF6-951A-D12BBA0E1C9A}" dt="2024-05-08T16:43:41.102" v="1183" actId="14100"/>
          <ac:spMkLst>
            <pc:docMk/>
            <pc:sldMk cId="1868277136" sldId="358"/>
            <ac:spMk id="4" creationId="{5FF5F598-9A13-B8B6-FFA2-D64CC8792D7C}"/>
          </ac:spMkLst>
        </pc:spChg>
        <pc:spChg chg="del">
          <ac:chgData name="Veniero Facchetti" userId="f2c6c99af91c4974" providerId="LiveId" clId="{934F06DC-E7DE-4DF6-951A-D12BBA0E1C9A}" dt="2024-05-08T16:43:08.521" v="1172" actId="478"/>
          <ac:spMkLst>
            <pc:docMk/>
            <pc:sldMk cId="1868277136" sldId="358"/>
            <ac:spMk id="5" creationId="{EF13892F-F701-259E-ABA8-C42867CFEBEC}"/>
          </ac:spMkLst>
        </pc:spChg>
        <pc:spChg chg="add mod">
          <ac:chgData name="Veniero Facchetti" userId="f2c6c99af91c4974" providerId="LiveId" clId="{934F06DC-E7DE-4DF6-951A-D12BBA0E1C9A}" dt="2024-05-08T16:43:50.134" v="1186" actId="255"/>
          <ac:spMkLst>
            <pc:docMk/>
            <pc:sldMk cId="1868277136" sldId="358"/>
            <ac:spMk id="6" creationId="{25D7B8CA-A26D-C6EA-41C5-375AF5C9034D}"/>
          </ac:spMkLst>
        </pc:spChg>
        <pc:picChg chg="del">
          <ac:chgData name="Veniero Facchetti" userId="f2c6c99af91c4974" providerId="LiveId" clId="{934F06DC-E7DE-4DF6-951A-D12BBA0E1C9A}" dt="2024-05-08T16:43:05.943" v="1171" actId="478"/>
          <ac:picMkLst>
            <pc:docMk/>
            <pc:sldMk cId="1868277136" sldId="358"/>
            <ac:picMk id="2" creationId="{5AC2D9B7-7520-2EDB-2D83-D3CA3679D11E}"/>
          </ac:picMkLst>
        </pc:picChg>
        <pc:picChg chg="add mod">
          <ac:chgData name="Veniero Facchetti" userId="f2c6c99af91c4974" providerId="LiveId" clId="{934F06DC-E7DE-4DF6-951A-D12BBA0E1C9A}" dt="2024-05-08T16:43:59.100" v="1191" actId="1076"/>
          <ac:picMkLst>
            <pc:docMk/>
            <pc:sldMk cId="1868277136" sldId="358"/>
            <ac:picMk id="7" creationId="{EA4F8B93-2AC9-E5F1-6EA1-01CD7AD3014C}"/>
          </ac:picMkLst>
        </pc:picChg>
        <pc:picChg chg="del">
          <ac:chgData name="Veniero Facchetti" userId="f2c6c99af91c4974" providerId="LiveId" clId="{934F06DC-E7DE-4DF6-951A-D12BBA0E1C9A}" dt="2024-05-08T16:43:08.521" v="1172" actId="478"/>
          <ac:picMkLst>
            <pc:docMk/>
            <pc:sldMk cId="1868277136" sldId="358"/>
            <ac:picMk id="8" creationId="{185AD30D-41E3-DA34-5EDF-5AC83C3E0B01}"/>
          </ac:picMkLst>
        </pc:picChg>
        <pc:picChg chg="del">
          <ac:chgData name="Veniero Facchetti" userId="f2c6c99af91c4974" providerId="LiveId" clId="{934F06DC-E7DE-4DF6-951A-D12BBA0E1C9A}" dt="2024-05-08T16:43:08.521" v="1172" actId="478"/>
          <ac:picMkLst>
            <pc:docMk/>
            <pc:sldMk cId="1868277136" sldId="358"/>
            <ac:picMk id="9" creationId="{B9399D7A-59F7-8F41-E860-31E348685FEE}"/>
          </ac:picMkLst>
        </pc:picChg>
        <pc:picChg chg="del">
          <ac:chgData name="Veniero Facchetti" userId="f2c6c99af91c4974" providerId="LiveId" clId="{934F06DC-E7DE-4DF6-951A-D12BBA0E1C9A}" dt="2024-05-08T16:43:08.521" v="1172" actId="478"/>
          <ac:picMkLst>
            <pc:docMk/>
            <pc:sldMk cId="1868277136" sldId="358"/>
            <ac:picMk id="10" creationId="{926F922F-4028-2104-D17E-5F9FF7C5023F}"/>
          </ac:picMkLst>
        </pc:picChg>
        <pc:picChg chg="del">
          <ac:chgData name="Veniero Facchetti" userId="f2c6c99af91c4974" providerId="LiveId" clId="{934F06DC-E7DE-4DF6-951A-D12BBA0E1C9A}" dt="2024-05-08T16:43:08.521" v="1172" actId="478"/>
          <ac:picMkLst>
            <pc:docMk/>
            <pc:sldMk cId="1868277136" sldId="358"/>
            <ac:picMk id="11" creationId="{44CD202D-895D-23A5-35B5-ACF37D61F0C6}"/>
          </ac:picMkLst>
        </pc:picChg>
        <pc:picChg chg="add mod">
          <ac:chgData name="Veniero Facchetti" userId="f2c6c99af91c4974" providerId="LiveId" clId="{934F06DC-E7DE-4DF6-951A-D12BBA0E1C9A}" dt="2024-05-08T16:43:23.380" v="1175" actId="1076"/>
          <ac:picMkLst>
            <pc:docMk/>
            <pc:sldMk cId="1868277136" sldId="358"/>
            <ac:picMk id="12" creationId="{E3A77B07-542A-1FB7-6E2B-7857BA484939}"/>
          </ac:picMkLst>
        </pc:picChg>
        <pc:picChg chg="add mod">
          <ac:chgData name="Veniero Facchetti" userId="f2c6c99af91c4974" providerId="LiveId" clId="{934F06DC-E7DE-4DF6-951A-D12BBA0E1C9A}" dt="2024-05-08T16:44:01.126" v="1192" actId="1076"/>
          <ac:picMkLst>
            <pc:docMk/>
            <pc:sldMk cId="1868277136" sldId="358"/>
            <ac:picMk id="14" creationId="{4D2AC3A4-8402-B16B-E3EA-8FE1747E5E5D}"/>
          </ac:picMkLst>
        </pc:picChg>
        <pc:cxnChg chg="add mod">
          <ac:chgData name="Veniero Facchetti" userId="f2c6c99af91c4974" providerId="LiveId" clId="{934F06DC-E7DE-4DF6-951A-D12BBA0E1C9A}" dt="2024-05-08T16:44:04.407" v="1193" actId="1076"/>
          <ac:cxnSpMkLst>
            <pc:docMk/>
            <pc:sldMk cId="1868277136" sldId="358"/>
            <ac:cxnSpMk id="13" creationId="{449D103F-7392-A43D-1074-DA4E8BD85837}"/>
          </ac:cxnSpMkLst>
        </pc:cxnChg>
      </pc:sldChg>
      <pc:sldChg chg="addSp delSp modSp add mod">
        <pc:chgData name="Veniero Facchetti" userId="f2c6c99af91c4974" providerId="LiveId" clId="{934F06DC-E7DE-4DF6-951A-D12BBA0E1C9A}" dt="2024-05-08T16:46:09.924" v="1232" actId="1076"/>
        <pc:sldMkLst>
          <pc:docMk/>
          <pc:sldMk cId="3224923540" sldId="359"/>
        </pc:sldMkLst>
        <pc:spChg chg="add mod">
          <ac:chgData name="Veniero Facchetti" userId="f2c6c99af91c4974" providerId="LiveId" clId="{934F06DC-E7DE-4DF6-951A-D12BBA0E1C9A}" dt="2024-05-08T16:46:09.924" v="1232" actId="1076"/>
          <ac:spMkLst>
            <pc:docMk/>
            <pc:sldMk cId="3224923540" sldId="359"/>
            <ac:spMk id="2" creationId="{0935839D-4C3C-D8BD-CF00-7111EC57EC45}"/>
          </ac:spMkLst>
        </pc:spChg>
        <pc:spChg chg="mod">
          <ac:chgData name="Veniero Facchetti" userId="f2c6c99af91c4974" providerId="LiveId" clId="{934F06DC-E7DE-4DF6-951A-D12BBA0E1C9A}" dt="2024-05-08T16:44:37.169" v="1200"/>
          <ac:spMkLst>
            <pc:docMk/>
            <pc:sldMk cId="3224923540" sldId="359"/>
            <ac:spMk id="3" creationId="{A35EAAA9-78A8-C3D3-D5B8-13BCAB3B26DE}"/>
          </ac:spMkLst>
        </pc:spChg>
        <pc:spChg chg="del">
          <ac:chgData name="Veniero Facchetti" userId="f2c6c99af91c4974" providerId="LiveId" clId="{934F06DC-E7DE-4DF6-951A-D12BBA0E1C9A}" dt="2024-05-08T16:44:23.053" v="1196" actId="478"/>
          <ac:spMkLst>
            <pc:docMk/>
            <pc:sldMk cId="3224923540" sldId="359"/>
            <ac:spMk id="4" creationId="{5FF5F598-9A13-B8B6-FFA2-D64CC8792D7C}"/>
          </ac:spMkLst>
        </pc:spChg>
        <pc:spChg chg="del">
          <ac:chgData name="Veniero Facchetti" userId="f2c6c99af91c4974" providerId="LiveId" clId="{934F06DC-E7DE-4DF6-951A-D12BBA0E1C9A}" dt="2024-05-08T16:44:24.273" v="1197" actId="478"/>
          <ac:spMkLst>
            <pc:docMk/>
            <pc:sldMk cId="3224923540" sldId="359"/>
            <ac:spMk id="6" creationId="{25D7B8CA-A26D-C6EA-41C5-375AF5C9034D}"/>
          </ac:spMkLst>
        </pc:spChg>
        <pc:spChg chg="add mod">
          <ac:chgData name="Veniero Facchetti" userId="f2c6c99af91c4974" providerId="LiveId" clId="{934F06DC-E7DE-4DF6-951A-D12BBA0E1C9A}" dt="2024-05-08T16:45:52.989" v="1226" actId="1076"/>
          <ac:spMkLst>
            <pc:docMk/>
            <pc:sldMk cId="3224923540" sldId="359"/>
            <ac:spMk id="10" creationId="{2CC2D7DB-BE59-9D6A-6CB0-5FD81803290C}"/>
          </ac:spMkLst>
        </pc:spChg>
        <pc:spChg chg="add del mod">
          <ac:chgData name="Veniero Facchetti" userId="f2c6c99af91c4974" providerId="LiveId" clId="{934F06DC-E7DE-4DF6-951A-D12BBA0E1C9A}" dt="2024-05-08T16:45:01.932" v="1206" actId="21"/>
          <ac:spMkLst>
            <pc:docMk/>
            <pc:sldMk cId="3224923540" sldId="359"/>
            <ac:spMk id="15" creationId="{B0B90CEA-9F07-F317-B8C8-CB7D1B2F1B08}"/>
          </ac:spMkLst>
        </pc:spChg>
        <pc:spChg chg="add mod">
          <ac:chgData name="Veniero Facchetti" userId="f2c6c99af91c4974" providerId="LiveId" clId="{934F06DC-E7DE-4DF6-951A-D12BBA0E1C9A}" dt="2024-05-08T16:45:17.119" v="1212" actId="404"/>
          <ac:spMkLst>
            <pc:docMk/>
            <pc:sldMk cId="3224923540" sldId="359"/>
            <ac:spMk id="16" creationId="{A496D284-9F44-6F93-BAE2-A74118276DCD}"/>
          </ac:spMkLst>
        </pc:spChg>
        <pc:picChg chg="add mod">
          <ac:chgData name="Veniero Facchetti" userId="f2c6c99af91c4974" providerId="LiveId" clId="{934F06DC-E7DE-4DF6-951A-D12BBA0E1C9A}" dt="2024-05-08T16:45:29.269" v="1217" actId="14100"/>
          <ac:picMkLst>
            <pc:docMk/>
            <pc:sldMk cId="3224923540" sldId="359"/>
            <ac:picMk id="5" creationId="{D2FAE33D-3793-5362-B05C-7D62F6891DF2}"/>
          </ac:picMkLst>
        </pc:picChg>
        <pc:picChg chg="del">
          <ac:chgData name="Veniero Facchetti" userId="f2c6c99af91c4974" providerId="LiveId" clId="{934F06DC-E7DE-4DF6-951A-D12BBA0E1C9A}" dt="2024-05-08T16:44:25.965" v="1199" actId="478"/>
          <ac:picMkLst>
            <pc:docMk/>
            <pc:sldMk cId="3224923540" sldId="359"/>
            <ac:picMk id="7" creationId="{EA4F8B93-2AC9-E5F1-6EA1-01CD7AD3014C}"/>
          </ac:picMkLst>
        </pc:picChg>
        <pc:picChg chg="add mod">
          <ac:chgData name="Veniero Facchetti" userId="f2c6c99af91c4974" providerId="LiveId" clId="{934F06DC-E7DE-4DF6-951A-D12BBA0E1C9A}" dt="2024-05-08T16:45:22.589" v="1214" actId="1076"/>
          <ac:picMkLst>
            <pc:docMk/>
            <pc:sldMk cId="3224923540" sldId="359"/>
            <ac:picMk id="8" creationId="{15B0BE0F-D357-0B50-DEB9-F81BFBDA47DA}"/>
          </ac:picMkLst>
        </pc:picChg>
        <pc:picChg chg="add mod">
          <ac:chgData name="Veniero Facchetti" userId="f2c6c99af91c4974" providerId="LiveId" clId="{934F06DC-E7DE-4DF6-951A-D12BBA0E1C9A}" dt="2024-05-08T16:45:34.182" v="1219" actId="1076"/>
          <ac:picMkLst>
            <pc:docMk/>
            <pc:sldMk cId="3224923540" sldId="359"/>
            <ac:picMk id="9" creationId="{5D4A8BBC-397D-27EF-702D-BC255743CF32}"/>
          </ac:picMkLst>
        </pc:picChg>
        <pc:picChg chg="del">
          <ac:chgData name="Veniero Facchetti" userId="f2c6c99af91c4974" providerId="LiveId" clId="{934F06DC-E7DE-4DF6-951A-D12BBA0E1C9A}" dt="2024-05-08T16:44:21.678" v="1195" actId="478"/>
          <ac:picMkLst>
            <pc:docMk/>
            <pc:sldMk cId="3224923540" sldId="359"/>
            <ac:picMk id="12" creationId="{E3A77B07-542A-1FB7-6E2B-7857BA484939}"/>
          </ac:picMkLst>
        </pc:picChg>
        <pc:picChg chg="del">
          <ac:chgData name="Veniero Facchetti" userId="f2c6c99af91c4974" providerId="LiveId" clId="{934F06DC-E7DE-4DF6-951A-D12BBA0E1C9A}" dt="2024-05-08T16:44:25.965" v="1199" actId="478"/>
          <ac:picMkLst>
            <pc:docMk/>
            <pc:sldMk cId="3224923540" sldId="359"/>
            <ac:picMk id="14" creationId="{4D2AC3A4-8402-B16B-E3EA-8FE1747E5E5D}"/>
          </ac:picMkLst>
        </pc:picChg>
        <pc:cxnChg chg="del">
          <ac:chgData name="Veniero Facchetti" userId="f2c6c99af91c4974" providerId="LiveId" clId="{934F06DC-E7DE-4DF6-951A-D12BBA0E1C9A}" dt="2024-05-08T16:44:25.086" v="1198" actId="478"/>
          <ac:cxnSpMkLst>
            <pc:docMk/>
            <pc:sldMk cId="3224923540" sldId="359"/>
            <ac:cxnSpMk id="13" creationId="{449D103F-7392-A43D-1074-DA4E8BD85837}"/>
          </ac:cxnSpMkLst>
        </pc:cxnChg>
      </pc:sldChg>
      <pc:sldChg chg="addSp modSp new mod modAnim">
        <pc:chgData name="Veniero Facchetti" userId="f2c6c99af91c4974" providerId="LiveId" clId="{934F06DC-E7DE-4DF6-951A-D12BBA0E1C9A}" dt="2024-05-08T16:47:50.494" v="1260" actId="14100"/>
        <pc:sldMkLst>
          <pc:docMk/>
          <pc:sldMk cId="2739539816" sldId="360"/>
        </pc:sldMkLst>
        <pc:spChg chg="add mod">
          <ac:chgData name="Veniero Facchetti" userId="f2c6c99af91c4974" providerId="LiveId" clId="{934F06DC-E7DE-4DF6-951A-D12BBA0E1C9A}" dt="2024-05-08T16:46:51.852" v="1238" actId="1076"/>
          <ac:spMkLst>
            <pc:docMk/>
            <pc:sldMk cId="2739539816" sldId="360"/>
            <ac:spMk id="2" creationId="{C774CF91-B3A8-CEBF-AF47-E75228F50469}"/>
          </ac:spMkLst>
        </pc:spChg>
        <pc:spChg chg="add mod">
          <ac:chgData name="Veniero Facchetti" userId="f2c6c99af91c4974" providerId="LiveId" clId="{934F06DC-E7DE-4DF6-951A-D12BBA0E1C9A}" dt="2024-05-08T16:47:07.554" v="1247" actId="14100"/>
          <ac:spMkLst>
            <pc:docMk/>
            <pc:sldMk cId="2739539816" sldId="360"/>
            <ac:spMk id="3" creationId="{22823E47-2244-DEDD-58A5-336237D3FBCE}"/>
          </ac:spMkLst>
        </pc:spChg>
        <pc:picChg chg="add mod">
          <ac:chgData name="Veniero Facchetti" userId="f2c6c99af91c4974" providerId="LiveId" clId="{934F06DC-E7DE-4DF6-951A-D12BBA0E1C9A}" dt="2024-05-08T16:47:16.405" v="1249" actId="1076"/>
          <ac:picMkLst>
            <pc:docMk/>
            <pc:sldMk cId="2739539816" sldId="360"/>
            <ac:picMk id="4" creationId="{8B7552D3-8BFE-8B52-D890-CA47C1392FDC}"/>
          </ac:picMkLst>
        </pc:picChg>
        <pc:picChg chg="add mod">
          <ac:chgData name="Veniero Facchetti" userId="f2c6c99af91c4974" providerId="LiveId" clId="{934F06DC-E7DE-4DF6-951A-D12BBA0E1C9A}" dt="2024-05-08T16:47:50.494" v="1260" actId="14100"/>
          <ac:picMkLst>
            <pc:docMk/>
            <pc:sldMk cId="2739539816" sldId="360"/>
            <ac:picMk id="5" creationId="{9BDF0382-1C59-7710-9063-862BDFC5E542}"/>
          </ac:picMkLst>
        </pc:picChg>
        <pc:picChg chg="add mod">
          <ac:chgData name="Veniero Facchetti" userId="f2c6c99af91c4974" providerId="LiveId" clId="{934F06DC-E7DE-4DF6-951A-D12BBA0E1C9A}" dt="2024-05-08T16:47:43.710" v="1258" actId="1076"/>
          <ac:picMkLst>
            <pc:docMk/>
            <pc:sldMk cId="2739539816" sldId="360"/>
            <ac:picMk id="6" creationId="{4BFC8064-BD1E-C1A8-EA74-95D5F168C18F}"/>
          </ac:picMkLst>
        </pc:picChg>
      </pc:sldChg>
      <pc:sldChg chg="addSp delSp modSp add mod modAnim">
        <pc:chgData name="Veniero Facchetti" userId="f2c6c99af91c4974" providerId="LiveId" clId="{934F06DC-E7DE-4DF6-951A-D12BBA0E1C9A}" dt="2024-05-08T16:48:33.125" v="1268" actId="1076"/>
        <pc:sldMkLst>
          <pc:docMk/>
          <pc:sldMk cId="1462641359" sldId="361"/>
        </pc:sldMkLst>
        <pc:spChg chg="mod">
          <ac:chgData name="Veniero Facchetti" userId="f2c6c99af91c4974" providerId="LiveId" clId="{934F06DC-E7DE-4DF6-951A-D12BBA0E1C9A}" dt="2024-05-08T16:48:15.970" v="1262"/>
          <ac:spMkLst>
            <pc:docMk/>
            <pc:sldMk cId="1462641359" sldId="361"/>
            <ac:spMk id="2" creationId="{C774CF91-B3A8-CEBF-AF47-E75228F50469}"/>
          </ac:spMkLst>
        </pc:spChg>
        <pc:spChg chg="del">
          <ac:chgData name="Veniero Facchetti" userId="f2c6c99af91c4974" providerId="LiveId" clId="{934F06DC-E7DE-4DF6-951A-D12BBA0E1C9A}" dt="2024-05-08T16:48:18.085" v="1263" actId="478"/>
          <ac:spMkLst>
            <pc:docMk/>
            <pc:sldMk cId="1462641359" sldId="361"/>
            <ac:spMk id="3" creationId="{22823E47-2244-DEDD-58A5-336237D3FBCE}"/>
          </ac:spMkLst>
        </pc:spChg>
        <pc:picChg chg="del">
          <ac:chgData name="Veniero Facchetti" userId="f2c6c99af91c4974" providerId="LiveId" clId="{934F06DC-E7DE-4DF6-951A-D12BBA0E1C9A}" dt="2024-05-08T16:48:20.041" v="1264" actId="478"/>
          <ac:picMkLst>
            <pc:docMk/>
            <pc:sldMk cId="1462641359" sldId="361"/>
            <ac:picMk id="4" creationId="{8B7552D3-8BFE-8B52-D890-CA47C1392FDC}"/>
          </ac:picMkLst>
        </pc:picChg>
        <pc:picChg chg="del">
          <ac:chgData name="Veniero Facchetti" userId="f2c6c99af91c4974" providerId="LiveId" clId="{934F06DC-E7DE-4DF6-951A-D12BBA0E1C9A}" dt="2024-05-08T16:48:20.041" v="1264" actId="478"/>
          <ac:picMkLst>
            <pc:docMk/>
            <pc:sldMk cId="1462641359" sldId="361"/>
            <ac:picMk id="5" creationId="{9BDF0382-1C59-7710-9063-862BDFC5E542}"/>
          </ac:picMkLst>
        </pc:picChg>
        <pc:picChg chg="del">
          <ac:chgData name="Veniero Facchetti" userId="f2c6c99af91c4974" providerId="LiveId" clId="{934F06DC-E7DE-4DF6-951A-D12BBA0E1C9A}" dt="2024-05-08T16:48:20.041" v="1264" actId="478"/>
          <ac:picMkLst>
            <pc:docMk/>
            <pc:sldMk cId="1462641359" sldId="361"/>
            <ac:picMk id="6" creationId="{4BFC8064-BD1E-C1A8-EA74-95D5F168C18F}"/>
          </ac:picMkLst>
        </pc:picChg>
        <pc:picChg chg="add mod">
          <ac:chgData name="Veniero Facchetti" userId="f2c6c99af91c4974" providerId="LiveId" clId="{934F06DC-E7DE-4DF6-951A-D12BBA0E1C9A}" dt="2024-05-08T16:48:33.125" v="1268" actId="1076"/>
          <ac:picMkLst>
            <pc:docMk/>
            <pc:sldMk cId="1462641359" sldId="361"/>
            <ac:picMk id="7" creationId="{3121246F-90CE-DBB9-C947-B31134674369}"/>
          </ac:picMkLst>
        </pc:picChg>
      </pc:sldChg>
      <pc:sldChg chg="addSp delSp modSp add mod">
        <pc:chgData name="Veniero Facchetti" userId="f2c6c99af91c4974" providerId="LiveId" clId="{934F06DC-E7DE-4DF6-951A-D12BBA0E1C9A}" dt="2024-05-08T16:49:58.861" v="1296" actId="14100"/>
        <pc:sldMkLst>
          <pc:docMk/>
          <pc:sldMk cId="3011276251" sldId="362"/>
        </pc:sldMkLst>
        <pc:spChg chg="mod">
          <ac:chgData name="Veniero Facchetti" userId="f2c6c99af91c4974" providerId="LiveId" clId="{934F06DC-E7DE-4DF6-951A-D12BBA0E1C9A}" dt="2024-05-08T16:48:55.906" v="1270"/>
          <ac:spMkLst>
            <pc:docMk/>
            <pc:sldMk cId="3011276251" sldId="362"/>
            <ac:spMk id="2" creationId="{C774CF91-B3A8-CEBF-AF47-E75228F50469}"/>
          </ac:spMkLst>
        </pc:spChg>
        <pc:spChg chg="add mod">
          <ac:chgData name="Veniero Facchetti" userId="f2c6c99af91c4974" providerId="LiveId" clId="{934F06DC-E7DE-4DF6-951A-D12BBA0E1C9A}" dt="2024-05-08T16:49:58.861" v="1296" actId="14100"/>
          <ac:spMkLst>
            <pc:docMk/>
            <pc:sldMk cId="3011276251" sldId="362"/>
            <ac:spMk id="3" creationId="{059085C0-5F84-C81E-7170-A582EBBEDF67}"/>
          </ac:spMkLst>
        </pc:spChg>
        <pc:picChg chg="add mod">
          <ac:chgData name="Veniero Facchetti" userId="f2c6c99af91c4974" providerId="LiveId" clId="{934F06DC-E7DE-4DF6-951A-D12BBA0E1C9A}" dt="2024-05-08T16:49:26.301" v="1281" actId="1076"/>
          <ac:picMkLst>
            <pc:docMk/>
            <pc:sldMk cId="3011276251" sldId="362"/>
            <ac:picMk id="4" creationId="{86B226F9-3AD0-2282-0C5F-6BBB542ADAC5}"/>
          </ac:picMkLst>
        </pc:picChg>
        <pc:picChg chg="add mod">
          <ac:chgData name="Veniero Facchetti" userId="f2c6c99af91c4974" providerId="LiveId" clId="{934F06DC-E7DE-4DF6-951A-D12BBA0E1C9A}" dt="2024-05-08T16:49:29.981" v="1283" actId="1076"/>
          <ac:picMkLst>
            <pc:docMk/>
            <pc:sldMk cId="3011276251" sldId="362"/>
            <ac:picMk id="5" creationId="{10D3278D-D882-D2A0-5C8C-B6C87BA30B47}"/>
          </ac:picMkLst>
        </pc:picChg>
        <pc:picChg chg="add mod">
          <ac:chgData name="Veniero Facchetti" userId="f2c6c99af91c4974" providerId="LiveId" clId="{934F06DC-E7DE-4DF6-951A-D12BBA0E1C9A}" dt="2024-05-08T16:49:34.262" v="1285" actId="1076"/>
          <ac:picMkLst>
            <pc:docMk/>
            <pc:sldMk cId="3011276251" sldId="362"/>
            <ac:picMk id="6" creationId="{36D0664F-C327-2CD8-2222-0CB08DE9D9CF}"/>
          </ac:picMkLst>
        </pc:picChg>
        <pc:picChg chg="del">
          <ac:chgData name="Veniero Facchetti" userId="f2c6c99af91c4974" providerId="LiveId" clId="{934F06DC-E7DE-4DF6-951A-D12BBA0E1C9A}" dt="2024-05-08T16:48:57.390" v="1271" actId="478"/>
          <ac:picMkLst>
            <pc:docMk/>
            <pc:sldMk cId="3011276251" sldId="362"/>
            <ac:picMk id="7" creationId="{3121246F-90CE-DBB9-C947-B31134674369}"/>
          </ac:picMkLst>
        </pc:picChg>
        <pc:picChg chg="add mod">
          <ac:chgData name="Veniero Facchetti" userId="f2c6c99af91c4974" providerId="LiveId" clId="{934F06DC-E7DE-4DF6-951A-D12BBA0E1C9A}" dt="2024-05-08T16:49:39.052" v="1288" actId="1076"/>
          <ac:picMkLst>
            <pc:docMk/>
            <pc:sldMk cId="3011276251" sldId="362"/>
            <ac:picMk id="8" creationId="{17FBF26F-77FA-F8D6-5C70-4DC841C9D3DF}"/>
          </ac:picMkLst>
        </pc:picChg>
      </pc:sldChg>
      <pc:sldChg chg="addSp delSp modSp add mod">
        <pc:chgData name="Veniero Facchetti" userId="f2c6c99af91c4974" providerId="LiveId" clId="{934F06DC-E7DE-4DF6-951A-D12BBA0E1C9A}" dt="2024-05-08T16:51:46.837" v="1337" actId="1076"/>
        <pc:sldMkLst>
          <pc:docMk/>
          <pc:sldMk cId="2137025208" sldId="363"/>
        </pc:sldMkLst>
        <pc:spChg chg="del">
          <ac:chgData name="Veniero Facchetti" userId="f2c6c99af91c4974" providerId="LiveId" clId="{934F06DC-E7DE-4DF6-951A-D12BBA0E1C9A}" dt="2024-05-08T16:49:49.656" v="1290" actId="478"/>
          <ac:spMkLst>
            <pc:docMk/>
            <pc:sldMk cId="2137025208" sldId="363"/>
            <ac:spMk id="2" creationId="{C774CF91-B3A8-CEBF-AF47-E75228F50469}"/>
          </ac:spMkLst>
        </pc:spChg>
        <pc:spChg chg="del">
          <ac:chgData name="Veniero Facchetti" userId="f2c6c99af91c4974" providerId="LiveId" clId="{934F06DC-E7DE-4DF6-951A-D12BBA0E1C9A}" dt="2024-05-08T16:49:51.031" v="1291" actId="478"/>
          <ac:spMkLst>
            <pc:docMk/>
            <pc:sldMk cId="2137025208" sldId="363"/>
            <ac:spMk id="3" creationId="{059085C0-5F84-C81E-7170-A582EBBEDF67}"/>
          </ac:spMkLst>
        </pc:spChg>
        <pc:spChg chg="add mod">
          <ac:chgData name="Veniero Facchetti" userId="f2c6c99af91c4974" providerId="LiveId" clId="{934F06DC-E7DE-4DF6-951A-D12BBA0E1C9A}" dt="2024-05-08T16:50:49.288" v="1322" actId="1076"/>
          <ac:spMkLst>
            <pc:docMk/>
            <pc:sldMk cId="2137025208" sldId="363"/>
            <ac:spMk id="7" creationId="{826B4A1B-6C89-2B04-E204-E517FFCC2B53}"/>
          </ac:spMkLst>
        </pc:spChg>
        <pc:spChg chg="add mod">
          <ac:chgData name="Veniero Facchetti" userId="f2c6c99af91c4974" providerId="LiveId" clId="{934F06DC-E7DE-4DF6-951A-D12BBA0E1C9A}" dt="2024-05-08T16:51:33.583" v="1333"/>
          <ac:spMkLst>
            <pc:docMk/>
            <pc:sldMk cId="2137025208" sldId="363"/>
            <ac:spMk id="14" creationId="{C9F788B3-6C75-8D03-9A42-9854D226B2DA}"/>
          </ac:spMkLst>
        </pc:spChg>
        <pc:picChg chg="del">
          <ac:chgData name="Veniero Facchetti" userId="f2c6c99af91c4974" providerId="LiveId" clId="{934F06DC-E7DE-4DF6-951A-D12BBA0E1C9A}" dt="2024-05-08T16:49:51.814" v="1292" actId="478"/>
          <ac:picMkLst>
            <pc:docMk/>
            <pc:sldMk cId="2137025208" sldId="363"/>
            <ac:picMk id="4" creationId="{86B226F9-3AD0-2282-0C5F-6BBB542ADAC5}"/>
          </ac:picMkLst>
        </pc:picChg>
        <pc:picChg chg="del">
          <ac:chgData name="Veniero Facchetti" userId="f2c6c99af91c4974" providerId="LiveId" clId="{934F06DC-E7DE-4DF6-951A-D12BBA0E1C9A}" dt="2024-05-08T16:49:54.263" v="1294" actId="478"/>
          <ac:picMkLst>
            <pc:docMk/>
            <pc:sldMk cId="2137025208" sldId="363"/>
            <ac:picMk id="5" creationId="{10D3278D-D882-D2A0-5C8C-B6C87BA30B47}"/>
          </ac:picMkLst>
        </pc:picChg>
        <pc:picChg chg="del">
          <ac:chgData name="Veniero Facchetti" userId="f2c6c99af91c4974" providerId="LiveId" clId="{934F06DC-E7DE-4DF6-951A-D12BBA0E1C9A}" dt="2024-05-08T16:49:52.352" v="1293" actId="478"/>
          <ac:picMkLst>
            <pc:docMk/>
            <pc:sldMk cId="2137025208" sldId="363"/>
            <ac:picMk id="6" creationId="{36D0664F-C327-2CD8-2222-0CB08DE9D9CF}"/>
          </ac:picMkLst>
        </pc:picChg>
        <pc:picChg chg="del">
          <ac:chgData name="Veniero Facchetti" userId="f2c6c99af91c4974" providerId="LiveId" clId="{934F06DC-E7DE-4DF6-951A-D12BBA0E1C9A}" dt="2024-05-08T16:49:54.967" v="1295" actId="478"/>
          <ac:picMkLst>
            <pc:docMk/>
            <pc:sldMk cId="2137025208" sldId="363"/>
            <ac:picMk id="8" creationId="{17FBF26F-77FA-F8D6-5C70-4DC841C9D3DF}"/>
          </ac:picMkLst>
        </pc:picChg>
        <pc:picChg chg="add mod">
          <ac:chgData name="Veniero Facchetti" userId="f2c6c99af91c4974" providerId="LiveId" clId="{934F06DC-E7DE-4DF6-951A-D12BBA0E1C9A}" dt="2024-05-08T16:51:36.453" v="1334" actId="1076"/>
          <ac:picMkLst>
            <pc:docMk/>
            <pc:sldMk cId="2137025208" sldId="363"/>
            <ac:picMk id="9" creationId="{305FF7AC-6936-4A70-E641-B5CEDCAE938E}"/>
          </ac:picMkLst>
        </pc:picChg>
        <pc:picChg chg="add mod">
          <ac:chgData name="Veniero Facchetti" userId="f2c6c99af91c4974" providerId="LiveId" clId="{934F06DC-E7DE-4DF6-951A-D12BBA0E1C9A}" dt="2024-05-08T16:51:43.125" v="1336" actId="1076"/>
          <ac:picMkLst>
            <pc:docMk/>
            <pc:sldMk cId="2137025208" sldId="363"/>
            <ac:picMk id="10" creationId="{0A6B0F15-D1D7-8D27-B59D-F8F25245C8FE}"/>
          </ac:picMkLst>
        </pc:picChg>
        <pc:picChg chg="add mod">
          <ac:chgData name="Veniero Facchetti" userId="f2c6c99af91c4974" providerId="LiveId" clId="{934F06DC-E7DE-4DF6-951A-D12BBA0E1C9A}" dt="2024-05-08T16:51:40.206" v="1335" actId="1076"/>
          <ac:picMkLst>
            <pc:docMk/>
            <pc:sldMk cId="2137025208" sldId="363"/>
            <ac:picMk id="11" creationId="{357D2C39-8800-7069-01FE-945778FBD81D}"/>
          </ac:picMkLst>
        </pc:picChg>
        <pc:picChg chg="add mod">
          <ac:chgData name="Veniero Facchetti" userId="f2c6c99af91c4974" providerId="LiveId" clId="{934F06DC-E7DE-4DF6-951A-D12BBA0E1C9A}" dt="2024-05-08T16:51:46.837" v="1337" actId="1076"/>
          <ac:picMkLst>
            <pc:docMk/>
            <pc:sldMk cId="2137025208" sldId="363"/>
            <ac:picMk id="12" creationId="{3138101E-7F30-2055-D3C0-76F35695CC2F}"/>
          </ac:picMkLst>
        </pc:picChg>
        <pc:picChg chg="add mod">
          <ac:chgData name="Veniero Facchetti" userId="f2c6c99af91c4974" providerId="LiveId" clId="{934F06DC-E7DE-4DF6-951A-D12BBA0E1C9A}" dt="2024-05-08T16:51:02.685" v="1329" actId="1076"/>
          <ac:picMkLst>
            <pc:docMk/>
            <pc:sldMk cId="2137025208" sldId="363"/>
            <ac:picMk id="13" creationId="{A3DDA548-201B-6E99-3AF7-E3E37D67819A}"/>
          </ac:picMkLst>
        </pc:picChg>
      </pc:sldChg>
      <pc:sldChg chg="addSp delSp modSp add mod ord">
        <pc:chgData name="Veniero Facchetti" userId="f2c6c99af91c4974" providerId="LiveId" clId="{934F06DC-E7DE-4DF6-951A-D12BBA0E1C9A}" dt="2024-05-08T16:53:38.726" v="1370" actId="14100"/>
        <pc:sldMkLst>
          <pc:docMk/>
          <pc:sldMk cId="4255159414" sldId="364"/>
        </pc:sldMkLst>
        <pc:spChg chg="mod">
          <ac:chgData name="Veniero Facchetti" userId="f2c6c99af91c4974" providerId="LiveId" clId="{934F06DC-E7DE-4DF6-951A-D12BBA0E1C9A}" dt="2024-05-08T16:52:16.764" v="1338"/>
          <ac:spMkLst>
            <pc:docMk/>
            <pc:sldMk cId="4255159414" sldId="364"/>
            <ac:spMk id="2" creationId="{C774CF91-B3A8-CEBF-AF47-E75228F50469}"/>
          </ac:spMkLst>
        </pc:spChg>
        <pc:spChg chg="del">
          <ac:chgData name="Veniero Facchetti" userId="f2c6c99af91c4974" providerId="LiveId" clId="{934F06DC-E7DE-4DF6-951A-D12BBA0E1C9A}" dt="2024-05-08T16:52:30.799" v="1339" actId="478"/>
          <ac:spMkLst>
            <pc:docMk/>
            <pc:sldMk cId="4255159414" sldId="364"/>
            <ac:spMk id="3" creationId="{059085C0-5F84-C81E-7170-A582EBBEDF67}"/>
          </ac:spMkLst>
        </pc:spChg>
        <pc:spChg chg="add mod">
          <ac:chgData name="Veniero Facchetti" userId="f2c6c99af91c4974" providerId="LiveId" clId="{934F06DC-E7DE-4DF6-951A-D12BBA0E1C9A}" dt="2024-05-08T16:52:50.150" v="1353" actId="1076"/>
          <ac:spMkLst>
            <pc:docMk/>
            <pc:sldMk cId="4255159414" sldId="364"/>
            <ac:spMk id="7" creationId="{8B6075EB-A5CD-0321-64B6-2E1721FE52BB}"/>
          </ac:spMkLst>
        </pc:spChg>
        <pc:spChg chg="add mod">
          <ac:chgData name="Veniero Facchetti" userId="f2c6c99af91c4974" providerId="LiveId" clId="{934F06DC-E7DE-4DF6-951A-D12BBA0E1C9A}" dt="2024-05-08T16:53:38.726" v="1370" actId="14100"/>
          <ac:spMkLst>
            <pc:docMk/>
            <pc:sldMk cId="4255159414" sldId="364"/>
            <ac:spMk id="13" creationId="{6DEB1930-6BAF-163E-9D71-F1E953122753}"/>
          </ac:spMkLst>
        </pc:spChg>
        <pc:picChg chg="del">
          <ac:chgData name="Veniero Facchetti" userId="f2c6c99af91c4974" providerId="LiveId" clId="{934F06DC-E7DE-4DF6-951A-D12BBA0E1C9A}" dt="2024-05-08T16:52:33.065" v="1343" actId="478"/>
          <ac:picMkLst>
            <pc:docMk/>
            <pc:sldMk cId="4255159414" sldId="364"/>
            <ac:picMk id="4" creationId="{86B226F9-3AD0-2282-0C5F-6BBB542ADAC5}"/>
          </ac:picMkLst>
        </pc:picChg>
        <pc:picChg chg="del">
          <ac:chgData name="Veniero Facchetti" userId="f2c6c99af91c4974" providerId="LiveId" clId="{934F06DC-E7DE-4DF6-951A-D12BBA0E1C9A}" dt="2024-05-08T16:52:32.630" v="1342" actId="478"/>
          <ac:picMkLst>
            <pc:docMk/>
            <pc:sldMk cId="4255159414" sldId="364"/>
            <ac:picMk id="5" creationId="{10D3278D-D882-D2A0-5C8C-B6C87BA30B47}"/>
          </ac:picMkLst>
        </pc:picChg>
        <pc:picChg chg="del">
          <ac:chgData name="Veniero Facchetti" userId="f2c6c99af91c4974" providerId="LiveId" clId="{934F06DC-E7DE-4DF6-951A-D12BBA0E1C9A}" dt="2024-05-08T16:52:31.832" v="1341" actId="478"/>
          <ac:picMkLst>
            <pc:docMk/>
            <pc:sldMk cId="4255159414" sldId="364"/>
            <ac:picMk id="6" creationId="{36D0664F-C327-2CD8-2222-0CB08DE9D9CF}"/>
          </ac:picMkLst>
        </pc:picChg>
        <pc:picChg chg="del">
          <ac:chgData name="Veniero Facchetti" userId="f2c6c99af91c4974" providerId="LiveId" clId="{934F06DC-E7DE-4DF6-951A-D12BBA0E1C9A}" dt="2024-05-08T16:52:31.351" v="1340" actId="478"/>
          <ac:picMkLst>
            <pc:docMk/>
            <pc:sldMk cId="4255159414" sldId="364"/>
            <ac:picMk id="8" creationId="{17FBF26F-77FA-F8D6-5C70-4DC841C9D3DF}"/>
          </ac:picMkLst>
        </pc:picChg>
        <pc:picChg chg="add mod">
          <ac:chgData name="Veniero Facchetti" userId="f2c6c99af91c4974" providerId="LiveId" clId="{934F06DC-E7DE-4DF6-951A-D12BBA0E1C9A}" dt="2024-05-08T16:53:19.813" v="1360" actId="1076"/>
          <ac:picMkLst>
            <pc:docMk/>
            <pc:sldMk cId="4255159414" sldId="364"/>
            <ac:picMk id="9" creationId="{8A27F4A2-CD92-8433-AAF8-480EBA835DEA}"/>
          </ac:picMkLst>
        </pc:picChg>
        <pc:picChg chg="add mod">
          <ac:chgData name="Veniero Facchetti" userId="f2c6c99af91c4974" providerId="LiveId" clId="{934F06DC-E7DE-4DF6-951A-D12BBA0E1C9A}" dt="2024-05-08T16:53:16.254" v="1358" actId="14100"/>
          <ac:picMkLst>
            <pc:docMk/>
            <pc:sldMk cId="4255159414" sldId="364"/>
            <ac:picMk id="10" creationId="{065D65BA-AF91-5F2E-3DB6-BD7F7CE78A64}"/>
          </ac:picMkLst>
        </pc:picChg>
        <pc:picChg chg="add mod">
          <ac:chgData name="Veniero Facchetti" userId="f2c6c99af91c4974" providerId="LiveId" clId="{934F06DC-E7DE-4DF6-951A-D12BBA0E1C9A}" dt="2024-05-08T16:52:56.182" v="1355" actId="1076"/>
          <ac:picMkLst>
            <pc:docMk/>
            <pc:sldMk cId="4255159414" sldId="364"/>
            <ac:picMk id="11" creationId="{2476C79E-51A1-81C9-E434-CF8E67398EC5}"/>
          </ac:picMkLst>
        </pc:picChg>
        <pc:picChg chg="add mod">
          <ac:chgData name="Veniero Facchetti" userId="f2c6c99af91c4974" providerId="LiveId" clId="{934F06DC-E7DE-4DF6-951A-D12BBA0E1C9A}" dt="2024-05-08T16:53:26.277" v="1363" actId="1076"/>
          <ac:picMkLst>
            <pc:docMk/>
            <pc:sldMk cId="4255159414" sldId="364"/>
            <ac:picMk id="12" creationId="{48B53294-32EB-530A-BDFD-D1FB64BEC782}"/>
          </ac:picMkLst>
        </pc:picChg>
      </pc:sldChg>
      <pc:sldChg chg="addSp delSp modSp add mod">
        <pc:chgData name="Veniero Facchetti" userId="f2c6c99af91c4974" providerId="LiveId" clId="{934F06DC-E7DE-4DF6-951A-D12BBA0E1C9A}" dt="2024-05-08T16:55:21.262" v="1403" actId="14100"/>
        <pc:sldMkLst>
          <pc:docMk/>
          <pc:sldMk cId="91872666" sldId="365"/>
        </pc:sldMkLst>
        <pc:spChg chg="del">
          <ac:chgData name="Veniero Facchetti" userId="f2c6c99af91c4974" providerId="LiveId" clId="{934F06DC-E7DE-4DF6-951A-D12BBA0E1C9A}" dt="2024-05-08T16:54:07.726" v="1372" actId="478"/>
          <ac:spMkLst>
            <pc:docMk/>
            <pc:sldMk cId="91872666" sldId="365"/>
            <ac:spMk id="2" creationId="{C774CF91-B3A8-CEBF-AF47-E75228F50469}"/>
          </ac:spMkLst>
        </pc:spChg>
        <pc:spChg chg="del">
          <ac:chgData name="Veniero Facchetti" userId="f2c6c99af91c4974" providerId="LiveId" clId="{934F06DC-E7DE-4DF6-951A-D12BBA0E1C9A}" dt="2024-05-08T16:54:08.926" v="1373" actId="478"/>
          <ac:spMkLst>
            <pc:docMk/>
            <pc:sldMk cId="91872666" sldId="365"/>
            <ac:spMk id="7" creationId="{8B6075EB-A5CD-0321-64B6-2E1721FE52BB}"/>
          </ac:spMkLst>
        </pc:spChg>
        <pc:spChg chg="del">
          <ac:chgData name="Veniero Facchetti" userId="f2c6c99af91c4974" providerId="LiveId" clId="{934F06DC-E7DE-4DF6-951A-D12BBA0E1C9A}" dt="2024-05-08T16:54:10.703" v="1374" actId="478"/>
          <ac:spMkLst>
            <pc:docMk/>
            <pc:sldMk cId="91872666" sldId="365"/>
            <ac:spMk id="13" creationId="{6DEB1930-6BAF-163E-9D71-F1E953122753}"/>
          </ac:spMkLst>
        </pc:spChg>
        <pc:spChg chg="add mod">
          <ac:chgData name="Veniero Facchetti" userId="f2c6c99af91c4974" providerId="LiveId" clId="{934F06DC-E7DE-4DF6-951A-D12BBA0E1C9A}" dt="2024-05-08T16:55:21.262" v="1403" actId="14100"/>
          <ac:spMkLst>
            <pc:docMk/>
            <pc:sldMk cId="91872666" sldId="365"/>
            <ac:spMk id="14" creationId="{2405E008-DAF8-C703-9144-3A37CB08D30D}"/>
          </ac:spMkLst>
        </pc:spChg>
        <pc:spChg chg="add mod">
          <ac:chgData name="Veniero Facchetti" userId="f2c6c99af91c4974" providerId="LiveId" clId="{934F06DC-E7DE-4DF6-951A-D12BBA0E1C9A}" dt="2024-05-08T16:55:12.271" v="1400" actId="14100"/>
          <ac:spMkLst>
            <pc:docMk/>
            <pc:sldMk cId="91872666" sldId="365"/>
            <ac:spMk id="15" creationId="{2935D623-3B98-7115-2438-580132B8DC6A}"/>
          </ac:spMkLst>
        </pc:spChg>
        <pc:picChg chg="add mod">
          <ac:chgData name="Veniero Facchetti" userId="f2c6c99af91c4974" providerId="LiveId" clId="{934F06DC-E7DE-4DF6-951A-D12BBA0E1C9A}" dt="2024-05-08T16:54:17.390" v="1377" actId="1076"/>
          <ac:picMkLst>
            <pc:docMk/>
            <pc:sldMk cId="91872666" sldId="365"/>
            <ac:picMk id="3" creationId="{DEB3E131-BD29-BC3D-6CA8-6DFC24819BA5}"/>
          </ac:picMkLst>
        </pc:picChg>
        <pc:picChg chg="add mod">
          <ac:chgData name="Veniero Facchetti" userId="f2c6c99af91c4974" providerId="LiveId" clId="{934F06DC-E7DE-4DF6-951A-D12BBA0E1C9A}" dt="2024-05-08T16:54:55.758" v="1396" actId="1076"/>
          <ac:picMkLst>
            <pc:docMk/>
            <pc:sldMk cId="91872666" sldId="365"/>
            <ac:picMk id="4" creationId="{4C13B386-F2BF-C7FE-85CC-0A6185BFD5E5}"/>
          </ac:picMkLst>
        </pc:picChg>
        <pc:picChg chg="add mod">
          <ac:chgData name="Veniero Facchetti" userId="f2c6c99af91c4974" providerId="LiveId" clId="{934F06DC-E7DE-4DF6-951A-D12BBA0E1C9A}" dt="2024-05-08T16:54:46.287" v="1391" actId="1076"/>
          <ac:picMkLst>
            <pc:docMk/>
            <pc:sldMk cId="91872666" sldId="365"/>
            <ac:picMk id="5" creationId="{35474239-F7EA-A32D-A89D-CC88BDA82E2A}"/>
          </ac:picMkLst>
        </pc:picChg>
        <pc:picChg chg="add mod">
          <ac:chgData name="Veniero Facchetti" userId="f2c6c99af91c4974" providerId="LiveId" clId="{934F06DC-E7DE-4DF6-951A-D12BBA0E1C9A}" dt="2024-05-08T16:54:44.286" v="1390" actId="1076"/>
          <ac:picMkLst>
            <pc:docMk/>
            <pc:sldMk cId="91872666" sldId="365"/>
            <ac:picMk id="6" creationId="{50EB7E13-C40E-BA5B-89EB-0AF890E32599}"/>
          </ac:picMkLst>
        </pc:picChg>
        <pc:picChg chg="add mod">
          <ac:chgData name="Veniero Facchetti" userId="f2c6c99af91c4974" providerId="LiveId" clId="{934F06DC-E7DE-4DF6-951A-D12BBA0E1C9A}" dt="2024-05-08T16:54:40.622" v="1388" actId="1076"/>
          <ac:picMkLst>
            <pc:docMk/>
            <pc:sldMk cId="91872666" sldId="365"/>
            <ac:picMk id="8" creationId="{A2EFED48-9BF2-18E1-EE42-16D56C31D1B7}"/>
          </ac:picMkLst>
        </pc:picChg>
        <pc:picChg chg="del">
          <ac:chgData name="Veniero Facchetti" userId="f2c6c99af91c4974" providerId="LiveId" clId="{934F06DC-E7DE-4DF6-951A-D12BBA0E1C9A}" dt="2024-05-08T16:54:10.703" v="1374" actId="478"/>
          <ac:picMkLst>
            <pc:docMk/>
            <pc:sldMk cId="91872666" sldId="365"/>
            <ac:picMk id="9" creationId="{8A27F4A2-CD92-8433-AAF8-480EBA835DEA}"/>
          </ac:picMkLst>
        </pc:picChg>
        <pc:picChg chg="del">
          <ac:chgData name="Veniero Facchetti" userId="f2c6c99af91c4974" providerId="LiveId" clId="{934F06DC-E7DE-4DF6-951A-D12BBA0E1C9A}" dt="2024-05-08T16:54:10.703" v="1374" actId="478"/>
          <ac:picMkLst>
            <pc:docMk/>
            <pc:sldMk cId="91872666" sldId="365"/>
            <ac:picMk id="10" creationId="{065D65BA-AF91-5F2E-3DB6-BD7F7CE78A64}"/>
          </ac:picMkLst>
        </pc:picChg>
        <pc:picChg chg="del">
          <ac:chgData name="Veniero Facchetti" userId="f2c6c99af91c4974" providerId="LiveId" clId="{934F06DC-E7DE-4DF6-951A-D12BBA0E1C9A}" dt="2024-05-08T16:54:10.703" v="1374" actId="478"/>
          <ac:picMkLst>
            <pc:docMk/>
            <pc:sldMk cId="91872666" sldId="365"/>
            <ac:picMk id="11" creationId="{2476C79E-51A1-81C9-E434-CF8E67398EC5}"/>
          </ac:picMkLst>
        </pc:picChg>
        <pc:picChg chg="del">
          <ac:chgData name="Veniero Facchetti" userId="f2c6c99af91c4974" providerId="LiveId" clId="{934F06DC-E7DE-4DF6-951A-D12BBA0E1C9A}" dt="2024-05-08T16:54:10.703" v="1374" actId="478"/>
          <ac:picMkLst>
            <pc:docMk/>
            <pc:sldMk cId="91872666" sldId="365"/>
            <ac:picMk id="12" creationId="{48B53294-32EB-530A-BDFD-D1FB64BEC782}"/>
          </ac:picMkLst>
        </pc:picChg>
      </pc:sldChg>
      <pc:sldMasterChg chg="addSp modSp mod delSldLayout">
        <pc:chgData name="Veniero Facchetti" userId="f2c6c99af91c4974" providerId="LiveId" clId="{934F06DC-E7DE-4DF6-951A-D12BBA0E1C9A}" dt="2024-05-08T16:55:28.348" v="1405" actId="47"/>
        <pc:sldMasterMkLst>
          <pc:docMk/>
          <pc:sldMasterMk cId="1449198067" sldId="2147483677"/>
        </pc:sldMasterMkLst>
        <pc:picChg chg="add mod">
          <ac:chgData name="Veniero Facchetti" userId="f2c6c99af91c4974" providerId="LiveId" clId="{934F06DC-E7DE-4DF6-951A-D12BBA0E1C9A}" dt="2024-05-08T14:20:50.097" v="130" actId="1076"/>
          <ac:picMkLst>
            <pc:docMk/>
            <pc:sldMasterMk cId="1449198067" sldId="2147483677"/>
            <ac:picMk id="4" creationId="{3013F78C-684A-12D4-6931-793FFC8B4CD8}"/>
          </ac:picMkLst>
        </pc:picChg>
        <pc:picChg chg="add mod">
          <ac:chgData name="Veniero Facchetti" userId="f2c6c99af91c4974" providerId="LiveId" clId="{934F06DC-E7DE-4DF6-951A-D12BBA0E1C9A}" dt="2024-05-08T14:21:00.123" v="134" actId="1076"/>
          <ac:picMkLst>
            <pc:docMk/>
            <pc:sldMasterMk cId="1449198067" sldId="2147483677"/>
            <ac:picMk id="5" creationId="{FB22422C-E51C-411F-8022-D84C7CA1D011}"/>
          </ac:picMkLst>
        </pc:picChg>
        <pc:picChg chg="add mod">
          <ac:chgData name="Veniero Facchetti" userId="f2c6c99af91c4974" providerId="LiveId" clId="{934F06DC-E7DE-4DF6-951A-D12BBA0E1C9A}" dt="2024-05-08T14:20:54.308" v="132" actId="1076"/>
          <ac:picMkLst>
            <pc:docMk/>
            <pc:sldMasterMk cId="1449198067" sldId="2147483677"/>
            <ac:picMk id="11" creationId="{9DE7E993-1E46-2022-027A-0E922EA18EF1}"/>
          </ac:picMkLst>
        </pc:picChg>
        <pc:sldLayoutChg chg="del">
          <pc:chgData name="Veniero Facchetti" userId="f2c6c99af91c4974" providerId="LiveId" clId="{934F06DC-E7DE-4DF6-951A-D12BBA0E1C9A}" dt="2024-05-08T16:55:28.348" v="1405" actId="47"/>
          <pc:sldLayoutMkLst>
            <pc:docMk/>
            <pc:sldMasterMk cId="1449198067" sldId="2147483677"/>
            <pc:sldLayoutMk cId="4043713772" sldId="214748369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421AE83E-E2C3-1C45-90AB-A9972DC40A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latin typeface="Arial" panose="020B0604020202020204" pitchFamily="34" charset="0"/>
            </a:endParaRPr>
          </a:p>
        </p:txBody>
      </p:sp>
      <p:sp>
        <p:nvSpPr>
          <p:cNvPr id="3" name="Segnaposto data 2">
            <a:extLst>
              <a:ext uri="{FF2B5EF4-FFF2-40B4-BE49-F238E27FC236}">
                <a16:creationId xmlns:a16="http://schemas.microsoft.com/office/drawing/2014/main" id="{CE4E7689-8BE8-5240-86D1-04704EEA2B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F9CD9E-A249-5448-85C4-E8CBCA802C8C}" type="datetimeFigureOut">
              <a:rPr lang="it-IT" smtClean="0">
                <a:latin typeface="Arial" panose="020B0604020202020204" pitchFamily="34" charset="0"/>
              </a:rPr>
              <a:t>08/05/2024</a:t>
            </a:fld>
            <a:endParaRPr lang="it-IT" dirty="0">
              <a:latin typeface="Arial" panose="020B0604020202020204" pitchFamily="34" charset="0"/>
            </a:endParaRPr>
          </a:p>
        </p:txBody>
      </p:sp>
      <p:sp>
        <p:nvSpPr>
          <p:cNvPr id="4" name="Segnaposto piè di pagina 3">
            <a:extLst>
              <a:ext uri="{FF2B5EF4-FFF2-40B4-BE49-F238E27FC236}">
                <a16:creationId xmlns:a16="http://schemas.microsoft.com/office/drawing/2014/main" id="{6DAB63E2-1558-9747-BF29-7A4CA7BAA5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latin typeface="Arial" panose="020B0604020202020204" pitchFamily="34" charset="0"/>
            </a:endParaRPr>
          </a:p>
        </p:txBody>
      </p:sp>
      <p:sp>
        <p:nvSpPr>
          <p:cNvPr id="5" name="Segnaposto numero diapositiva 4">
            <a:extLst>
              <a:ext uri="{FF2B5EF4-FFF2-40B4-BE49-F238E27FC236}">
                <a16:creationId xmlns:a16="http://schemas.microsoft.com/office/drawing/2014/main" id="{C0DBB98D-3E68-034D-B622-2C780F4CC9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D4A41E-FC08-A648-A6F8-585894ABE67E}" type="slidenum">
              <a:rPr lang="it-IT" smtClean="0">
                <a:latin typeface="Arial" panose="020B0604020202020204" pitchFamily="34" charset="0"/>
              </a:rPr>
              <a:t>‹N›</a:t>
            </a:fld>
            <a:endParaRPr lang="it-IT" dirty="0">
              <a:latin typeface="Arial" panose="020B0604020202020204" pitchFamily="34" charset="0"/>
            </a:endParaRPr>
          </a:p>
        </p:txBody>
      </p:sp>
    </p:spTree>
    <p:extLst>
      <p:ext uri="{BB962C8B-B14F-4D97-AF65-F5344CB8AC3E}">
        <p14:creationId xmlns:p14="http://schemas.microsoft.com/office/powerpoint/2010/main" val="2276706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ACFA8DA2-65ED-084C-BBCB-EC2F11302EDE}" type="datetimeFigureOut">
              <a:rPr lang="it-IT" smtClean="0"/>
              <a:pPr/>
              <a:t>08/05/2024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9262022E-B7D3-854B-9B6F-5DC8404EF630}" type="slidenum">
              <a:rPr lang="it-IT" smtClean="0"/>
              <a:pPr/>
              <a:t>‹N›</a:t>
            </a:fld>
            <a:endParaRPr lang="it-IT" dirty="0"/>
          </a:p>
        </p:txBody>
      </p:sp>
    </p:spTree>
    <p:extLst>
      <p:ext uri="{BB962C8B-B14F-4D97-AF65-F5344CB8AC3E}">
        <p14:creationId xmlns:p14="http://schemas.microsoft.com/office/powerpoint/2010/main" val="343326962"/>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Arial" panose="020B0604020202020204" pitchFamily="34" charset="0"/>
        <a:ea typeface="+mn-ea"/>
        <a:cs typeface="+mn-cs"/>
      </a:defRPr>
    </a:lvl1pPr>
    <a:lvl2pPr marL="342900" algn="l" defTabSz="685800" rtl="0" eaLnBrk="1" latinLnBrk="0" hangingPunct="1">
      <a:defRPr sz="900" b="0" i="0" kern="1200">
        <a:solidFill>
          <a:schemeClr val="tx1"/>
        </a:solidFill>
        <a:latin typeface="Arial" panose="020B0604020202020204" pitchFamily="34" charset="0"/>
        <a:ea typeface="+mn-ea"/>
        <a:cs typeface="+mn-cs"/>
      </a:defRPr>
    </a:lvl2pPr>
    <a:lvl3pPr marL="685800" algn="l" defTabSz="685800" rtl="0" eaLnBrk="1" latinLnBrk="0" hangingPunct="1">
      <a:defRPr sz="900" b="0" i="0" kern="1200">
        <a:solidFill>
          <a:schemeClr val="tx1"/>
        </a:solidFill>
        <a:latin typeface="Arial" panose="020B0604020202020204" pitchFamily="34" charset="0"/>
        <a:ea typeface="+mn-ea"/>
        <a:cs typeface="+mn-cs"/>
      </a:defRPr>
    </a:lvl3pPr>
    <a:lvl4pPr marL="1028700" algn="l" defTabSz="685800" rtl="0" eaLnBrk="1" latinLnBrk="0" hangingPunct="1">
      <a:defRPr sz="900" b="0" i="0" kern="1200">
        <a:solidFill>
          <a:schemeClr val="tx1"/>
        </a:solidFill>
        <a:latin typeface="Arial" panose="020B0604020202020204" pitchFamily="34" charset="0"/>
        <a:ea typeface="+mn-ea"/>
        <a:cs typeface="+mn-cs"/>
      </a:defRPr>
    </a:lvl4pPr>
    <a:lvl5pPr marL="1371600" algn="l" defTabSz="685800" rtl="0" eaLnBrk="1" latinLnBrk="0" hangingPunct="1">
      <a:defRPr sz="900" b="0" i="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12</a:t>
            </a:fld>
            <a:endParaRPr lang="it-IT" dirty="0"/>
          </a:p>
        </p:txBody>
      </p:sp>
    </p:spTree>
    <p:extLst>
      <p:ext uri="{BB962C8B-B14F-4D97-AF65-F5344CB8AC3E}">
        <p14:creationId xmlns:p14="http://schemas.microsoft.com/office/powerpoint/2010/main" val="1972849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21</a:t>
            </a:fld>
            <a:endParaRPr lang="it-IT" dirty="0"/>
          </a:p>
        </p:txBody>
      </p:sp>
    </p:spTree>
    <p:extLst>
      <p:ext uri="{BB962C8B-B14F-4D97-AF65-F5344CB8AC3E}">
        <p14:creationId xmlns:p14="http://schemas.microsoft.com/office/powerpoint/2010/main" val="3586550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22</a:t>
            </a:fld>
            <a:endParaRPr lang="it-IT" dirty="0"/>
          </a:p>
        </p:txBody>
      </p:sp>
    </p:spTree>
    <p:extLst>
      <p:ext uri="{BB962C8B-B14F-4D97-AF65-F5344CB8AC3E}">
        <p14:creationId xmlns:p14="http://schemas.microsoft.com/office/powerpoint/2010/main" val="2457327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23</a:t>
            </a:fld>
            <a:endParaRPr lang="it-IT" dirty="0"/>
          </a:p>
        </p:txBody>
      </p:sp>
    </p:spTree>
    <p:extLst>
      <p:ext uri="{BB962C8B-B14F-4D97-AF65-F5344CB8AC3E}">
        <p14:creationId xmlns:p14="http://schemas.microsoft.com/office/powerpoint/2010/main" val="1278347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24</a:t>
            </a:fld>
            <a:endParaRPr lang="it-IT" dirty="0"/>
          </a:p>
        </p:txBody>
      </p:sp>
    </p:spTree>
    <p:extLst>
      <p:ext uri="{BB962C8B-B14F-4D97-AF65-F5344CB8AC3E}">
        <p14:creationId xmlns:p14="http://schemas.microsoft.com/office/powerpoint/2010/main" val="2826965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25</a:t>
            </a:fld>
            <a:endParaRPr lang="it-IT" dirty="0"/>
          </a:p>
        </p:txBody>
      </p:sp>
    </p:spTree>
    <p:extLst>
      <p:ext uri="{BB962C8B-B14F-4D97-AF65-F5344CB8AC3E}">
        <p14:creationId xmlns:p14="http://schemas.microsoft.com/office/powerpoint/2010/main" val="622159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26</a:t>
            </a:fld>
            <a:endParaRPr lang="it-IT" dirty="0"/>
          </a:p>
        </p:txBody>
      </p:sp>
    </p:spTree>
    <p:extLst>
      <p:ext uri="{BB962C8B-B14F-4D97-AF65-F5344CB8AC3E}">
        <p14:creationId xmlns:p14="http://schemas.microsoft.com/office/powerpoint/2010/main" val="4219969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27</a:t>
            </a:fld>
            <a:endParaRPr lang="it-IT" dirty="0"/>
          </a:p>
        </p:txBody>
      </p:sp>
    </p:spTree>
    <p:extLst>
      <p:ext uri="{BB962C8B-B14F-4D97-AF65-F5344CB8AC3E}">
        <p14:creationId xmlns:p14="http://schemas.microsoft.com/office/powerpoint/2010/main" val="468449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28</a:t>
            </a:fld>
            <a:endParaRPr lang="it-IT" dirty="0"/>
          </a:p>
        </p:txBody>
      </p:sp>
    </p:spTree>
    <p:extLst>
      <p:ext uri="{BB962C8B-B14F-4D97-AF65-F5344CB8AC3E}">
        <p14:creationId xmlns:p14="http://schemas.microsoft.com/office/powerpoint/2010/main" val="2209916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29</a:t>
            </a:fld>
            <a:endParaRPr lang="it-IT" dirty="0"/>
          </a:p>
        </p:txBody>
      </p:sp>
    </p:spTree>
    <p:extLst>
      <p:ext uri="{BB962C8B-B14F-4D97-AF65-F5344CB8AC3E}">
        <p14:creationId xmlns:p14="http://schemas.microsoft.com/office/powerpoint/2010/main" val="462335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30</a:t>
            </a:fld>
            <a:endParaRPr lang="it-IT" dirty="0"/>
          </a:p>
        </p:txBody>
      </p:sp>
    </p:spTree>
    <p:extLst>
      <p:ext uri="{BB962C8B-B14F-4D97-AF65-F5344CB8AC3E}">
        <p14:creationId xmlns:p14="http://schemas.microsoft.com/office/powerpoint/2010/main" val="467024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13</a:t>
            </a:fld>
            <a:endParaRPr lang="it-IT" dirty="0"/>
          </a:p>
        </p:txBody>
      </p:sp>
    </p:spTree>
    <p:extLst>
      <p:ext uri="{BB962C8B-B14F-4D97-AF65-F5344CB8AC3E}">
        <p14:creationId xmlns:p14="http://schemas.microsoft.com/office/powerpoint/2010/main" val="2860473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31</a:t>
            </a:fld>
            <a:endParaRPr lang="it-IT" dirty="0"/>
          </a:p>
        </p:txBody>
      </p:sp>
    </p:spTree>
    <p:extLst>
      <p:ext uri="{BB962C8B-B14F-4D97-AF65-F5344CB8AC3E}">
        <p14:creationId xmlns:p14="http://schemas.microsoft.com/office/powerpoint/2010/main" val="3025249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33</a:t>
            </a:fld>
            <a:endParaRPr lang="it-IT" dirty="0"/>
          </a:p>
        </p:txBody>
      </p:sp>
    </p:spTree>
    <p:extLst>
      <p:ext uri="{BB962C8B-B14F-4D97-AF65-F5344CB8AC3E}">
        <p14:creationId xmlns:p14="http://schemas.microsoft.com/office/powerpoint/2010/main" val="2348944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34</a:t>
            </a:fld>
            <a:endParaRPr lang="it-IT" dirty="0"/>
          </a:p>
        </p:txBody>
      </p:sp>
    </p:spTree>
    <p:extLst>
      <p:ext uri="{BB962C8B-B14F-4D97-AF65-F5344CB8AC3E}">
        <p14:creationId xmlns:p14="http://schemas.microsoft.com/office/powerpoint/2010/main" val="3085707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35</a:t>
            </a:fld>
            <a:endParaRPr lang="it-IT" dirty="0"/>
          </a:p>
        </p:txBody>
      </p:sp>
    </p:spTree>
    <p:extLst>
      <p:ext uri="{BB962C8B-B14F-4D97-AF65-F5344CB8AC3E}">
        <p14:creationId xmlns:p14="http://schemas.microsoft.com/office/powerpoint/2010/main" val="1393483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42</a:t>
            </a:fld>
            <a:endParaRPr lang="it-IT" dirty="0"/>
          </a:p>
        </p:txBody>
      </p:sp>
    </p:spTree>
    <p:extLst>
      <p:ext uri="{BB962C8B-B14F-4D97-AF65-F5344CB8AC3E}">
        <p14:creationId xmlns:p14="http://schemas.microsoft.com/office/powerpoint/2010/main" val="3093265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14</a:t>
            </a:fld>
            <a:endParaRPr lang="it-IT" dirty="0"/>
          </a:p>
        </p:txBody>
      </p:sp>
    </p:spTree>
    <p:extLst>
      <p:ext uri="{BB962C8B-B14F-4D97-AF65-F5344CB8AC3E}">
        <p14:creationId xmlns:p14="http://schemas.microsoft.com/office/powerpoint/2010/main" val="3025007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15</a:t>
            </a:fld>
            <a:endParaRPr lang="it-IT" dirty="0"/>
          </a:p>
        </p:txBody>
      </p:sp>
    </p:spTree>
    <p:extLst>
      <p:ext uri="{BB962C8B-B14F-4D97-AF65-F5344CB8AC3E}">
        <p14:creationId xmlns:p14="http://schemas.microsoft.com/office/powerpoint/2010/main" val="1131347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16</a:t>
            </a:fld>
            <a:endParaRPr lang="it-IT" dirty="0"/>
          </a:p>
        </p:txBody>
      </p:sp>
    </p:spTree>
    <p:extLst>
      <p:ext uri="{BB962C8B-B14F-4D97-AF65-F5344CB8AC3E}">
        <p14:creationId xmlns:p14="http://schemas.microsoft.com/office/powerpoint/2010/main" val="2011419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17</a:t>
            </a:fld>
            <a:endParaRPr lang="it-IT" dirty="0"/>
          </a:p>
        </p:txBody>
      </p:sp>
    </p:spTree>
    <p:extLst>
      <p:ext uri="{BB962C8B-B14F-4D97-AF65-F5344CB8AC3E}">
        <p14:creationId xmlns:p14="http://schemas.microsoft.com/office/powerpoint/2010/main" val="3023217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18</a:t>
            </a:fld>
            <a:endParaRPr lang="it-IT" dirty="0"/>
          </a:p>
        </p:txBody>
      </p:sp>
    </p:spTree>
    <p:extLst>
      <p:ext uri="{BB962C8B-B14F-4D97-AF65-F5344CB8AC3E}">
        <p14:creationId xmlns:p14="http://schemas.microsoft.com/office/powerpoint/2010/main" val="1083102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19</a:t>
            </a:fld>
            <a:endParaRPr lang="it-IT" dirty="0"/>
          </a:p>
        </p:txBody>
      </p:sp>
    </p:spTree>
    <p:extLst>
      <p:ext uri="{BB962C8B-B14F-4D97-AF65-F5344CB8AC3E}">
        <p14:creationId xmlns:p14="http://schemas.microsoft.com/office/powerpoint/2010/main" val="1871835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20</a:t>
            </a:fld>
            <a:endParaRPr lang="it-IT" dirty="0"/>
          </a:p>
        </p:txBody>
      </p:sp>
    </p:spTree>
    <p:extLst>
      <p:ext uri="{BB962C8B-B14F-4D97-AF65-F5344CB8AC3E}">
        <p14:creationId xmlns:p14="http://schemas.microsoft.com/office/powerpoint/2010/main" val="315472056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g"/><Relationship Id="rId7"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2.emf"/><Relationship Id="rId9"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7.emf"/><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7.emf"/><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26" name="Rettangolo 25">
            <a:extLst>
              <a:ext uri="{FF2B5EF4-FFF2-40B4-BE49-F238E27FC236}">
                <a16:creationId xmlns:a16="http://schemas.microsoft.com/office/drawing/2014/main" id="{86E29CBD-EA49-DA9F-45D3-82D3CEBAA645}"/>
              </a:ext>
            </a:extLst>
          </p:cNvPr>
          <p:cNvSpPr/>
          <p:nvPr userDrawn="1"/>
        </p:nvSpPr>
        <p:spPr>
          <a:xfrm>
            <a:off x="4209534" y="0"/>
            <a:ext cx="4934465"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DE79B3BB-C555-FB23-7C0C-019CA05AD4A9}"/>
              </a:ext>
            </a:extLst>
          </p:cNvPr>
          <p:cNvPicPr>
            <a:picLocks noChangeAspect="1"/>
          </p:cNvPicPr>
          <p:nvPr userDrawn="1"/>
        </p:nvPicPr>
        <p:blipFill rotWithShape="1">
          <a:blip r:embed="rId3"/>
          <a:srcRect t="35839" r="6307" b="20871"/>
          <a:stretch/>
        </p:blipFill>
        <p:spPr>
          <a:xfrm rot="16200000">
            <a:off x="-465931" y="465930"/>
            <a:ext cx="5143500" cy="4211637"/>
          </a:xfrm>
          <a:prstGeom prst="rect">
            <a:avLst/>
          </a:prstGeom>
        </p:spPr>
      </p:pic>
      <p:pic>
        <p:nvPicPr>
          <p:cNvPr id="15" name="Immagine 14">
            <a:extLst>
              <a:ext uri="{FF2B5EF4-FFF2-40B4-BE49-F238E27FC236}">
                <a16:creationId xmlns:a16="http://schemas.microsoft.com/office/drawing/2014/main" id="{F574CB83-4D81-47B9-4CFD-FF8E90E34912}"/>
              </a:ext>
            </a:extLst>
          </p:cNvPr>
          <p:cNvPicPr>
            <a:picLocks noChangeAspect="1"/>
          </p:cNvPicPr>
          <p:nvPr userDrawn="1"/>
        </p:nvPicPr>
        <p:blipFill>
          <a:blip r:embed="rId4"/>
          <a:stretch>
            <a:fillRect/>
          </a:stretch>
        </p:blipFill>
        <p:spPr>
          <a:xfrm>
            <a:off x="4609204" y="221742"/>
            <a:ext cx="1719479" cy="953915"/>
          </a:xfrm>
          <a:prstGeom prst="rect">
            <a:avLst/>
          </a:prstGeom>
        </p:spPr>
      </p:pic>
      <p:pic>
        <p:nvPicPr>
          <p:cNvPr id="16" name="Immagine 15">
            <a:extLst>
              <a:ext uri="{FF2B5EF4-FFF2-40B4-BE49-F238E27FC236}">
                <a16:creationId xmlns:a16="http://schemas.microsoft.com/office/drawing/2014/main" id="{82751FF5-1466-D314-27EF-3DBB76032514}"/>
              </a:ext>
            </a:extLst>
          </p:cNvPr>
          <p:cNvPicPr>
            <a:picLocks noChangeAspect="1"/>
          </p:cNvPicPr>
          <p:nvPr userDrawn="1"/>
        </p:nvPicPr>
        <p:blipFill rotWithShape="1">
          <a:blip r:embed="rId5"/>
          <a:srcRect l="-5445" t="-4877" r="50000" b="-2635"/>
          <a:stretch/>
        </p:blipFill>
        <p:spPr>
          <a:xfrm>
            <a:off x="1571940" y="100029"/>
            <a:ext cx="2637594" cy="5143501"/>
          </a:xfrm>
          <a:prstGeom prst="rect">
            <a:avLst/>
          </a:prstGeom>
        </p:spPr>
      </p:pic>
      <p:pic>
        <p:nvPicPr>
          <p:cNvPr id="18" name="Immagine 17">
            <a:extLst>
              <a:ext uri="{FF2B5EF4-FFF2-40B4-BE49-F238E27FC236}">
                <a16:creationId xmlns:a16="http://schemas.microsoft.com/office/drawing/2014/main" id="{21342B92-E5D7-928F-4C66-1075D60B3F20}"/>
              </a:ext>
            </a:extLst>
          </p:cNvPr>
          <p:cNvPicPr>
            <a:picLocks noChangeAspect="1"/>
          </p:cNvPicPr>
          <p:nvPr userDrawn="1"/>
        </p:nvPicPr>
        <p:blipFill>
          <a:blip r:embed="rId6"/>
          <a:stretch>
            <a:fillRect/>
          </a:stretch>
        </p:blipFill>
        <p:spPr>
          <a:xfrm>
            <a:off x="3345312" y="2284050"/>
            <a:ext cx="605957" cy="2380548"/>
          </a:xfrm>
          <a:prstGeom prst="rect">
            <a:avLst/>
          </a:prstGeom>
        </p:spPr>
      </p:pic>
      <p:pic>
        <p:nvPicPr>
          <p:cNvPr id="19" name="Immagine 18">
            <a:extLst>
              <a:ext uri="{FF2B5EF4-FFF2-40B4-BE49-F238E27FC236}">
                <a16:creationId xmlns:a16="http://schemas.microsoft.com/office/drawing/2014/main" id="{8B83187B-E546-04F7-F7F6-5671C9855719}"/>
              </a:ext>
            </a:extLst>
          </p:cNvPr>
          <p:cNvPicPr>
            <a:picLocks noChangeAspect="1"/>
          </p:cNvPicPr>
          <p:nvPr userDrawn="1"/>
        </p:nvPicPr>
        <p:blipFill rotWithShape="1">
          <a:blip r:embed="rId7"/>
          <a:srcRect t="79197"/>
          <a:stretch/>
        </p:blipFill>
        <p:spPr>
          <a:xfrm>
            <a:off x="250825" y="1009566"/>
            <a:ext cx="1132993" cy="195985"/>
          </a:xfrm>
          <a:prstGeom prst="rect">
            <a:avLst/>
          </a:prstGeom>
        </p:spPr>
      </p:pic>
      <p:sp>
        <p:nvSpPr>
          <p:cNvPr id="20" name="Segnaposto testo 4">
            <a:extLst>
              <a:ext uri="{FF2B5EF4-FFF2-40B4-BE49-F238E27FC236}">
                <a16:creationId xmlns:a16="http://schemas.microsoft.com/office/drawing/2014/main" id="{395AB0EC-36F7-05DD-4C10-27652614AF7E}"/>
              </a:ext>
            </a:extLst>
          </p:cNvPr>
          <p:cNvSpPr>
            <a:spLocks noGrp="1"/>
          </p:cNvSpPr>
          <p:nvPr>
            <p:ph type="body" sz="quarter" idx="10"/>
          </p:nvPr>
        </p:nvSpPr>
        <p:spPr>
          <a:xfrm>
            <a:off x="4568829" y="1600200"/>
            <a:ext cx="4324346" cy="1700349"/>
          </a:xfrm>
        </p:spPr>
        <p:txBody>
          <a:bodyPr lIns="0" tIns="0" rIns="0" bIns="0"/>
          <a:lstStyle>
            <a:lvl1pPr marL="0" indent="0">
              <a:lnSpc>
                <a:spcPts val="6200"/>
              </a:lnSpc>
              <a:spcBef>
                <a:spcPts val="0"/>
              </a:spcBef>
              <a:buNone/>
              <a:defRPr sz="6000" b="1" spc="-200" baseline="0">
                <a:solidFill>
                  <a:srgbClr val="1D71B8"/>
                </a:solidFill>
              </a:defRPr>
            </a:lvl1pPr>
            <a:lvl2pPr marL="342900" indent="0">
              <a:buNone/>
              <a:defRPr sz="7000" b="1" spc="-200" baseline="0">
                <a:solidFill>
                  <a:srgbClr val="1D71B8"/>
                </a:solidFill>
              </a:defRPr>
            </a:lvl2pPr>
            <a:lvl3pPr marL="685800" indent="0">
              <a:buNone/>
              <a:defRPr sz="7000" b="1" spc="-200" baseline="0">
                <a:solidFill>
                  <a:srgbClr val="1D71B8"/>
                </a:solidFill>
              </a:defRPr>
            </a:lvl3pPr>
            <a:lvl4pPr marL="1028700" indent="0">
              <a:buNone/>
              <a:defRPr sz="7000" b="1" spc="-200" baseline="0">
                <a:solidFill>
                  <a:srgbClr val="1D71B8"/>
                </a:solidFill>
              </a:defRPr>
            </a:lvl4pPr>
            <a:lvl5pPr marL="1371600" indent="0">
              <a:buNone/>
              <a:defRPr sz="7000" b="1" spc="-200" baseline="0">
                <a:solidFill>
                  <a:srgbClr val="1D71B8"/>
                </a:solidFill>
              </a:defRPr>
            </a:lvl5pPr>
          </a:lstStyle>
          <a:p>
            <a:pPr lvl="0"/>
            <a:r>
              <a:rPr lang="it-IT" dirty="0"/>
              <a:t>Fare clic per modificare </a:t>
            </a:r>
          </a:p>
        </p:txBody>
      </p:sp>
      <p:pic>
        <p:nvPicPr>
          <p:cNvPr id="22" name="Immagine 21" descr="Immagine che contiene testo, Carattere, Elementi grafici, grafica&#10;&#10;Descrizione generata automaticamente">
            <a:extLst>
              <a:ext uri="{FF2B5EF4-FFF2-40B4-BE49-F238E27FC236}">
                <a16:creationId xmlns:a16="http://schemas.microsoft.com/office/drawing/2014/main" id="{D7AD0962-9258-26AA-829E-1532BA7FE9D4}"/>
              </a:ext>
            </a:extLst>
          </p:cNvPr>
          <p:cNvPicPr>
            <a:picLocks noChangeAspect="1"/>
          </p:cNvPicPr>
          <p:nvPr userDrawn="1"/>
        </p:nvPicPr>
        <p:blipFill>
          <a:blip r:embed="rId8"/>
          <a:stretch>
            <a:fillRect/>
          </a:stretch>
        </p:blipFill>
        <p:spPr>
          <a:xfrm>
            <a:off x="214668" y="4383773"/>
            <a:ext cx="733600" cy="733600"/>
          </a:xfrm>
          <a:prstGeom prst="rect">
            <a:avLst/>
          </a:prstGeom>
        </p:spPr>
      </p:pic>
      <p:sp>
        <p:nvSpPr>
          <p:cNvPr id="24" name="Text Placeholder 3">
            <a:extLst>
              <a:ext uri="{FF2B5EF4-FFF2-40B4-BE49-F238E27FC236}">
                <a16:creationId xmlns:a16="http://schemas.microsoft.com/office/drawing/2014/main" id="{319F6892-8BF4-FD60-96C8-75C427510760}"/>
              </a:ext>
            </a:extLst>
          </p:cNvPr>
          <p:cNvSpPr>
            <a:spLocks noGrp="1"/>
          </p:cNvSpPr>
          <p:nvPr>
            <p:ph type="body" sz="half" idx="2" hasCustomPrompt="1"/>
          </p:nvPr>
        </p:nvSpPr>
        <p:spPr>
          <a:xfrm>
            <a:off x="162170" y="4192238"/>
            <a:ext cx="1242560" cy="275259"/>
          </a:xfrm>
        </p:spPr>
        <p:txBody>
          <a:bodyPr/>
          <a:lstStyle>
            <a:lvl1pPr marL="0" indent="0">
              <a:lnSpc>
                <a:spcPts val="800"/>
              </a:lnSpc>
              <a:spcBef>
                <a:spcPts val="0"/>
              </a:spcBef>
              <a:buNone/>
              <a:defRPr sz="700" b="0" i="0" spc="50" baseline="0">
                <a:solidFill>
                  <a:schemeClr val="bg1"/>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dirty="0"/>
              <a:t>CONFERENCE </a:t>
            </a:r>
          </a:p>
          <a:p>
            <a:pPr lvl="0"/>
            <a:r>
              <a:rPr lang="it-IT" dirty="0"/>
              <a:t>ORGANIZERS</a:t>
            </a:r>
          </a:p>
        </p:txBody>
      </p:sp>
      <p:cxnSp>
        <p:nvCxnSpPr>
          <p:cNvPr id="25" name="Connettore 1 24">
            <a:extLst>
              <a:ext uri="{FF2B5EF4-FFF2-40B4-BE49-F238E27FC236}">
                <a16:creationId xmlns:a16="http://schemas.microsoft.com/office/drawing/2014/main" id="{B4A17999-F0CD-29CE-8ED0-56CAC0491F22}"/>
              </a:ext>
            </a:extLst>
          </p:cNvPr>
          <p:cNvCxnSpPr>
            <a:cxnSpLocks/>
          </p:cNvCxnSpPr>
          <p:nvPr userDrawn="1"/>
        </p:nvCxnSpPr>
        <p:spPr>
          <a:xfrm>
            <a:off x="250825" y="4469509"/>
            <a:ext cx="6635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egnaposto testo 28">
            <a:extLst>
              <a:ext uri="{FF2B5EF4-FFF2-40B4-BE49-F238E27FC236}">
                <a16:creationId xmlns:a16="http://schemas.microsoft.com/office/drawing/2014/main" id="{BC9C233E-AE1B-3061-ED80-EFE7EF5D0291}"/>
              </a:ext>
            </a:extLst>
          </p:cNvPr>
          <p:cNvSpPr>
            <a:spLocks noGrp="1"/>
          </p:cNvSpPr>
          <p:nvPr>
            <p:ph type="body" sz="quarter" idx="11"/>
          </p:nvPr>
        </p:nvSpPr>
        <p:spPr>
          <a:xfrm>
            <a:off x="4608513" y="3526972"/>
            <a:ext cx="4284662" cy="1132342"/>
          </a:xfrm>
        </p:spPr>
        <p:txBody>
          <a:bodyPr lIns="0" tIns="0" rIns="0" bIns="0"/>
          <a:lstStyle>
            <a:lvl1pPr marL="0" indent="0">
              <a:buNone/>
              <a:defRPr sz="3000" b="1" i="0">
                <a:latin typeface="DM Sans" pitchFamily="2" charset="77"/>
              </a:defRPr>
            </a:lvl1pPr>
            <a:lvl2pPr marL="342900" indent="0">
              <a:buNone/>
              <a:defRPr sz="1500" b="1" i="0">
                <a:latin typeface="DM Sans" pitchFamily="2" charset="77"/>
              </a:defRPr>
            </a:lvl2pPr>
            <a:lvl3pPr marL="685800" indent="0">
              <a:buNone/>
              <a:defRPr sz="1500" b="1" i="0">
                <a:latin typeface="DM Sans" pitchFamily="2" charset="77"/>
              </a:defRPr>
            </a:lvl3pPr>
            <a:lvl4pPr marL="1028700" indent="0">
              <a:buNone/>
              <a:defRPr sz="1500" b="1" i="0">
                <a:latin typeface="DM Sans" pitchFamily="2" charset="77"/>
              </a:defRPr>
            </a:lvl4pPr>
            <a:lvl5pPr marL="1371600" indent="0">
              <a:buNone/>
              <a:defRPr sz="1500" b="1" i="0">
                <a:latin typeface="DM Sans" pitchFamily="2" charset="77"/>
              </a:defRPr>
            </a:lvl5pPr>
          </a:lstStyle>
          <a:p>
            <a:pPr lvl="0"/>
            <a:r>
              <a:rPr lang="it-IT" dirty="0"/>
              <a:t>Fare clic per modificare gli stili del testo dello schema</a:t>
            </a:r>
          </a:p>
        </p:txBody>
      </p:sp>
      <p:pic>
        <p:nvPicPr>
          <p:cNvPr id="2" name="Immagine 1">
            <a:extLst>
              <a:ext uri="{FF2B5EF4-FFF2-40B4-BE49-F238E27FC236}">
                <a16:creationId xmlns:a16="http://schemas.microsoft.com/office/drawing/2014/main" id="{3BD1376E-15E7-8D9A-684F-BA599196EC59}"/>
              </a:ext>
            </a:extLst>
          </p:cNvPr>
          <p:cNvPicPr>
            <a:picLocks noChangeAspect="1"/>
          </p:cNvPicPr>
          <p:nvPr userDrawn="1"/>
        </p:nvPicPr>
        <p:blipFill rotWithShape="1">
          <a:blip r:embed="rId7"/>
          <a:srcRect b="82881"/>
          <a:stretch/>
        </p:blipFill>
        <p:spPr>
          <a:xfrm>
            <a:off x="250825" y="229248"/>
            <a:ext cx="1132993" cy="161278"/>
          </a:xfrm>
          <a:prstGeom prst="rect">
            <a:avLst/>
          </a:prstGeom>
        </p:spPr>
      </p:pic>
      <p:pic>
        <p:nvPicPr>
          <p:cNvPr id="4" name="Immagine 3" descr="Immagine che contiene Carattere, testo, Elementi grafici, logo&#10;&#10;Descrizione generata automaticamente">
            <a:extLst>
              <a:ext uri="{FF2B5EF4-FFF2-40B4-BE49-F238E27FC236}">
                <a16:creationId xmlns:a16="http://schemas.microsoft.com/office/drawing/2014/main" id="{C4FA8FA0-3B6F-79D6-DE82-224822649AF0}"/>
              </a:ext>
            </a:extLst>
          </p:cNvPr>
          <p:cNvPicPr>
            <a:picLocks noChangeAspect="1"/>
          </p:cNvPicPr>
          <p:nvPr userDrawn="1"/>
        </p:nvPicPr>
        <p:blipFill>
          <a:blip r:embed="rId9"/>
          <a:stretch>
            <a:fillRect/>
          </a:stretch>
        </p:blipFill>
        <p:spPr>
          <a:xfrm>
            <a:off x="364542" y="389401"/>
            <a:ext cx="894942" cy="629774"/>
          </a:xfrm>
          <a:prstGeom prst="rect">
            <a:avLst/>
          </a:prstGeom>
        </p:spPr>
      </p:pic>
    </p:spTree>
    <p:extLst>
      <p:ext uri="{BB962C8B-B14F-4D97-AF65-F5344CB8AC3E}">
        <p14:creationId xmlns:p14="http://schemas.microsoft.com/office/powerpoint/2010/main" val="3036762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ontatti">
    <p:bg>
      <p:bgPr>
        <a:solidFill>
          <a:srgbClr val="0C1330"/>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C6C75C5-5366-CEFC-03F8-73A4AA96FD8F}"/>
              </a:ext>
            </a:extLst>
          </p:cNvPr>
          <p:cNvPicPr>
            <a:picLocks noChangeAspect="1"/>
          </p:cNvPicPr>
          <p:nvPr userDrawn="1"/>
        </p:nvPicPr>
        <p:blipFill>
          <a:blip r:embed="rId2"/>
          <a:srcRect/>
          <a:stretch/>
        </p:blipFill>
        <p:spPr>
          <a:xfrm>
            <a:off x="257175" y="234950"/>
            <a:ext cx="1060323" cy="588235"/>
          </a:xfrm>
          <a:prstGeom prst="rect">
            <a:avLst/>
          </a:prstGeom>
        </p:spPr>
      </p:pic>
      <p:pic>
        <p:nvPicPr>
          <p:cNvPr id="3" name="Immagine 2">
            <a:extLst>
              <a:ext uri="{FF2B5EF4-FFF2-40B4-BE49-F238E27FC236}">
                <a16:creationId xmlns:a16="http://schemas.microsoft.com/office/drawing/2014/main" id="{EAB831CC-E29C-6CD1-4336-2FF507F75F51}"/>
              </a:ext>
            </a:extLst>
          </p:cNvPr>
          <p:cNvPicPr>
            <a:picLocks noChangeAspect="1"/>
          </p:cNvPicPr>
          <p:nvPr userDrawn="1"/>
        </p:nvPicPr>
        <p:blipFill rotWithShape="1">
          <a:blip r:embed="rId3"/>
          <a:srcRect t="-14861" r="6307" b="20872"/>
          <a:stretch/>
        </p:blipFill>
        <p:spPr>
          <a:xfrm rot="16200000">
            <a:off x="2000251" y="-2000253"/>
            <a:ext cx="5143500" cy="9144003"/>
          </a:xfrm>
          <a:prstGeom prst="rect">
            <a:avLst/>
          </a:prstGeom>
        </p:spPr>
      </p:pic>
    </p:spTree>
    <p:extLst>
      <p:ext uri="{BB962C8B-B14F-4D97-AF65-F5344CB8AC3E}">
        <p14:creationId xmlns:p14="http://schemas.microsoft.com/office/powerpoint/2010/main" val="26039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0825" y="1166813"/>
            <a:ext cx="5726113" cy="1790700"/>
          </a:xfrm>
        </p:spPr>
        <p:txBody>
          <a:bodyPr lIns="0" tIns="0" rIns="0" bIns="0" anchor="t" anchorCtr="0"/>
          <a:lstStyle>
            <a:lvl1pPr algn="l">
              <a:lnSpc>
                <a:spcPts val="4700"/>
              </a:lnSpc>
              <a:defRPr sz="4500" b="1">
                <a:solidFill>
                  <a:schemeClr val="tx1"/>
                </a:solidFill>
              </a:defRPr>
            </a:lvl1pPr>
          </a:lstStyle>
          <a:p>
            <a:r>
              <a:rPr lang="it-IT" dirty="0"/>
              <a:t>Fare clic per modificare lo stile del titolo</a:t>
            </a:r>
            <a:endParaRPr lang="en-US" dirty="0"/>
          </a:p>
        </p:txBody>
      </p:sp>
      <p:sp>
        <p:nvSpPr>
          <p:cNvPr id="3" name="Subtitle 2"/>
          <p:cNvSpPr>
            <a:spLocks noGrp="1"/>
          </p:cNvSpPr>
          <p:nvPr>
            <p:ph type="subTitle" idx="1"/>
          </p:nvPr>
        </p:nvSpPr>
        <p:spPr>
          <a:xfrm>
            <a:off x="250825" y="3077970"/>
            <a:ext cx="5726113" cy="1509905"/>
          </a:xfrm>
        </p:spPr>
        <p:txBody>
          <a:bodyPr lIns="0" tIns="0" rIns="0" bIns="0" anchor="t" anchorCtr="0"/>
          <a:lstStyle>
            <a:lvl1pPr marL="0" indent="0" algn="l">
              <a:buNone/>
              <a:defRPr sz="16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dirty="0"/>
              <a:t>Fare clic per modificare lo stile del sottotitolo dello schema</a:t>
            </a:r>
            <a:endParaRPr lang="en-US" dirty="0"/>
          </a:p>
        </p:txBody>
      </p:sp>
      <p:sp>
        <p:nvSpPr>
          <p:cNvPr id="8" name="Segnaposto immagine 7">
            <a:extLst>
              <a:ext uri="{FF2B5EF4-FFF2-40B4-BE49-F238E27FC236}">
                <a16:creationId xmlns:a16="http://schemas.microsoft.com/office/drawing/2014/main" id="{7EFFE9D8-6B31-D400-338E-DA7E89F26193}"/>
              </a:ext>
            </a:extLst>
          </p:cNvPr>
          <p:cNvSpPr>
            <a:spLocks noGrp="1"/>
          </p:cNvSpPr>
          <p:nvPr>
            <p:ph type="pic" sz="quarter" idx="10"/>
          </p:nvPr>
        </p:nvSpPr>
        <p:spPr>
          <a:xfrm>
            <a:off x="6086475" y="0"/>
            <a:ext cx="3057525" cy="5143500"/>
          </a:xfrm>
        </p:spPr>
        <p:txBody>
          <a:bodyPr/>
          <a:lstStyle/>
          <a:p>
            <a:endParaRPr lang="it-IT" dirty="0"/>
          </a:p>
        </p:txBody>
      </p:sp>
    </p:spTree>
    <p:extLst>
      <p:ext uri="{BB962C8B-B14F-4D97-AF65-F5344CB8AC3E}">
        <p14:creationId xmlns:p14="http://schemas.microsoft.com/office/powerpoint/2010/main" val="421538789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bg>
      <p:bgPr>
        <a:solidFill>
          <a:srgbClr val="1D71B8"/>
        </a:soli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FB50CA6-171D-1B0C-20B6-4CD28D8D280E}"/>
              </a:ext>
            </a:extLst>
          </p:cNvPr>
          <p:cNvSpPr/>
          <p:nvPr userDrawn="1"/>
        </p:nvSpPr>
        <p:spPr>
          <a:xfrm>
            <a:off x="0" y="0"/>
            <a:ext cx="9143999" cy="5143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250825" y="1166813"/>
            <a:ext cx="5726113" cy="1622261"/>
          </a:xfrm>
        </p:spPr>
        <p:txBody>
          <a:bodyPr lIns="0" tIns="0" rIns="0" bIns="0" anchor="t" anchorCtr="0"/>
          <a:lstStyle>
            <a:lvl1pPr>
              <a:lnSpc>
                <a:spcPts val="4700"/>
              </a:lnSpc>
              <a:defRPr sz="4500" b="1">
                <a:solidFill>
                  <a:schemeClr val="bg1"/>
                </a:solidFill>
              </a:defRPr>
            </a:lvl1pPr>
          </a:lstStyle>
          <a:p>
            <a:r>
              <a:rPr lang="it-IT" dirty="0"/>
              <a:t>Inserisci qui</a:t>
            </a:r>
            <a:br>
              <a:rPr lang="it-IT" dirty="0"/>
            </a:br>
            <a:r>
              <a:rPr lang="it-IT" dirty="0"/>
              <a:t>il titolo</a:t>
            </a:r>
            <a:endParaRPr lang="en-US" dirty="0"/>
          </a:p>
        </p:txBody>
      </p:sp>
      <p:sp>
        <p:nvSpPr>
          <p:cNvPr id="3" name="Text Placeholder 2"/>
          <p:cNvSpPr>
            <a:spLocks noGrp="1"/>
          </p:cNvSpPr>
          <p:nvPr>
            <p:ph type="body" idx="1" hasCustomPrompt="1"/>
          </p:nvPr>
        </p:nvSpPr>
        <p:spPr>
          <a:xfrm>
            <a:off x="250825" y="2392363"/>
            <a:ext cx="5726113" cy="847226"/>
          </a:xfrm>
        </p:spPr>
        <p:txBody>
          <a:bodyPr lIns="0" tIns="0" rIns="0" bIns="0"/>
          <a:lstStyle>
            <a:lvl1pPr marL="0" indent="0">
              <a:spcBef>
                <a:spcPts val="0"/>
              </a:spcBef>
              <a:buNone/>
              <a:defRPr sz="20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dirty="0"/>
              <a:t>Inserisci qui </a:t>
            </a:r>
          </a:p>
          <a:p>
            <a:pPr lvl="0"/>
            <a:r>
              <a:rPr lang="it-IT" dirty="0"/>
              <a:t>il sottotitolo</a:t>
            </a:r>
          </a:p>
        </p:txBody>
      </p:sp>
      <p:sp>
        <p:nvSpPr>
          <p:cNvPr id="5" name="Footer Placeholder 4"/>
          <p:cNvSpPr>
            <a:spLocks noGrp="1"/>
          </p:cNvSpPr>
          <p:nvPr>
            <p:ph type="ftr" sz="quarter" idx="11"/>
          </p:nvPr>
        </p:nvSpPr>
        <p:spPr>
          <a:xfrm>
            <a:off x="250825" y="3431276"/>
            <a:ext cx="1066673" cy="273844"/>
          </a:xfrm>
          <a:prstGeom prst="rect">
            <a:avLst/>
          </a:prstGeom>
        </p:spPr>
        <p:txBody>
          <a:bodyPr lIns="0" tIns="0" rIns="0" bIns="0" anchor="t" anchorCtr="0"/>
          <a:lstStyle>
            <a:lvl1pPr algn="l">
              <a:defRPr sz="1400" b="1">
                <a:solidFill>
                  <a:schemeClr val="bg1"/>
                </a:solidFill>
                <a:latin typeface="Arial" panose="020B0604020202020204" pitchFamily="34" charset="0"/>
                <a:cs typeface="Arial" panose="020B0604020202020204" pitchFamily="34" charset="0"/>
              </a:defRPr>
            </a:lvl1pPr>
          </a:lstStyle>
          <a:p>
            <a:r>
              <a:rPr lang="it-IT" dirty="0"/>
              <a:t>RELATORE: </a:t>
            </a:r>
          </a:p>
        </p:txBody>
      </p:sp>
      <p:pic>
        <p:nvPicPr>
          <p:cNvPr id="7" name="Immagine 6">
            <a:extLst>
              <a:ext uri="{FF2B5EF4-FFF2-40B4-BE49-F238E27FC236}">
                <a16:creationId xmlns:a16="http://schemas.microsoft.com/office/drawing/2014/main" id="{B82B7AD0-0626-23F8-0A8E-CCF8B713342F}"/>
              </a:ext>
            </a:extLst>
          </p:cNvPr>
          <p:cNvPicPr>
            <a:picLocks noChangeAspect="1"/>
          </p:cNvPicPr>
          <p:nvPr userDrawn="1"/>
        </p:nvPicPr>
        <p:blipFill rotWithShape="1">
          <a:blip r:embed="rId2"/>
          <a:srcRect l="-5445" t="-4877" r="50000" b="-2635"/>
          <a:stretch/>
        </p:blipFill>
        <p:spPr>
          <a:xfrm>
            <a:off x="6740434" y="-1570"/>
            <a:ext cx="2403566" cy="4687129"/>
          </a:xfrm>
          <a:prstGeom prst="rect">
            <a:avLst/>
          </a:prstGeom>
        </p:spPr>
      </p:pic>
      <p:pic>
        <p:nvPicPr>
          <p:cNvPr id="9" name="Immagine 8">
            <a:extLst>
              <a:ext uri="{FF2B5EF4-FFF2-40B4-BE49-F238E27FC236}">
                <a16:creationId xmlns:a16="http://schemas.microsoft.com/office/drawing/2014/main" id="{94AF6C38-DF9B-B8CA-2F9C-571CD3435E44}"/>
              </a:ext>
            </a:extLst>
          </p:cNvPr>
          <p:cNvPicPr>
            <a:picLocks noChangeAspect="1"/>
          </p:cNvPicPr>
          <p:nvPr userDrawn="1"/>
        </p:nvPicPr>
        <p:blipFill>
          <a:blip r:embed="rId3"/>
          <a:srcRect/>
          <a:stretch/>
        </p:blipFill>
        <p:spPr>
          <a:xfrm>
            <a:off x="257175" y="234950"/>
            <a:ext cx="1060323" cy="588235"/>
          </a:xfrm>
          <a:prstGeom prst="rect">
            <a:avLst/>
          </a:prstGeom>
        </p:spPr>
      </p:pic>
      <p:sp>
        <p:nvSpPr>
          <p:cNvPr id="6" name="Segnaposto testo 5">
            <a:extLst>
              <a:ext uri="{FF2B5EF4-FFF2-40B4-BE49-F238E27FC236}">
                <a16:creationId xmlns:a16="http://schemas.microsoft.com/office/drawing/2014/main" id="{D669448E-5594-9860-55D3-BFD7CF0F58D3}"/>
              </a:ext>
            </a:extLst>
          </p:cNvPr>
          <p:cNvSpPr>
            <a:spLocks noGrp="1"/>
          </p:cNvSpPr>
          <p:nvPr>
            <p:ph type="body" sz="quarter" idx="13"/>
          </p:nvPr>
        </p:nvSpPr>
        <p:spPr>
          <a:xfrm>
            <a:off x="1444612" y="3431822"/>
            <a:ext cx="4832350" cy="564445"/>
          </a:xfrm>
        </p:spPr>
        <p:txBody>
          <a:bodyPr lIns="0" tIns="0" rIns="0" bIns="0" anchor="t" anchorCtr="0"/>
          <a:lstStyle>
            <a:lvl1pPr marL="0" indent="0">
              <a:buNone/>
              <a:defRPr sz="1400" b="0">
                <a:solidFill>
                  <a:schemeClr val="bg1"/>
                </a:solidFill>
              </a:defRPr>
            </a:lvl1pPr>
            <a:lvl2pPr marL="342900" indent="0">
              <a:buNone/>
              <a:defRPr sz="1400" b="0">
                <a:solidFill>
                  <a:schemeClr val="bg1"/>
                </a:solidFill>
              </a:defRPr>
            </a:lvl2pPr>
            <a:lvl3pPr marL="685800" indent="0">
              <a:buNone/>
              <a:defRPr sz="1400" b="0">
                <a:solidFill>
                  <a:schemeClr val="bg1"/>
                </a:solidFill>
              </a:defRPr>
            </a:lvl3pPr>
            <a:lvl4pPr marL="1028700" indent="0">
              <a:buNone/>
              <a:defRPr sz="1500" b="0">
                <a:solidFill>
                  <a:schemeClr val="bg1"/>
                </a:solidFill>
              </a:defRPr>
            </a:lvl4pPr>
            <a:lvl5pPr marL="1371600" indent="0">
              <a:buNone/>
              <a:defRPr sz="1500" b="0">
                <a:solidFill>
                  <a:schemeClr val="bg1"/>
                </a:solidFill>
              </a:defRPr>
            </a:lvl5pPr>
          </a:lstStyle>
          <a:p>
            <a:pPr lvl="0"/>
            <a:r>
              <a:rPr lang="it-IT" dirty="0"/>
              <a:t>Fare clic per modificare gli stili del testo dello schema</a:t>
            </a:r>
          </a:p>
        </p:txBody>
      </p:sp>
      <p:grpSp>
        <p:nvGrpSpPr>
          <p:cNvPr id="20" name="Gruppo 19">
            <a:extLst>
              <a:ext uri="{FF2B5EF4-FFF2-40B4-BE49-F238E27FC236}">
                <a16:creationId xmlns:a16="http://schemas.microsoft.com/office/drawing/2014/main" id="{6751285E-2776-E860-25FE-86B2E0F4B477}"/>
              </a:ext>
            </a:extLst>
          </p:cNvPr>
          <p:cNvGrpSpPr/>
          <p:nvPr userDrawn="1"/>
        </p:nvGrpSpPr>
        <p:grpSpPr>
          <a:xfrm>
            <a:off x="162000" y="4687199"/>
            <a:ext cx="2856010" cy="375011"/>
            <a:chOff x="162000" y="4686820"/>
            <a:chExt cx="2856010" cy="375011"/>
          </a:xfrm>
        </p:grpSpPr>
        <p:sp>
          <p:nvSpPr>
            <p:cNvPr id="11" name="Text Placeholder 3">
              <a:extLst>
                <a:ext uri="{FF2B5EF4-FFF2-40B4-BE49-F238E27FC236}">
                  <a16:creationId xmlns:a16="http://schemas.microsoft.com/office/drawing/2014/main" id="{DC3B697B-6102-2826-48F8-0E8D970FCB75}"/>
                </a:ext>
              </a:extLst>
            </p:cNvPr>
            <p:cNvSpPr txBox="1">
              <a:spLocks/>
            </p:cNvSpPr>
            <p:nvPr userDrawn="1"/>
          </p:nvSpPr>
          <p:spPr>
            <a:xfrm>
              <a:off x="162000" y="4730021"/>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12" name="Immagine 11">
              <a:extLst>
                <a:ext uri="{FF2B5EF4-FFF2-40B4-BE49-F238E27FC236}">
                  <a16:creationId xmlns:a16="http://schemas.microsoft.com/office/drawing/2014/main" id="{638C45ED-DBAC-B6A2-3918-597F5F195393}"/>
                </a:ext>
              </a:extLst>
            </p:cNvPr>
            <p:cNvPicPr>
              <a:picLocks noChangeAspect="1"/>
            </p:cNvPicPr>
            <p:nvPr userDrawn="1"/>
          </p:nvPicPr>
          <p:blipFill>
            <a:blip r:embed="rId4"/>
            <a:srcRect/>
            <a:stretch/>
          </p:blipFill>
          <p:spPr>
            <a:xfrm>
              <a:off x="1018800" y="4686820"/>
              <a:ext cx="1015200" cy="375011"/>
            </a:xfrm>
            <a:prstGeom prst="rect">
              <a:avLst/>
            </a:prstGeom>
          </p:spPr>
        </p:pic>
        <p:pic>
          <p:nvPicPr>
            <p:cNvPr id="13" name="Immagine 12">
              <a:extLst>
                <a:ext uri="{FF2B5EF4-FFF2-40B4-BE49-F238E27FC236}">
                  <a16:creationId xmlns:a16="http://schemas.microsoft.com/office/drawing/2014/main" id="{E9CFDD58-8FB9-7E5F-8CF8-39E1D51FD112}"/>
                </a:ext>
              </a:extLst>
            </p:cNvPr>
            <p:cNvPicPr>
              <a:picLocks noChangeAspect="1"/>
            </p:cNvPicPr>
            <p:nvPr userDrawn="1"/>
          </p:nvPicPr>
          <p:blipFill>
            <a:blip r:embed="rId5"/>
            <a:srcRect/>
            <a:stretch/>
          </p:blipFill>
          <p:spPr>
            <a:xfrm>
              <a:off x="2091600" y="4863221"/>
              <a:ext cx="926410" cy="130905"/>
            </a:xfrm>
            <a:prstGeom prst="rect">
              <a:avLst/>
            </a:prstGeom>
          </p:spPr>
        </p:pic>
      </p:grpSp>
      <p:cxnSp>
        <p:nvCxnSpPr>
          <p:cNvPr id="14" name="Connettore 1 13">
            <a:extLst>
              <a:ext uri="{FF2B5EF4-FFF2-40B4-BE49-F238E27FC236}">
                <a16:creationId xmlns:a16="http://schemas.microsoft.com/office/drawing/2014/main" id="{FD87239A-938A-8860-6B71-B9E06635FEB5}"/>
              </a:ext>
            </a:extLst>
          </p:cNvPr>
          <p:cNvCxnSpPr>
            <a:cxnSpLocks/>
          </p:cNvCxnSpPr>
          <p:nvPr userDrawn="1"/>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0286B607-AD60-27D5-A9EA-0E192BB768E9}"/>
              </a:ext>
            </a:extLst>
          </p:cNvPr>
          <p:cNvGrpSpPr/>
          <p:nvPr userDrawn="1"/>
        </p:nvGrpSpPr>
        <p:grpSpPr>
          <a:xfrm>
            <a:off x="6872317" y="4657725"/>
            <a:ext cx="2052123" cy="523874"/>
            <a:chOff x="6872317" y="4657725"/>
            <a:chExt cx="2052123" cy="523874"/>
          </a:xfrm>
        </p:grpSpPr>
        <p:sp>
          <p:nvSpPr>
            <p:cNvPr id="10" name="Text Placeholder 3">
              <a:extLst>
                <a:ext uri="{FF2B5EF4-FFF2-40B4-BE49-F238E27FC236}">
                  <a16:creationId xmlns:a16="http://schemas.microsoft.com/office/drawing/2014/main" id="{75DFF8FC-D9A8-C31D-2BD0-3A77FA7F58D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8" name="Immagine 17" descr="Immagine che contiene testo, Carattere, Elementi grafici, grafica&#10;&#10;Descrizione generata automaticamente">
              <a:extLst>
                <a:ext uri="{FF2B5EF4-FFF2-40B4-BE49-F238E27FC236}">
                  <a16:creationId xmlns:a16="http://schemas.microsoft.com/office/drawing/2014/main" id="{46F0F6D3-FD02-18F5-9D3E-A73F4BF1FB96}"/>
                </a:ext>
              </a:extLst>
            </p:cNvPr>
            <p:cNvPicPr>
              <a:picLocks noChangeAspect="1"/>
            </p:cNvPicPr>
            <p:nvPr userDrawn="1"/>
          </p:nvPicPr>
          <p:blipFill>
            <a:blip r:embed="rId6"/>
            <a:stretch>
              <a:fillRect/>
            </a:stretch>
          </p:blipFill>
          <p:spPr>
            <a:xfrm>
              <a:off x="8400566" y="4657725"/>
              <a:ext cx="523874" cy="523874"/>
            </a:xfrm>
            <a:prstGeom prst="rect">
              <a:avLst/>
            </a:prstGeom>
          </p:spPr>
        </p:pic>
      </p:grpSp>
    </p:spTree>
    <p:extLst>
      <p:ext uri="{BB962C8B-B14F-4D97-AF65-F5344CB8AC3E}">
        <p14:creationId xmlns:p14="http://schemas.microsoft.com/office/powerpoint/2010/main" val="3403902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estazione sezione">
    <p:bg>
      <p:bgPr>
        <a:solidFill>
          <a:srgbClr val="1D71B8"/>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1D272DA-8263-DF84-872F-CD0BB90D3D9E}"/>
              </a:ext>
            </a:extLst>
          </p:cNvPr>
          <p:cNvPicPr>
            <a:picLocks noChangeAspect="1"/>
          </p:cNvPicPr>
          <p:nvPr userDrawn="1"/>
        </p:nvPicPr>
        <p:blipFill rotWithShape="1">
          <a:blip r:embed="rId2"/>
          <a:srcRect t="42888" b="3962"/>
          <a:stretch/>
        </p:blipFill>
        <p:spPr>
          <a:xfrm flipH="1">
            <a:off x="0" y="135270"/>
            <a:ext cx="9144000" cy="5143500"/>
          </a:xfrm>
          <a:prstGeom prst="rect">
            <a:avLst/>
          </a:prstGeom>
        </p:spPr>
      </p:pic>
      <p:sp>
        <p:nvSpPr>
          <p:cNvPr id="2" name="Title 1"/>
          <p:cNvSpPr>
            <a:spLocks noGrp="1"/>
          </p:cNvSpPr>
          <p:nvPr>
            <p:ph type="title" hasCustomPrompt="1"/>
          </p:nvPr>
        </p:nvSpPr>
        <p:spPr>
          <a:xfrm>
            <a:off x="250825" y="1166813"/>
            <a:ext cx="5726113" cy="1622261"/>
          </a:xfrm>
        </p:spPr>
        <p:txBody>
          <a:bodyPr lIns="0" tIns="0" rIns="0" bIns="0" anchor="t" anchorCtr="0"/>
          <a:lstStyle>
            <a:lvl1pPr>
              <a:lnSpc>
                <a:spcPts val="4700"/>
              </a:lnSpc>
              <a:defRPr sz="4500" b="1">
                <a:solidFill>
                  <a:schemeClr val="bg1"/>
                </a:solidFill>
              </a:defRPr>
            </a:lvl1pPr>
          </a:lstStyle>
          <a:p>
            <a:r>
              <a:rPr lang="it-IT" dirty="0"/>
              <a:t>Inserisci qui</a:t>
            </a:r>
            <a:br>
              <a:rPr lang="it-IT" dirty="0"/>
            </a:br>
            <a:r>
              <a:rPr lang="it-IT" dirty="0"/>
              <a:t>il titolo</a:t>
            </a:r>
            <a:endParaRPr lang="en-US" dirty="0"/>
          </a:p>
        </p:txBody>
      </p:sp>
      <p:sp>
        <p:nvSpPr>
          <p:cNvPr id="3" name="Text Placeholder 2"/>
          <p:cNvSpPr>
            <a:spLocks noGrp="1"/>
          </p:cNvSpPr>
          <p:nvPr>
            <p:ph type="body" idx="1" hasCustomPrompt="1"/>
          </p:nvPr>
        </p:nvSpPr>
        <p:spPr>
          <a:xfrm>
            <a:off x="250825" y="2392363"/>
            <a:ext cx="5726113" cy="847226"/>
          </a:xfrm>
        </p:spPr>
        <p:txBody>
          <a:bodyPr lIns="0" tIns="0" rIns="0" bIns="0"/>
          <a:lstStyle>
            <a:lvl1pPr marL="0" indent="0">
              <a:spcBef>
                <a:spcPts val="0"/>
              </a:spcBef>
              <a:buNone/>
              <a:defRPr sz="20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dirty="0"/>
              <a:t>Inserisci qui </a:t>
            </a:r>
          </a:p>
          <a:p>
            <a:pPr lvl="0"/>
            <a:r>
              <a:rPr lang="it-IT" dirty="0"/>
              <a:t>il sottotitolo</a:t>
            </a:r>
          </a:p>
        </p:txBody>
      </p:sp>
      <p:sp>
        <p:nvSpPr>
          <p:cNvPr id="5" name="Footer Placeholder 4"/>
          <p:cNvSpPr>
            <a:spLocks noGrp="1"/>
          </p:cNvSpPr>
          <p:nvPr>
            <p:ph type="ftr" sz="quarter" idx="11"/>
          </p:nvPr>
        </p:nvSpPr>
        <p:spPr>
          <a:xfrm>
            <a:off x="250825" y="3431276"/>
            <a:ext cx="1066673" cy="273844"/>
          </a:xfrm>
          <a:prstGeom prst="rect">
            <a:avLst/>
          </a:prstGeom>
        </p:spPr>
        <p:txBody>
          <a:bodyPr lIns="0" tIns="0" rIns="0" bIns="0" anchor="t" anchorCtr="0"/>
          <a:lstStyle>
            <a:lvl1pPr algn="l">
              <a:defRPr sz="1400" b="1">
                <a:solidFill>
                  <a:schemeClr val="bg1"/>
                </a:solidFill>
                <a:latin typeface="Arial" panose="020B0604020202020204" pitchFamily="34" charset="0"/>
                <a:cs typeface="Arial" panose="020B0604020202020204" pitchFamily="34" charset="0"/>
              </a:defRPr>
            </a:lvl1pPr>
          </a:lstStyle>
          <a:p>
            <a:r>
              <a:rPr lang="it-IT" dirty="0"/>
              <a:t>RELATORE: </a:t>
            </a:r>
          </a:p>
        </p:txBody>
      </p:sp>
      <p:pic>
        <p:nvPicPr>
          <p:cNvPr id="7" name="Immagine 6">
            <a:extLst>
              <a:ext uri="{FF2B5EF4-FFF2-40B4-BE49-F238E27FC236}">
                <a16:creationId xmlns:a16="http://schemas.microsoft.com/office/drawing/2014/main" id="{B82B7AD0-0626-23F8-0A8E-CCF8B713342F}"/>
              </a:ext>
            </a:extLst>
          </p:cNvPr>
          <p:cNvPicPr>
            <a:picLocks noChangeAspect="1"/>
          </p:cNvPicPr>
          <p:nvPr userDrawn="1"/>
        </p:nvPicPr>
        <p:blipFill rotWithShape="1">
          <a:blip r:embed="rId3"/>
          <a:srcRect l="-5445" t="-4877" r="50000" b="-2635"/>
          <a:stretch/>
        </p:blipFill>
        <p:spPr>
          <a:xfrm>
            <a:off x="6740434" y="-1570"/>
            <a:ext cx="2403566" cy="4687129"/>
          </a:xfrm>
          <a:prstGeom prst="rect">
            <a:avLst/>
          </a:prstGeom>
        </p:spPr>
      </p:pic>
      <p:pic>
        <p:nvPicPr>
          <p:cNvPr id="9" name="Immagine 8">
            <a:extLst>
              <a:ext uri="{FF2B5EF4-FFF2-40B4-BE49-F238E27FC236}">
                <a16:creationId xmlns:a16="http://schemas.microsoft.com/office/drawing/2014/main" id="{94AF6C38-DF9B-B8CA-2F9C-571CD3435E44}"/>
              </a:ext>
            </a:extLst>
          </p:cNvPr>
          <p:cNvPicPr>
            <a:picLocks noChangeAspect="1"/>
          </p:cNvPicPr>
          <p:nvPr userDrawn="1"/>
        </p:nvPicPr>
        <p:blipFill>
          <a:blip r:embed="rId4"/>
          <a:srcRect/>
          <a:stretch/>
        </p:blipFill>
        <p:spPr>
          <a:xfrm>
            <a:off x="257175" y="234950"/>
            <a:ext cx="1060323" cy="588235"/>
          </a:xfrm>
          <a:prstGeom prst="rect">
            <a:avLst/>
          </a:prstGeom>
        </p:spPr>
      </p:pic>
      <p:sp>
        <p:nvSpPr>
          <p:cNvPr id="6" name="Segnaposto testo 5">
            <a:extLst>
              <a:ext uri="{FF2B5EF4-FFF2-40B4-BE49-F238E27FC236}">
                <a16:creationId xmlns:a16="http://schemas.microsoft.com/office/drawing/2014/main" id="{D669448E-5594-9860-55D3-BFD7CF0F58D3}"/>
              </a:ext>
            </a:extLst>
          </p:cNvPr>
          <p:cNvSpPr>
            <a:spLocks noGrp="1"/>
          </p:cNvSpPr>
          <p:nvPr>
            <p:ph type="body" sz="quarter" idx="13"/>
          </p:nvPr>
        </p:nvSpPr>
        <p:spPr>
          <a:xfrm>
            <a:off x="1444612" y="3431822"/>
            <a:ext cx="4832350" cy="564445"/>
          </a:xfrm>
        </p:spPr>
        <p:txBody>
          <a:bodyPr lIns="0" tIns="0" rIns="0" bIns="0" anchor="t" anchorCtr="0"/>
          <a:lstStyle>
            <a:lvl1pPr marL="0" indent="0">
              <a:buNone/>
              <a:defRPr sz="1400" b="0">
                <a:solidFill>
                  <a:schemeClr val="bg1"/>
                </a:solidFill>
              </a:defRPr>
            </a:lvl1pPr>
            <a:lvl2pPr marL="342900" indent="0">
              <a:buNone/>
              <a:defRPr sz="1400" b="0">
                <a:solidFill>
                  <a:schemeClr val="bg1"/>
                </a:solidFill>
              </a:defRPr>
            </a:lvl2pPr>
            <a:lvl3pPr marL="685800" indent="0">
              <a:buNone/>
              <a:defRPr sz="1400" b="0">
                <a:solidFill>
                  <a:schemeClr val="bg1"/>
                </a:solidFill>
              </a:defRPr>
            </a:lvl3pPr>
            <a:lvl4pPr marL="1028700" indent="0">
              <a:buNone/>
              <a:defRPr sz="1500" b="0">
                <a:solidFill>
                  <a:schemeClr val="bg1"/>
                </a:solidFill>
              </a:defRPr>
            </a:lvl4pPr>
            <a:lvl5pPr marL="1371600" indent="0">
              <a:buNone/>
              <a:defRPr sz="1500" b="0">
                <a:solidFill>
                  <a:schemeClr val="bg1"/>
                </a:solidFill>
              </a:defRPr>
            </a:lvl5pPr>
          </a:lstStyle>
          <a:p>
            <a:pPr lvl="0"/>
            <a:r>
              <a:rPr lang="it-IT" dirty="0"/>
              <a:t>Fare clic per modificare gli stili del testo dello schema</a:t>
            </a:r>
          </a:p>
        </p:txBody>
      </p:sp>
      <p:cxnSp>
        <p:nvCxnSpPr>
          <p:cNvPr id="14" name="Connettore 1 13">
            <a:extLst>
              <a:ext uri="{FF2B5EF4-FFF2-40B4-BE49-F238E27FC236}">
                <a16:creationId xmlns:a16="http://schemas.microsoft.com/office/drawing/2014/main" id="{FD87239A-938A-8860-6B71-B9E06635FEB5}"/>
              </a:ext>
            </a:extLst>
          </p:cNvPr>
          <p:cNvCxnSpPr>
            <a:cxnSpLocks/>
          </p:cNvCxnSpPr>
          <p:nvPr userDrawn="1"/>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0286B607-AD60-27D5-A9EA-0E192BB768E9}"/>
              </a:ext>
            </a:extLst>
          </p:cNvPr>
          <p:cNvGrpSpPr/>
          <p:nvPr userDrawn="1"/>
        </p:nvGrpSpPr>
        <p:grpSpPr>
          <a:xfrm>
            <a:off x="6872317" y="4657725"/>
            <a:ext cx="2052123" cy="523874"/>
            <a:chOff x="6872317" y="4657725"/>
            <a:chExt cx="2052123" cy="523874"/>
          </a:xfrm>
        </p:grpSpPr>
        <p:sp>
          <p:nvSpPr>
            <p:cNvPr id="10" name="Text Placeholder 3">
              <a:extLst>
                <a:ext uri="{FF2B5EF4-FFF2-40B4-BE49-F238E27FC236}">
                  <a16:creationId xmlns:a16="http://schemas.microsoft.com/office/drawing/2014/main" id="{75DFF8FC-D9A8-C31D-2BD0-3A77FA7F58D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8" name="Immagine 17" descr="Immagine che contiene testo, Carattere, Elementi grafici, grafica&#10;&#10;Descrizione generata automaticamente">
              <a:extLst>
                <a:ext uri="{FF2B5EF4-FFF2-40B4-BE49-F238E27FC236}">
                  <a16:creationId xmlns:a16="http://schemas.microsoft.com/office/drawing/2014/main" id="{46F0F6D3-FD02-18F5-9D3E-A73F4BF1FB96}"/>
                </a:ext>
              </a:extLst>
            </p:cNvPr>
            <p:cNvPicPr>
              <a:picLocks noChangeAspect="1"/>
            </p:cNvPicPr>
            <p:nvPr userDrawn="1"/>
          </p:nvPicPr>
          <p:blipFill>
            <a:blip r:embed="rId5"/>
            <a:stretch>
              <a:fillRect/>
            </a:stretch>
          </p:blipFill>
          <p:spPr>
            <a:xfrm>
              <a:off x="8400566" y="4657725"/>
              <a:ext cx="523874" cy="523874"/>
            </a:xfrm>
            <a:prstGeom prst="rect">
              <a:avLst/>
            </a:prstGeom>
          </p:spPr>
        </p:pic>
      </p:grpSp>
      <p:grpSp>
        <p:nvGrpSpPr>
          <p:cNvPr id="25" name="Gruppo 24">
            <a:extLst>
              <a:ext uri="{FF2B5EF4-FFF2-40B4-BE49-F238E27FC236}">
                <a16:creationId xmlns:a16="http://schemas.microsoft.com/office/drawing/2014/main" id="{19ECD101-A212-2EC2-7ED9-FC3ABEEB5413}"/>
              </a:ext>
            </a:extLst>
          </p:cNvPr>
          <p:cNvGrpSpPr/>
          <p:nvPr userDrawn="1"/>
        </p:nvGrpSpPr>
        <p:grpSpPr>
          <a:xfrm>
            <a:off x="160207" y="4687199"/>
            <a:ext cx="2858274" cy="375637"/>
            <a:chOff x="160207" y="4686820"/>
            <a:chExt cx="2858274" cy="375637"/>
          </a:xfrm>
        </p:grpSpPr>
        <p:sp>
          <p:nvSpPr>
            <p:cNvPr id="26" name="Text Placeholder 3">
              <a:extLst>
                <a:ext uri="{FF2B5EF4-FFF2-40B4-BE49-F238E27FC236}">
                  <a16:creationId xmlns:a16="http://schemas.microsoft.com/office/drawing/2014/main" id="{C434CDE9-1BA4-DE23-4F70-B6DE0E0D26D8}"/>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27" name="Immagine 26">
              <a:extLst>
                <a:ext uri="{FF2B5EF4-FFF2-40B4-BE49-F238E27FC236}">
                  <a16:creationId xmlns:a16="http://schemas.microsoft.com/office/drawing/2014/main" id="{358A30AA-C731-B8E5-2AA5-1B355DC92AEB}"/>
                </a:ext>
              </a:extLst>
            </p:cNvPr>
            <p:cNvPicPr>
              <a:picLocks noChangeAspect="1"/>
            </p:cNvPicPr>
            <p:nvPr userDrawn="1"/>
          </p:nvPicPr>
          <p:blipFill>
            <a:blip r:embed="rId6"/>
            <a:srcRect/>
            <a:stretch/>
          </p:blipFill>
          <p:spPr>
            <a:xfrm>
              <a:off x="1017841" y="4686820"/>
              <a:ext cx="1016895" cy="375637"/>
            </a:xfrm>
            <a:prstGeom prst="rect">
              <a:avLst/>
            </a:prstGeom>
          </p:spPr>
        </p:pic>
        <p:pic>
          <p:nvPicPr>
            <p:cNvPr id="28" name="Immagine 27">
              <a:extLst>
                <a:ext uri="{FF2B5EF4-FFF2-40B4-BE49-F238E27FC236}">
                  <a16:creationId xmlns:a16="http://schemas.microsoft.com/office/drawing/2014/main" id="{682BE03C-D18F-AA8A-2358-92E4524463A0}"/>
                </a:ext>
              </a:extLst>
            </p:cNvPr>
            <p:cNvPicPr>
              <a:picLocks noChangeAspect="1"/>
            </p:cNvPicPr>
            <p:nvPr userDrawn="1"/>
          </p:nvPicPr>
          <p:blipFill>
            <a:blip r:embed="rId7"/>
            <a:srcRect/>
            <a:stretch/>
          </p:blipFill>
          <p:spPr>
            <a:xfrm>
              <a:off x="2092071" y="4861789"/>
              <a:ext cx="926410" cy="130905"/>
            </a:xfrm>
            <a:prstGeom prst="rect">
              <a:avLst/>
            </a:prstGeom>
          </p:spPr>
        </p:pic>
      </p:grpSp>
    </p:spTree>
    <p:extLst>
      <p:ext uri="{BB962C8B-B14F-4D97-AF65-F5344CB8AC3E}">
        <p14:creationId xmlns:p14="http://schemas.microsoft.com/office/powerpoint/2010/main" val="782147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250825" y="1166813"/>
            <a:ext cx="5726113" cy="1101725"/>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3" name="Content Placeholder 2"/>
          <p:cNvSpPr>
            <a:spLocks noGrp="1"/>
          </p:cNvSpPr>
          <p:nvPr>
            <p:ph sz="half" idx="1"/>
          </p:nvPr>
        </p:nvSpPr>
        <p:spPr>
          <a:xfrm>
            <a:off x="250825" y="2392364"/>
            <a:ext cx="3532281" cy="219551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Content Placeholder 3"/>
          <p:cNvSpPr>
            <a:spLocks noGrp="1"/>
          </p:cNvSpPr>
          <p:nvPr>
            <p:ph sz="half" idx="2"/>
          </p:nvPr>
        </p:nvSpPr>
        <p:spPr>
          <a:xfrm>
            <a:off x="3890682" y="2392364"/>
            <a:ext cx="3532281" cy="219551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668543716"/>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250825" y="1166813"/>
            <a:ext cx="5726113" cy="1101725"/>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3" name="Content Placeholder 2"/>
          <p:cNvSpPr>
            <a:spLocks noGrp="1"/>
          </p:cNvSpPr>
          <p:nvPr>
            <p:ph sz="half" idx="1"/>
          </p:nvPr>
        </p:nvSpPr>
        <p:spPr>
          <a:xfrm>
            <a:off x="250825" y="2392363"/>
            <a:ext cx="4357688" cy="2195511"/>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egnaposto immagine 5">
            <a:extLst>
              <a:ext uri="{FF2B5EF4-FFF2-40B4-BE49-F238E27FC236}">
                <a16:creationId xmlns:a16="http://schemas.microsoft.com/office/drawing/2014/main" id="{C7C55CBD-22BD-80BB-B90C-CBED35E16A07}"/>
              </a:ext>
            </a:extLst>
          </p:cNvPr>
          <p:cNvSpPr>
            <a:spLocks noGrp="1"/>
          </p:cNvSpPr>
          <p:nvPr>
            <p:ph type="pic" sz="quarter" idx="10"/>
          </p:nvPr>
        </p:nvSpPr>
        <p:spPr>
          <a:xfrm>
            <a:off x="5343525" y="0"/>
            <a:ext cx="3800475" cy="5143500"/>
          </a:xfrm>
        </p:spPr>
        <p:txBody>
          <a:bodyPr/>
          <a:lstStyle/>
          <a:p>
            <a:endParaRPr lang="it-IT"/>
          </a:p>
        </p:txBody>
      </p:sp>
    </p:spTree>
    <p:extLst>
      <p:ext uri="{BB962C8B-B14F-4D97-AF65-F5344CB8AC3E}">
        <p14:creationId xmlns:p14="http://schemas.microsoft.com/office/powerpoint/2010/main" val="89250911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in alto + 3 colonne testo">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C7C55CBD-22BD-80BB-B90C-CBED35E16A07}"/>
              </a:ext>
            </a:extLst>
          </p:cNvPr>
          <p:cNvSpPr>
            <a:spLocks noGrp="1"/>
          </p:cNvSpPr>
          <p:nvPr>
            <p:ph type="pic" sz="quarter" idx="10"/>
          </p:nvPr>
        </p:nvSpPr>
        <p:spPr>
          <a:xfrm>
            <a:off x="1" y="0"/>
            <a:ext cx="9144000" cy="2139950"/>
          </a:xfrm>
        </p:spPr>
        <p:txBody>
          <a:bodyPr/>
          <a:lstStyle/>
          <a:p>
            <a:endParaRPr lang="it-IT"/>
          </a:p>
        </p:txBody>
      </p:sp>
      <p:sp>
        <p:nvSpPr>
          <p:cNvPr id="2" name="Title 1"/>
          <p:cNvSpPr>
            <a:spLocks noGrp="1"/>
          </p:cNvSpPr>
          <p:nvPr>
            <p:ph type="title"/>
          </p:nvPr>
        </p:nvSpPr>
        <p:spPr>
          <a:xfrm>
            <a:off x="250825" y="1166813"/>
            <a:ext cx="8642350" cy="973137"/>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8" name="Segnaposto testo 7">
            <a:extLst>
              <a:ext uri="{FF2B5EF4-FFF2-40B4-BE49-F238E27FC236}">
                <a16:creationId xmlns:a16="http://schemas.microsoft.com/office/drawing/2014/main" id="{763AC3AB-91B4-49E8-DA78-78FA98108D35}"/>
              </a:ext>
            </a:extLst>
          </p:cNvPr>
          <p:cNvSpPr>
            <a:spLocks noGrp="1"/>
          </p:cNvSpPr>
          <p:nvPr>
            <p:ph type="body" sz="quarter" idx="20"/>
          </p:nvPr>
        </p:nvSpPr>
        <p:spPr>
          <a:xfrm>
            <a:off x="719138" y="2392363"/>
            <a:ext cx="7705725" cy="2195512"/>
          </a:xfrm>
        </p:spPr>
        <p:txBody>
          <a:bodyPr lIns="0" tIns="0" rIns="0" bIns="0" numCol="3"/>
          <a:lstStyle>
            <a:lvl1pPr marL="0" indent="0" algn="l">
              <a:buFont typeface="Arial" panose="020B0604020202020204" pitchFamily="34" charset="0"/>
              <a:buNone/>
              <a:defRPr sz="1100"/>
            </a:lvl1pPr>
            <a:lvl2pPr marL="342900" indent="0" algn="l">
              <a:buFont typeface="Arial" panose="020B0604020202020204" pitchFamily="34" charset="0"/>
              <a:buNone/>
              <a:defRPr sz="1100"/>
            </a:lvl2pPr>
            <a:lvl3pPr marL="685800" indent="0" algn="l">
              <a:buFont typeface="Arial" panose="020B0604020202020204" pitchFamily="34" charset="0"/>
              <a:buNone/>
              <a:defRPr sz="1400"/>
            </a:lvl3pPr>
            <a:lvl4pPr marL="1028700" indent="0" algn="l">
              <a:buFont typeface="Arial" panose="020B0604020202020204" pitchFamily="34" charset="0"/>
              <a:buNone/>
              <a:defRPr sz="1400"/>
            </a:lvl4pPr>
            <a:lvl5pPr marL="1371600" indent="0" algn="l">
              <a:buFont typeface="Arial" panose="020B0604020202020204" pitchFamily="34" charset="0"/>
              <a:buNone/>
              <a:defRPr sz="1400"/>
            </a:lvl5pPr>
          </a:lstStyle>
          <a:p>
            <a:pPr lvl="0"/>
            <a:r>
              <a:rPr lang="it-IT" dirty="0"/>
              <a:t>Fare clic per modificare gli stili del testo dello schema</a:t>
            </a:r>
          </a:p>
        </p:txBody>
      </p:sp>
    </p:spTree>
    <p:extLst>
      <p:ext uri="{BB962C8B-B14F-4D97-AF65-F5344CB8AC3E}">
        <p14:creationId xmlns:p14="http://schemas.microsoft.com/office/powerpoint/2010/main" val="264514580"/>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88075"/>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7" name="Segnaposto immagine 6">
            <a:extLst>
              <a:ext uri="{FF2B5EF4-FFF2-40B4-BE49-F238E27FC236}">
                <a16:creationId xmlns:a16="http://schemas.microsoft.com/office/drawing/2014/main" id="{A39F28F3-FD7C-B812-D0B7-8A73DEB1FCB2}"/>
              </a:ext>
            </a:extLst>
          </p:cNvPr>
          <p:cNvSpPr>
            <a:spLocks noGrp="1"/>
          </p:cNvSpPr>
          <p:nvPr>
            <p:ph type="pic" sz="quarter" idx="10"/>
          </p:nvPr>
        </p:nvSpPr>
        <p:spPr>
          <a:xfrm>
            <a:off x="0" y="0"/>
            <a:ext cx="9144000" cy="5143500"/>
          </a:xfrm>
          <a:solidFill>
            <a:srgbClr val="1D71B8">
              <a:alpha val="15000"/>
            </a:srgbClr>
          </a:solidFill>
        </p:spPr>
        <p:txBody>
          <a:bodyPr/>
          <a:lstStyle/>
          <a:p>
            <a:endParaRPr lang="it-IT" dirty="0"/>
          </a:p>
        </p:txBody>
      </p:sp>
      <p:sp>
        <p:nvSpPr>
          <p:cNvPr id="2" name="Title 1"/>
          <p:cNvSpPr>
            <a:spLocks noGrp="1"/>
          </p:cNvSpPr>
          <p:nvPr>
            <p:ph type="title"/>
          </p:nvPr>
        </p:nvSpPr>
        <p:spPr>
          <a:xfrm>
            <a:off x="250825" y="1166813"/>
            <a:ext cx="3960813" cy="3421062"/>
          </a:xfrm>
        </p:spPr>
        <p:txBody>
          <a:bodyPr lIns="0" tIns="0" rIns="0" bIns="0" anchor="t" anchorCtr="0"/>
          <a:lstStyle>
            <a:lvl1pPr>
              <a:defRPr sz="2000"/>
            </a:lvl1pPr>
          </a:lstStyle>
          <a:p>
            <a:r>
              <a:rPr lang="it-IT" dirty="0"/>
              <a:t>Fare clic per modificare lo stile del titolo dello schema</a:t>
            </a:r>
            <a:endParaRPr lang="en-US" dirty="0"/>
          </a:p>
        </p:txBody>
      </p:sp>
    </p:spTree>
    <p:extLst>
      <p:ext uri="{BB962C8B-B14F-4D97-AF65-F5344CB8AC3E}">
        <p14:creationId xmlns:p14="http://schemas.microsoft.com/office/powerpoint/2010/main" val="2802451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1166813"/>
            <a:ext cx="8642350" cy="973137"/>
          </a:xfrm>
          <a:prstGeom prst="rect">
            <a:avLst/>
          </a:prstGeom>
        </p:spPr>
        <p:txBody>
          <a:bodyPr vert="horz" lIns="91440" tIns="45720" rIns="91440" bIns="45720" rtlCol="0" anchor="ctr">
            <a:no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250825" y="2392364"/>
            <a:ext cx="8642350" cy="2195512"/>
          </a:xfrm>
          <a:prstGeom prst="rect">
            <a:avLst/>
          </a:prstGeom>
        </p:spPr>
        <p:txBody>
          <a:bodyPr vert="horz" lIns="91440" tIns="45720" rIns="91440" bIns="45720" rtlCol="0">
            <a:no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pic>
        <p:nvPicPr>
          <p:cNvPr id="12" name="Immagine 11">
            <a:extLst>
              <a:ext uri="{FF2B5EF4-FFF2-40B4-BE49-F238E27FC236}">
                <a16:creationId xmlns:a16="http://schemas.microsoft.com/office/drawing/2014/main" id="{82117792-2883-2FFA-E9B8-ADDDF7585FBF}"/>
              </a:ext>
            </a:extLst>
          </p:cNvPr>
          <p:cNvPicPr>
            <a:picLocks noChangeAspect="1"/>
          </p:cNvPicPr>
          <p:nvPr userDrawn="1"/>
        </p:nvPicPr>
        <p:blipFill>
          <a:blip r:embed="rId13"/>
          <a:stretch>
            <a:fillRect/>
          </a:stretch>
        </p:blipFill>
        <p:spPr>
          <a:xfrm>
            <a:off x="250825" y="243614"/>
            <a:ext cx="1060323" cy="588236"/>
          </a:xfrm>
          <a:prstGeom prst="rect">
            <a:avLst/>
          </a:prstGeom>
        </p:spPr>
      </p:pic>
      <p:grpSp>
        <p:nvGrpSpPr>
          <p:cNvPr id="18" name="Gruppo 17">
            <a:extLst>
              <a:ext uri="{FF2B5EF4-FFF2-40B4-BE49-F238E27FC236}">
                <a16:creationId xmlns:a16="http://schemas.microsoft.com/office/drawing/2014/main" id="{1C059A17-1475-2C1B-2FFC-14CD1CD7459C}"/>
              </a:ext>
            </a:extLst>
          </p:cNvPr>
          <p:cNvGrpSpPr/>
          <p:nvPr userDrawn="1"/>
        </p:nvGrpSpPr>
        <p:grpSpPr>
          <a:xfrm>
            <a:off x="6872317" y="4650906"/>
            <a:ext cx="2055759" cy="530952"/>
            <a:chOff x="6872317" y="4650906"/>
            <a:chExt cx="2055759" cy="530952"/>
          </a:xfrm>
        </p:grpSpPr>
        <p:pic>
          <p:nvPicPr>
            <p:cNvPr id="6" name="Immagine 5">
              <a:extLst>
                <a:ext uri="{FF2B5EF4-FFF2-40B4-BE49-F238E27FC236}">
                  <a16:creationId xmlns:a16="http://schemas.microsoft.com/office/drawing/2014/main" id="{CCF301EB-9C92-A6B4-2A4A-F1C081D07DDE}"/>
                </a:ext>
              </a:extLst>
            </p:cNvPr>
            <p:cNvPicPr>
              <a:picLocks noChangeAspect="1"/>
            </p:cNvPicPr>
            <p:nvPr userDrawn="1"/>
          </p:nvPicPr>
          <p:blipFill>
            <a:blip r:embed="rId14"/>
            <a:srcRect/>
            <a:stretch/>
          </p:blipFill>
          <p:spPr>
            <a:xfrm>
              <a:off x="8397124" y="4650906"/>
              <a:ext cx="530952" cy="530952"/>
            </a:xfrm>
            <a:prstGeom prst="rect">
              <a:avLst/>
            </a:prstGeom>
          </p:spPr>
        </p:pic>
        <p:sp>
          <p:nvSpPr>
            <p:cNvPr id="7" name="Text Placeholder 3">
              <a:extLst>
                <a:ext uri="{FF2B5EF4-FFF2-40B4-BE49-F238E27FC236}">
                  <a16:creationId xmlns:a16="http://schemas.microsoft.com/office/drawing/2014/main" id="{29C50DCD-E480-C68B-4159-CA02D766BF8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a:t>CONFERENCE ORGANIZERS</a:t>
              </a:r>
              <a:endParaRPr lang="it-IT" dirty="0"/>
            </a:p>
          </p:txBody>
        </p:sp>
      </p:grpSp>
      <p:grpSp>
        <p:nvGrpSpPr>
          <p:cNvPr id="17" name="Gruppo 16">
            <a:extLst>
              <a:ext uri="{FF2B5EF4-FFF2-40B4-BE49-F238E27FC236}">
                <a16:creationId xmlns:a16="http://schemas.microsoft.com/office/drawing/2014/main" id="{BEF16EAC-A3F7-F820-9B86-08CC1F6B3CE1}"/>
              </a:ext>
            </a:extLst>
          </p:cNvPr>
          <p:cNvGrpSpPr/>
          <p:nvPr userDrawn="1"/>
        </p:nvGrpSpPr>
        <p:grpSpPr>
          <a:xfrm>
            <a:off x="160207" y="4687200"/>
            <a:ext cx="2857803" cy="375011"/>
            <a:chOff x="160207" y="4702709"/>
            <a:chExt cx="2857803" cy="375011"/>
          </a:xfrm>
        </p:grpSpPr>
        <p:sp>
          <p:nvSpPr>
            <p:cNvPr id="8" name="Text Placeholder 3">
              <a:extLst>
                <a:ext uri="{FF2B5EF4-FFF2-40B4-BE49-F238E27FC236}">
                  <a16:creationId xmlns:a16="http://schemas.microsoft.com/office/drawing/2014/main" id="{7162E242-C8D3-7964-A88C-3D57D5C0C795}"/>
                </a:ext>
              </a:extLst>
            </p:cNvPr>
            <p:cNvSpPr txBox="1">
              <a:spLocks/>
            </p:cNvSpPr>
            <p:nvPr userDrawn="1"/>
          </p:nvSpPr>
          <p:spPr>
            <a:xfrm>
              <a:off x="160207" y="4745909"/>
              <a:ext cx="1429696"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t>ORGANIZERS</a:t>
              </a:r>
            </a:p>
          </p:txBody>
        </p:sp>
        <p:pic>
          <p:nvPicPr>
            <p:cNvPr id="9" name="Immagine 8">
              <a:extLst>
                <a:ext uri="{FF2B5EF4-FFF2-40B4-BE49-F238E27FC236}">
                  <a16:creationId xmlns:a16="http://schemas.microsoft.com/office/drawing/2014/main" id="{055698CF-98FE-F4CC-921A-0D0ABE57CCB2}"/>
                </a:ext>
              </a:extLst>
            </p:cNvPr>
            <p:cNvPicPr>
              <a:picLocks noChangeAspect="1"/>
            </p:cNvPicPr>
            <p:nvPr userDrawn="1"/>
          </p:nvPicPr>
          <p:blipFill>
            <a:blip r:embed="rId15"/>
            <a:srcRect/>
            <a:stretch/>
          </p:blipFill>
          <p:spPr>
            <a:xfrm>
              <a:off x="1018800" y="4702709"/>
              <a:ext cx="1015200" cy="375011"/>
            </a:xfrm>
            <a:prstGeom prst="rect">
              <a:avLst/>
            </a:prstGeom>
          </p:spPr>
        </p:pic>
        <p:pic>
          <p:nvPicPr>
            <p:cNvPr id="10" name="Immagine 9">
              <a:extLst>
                <a:ext uri="{FF2B5EF4-FFF2-40B4-BE49-F238E27FC236}">
                  <a16:creationId xmlns:a16="http://schemas.microsoft.com/office/drawing/2014/main" id="{C771EA30-CB2F-CBDE-0581-EA1E86A4F809}"/>
                </a:ext>
              </a:extLst>
            </p:cNvPr>
            <p:cNvPicPr>
              <a:picLocks noChangeAspect="1"/>
            </p:cNvPicPr>
            <p:nvPr userDrawn="1"/>
          </p:nvPicPr>
          <p:blipFill>
            <a:blip r:embed="rId16"/>
            <a:stretch>
              <a:fillRect/>
            </a:stretch>
          </p:blipFill>
          <p:spPr>
            <a:xfrm>
              <a:off x="2091600" y="4702709"/>
              <a:ext cx="926410" cy="367255"/>
            </a:xfrm>
            <a:prstGeom prst="rect">
              <a:avLst/>
            </a:prstGeom>
          </p:spPr>
        </p:pic>
      </p:grpSp>
      <p:cxnSp>
        <p:nvCxnSpPr>
          <p:cNvPr id="13" name="Connettore 1 12">
            <a:extLst>
              <a:ext uri="{FF2B5EF4-FFF2-40B4-BE49-F238E27FC236}">
                <a16:creationId xmlns:a16="http://schemas.microsoft.com/office/drawing/2014/main" id="{F22FD1F9-807C-C0B9-7E15-7E27305A0CE5}"/>
              </a:ext>
            </a:extLst>
          </p:cNvPr>
          <p:cNvCxnSpPr>
            <a:cxnSpLocks/>
          </p:cNvCxnSpPr>
          <p:nvPr userDrawn="1"/>
        </p:nvCxnSpPr>
        <p:spPr>
          <a:xfrm>
            <a:off x="250825" y="4659313"/>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2" descr="Bonney Forge - Crunchbase Company Profile &amp; Funding">
            <a:extLst>
              <a:ext uri="{FF2B5EF4-FFF2-40B4-BE49-F238E27FC236}">
                <a16:creationId xmlns:a16="http://schemas.microsoft.com/office/drawing/2014/main" id="{3013F78C-684A-12D4-6931-793FFC8B4CD8}"/>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227824" y="213425"/>
            <a:ext cx="665351" cy="665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FB22422C-E51C-411F-8022-D84C7CA1D011}"/>
              </a:ext>
            </a:extLst>
          </p:cNvPr>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p:blipFill>
        <p:spPr bwMode="auto">
          <a:xfrm>
            <a:off x="6479151" y="13963"/>
            <a:ext cx="1083322" cy="1083322"/>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9DE7E993-1E46-2022-027A-0E922EA18EF1}"/>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412210" y="341007"/>
            <a:ext cx="815614" cy="429234"/>
          </a:xfrm>
          <a:prstGeom prst="rect">
            <a:avLst/>
          </a:prstGeom>
        </p:spPr>
      </p:pic>
    </p:spTree>
    <p:extLst>
      <p:ext uri="{BB962C8B-B14F-4D97-AF65-F5344CB8AC3E}">
        <p14:creationId xmlns:p14="http://schemas.microsoft.com/office/powerpoint/2010/main" val="1449198067"/>
      </p:ext>
    </p:extLst>
  </p:cSld>
  <p:clrMap bg1="lt1" tx1="dk1" bg2="lt2" tx2="dk2" accent1="accent1" accent2="accent2" accent3="accent3" accent4="accent4" accent5="accent5" accent6="accent6" hlink="hlink" folHlink="folHlink"/>
  <p:sldLayoutIdLst>
    <p:sldLayoutId id="2147483679" r:id="rId1"/>
    <p:sldLayoutId id="2147483678" r:id="rId2"/>
    <p:sldLayoutId id="2147483680" r:id="rId3"/>
    <p:sldLayoutId id="2147483701" r:id="rId4"/>
    <p:sldLayoutId id="2147483681" r:id="rId5"/>
    <p:sldLayoutId id="2147483699" r:id="rId6"/>
    <p:sldLayoutId id="2147483700" r:id="rId7"/>
    <p:sldLayoutId id="2147483684" r:id="rId8"/>
    <p:sldLayoutId id="2147483683" r:id="rId9"/>
    <p:sldLayoutId id="2147483698" r:id="rId10"/>
  </p:sldLayoutIdLst>
  <p:hf hdr="0"/>
  <p:txStyles>
    <p:titleStyle>
      <a:lvl1pPr algn="l" defTabSz="685800" rtl="0" eaLnBrk="1" latinLnBrk="0" hangingPunct="1">
        <a:lnSpc>
          <a:spcPct val="90000"/>
        </a:lnSpc>
        <a:spcBef>
          <a:spcPct val="0"/>
        </a:spcBef>
        <a:buNone/>
        <a:defRPr sz="3300" b="1" i="0" kern="1200">
          <a:solidFill>
            <a:schemeClr val="tx1"/>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7" userDrawn="1">
          <p15:clr>
            <a:srgbClr val="F26B43"/>
          </p15:clr>
        </p15:guide>
        <p15:guide id="3" pos="158" userDrawn="1">
          <p15:clr>
            <a:srgbClr val="F26B43"/>
          </p15:clr>
        </p15:guide>
        <p15:guide id="4" pos="5602" userDrawn="1">
          <p15:clr>
            <a:srgbClr val="F26B43"/>
          </p15:clr>
        </p15:guide>
        <p15:guide id="5" orient="horz" pos="146" userDrawn="1">
          <p15:clr>
            <a:srgbClr val="F26B43"/>
          </p15:clr>
        </p15:guide>
        <p15:guide id="6" orient="horz" pos="3094" userDrawn="1">
          <p15:clr>
            <a:srgbClr val="F26B43"/>
          </p15:clr>
        </p15:guide>
        <p15:guide id="7" pos="2653" userDrawn="1">
          <p15:clr>
            <a:srgbClr val="F26B43"/>
          </p15:clr>
        </p15:guide>
        <p15:guide id="8" orient="horz" pos="1348" userDrawn="1">
          <p15:clr>
            <a:srgbClr val="F26B43"/>
          </p15:clr>
        </p15:guide>
        <p15:guide id="9" pos="3765" userDrawn="1">
          <p15:clr>
            <a:srgbClr val="F26B43"/>
          </p15:clr>
        </p15:guide>
        <p15:guide id="10" orient="horz" pos="531" userDrawn="1">
          <p15:clr>
            <a:srgbClr val="F26B43"/>
          </p15:clr>
        </p15:guide>
        <p15:guide id="12" pos="2903" userDrawn="1">
          <p15:clr>
            <a:srgbClr val="F26B43"/>
          </p15:clr>
        </p15:guide>
        <p15:guide id="13" orient="horz" pos="735" userDrawn="1">
          <p15:clr>
            <a:srgbClr val="F26B43"/>
          </p15:clr>
        </p15:guide>
        <p15:guide id="16" orient="horz" pos="2890" userDrawn="1">
          <p15:clr>
            <a:srgbClr val="F26B43"/>
          </p15:clr>
        </p15:guide>
        <p15:guide id="17" orient="horz" pos="2935" userDrawn="1">
          <p15:clr>
            <a:srgbClr val="F26B43"/>
          </p15:clr>
        </p15:guide>
        <p15:guide id="18" pos="453" userDrawn="1">
          <p15:clr>
            <a:srgbClr val="F26B43"/>
          </p15:clr>
        </p15:guide>
        <p15:guide id="19" pos="5307" userDrawn="1">
          <p15:clr>
            <a:srgbClr val="F26B43"/>
          </p15:clr>
        </p15:guide>
        <p15:guide id="20" orient="horz" pos="100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76.jpeg"/><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83.jpeg"/></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image" Target="../media/image6.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92.jpe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96.pn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4"/><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7.png"/><Relationship Id="rId5" Type="http://schemas.openxmlformats.org/officeDocument/2006/relationships/slideLayout" Target="../slideLayouts/slideLayout8.xml"/><Relationship Id="rId4" Type="http://schemas.openxmlformats.org/officeDocument/2006/relationships/video" Target="../media/media2.mp4"/></Relationships>
</file>

<file path=ppt/slides/_rels/slide3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8.xml"/><Relationship Id="rId5" Type="http://schemas.openxmlformats.org/officeDocument/2006/relationships/image" Target="../media/image102.jpe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88.png"/><Relationship Id="rId4" Type="http://schemas.openxmlformats.org/officeDocument/2006/relationships/image" Target="../media/image102.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106.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9.png"/><Relationship Id="rId1" Type="http://schemas.openxmlformats.org/officeDocument/2006/relationships/slideLayout" Target="../slideLayouts/slideLayout8.xml"/><Relationship Id="rId6" Type="http://schemas.openxmlformats.org/officeDocument/2006/relationships/image" Target="../media/image107.jpeg"/><Relationship Id="rId5" Type="http://schemas.openxmlformats.org/officeDocument/2006/relationships/image" Target="../media/image7.png"/><Relationship Id="rId4" Type="http://schemas.openxmlformats.org/officeDocument/2006/relationships/image" Target="../media/image102.jpeg"/></Relationships>
</file>

<file path=ppt/slides/_rels/slide42.xml.rels><?xml version="1.0" encoding="UTF-8" standalone="yes"?>
<Relationships xmlns="http://schemas.openxmlformats.org/package/2006/relationships"><Relationship Id="rId3" Type="http://schemas.openxmlformats.org/officeDocument/2006/relationships/hyperlink" Target="mailto:info@industrialvalvesummit.com"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hyperlink" Target="https://www.valvecampus.com/" TargetMode="External"/><Relationship Id="rId5" Type="http://schemas.openxmlformats.org/officeDocument/2006/relationships/hyperlink" Target="mailto:segreteria@valvecampus.com" TargetMode="External"/><Relationship Id="rId4" Type="http://schemas.openxmlformats.org/officeDocument/2006/relationships/hyperlink" Target="https://industrialvalvesummit.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4"/><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jpeg"/><Relationship Id="rId5" Type="http://schemas.openxmlformats.org/officeDocument/2006/relationships/slideLayout" Target="../slideLayouts/slideLayout8.xml"/><Relationship Id="rId4" Type="http://schemas.openxmlformats.org/officeDocument/2006/relationships/video" Target="../media/media2.mp4"/><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F174D2F-A0F4-79C8-E119-E565BE5E0169}"/>
              </a:ext>
            </a:extLst>
          </p:cNvPr>
          <p:cNvSpPr>
            <a:spLocks noGrp="1"/>
          </p:cNvSpPr>
          <p:nvPr>
            <p:ph type="body" sz="quarter" idx="10"/>
          </p:nvPr>
        </p:nvSpPr>
        <p:spPr>
          <a:xfrm>
            <a:off x="4572000" y="2109865"/>
            <a:ext cx="4324350" cy="2510246"/>
          </a:xfrm>
        </p:spPr>
        <p:txBody>
          <a:bodyPr/>
          <a:lstStyle/>
          <a:p>
            <a:pPr>
              <a:lnSpc>
                <a:spcPct val="100000"/>
              </a:lnSpc>
            </a:pPr>
            <a:r>
              <a:rPr lang="en-US" sz="2400" b="1" spc="0" dirty="0">
                <a:solidFill>
                  <a:schemeClr val="accent1"/>
                </a:solidFill>
              </a:rPr>
              <a:t>Gate Valve Size 1½”, Class 150, Material ASTM-F3184-S31603, Produced by AM &amp; Certified According to European Pressure Equipment Directive (PED </a:t>
            </a:r>
            <a:r>
              <a:rPr lang="it-IT" sz="2400" b="1" spc="0" dirty="0">
                <a:solidFill>
                  <a:schemeClr val="accent1"/>
                </a:solidFill>
              </a:rPr>
              <a:t>2014/68/EU).</a:t>
            </a:r>
            <a:endParaRPr lang="en-US" sz="2400" b="1" spc="0" dirty="0">
              <a:solidFill>
                <a:schemeClr val="accent1"/>
              </a:solidFill>
            </a:endParaRPr>
          </a:p>
        </p:txBody>
      </p:sp>
      <p:sp>
        <p:nvSpPr>
          <p:cNvPr id="5" name="Segnaposto testo 6">
            <a:extLst>
              <a:ext uri="{FF2B5EF4-FFF2-40B4-BE49-F238E27FC236}">
                <a16:creationId xmlns:a16="http://schemas.microsoft.com/office/drawing/2014/main" id="{16C57FAC-F0BC-6134-A643-67B193141234}"/>
              </a:ext>
            </a:extLst>
          </p:cNvPr>
          <p:cNvSpPr>
            <a:spLocks noGrp="1"/>
          </p:cNvSpPr>
          <p:nvPr>
            <p:ph type="body" sz="half" idx="2"/>
          </p:nvPr>
        </p:nvSpPr>
        <p:spPr>
          <a:xfrm>
            <a:off x="162170" y="4192238"/>
            <a:ext cx="1242560" cy="275259"/>
          </a:xfrm>
        </p:spPr>
        <p:txBody>
          <a:bodyPr/>
          <a:lstStyle/>
          <a:p>
            <a:pPr lvl="0"/>
            <a:r>
              <a:rPr lang="it-IT" dirty="0"/>
              <a:t>CONFERENCE </a:t>
            </a:r>
          </a:p>
          <a:p>
            <a:pPr lvl="0"/>
            <a:r>
              <a:rPr lang="it-IT" dirty="0"/>
              <a:t>ORGANIZERS</a:t>
            </a:r>
          </a:p>
        </p:txBody>
      </p:sp>
    </p:spTree>
    <p:extLst>
      <p:ext uri="{BB962C8B-B14F-4D97-AF65-F5344CB8AC3E}">
        <p14:creationId xmlns:p14="http://schemas.microsoft.com/office/powerpoint/2010/main" val="2849688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Additive Manufacturing Methods</a:t>
            </a:r>
          </a:p>
        </p:txBody>
      </p:sp>
      <p:sp>
        <p:nvSpPr>
          <p:cNvPr id="6" name="Rettangolo 5">
            <a:extLst>
              <a:ext uri="{FF2B5EF4-FFF2-40B4-BE49-F238E27FC236}">
                <a16:creationId xmlns:a16="http://schemas.microsoft.com/office/drawing/2014/main" id="{8130517A-F4F6-F0A9-A48F-92F3A89DA013}"/>
              </a:ext>
            </a:extLst>
          </p:cNvPr>
          <p:cNvSpPr/>
          <p:nvPr/>
        </p:nvSpPr>
        <p:spPr>
          <a:xfrm>
            <a:off x="250823" y="1366183"/>
            <a:ext cx="8642351" cy="3162404"/>
          </a:xfrm>
          <a:prstGeom prst="rect">
            <a:avLst/>
          </a:prstGeom>
        </p:spPr>
        <p:txBody>
          <a:bodyPr wrap="square">
            <a:spAutoFit/>
          </a:bodyPr>
          <a:lstStyle/>
          <a:p>
            <a:r>
              <a:rPr lang="en-US" sz="1050" b="1" dirty="0">
                <a:solidFill>
                  <a:srgbClr val="296AA6"/>
                </a:solidFill>
                <a:latin typeface="Arial" panose="020B0604020202020204" pitchFamily="34" charset="0"/>
                <a:cs typeface="Arial" panose="020B0604020202020204" pitchFamily="34" charset="0"/>
              </a:rPr>
              <a:t>Metal Binder Jetting  (BJ)</a:t>
            </a:r>
            <a:endParaRPr lang="it-IT" sz="1050" b="1" dirty="0">
              <a:solidFill>
                <a:srgbClr val="296AA6"/>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A liquid binder is applied to combine the powder layer by layer, building the desired object. Parts just printed are initially fragile and require post-processing sintering and infiltration to be strengthened. One of the unique benefits of binder jetting is the elimination of any melting of metal powders, which can lead to residual stress build up. It’s also one of the least expensive metal additive manufacturing techniques.  </a:t>
            </a:r>
            <a:endParaRPr lang="it-IT" sz="1050" dirty="0">
              <a:latin typeface="Arial" panose="020B0604020202020204" pitchFamily="34" charset="0"/>
              <a:cs typeface="Arial" panose="020B0604020202020204" pitchFamily="34" charset="0"/>
            </a:endParaRPr>
          </a:p>
          <a:p>
            <a:endParaRPr lang="it-IT" sz="1050" dirty="0">
              <a:latin typeface="Arial" panose="020B0604020202020204" pitchFamily="34" charset="0"/>
              <a:cs typeface="Arial" panose="020B0604020202020204" pitchFamily="34" charset="0"/>
            </a:endParaRPr>
          </a:p>
          <a:p>
            <a:r>
              <a:rPr lang="en-US" sz="1050" b="1" dirty="0">
                <a:solidFill>
                  <a:srgbClr val="296AA6"/>
                </a:solidFill>
                <a:latin typeface="Arial" panose="020B0604020202020204" pitchFamily="34" charset="0"/>
                <a:cs typeface="Arial" panose="020B0604020202020204" pitchFamily="34" charset="0"/>
              </a:rPr>
              <a:t>Laser-Based Powder Bed Additive (PBF)</a:t>
            </a:r>
            <a:endParaRPr lang="it-IT" sz="1050" b="1" dirty="0">
              <a:solidFill>
                <a:srgbClr val="296AA6"/>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These methods employ the use of either a laser or electron beam to melt and fuse the metal powder into a solid. All laser-based powder bed techniques require the spreading of the metal powder over previous layers, whether by a roller or a blade. </a:t>
            </a:r>
          </a:p>
          <a:p>
            <a:endParaRPr lang="en-US" sz="1050" dirty="0">
              <a:latin typeface="Arial" panose="020B0604020202020204" pitchFamily="34" charset="0"/>
              <a:cs typeface="Arial" panose="020B0604020202020204" pitchFamily="34" charset="0"/>
            </a:endParaRPr>
          </a:p>
          <a:p>
            <a:r>
              <a:rPr lang="en-US" sz="1050" b="1" dirty="0">
                <a:solidFill>
                  <a:srgbClr val="296AA6"/>
                </a:solidFill>
                <a:latin typeface="Arial" panose="020B0604020202020204" pitchFamily="34" charset="0"/>
                <a:cs typeface="Arial" panose="020B0604020202020204" pitchFamily="34" charset="0"/>
              </a:rPr>
              <a:t>Sheet Lamination (SL)  / Laminated Object Manufacturing (LOM)  </a:t>
            </a:r>
          </a:p>
          <a:p>
            <a:r>
              <a:rPr lang="en-US" sz="1050" dirty="0">
                <a:latin typeface="Arial" panose="020B0604020202020204" pitchFamily="34" charset="0"/>
                <a:cs typeface="Arial" panose="020B0604020202020204" pitchFamily="34" charset="0"/>
              </a:rPr>
              <a:t>This method joins sheets of material together layer by layer through bonding, ultrasonic welding or brazing to build an object. Sheet lamination methods are low-temperature processes and can bond different materials together. Typically, sheet lamination methods are for visual and aesthetic models rather than for structural use.</a:t>
            </a:r>
          </a:p>
          <a:p>
            <a:endParaRPr lang="en-US" sz="1050" dirty="0">
              <a:latin typeface="Arial" panose="020B0604020202020204" pitchFamily="34" charset="0"/>
              <a:cs typeface="Arial" panose="020B0604020202020204" pitchFamily="34" charset="0"/>
            </a:endParaRPr>
          </a:p>
          <a:p>
            <a:r>
              <a:rPr lang="en-US" sz="1050" b="1" dirty="0">
                <a:solidFill>
                  <a:srgbClr val="296AA6"/>
                </a:solidFill>
                <a:latin typeface="Arial" panose="020B0604020202020204" pitchFamily="34" charset="0"/>
                <a:cs typeface="Arial" panose="020B0604020202020204" pitchFamily="34" charset="0"/>
              </a:rPr>
              <a:t>Directed Energy Deposition (DED)</a:t>
            </a:r>
            <a:endParaRPr lang="it-IT" sz="1050" b="1" dirty="0">
              <a:solidFill>
                <a:srgbClr val="296AA6"/>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A more complex 3D printing process. A focused energy source, such as a laser or electron beam, is directed at the building material to melt it while it is simultaneously being deposited layer by layer. This technique is commonly used to repair or  to add additional material to existing structures using a heated nozzle to deposit melted material.</a:t>
            </a:r>
            <a:endParaRPr lang="it-IT" sz="1050" dirty="0">
              <a:latin typeface="Arial" panose="020B0604020202020204" pitchFamily="34" charset="0"/>
              <a:cs typeface="Arial" panose="020B0604020202020204" pitchFamily="34" charset="0"/>
            </a:endParaRPr>
          </a:p>
          <a:p>
            <a:endParaRPr lang="it-IT" sz="1050" dirty="0">
              <a:latin typeface="Arial" panose="020B0604020202020204" pitchFamily="34" charset="0"/>
              <a:cs typeface="Arial" panose="020B0604020202020204" pitchFamily="34" charset="0"/>
            </a:endParaRPr>
          </a:p>
        </p:txBody>
      </p:sp>
      <p:sp>
        <p:nvSpPr>
          <p:cNvPr id="7" name="Freccia a sinistra 6">
            <a:extLst>
              <a:ext uri="{FF2B5EF4-FFF2-40B4-BE49-F238E27FC236}">
                <a16:creationId xmlns:a16="http://schemas.microsoft.com/office/drawing/2014/main" id="{859C9C5E-18BD-199A-53DE-96C41943264D}"/>
              </a:ext>
            </a:extLst>
          </p:cNvPr>
          <p:cNvSpPr/>
          <p:nvPr/>
        </p:nvSpPr>
        <p:spPr>
          <a:xfrm rot="19368714">
            <a:off x="2973154" y="2074836"/>
            <a:ext cx="347874" cy="243500"/>
          </a:xfrm>
          <a:prstGeom prst="leftArrow">
            <a:avLst/>
          </a:prstGeom>
          <a:solidFill>
            <a:srgbClr val="276AA5"/>
          </a:solidFill>
          <a:ln>
            <a:solidFill>
              <a:srgbClr val="276A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8387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1” Gate Valve class 150</a:t>
            </a:r>
          </a:p>
          <a:p>
            <a:r>
              <a:rPr lang="en-US" sz="2800" b="1" dirty="0">
                <a:latin typeface="Arial" panose="020B0604020202020204" pitchFamily="34" charset="0"/>
                <a:cs typeface="Arial" panose="020B0604020202020204" pitchFamily="34" charset="0"/>
              </a:rPr>
              <a:t>ASTM F3184 S31603 Condition A (LPBF)</a:t>
            </a:r>
          </a:p>
        </p:txBody>
      </p:sp>
      <p:sp>
        <p:nvSpPr>
          <p:cNvPr id="2" name="Rettangolo 1">
            <a:extLst>
              <a:ext uri="{FF2B5EF4-FFF2-40B4-BE49-F238E27FC236}">
                <a16:creationId xmlns:a16="http://schemas.microsoft.com/office/drawing/2014/main" id="{DE1E726B-E0A8-F30A-BA3F-17078F1FE785}"/>
              </a:ext>
            </a:extLst>
          </p:cNvPr>
          <p:cNvSpPr/>
          <p:nvPr/>
        </p:nvSpPr>
        <p:spPr>
          <a:xfrm>
            <a:off x="228562" y="1714213"/>
            <a:ext cx="8686875" cy="738664"/>
          </a:xfrm>
          <a:prstGeom prst="rect">
            <a:avLst/>
          </a:prstGeom>
        </p:spPr>
        <p:txBody>
          <a:bodyPr wrap="square">
            <a:spAutoFit/>
          </a:bodyPr>
          <a:lstStyle/>
          <a:p>
            <a:pPr lvl="0"/>
            <a:r>
              <a:rPr lang="en-US" sz="1400" b="1" dirty="0">
                <a:solidFill>
                  <a:srgbClr val="296AA6"/>
                </a:solidFill>
                <a:latin typeface="Arial" panose="020B0604020202020204" pitchFamily="34" charset="0"/>
                <a:cs typeface="Arial" panose="020B0604020202020204" pitchFamily="34" charset="0"/>
              </a:rPr>
              <a:t>Laser Powder Bed Fusion (LPBF)</a:t>
            </a:r>
            <a:r>
              <a:rPr lang="en-US" sz="1400" dirty="0">
                <a:solidFill>
                  <a:srgbClr val="296AA6"/>
                </a:solidFill>
                <a:latin typeface="Arial" panose="020B0604020202020204" pitchFamily="34" charset="0"/>
                <a:cs typeface="Arial" panose="020B0604020202020204" pitchFamily="34" charset="0"/>
              </a:rPr>
              <a:t> </a:t>
            </a:r>
          </a:p>
          <a:p>
            <a:pPr lvl="0"/>
            <a:r>
              <a:rPr lang="en-US" sz="1400" dirty="0">
                <a:latin typeface="Arial" panose="020B0604020202020204" pitchFamily="34" charset="0"/>
                <a:cs typeface="Arial" panose="020B0604020202020204" pitchFamily="34" charset="0"/>
              </a:rPr>
              <a:t>Selective laser melting (SLM) also know as direct metal laser melting (DMLM).</a:t>
            </a:r>
            <a:endParaRPr lang="it-IT" sz="1400" dirty="0">
              <a:latin typeface="Arial" panose="020B0604020202020204" pitchFamily="34" charset="0"/>
              <a:cs typeface="Arial" panose="020B0604020202020204" pitchFamily="34" charset="0"/>
            </a:endParaRPr>
          </a:p>
          <a:p>
            <a:endParaRPr lang="it-IT" sz="1400" b="1" dirty="0">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09109F2A-366B-F513-356E-18C0F5B59E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0925" y="2311119"/>
            <a:ext cx="3772756" cy="2161823"/>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a:extLst>
              <a:ext uri="{FF2B5EF4-FFF2-40B4-BE49-F238E27FC236}">
                <a16:creationId xmlns:a16="http://schemas.microsoft.com/office/drawing/2014/main" id="{2758FB80-4376-ADBA-11E0-50C380BDE49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05757" y="2238539"/>
            <a:ext cx="2007833" cy="1867108"/>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sp>
        <p:nvSpPr>
          <p:cNvPr id="9" name="Freccia a destra 8">
            <a:extLst>
              <a:ext uri="{FF2B5EF4-FFF2-40B4-BE49-F238E27FC236}">
                <a16:creationId xmlns:a16="http://schemas.microsoft.com/office/drawing/2014/main" id="{1DB260A9-8108-7596-E249-969823290010}"/>
              </a:ext>
            </a:extLst>
          </p:cNvPr>
          <p:cNvSpPr/>
          <p:nvPr/>
        </p:nvSpPr>
        <p:spPr>
          <a:xfrm>
            <a:off x="3719787" y="2346583"/>
            <a:ext cx="1744716" cy="450333"/>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415EBB4C-7A1D-49BB-EAAB-1B1CCF59ED9A}"/>
              </a:ext>
            </a:extLst>
          </p:cNvPr>
          <p:cNvSpPr txBox="1"/>
          <p:nvPr/>
        </p:nvSpPr>
        <p:spPr>
          <a:xfrm>
            <a:off x="1044955" y="2763541"/>
            <a:ext cx="1089498" cy="261610"/>
          </a:xfrm>
          <a:prstGeom prst="rect">
            <a:avLst/>
          </a:prstGeom>
          <a:noFill/>
        </p:spPr>
        <p:txBody>
          <a:bodyPr wrap="square" rtlCol="0">
            <a:spAutoFit/>
          </a:bodyPr>
          <a:lstStyle/>
          <a:p>
            <a:r>
              <a:rPr lang="it-IT" sz="1100" b="1" dirty="0" err="1">
                <a:latin typeface="Arial" panose="020B0604020202020204" pitchFamily="34" charset="0"/>
                <a:cs typeface="Arial" panose="020B0604020202020204" pitchFamily="34" charset="0"/>
              </a:rPr>
              <a:t>Bonnet</a:t>
            </a:r>
            <a:endParaRPr lang="it-IT" sz="1100" b="1" dirty="0">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AEE9BF4F-985F-E41F-FBEE-F782FF9FA828}"/>
              </a:ext>
            </a:extLst>
          </p:cNvPr>
          <p:cNvSpPr txBox="1"/>
          <p:nvPr/>
        </p:nvSpPr>
        <p:spPr>
          <a:xfrm>
            <a:off x="2381603" y="3747130"/>
            <a:ext cx="1089498" cy="261610"/>
          </a:xfrm>
          <a:prstGeom prst="rect">
            <a:avLst/>
          </a:prstGeom>
          <a:noFill/>
        </p:spPr>
        <p:txBody>
          <a:bodyPr wrap="square" rtlCol="0">
            <a:spAutoFit/>
          </a:bodyPr>
          <a:lstStyle/>
          <a:p>
            <a:r>
              <a:rPr lang="it-IT" sz="1100" b="1" dirty="0">
                <a:latin typeface="Arial" panose="020B0604020202020204" pitchFamily="34" charset="0"/>
                <a:cs typeface="Arial" panose="020B0604020202020204" pitchFamily="34" charset="0"/>
              </a:rPr>
              <a:t>Body</a:t>
            </a:r>
          </a:p>
        </p:txBody>
      </p:sp>
      <p:sp>
        <p:nvSpPr>
          <p:cNvPr id="12" name="CasellaDiTesto 11">
            <a:extLst>
              <a:ext uri="{FF2B5EF4-FFF2-40B4-BE49-F238E27FC236}">
                <a16:creationId xmlns:a16="http://schemas.microsoft.com/office/drawing/2014/main" id="{5CC421A7-874C-67A9-23E0-A6CE15E89E4A}"/>
              </a:ext>
            </a:extLst>
          </p:cNvPr>
          <p:cNvSpPr txBox="1"/>
          <p:nvPr/>
        </p:nvSpPr>
        <p:spPr>
          <a:xfrm>
            <a:off x="5030609" y="4428185"/>
            <a:ext cx="3237090" cy="261610"/>
          </a:xfrm>
          <a:prstGeom prst="rect">
            <a:avLst/>
          </a:prstGeom>
          <a:noFill/>
        </p:spPr>
        <p:txBody>
          <a:bodyPr wrap="square" rtlCol="0">
            <a:spAutoFit/>
          </a:bodyPr>
          <a:lstStyle/>
          <a:p>
            <a:r>
              <a:rPr lang="it-IT" sz="1100" dirty="0">
                <a:solidFill>
                  <a:srgbClr val="24303B"/>
                </a:solidFill>
                <a:latin typeface="Arial" panose="020B0604020202020204" pitchFamily="34" charset="0"/>
                <a:cs typeface="Arial" panose="020B0604020202020204" pitchFamily="34" charset="0"/>
              </a:rPr>
              <a:t>  </a:t>
            </a:r>
            <a:r>
              <a:rPr lang="it-IT" sz="1100" b="1" dirty="0" err="1">
                <a:solidFill>
                  <a:srgbClr val="24303B"/>
                </a:solidFill>
                <a:latin typeface="Arial" panose="020B0604020202020204" pitchFamily="34" charset="0"/>
                <a:cs typeface="Arial" panose="020B0604020202020204" pitchFamily="34" charset="0"/>
              </a:rPr>
              <a:t>Wedge</a:t>
            </a:r>
            <a:r>
              <a:rPr lang="it-IT" sz="1100" b="1" dirty="0">
                <a:solidFill>
                  <a:srgbClr val="24303B"/>
                </a:solidFill>
                <a:latin typeface="Arial" panose="020B0604020202020204" pitchFamily="34" charset="0"/>
                <a:cs typeface="Arial" panose="020B0604020202020204" pitchFamily="34" charset="0"/>
              </a:rPr>
              <a:t>            </a:t>
            </a:r>
            <a:r>
              <a:rPr lang="it-IT" sz="1100" b="1" dirty="0" err="1">
                <a:solidFill>
                  <a:srgbClr val="24303B"/>
                </a:solidFill>
                <a:latin typeface="Arial" panose="020B0604020202020204" pitchFamily="34" charset="0"/>
                <a:cs typeface="Arial" panose="020B0604020202020204" pitchFamily="34" charset="0"/>
              </a:rPr>
              <a:t>Gland</a:t>
            </a:r>
            <a:r>
              <a:rPr lang="it-IT" sz="1100" b="1" dirty="0">
                <a:solidFill>
                  <a:srgbClr val="24303B"/>
                </a:solidFill>
                <a:latin typeface="Arial" panose="020B0604020202020204" pitchFamily="34" charset="0"/>
                <a:cs typeface="Arial" panose="020B0604020202020204" pitchFamily="34" charset="0"/>
              </a:rPr>
              <a:t> Flange       </a:t>
            </a:r>
            <a:r>
              <a:rPr lang="it-IT" sz="1100" b="1" dirty="0" err="1">
                <a:solidFill>
                  <a:srgbClr val="24303B"/>
                </a:solidFill>
                <a:latin typeface="Arial" panose="020B0604020202020204" pitchFamily="34" charset="0"/>
                <a:cs typeface="Arial" panose="020B0604020202020204" pitchFamily="34" charset="0"/>
              </a:rPr>
              <a:t>Seats</a:t>
            </a:r>
            <a:endParaRPr lang="it-IT" sz="1100" b="1" dirty="0">
              <a:solidFill>
                <a:srgbClr val="24303B"/>
              </a:solidFill>
              <a:latin typeface="Arial" panose="020B0604020202020204" pitchFamily="34" charset="0"/>
              <a:cs typeface="Arial" panose="020B0604020202020204" pitchFamily="34" charset="0"/>
            </a:endParaRPr>
          </a:p>
        </p:txBody>
      </p:sp>
      <p:cxnSp>
        <p:nvCxnSpPr>
          <p:cNvPr id="13" name="Connettore 2 12">
            <a:extLst>
              <a:ext uri="{FF2B5EF4-FFF2-40B4-BE49-F238E27FC236}">
                <a16:creationId xmlns:a16="http://schemas.microsoft.com/office/drawing/2014/main" id="{498BCA19-F671-7B11-2372-5726FB47E972}"/>
              </a:ext>
            </a:extLst>
          </p:cNvPr>
          <p:cNvCxnSpPr/>
          <p:nvPr/>
        </p:nvCxnSpPr>
        <p:spPr>
          <a:xfrm flipV="1">
            <a:off x="5474926" y="3777776"/>
            <a:ext cx="101600" cy="65574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773EA004-F065-3597-DF73-150670B664DF}"/>
              </a:ext>
            </a:extLst>
          </p:cNvPr>
          <p:cNvCxnSpPr/>
          <p:nvPr/>
        </p:nvCxnSpPr>
        <p:spPr>
          <a:xfrm flipV="1">
            <a:off x="6469576" y="3889288"/>
            <a:ext cx="0" cy="53889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64816888-3A4B-3661-489A-74AB85FB21C6}"/>
              </a:ext>
            </a:extLst>
          </p:cNvPr>
          <p:cNvCxnSpPr>
            <a:cxnSpLocks/>
          </p:cNvCxnSpPr>
          <p:nvPr/>
        </p:nvCxnSpPr>
        <p:spPr>
          <a:xfrm flipH="1" flipV="1">
            <a:off x="7136034" y="3479427"/>
            <a:ext cx="277556" cy="99351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501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1” Gate Valve class 150</a:t>
            </a:r>
          </a:p>
          <a:p>
            <a:r>
              <a:rPr lang="en-US" sz="2800" b="1" dirty="0">
                <a:latin typeface="Arial" panose="020B0604020202020204" pitchFamily="34" charset="0"/>
                <a:cs typeface="Arial" panose="020B0604020202020204" pitchFamily="34" charset="0"/>
              </a:rPr>
              <a:t>ASTM F3184 S31603 Condition A (LPBF)</a:t>
            </a:r>
          </a:p>
        </p:txBody>
      </p:sp>
      <p:pic>
        <p:nvPicPr>
          <p:cNvPr id="4" name="Picture 7">
            <a:extLst>
              <a:ext uri="{FF2B5EF4-FFF2-40B4-BE49-F238E27FC236}">
                <a16:creationId xmlns:a16="http://schemas.microsoft.com/office/drawing/2014/main" id="{FFE76699-A6E8-FAC6-C6BF-B8E95F7606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4986" y="1797070"/>
            <a:ext cx="2214044" cy="2601621"/>
          </a:xfrm>
          <a:prstGeom prst="rect">
            <a:avLst/>
          </a:prstGeom>
          <a:noFill/>
          <a:ln w="25400">
            <a:solidFill>
              <a:srgbClr val="276AA5"/>
            </a:solidFill>
            <a:miter lim="800000"/>
            <a:headEnd/>
            <a:tailEnd/>
          </a:ln>
        </p:spPr>
      </p:pic>
      <p:pic>
        <p:nvPicPr>
          <p:cNvPr id="6" name="Picture 3">
            <a:extLst>
              <a:ext uri="{FF2B5EF4-FFF2-40B4-BE49-F238E27FC236}">
                <a16:creationId xmlns:a16="http://schemas.microsoft.com/office/drawing/2014/main" id="{0BBC82CC-A863-AE68-0D49-43D83C70966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9329" y="1869489"/>
            <a:ext cx="3489271" cy="2601621"/>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sp>
        <p:nvSpPr>
          <p:cNvPr id="7" name="CasellaDiTesto 6">
            <a:extLst>
              <a:ext uri="{FF2B5EF4-FFF2-40B4-BE49-F238E27FC236}">
                <a16:creationId xmlns:a16="http://schemas.microsoft.com/office/drawing/2014/main" id="{3E8BD278-0CE7-B359-4275-4F47E5EB22B2}"/>
              </a:ext>
            </a:extLst>
          </p:cNvPr>
          <p:cNvSpPr txBox="1"/>
          <p:nvPr/>
        </p:nvSpPr>
        <p:spPr>
          <a:xfrm>
            <a:off x="549329" y="4106420"/>
            <a:ext cx="1089498" cy="307777"/>
          </a:xfrm>
          <a:prstGeom prst="rect">
            <a:avLst/>
          </a:prstGeom>
          <a:noFill/>
        </p:spPr>
        <p:txBody>
          <a:bodyPr wrap="square" rtlCol="0">
            <a:spAutoFit/>
          </a:bodyPr>
          <a:lstStyle/>
          <a:p>
            <a:r>
              <a:rPr lang="it-IT" sz="1400" b="1" dirty="0">
                <a:latin typeface="Arial" panose="020B0604020202020204" pitchFamily="34" charset="0"/>
                <a:cs typeface="Arial" panose="020B0604020202020204" pitchFamily="34" charset="0"/>
              </a:rPr>
              <a:t>Body</a:t>
            </a:r>
          </a:p>
        </p:txBody>
      </p:sp>
      <p:sp>
        <p:nvSpPr>
          <p:cNvPr id="16" name="CasellaDiTesto 15">
            <a:extLst>
              <a:ext uri="{FF2B5EF4-FFF2-40B4-BE49-F238E27FC236}">
                <a16:creationId xmlns:a16="http://schemas.microsoft.com/office/drawing/2014/main" id="{B99C8A1F-E0DB-6C6D-3EE0-7D316CCB89A4}"/>
              </a:ext>
            </a:extLst>
          </p:cNvPr>
          <p:cNvSpPr txBox="1"/>
          <p:nvPr/>
        </p:nvSpPr>
        <p:spPr>
          <a:xfrm>
            <a:off x="5340650" y="4029359"/>
            <a:ext cx="1089498" cy="307777"/>
          </a:xfrm>
          <a:prstGeom prst="rect">
            <a:avLst/>
          </a:prstGeom>
          <a:noFill/>
        </p:spPr>
        <p:txBody>
          <a:bodyPr wrap="square" rtlCol="0">
            <a:spAutoFit/>
          </a:bodyPr>
          <a:lstStyle/>
          <a:p>
            <a:r>
              <a:rPr lang="it-IT" sz="1400" b="1" dirty="0" err="1">
                <a:latin typeface="Arial" panose="020B0604020202020204" pitchFamily="34" charset="0"/>
                <a:cs typeface="Arial" panose="020B0604020202020204" pitchFamily="34" charset="0"/>
              </a:rPr>
              <a:t>Bonnet</a:t>
            </a:r>
            <a:endParaRPr lang="it-IT" sz="1400" b="1" dirty="0">
              <a:latin typeface="Arial" panose="020B0604020202020204" pitchFamily="34" charset="0"/>
              <a:cs typeface="Arial" panose="020B0604020202020204" pitchFamily="34" charset="0"/>
            </a:endParaRPr>
          </a:p>
        </p:txBody>
      </p:sp>
      <p:sp>
        <p:nvSpPr>
          <p:cNvPr id="17" name="Rettangolo 16">
            <a:extLst>
              <a:ext uri="{FF2B5EF4-FFF2-40B4-BE49-F238E27FC236}">
                <a16:creationId xmlns:a16="http://schemas.microsoft.com/office/drawing/2014/main" id="{CBA8C26E-B40A-1A14-29D4-16E23793776C}"/>
              </a:ext>
            </a:extLst>
          </p:cNvPr>
          <p:cNvSpPr/>
          <p:nvPr/>
        </p:nvSpPr>
        <p:spPr>
          <a:xfrm>
            <a:off x="7683366" y="2043559"/>
            <a:ext cx="1421008" cy="738664"/>
          </a:xfrm>
          <a:prstGeom prst="rect">
            <a:avLst/>
          </a:prstGeom>
        </p:spPr>
        <p:txBody>
          <a:bodyPr wrap="square">
            <a:spAutoFit/>
          </a:bodyPr>
          <a:lstStyle/>
          <a:p>
            <a:r>
              <a:rPr lang="it-IT" sz="1400" b="1" dirty="0" err="1">
                <a:latin typeface="Arial" panose="020B0604020202020204" pitchFamily="34" charset="0"/>
                <a:cs typeface="Arial" panose="020B0604020202020204" pitchFamily="34" charset="0"/>
              </a:rPr>
              <a:t>Support</a:t>
            </a:r>
            <a:r>
              <a:rPr lang="it-IT" sz="1400" b="1" dirty="0">
                <a:latin typeface="Arial" panose="020B0604020202020204" pitchFamily="34" charset="0"/>
                <a:cs typeface="Arial" panose="020B0604020202020204" pitchFamily="34" charset="0"/>
              </a:rPr>
              <a:t> to </a:t>
            </a:r>
            <a:r>
              <a:rPr lang="it-IT" sz="1400" b="1" dirty="0" err="1">
                <a:latin typeface="Arial" panose="020B0604020202020204" pitchFamily="34" charset="0"/>
                <a:cs typeface="Arial" panose="020B0604020202020204" pitchFamily="34" charset="0"/>
              </a:rPr>
              <a:t>avoid</a:t>
            </a:r>
            <a:r>
              <a:rPr lang="it-IT" sz="1400" b="1" dirty="0">
                <a:latin typeface="Arial" panose="020B0604020202020204" pitchFamily="34" charset="0"/>
                <a:cs typeface="Arial" panose="020B0604020202020204" pitchFamily="34" charset="0"/>
              </a:rPr>
              <a:t>  </a:t>
            </a:r>
            <a:r>
              <a:rPr lang="it-IT" sz="1400" b="1" dirty="0" err="1">
                <a:latin typeface="Arial" panose="020B0604020202020204" pitchFamily="34" charset="0"/>
                <a:cs typeface="Arial" panose="020B0604020202020204" pitchFamily="34" charset="0"/>
              </a:rPr>
              <a:t>powder</a:t>
            </a:r>
            <a:r>
              <a:rPr lang="it-IT" sz="1400" b="1" dirty="0">
                <a:latin typeface="Arial" panose="020B0604020202020204" pitchFamily="34" charset="0"/>
                <a:cs typeface="Arial" panose="020B0604020202020204" pitchFamily="34" charset="0"/>
              </a:rPr>
              <a:t> </a:t>
            </a:r>
            <a:r>
              <a:rPr lang="it-IT" sz="1400" b="1" dirty="0" err="1">
                <a:latin typeface="Arial" panose="020B0604020202020204" pitchFamily="34" charset="0"/>
                <a:cs typeface="Arial" panose="020B0604020202020204" pitchFamily="34" charset="0"/>
              </a:rPr>
              <a:t>falling</a:t>
            </a:r>
            <a:r>
              <a:rPr lang="it-IT" sz="1400" b="1" dirty="0">
                <a:latin typeface="Arial" panose="020B0604020202020204" pitchFamily="34" charset="0"/>
                <a:cs typeface="Arial" panose="020B0604020202020204" pitchFamily="34" charset="0"/>
              </a:rPr>
              <a:t> down</a:t>
            </a:r>
          </a:p>
        </p:txBody>
      </p:sp>
      <p:cxnSp>
        <p:nvCxnSpPr>
          <p:cNvPr id="18" name="Connettore 2 17">
            <a:extLst>
              <a:ext uri="{FF2B5EF4-FFF2-40B4-BE49-F238E27FC236}">
                <a16:creationId xmlns:a16="http://schemas.microsoft.com/office/drawing/2014/main" id="{CA43AE85-A2C8-E138-08F8-37CADE0B5624}"/>
              </a:ext>
            </a:extLst>
          </p:cNvPr>
          <p:cNvCxnSpPr>
            <a:cxnSpLocks/>
            <a:stCxn id="17" idx="1"/>
          </p:cNvCxnSpPr>
          <p:nvPr/>
        </p:nvCxnSpPr>
        <p:spPr>
          <a:xfrm flipH="1">
            <a:off x="6512008" y="2412891"/>
            <a:ext cx="1171358" cy="558909"/>
          </a:xfrm>
          <a:prstGeom prst="straightConnector1">
            <a:avLst/>
          </a:prstGeom>
          <a:ln w="34925">
            <a:solidFill>
              <a:srgbClr val="276AA5"/>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794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1” Gate Valve class 150</a:t>
            </a:r>
          </a:p>
          <a:p>
            <a:r>
              <a:rPr lang="en-US" sz="2800" b="1" dirty="0">
                <a:latin typeface="Arial" panose="020B0604020202020204" pitchFamily="34" charset="0"/>
                <a:cs typeface="Arial" panose="020B0604020202020204" pitchFamily="34" charset="0"/>
              </a:rPr>
              <a:t>ASTM F3184 S31603 Condition A (LPBF)</a:t>
            </a:r>
          </a:p>
        </p:txBody>
      </p:sp>
      <p:pic>
        <p:nvPicPr>
          <p:cNvPr id="2" name="Immagine 1" descr="C:\Users\OBARCELLA\Desktop\Cattura.JPG">
            <a:extLst>
              <a:ext uri="{FF2B5EF4-FFF2-40B4-BE49-F238E27FC236}">
                <a16:creationId xmlns:a16="http://schemas.microsoft.com/office/drawing/2014/main" id="{C1C57890-A27D-550D-CFF8-76D0E5F3B664}"/>
              </a:ext>
            </a:extLst>
          </p:cNvPr>
          <p:cNvPicPr/>
          <p:nvPr/>
        </p:nvPicPr>
        <p:blipFill rotWithShape="1">
          <a:blip r:embed="rId3" cstate="email">
            <a:extLst>
              <a:ext uri="{28A0092B-C50C-407E-A947-70E740481C1C}">
                <a14:useLocalDpi xmlns:a14="http://schemas.microsoft.com/office/drawing/2010/main"/>
              </a:ext>
            </a:extLst>
          </a:blip>
          <a:srcRect l="-1695" t="-597"/>
          <a:stretch/>
        </p:blipFill>
        <p:spPr bwMode="auto">
          <a:xfrm>
            <a:off x="6644701" y="1809277"/>
            <a:ext cx="1780162" cy="1259372"/>
          </a:xfrm>
          <a:prstGeom prst="rect">
            <a:avLst/>
          </a:prstGeom>
          <a:noFill/>
          <a:ln w="25400">
            <a:solidFill>
              <a:srgbClr val="276AA5"/>
            </a:solidFill>
            <a:miter lim="800000"/>
            <a:headEnd/>
            <a:tailEnd/>
          </a:ln>
        </p:spPr>
      </p:pic>
      <p:pic>
        <p:nvPicPr>
          <p:cNvPr id="5" name="Picture 2">
            <a:extLst>
              <a:ext uri="{FF2B5EF4-FFF2-40B4-BE49-F238E27FC236}">
                <a16:creationId xmlns:a16="http://schemas.microsoft.com/office/drawing/2014/main" id="{257D0D1C-1545-0267-D169-6BD719DE75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719" y="1806036"/>
            <a:ext cx="1789657" cy="1265854"/>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4">
            <a:extLst>
              <a:ext uri="{FF2B5EF4-FFF2-40B4-BE49-F238E27FC236}">
                <a16:creationId xmlns:a16="http://schemas.microsoft.com/office/drawing/2014/main" id="{36856F40-4E27-E47C-1B51-AF4CF6842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9652" y="2571750"/>
            <a:ext cx="1503144" cy="505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ttangolo 8">
            <a:extLst>
              <a:ext uri="{FF2B5EF4-FFF2-40B4-BE49-F238E27FC236}">
                <a16:creationId xmlns:a16="http://schemas.microsoft.com/office/drawing/2014/main" id="{F7D27DB7-42E4-90BF-0BAB-737320085BA5}"/>
              </a:ext>
            </a:extLst>
          </p:cNvPr>
          <p:cNvSpPr/>
          <p:nvPr/>
        </p:nvSpPr>
        <p:spPr>
          <a:xfrm>
            <a:off x="3185843" y="1755229"/>
            <a:ext cx="2335896" cy="769441"/>
          </a:xfrm>
          <a:prstGeom prst="rect">
            <a:avLst/>
          </a:prstGeom>
        </p:spPr>
        <p:txBody>
          <a:bodyPr wrap="none">
            <a:spAutoFit/>
          </a:bodyPr>
          <a:lstStyle/>
          <a:p>
            <a:r>
              <a:rPr lang="en-US" sz="1100" b="1" dirty="0">
                <a:solidFill>
                  <a:srgbClr val="FF0000"/>
                </a:solidFill>
                <a:latin typeface="Arial" panose="020B0604020202020204" pitchFamily="34" charset="0"/>
                <a:cs typeface="Arial" panose="020B0604020202020204" pitchFamily="34" charset="0"/>
              </a:rPr>
              <a:t>Test samples </a:t>
            </a:r>
            <a:r>
              <a:rPr lang="en-US" sz="1100" b="1" dirty="0">
                <a:latin typeface="Arial" panose="020B0604020202020204" pitchFamily="34" charset="0"/>
                <a:cs typeface="Arial" panose="020B0604020202020204" pitchFamily="34" charset="0"/>
              </a:rPr>
              <a:t>for:</a:t>
            </a:r>
          </a:p>
          <a:p>
            <a:pPr marL="285750" indent="-285750">
              <a:buFontTx/>
              <a:buChar char="-"/>
            </a:pPr>
            <a:r>
              <a:rPr lang="en-US" sz="1100" b="1" dirty="0">
                <a:latin typeface="Arial" panose="020B0604020202020204" pitchFamily="34" charset="0"/>
                <a:cs typeface="Arial" panose="020B0604020202020204" pitchFamily="34" charset="0"/>
              </a:rPr>
              <a:t>mechanical test (X-Y-Z)</a:t>
            </a:r>
          </a:p>
          <a:p>
            <a:pPr marL="285750" indent="-285750">
              <a:buFontTx/>
              <a:buChar char="-"/>
            </a:pPr>
            <a:r>
              <a:rPr lang="en-US" sz="1100" b="1" dirty="0">
                <a:latin typeface="Arial" panose="020B0604020202020204" pitchFamily="34" charset="0"/>
                <a:cs typeface="Arial" panose="020B0604020202020204" pitchFamily="34" charset="0"/>
              </a:rPr>
              <a:t>corrosion test</a:t>
            </a:r>
          </a:p>
          <a:p>
            <a:pPr marL="285750" indent="-285750">
              <a:buFontTx/>
              <a:buChar char="-"/>
            </a:pPr>
            <a:r>
              <a:rPr lang="en-US" sz="1100" b="1" dirty="0">
                <a:latin typeface="Arial" panose="020B0604020202020204" pitchFamily="34" charset="0"/>
                <a:cs typeface="Arial" panose="020B0604020202020204" pitchFamily="34" charset="0"/>
              </a:rPr>
              <a:t>metallographic examination</a:t>
            </a:r>
            <a:endParaRPr lang="it-IT" sz="1100" b="1" dirty="0">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EF320015-A4BD-0307-2A7F-ACAC43E1BB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4715" y="3148273"/>
            <a:ext cx="6466725" cy="1439602"/>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75289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What about welding on AM base material?</a:t>
            </a:r>
          </a:p>
        </p:txBody>
      </p:sp>
      <p:pic>
        <p:nvPicPr>
          <p:cNvPr id="4" name="Immagine 3">
            <a:extLst>
              <a:ext uri="{FF2B5EF4-FFF2-40B4-BE49-F238E27FC236}">
                <a16:creationId xmlns:a16="http://schemas.microsoft.com/office/drawing/2014/main" id="{6647BBA0-A9CC-584A-2A7F-12AC2D83DF40}"/>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250824" y="1845195"/>
            <a:ext cx="3300429" cy="2447631"/>
          </a:xfrm>
          <a:prstGeom prst="rect">
            <a:avLst/>
          </a:prstGeom>
          <a:noFill/>
          <a:ln w="25400">
            <a:solidFill>
              <a:srgbClr val="276AA5"/>
            </a:solidFill>
            <a:miter lim="800000"/>
            <a:headEnd/>
            <a:tailEnd/>
          </a:ln>
        </p:spPr>
      </p:pic>
      <p:sp>
        <p:nvSpPr>
          <p:cNvPr id="6" name="Rettangolo 5">
            <a:extLst>
              <a:ext uri="{FF2B5EF4-FFF2-40B4-BE49-F238E27FC236}">
                <a16:creationId xmlns:a16="http://schemas.microsoft.com/office/drawing/2014/main" id="{E3C5196B-A137-9BC9-CA65-49E391CF8DCF}"/>
              </a:ext>
            </a:extLst>
          </p:cNvPr>
          <p:cNvSpPr/>
          <p:nvPr/>
        </p:nvSpPr>
        <p:spPr>
          <a:xfrm>
            <a:off x="221612" y="1338478"/>
            <a:ext cx="8700775" cy="646331"/>
          </a:xfrm>
          <a:prstGeom prst="rect">
            <a:avLst/>
          </a:prstGeom>
        </p:spPr>
        <p:txBody>
          <a:bodyPr wrap="square">
            <a:spAutoFit/>
          </a:bodyPr>
          <a:lstStyle/>
          <a:p>
            <a:r>
              <a:rPr lang="en-GB" sz="1200" b="1" dirty="0">
                <a:latin typeface="Arial" panose="020B0604020202020204" pitchFamily="34" charset="0"/>
                <a:cs typeface="Arial" panose="020B0604020202020204" pitchFamily="34" charset="0"/>
              </a:rPr>
              <a:t>Procedure Qualification Record (</a:t>
            </a:r>
            <a:r>
              <a:rPr lang="en-GB" sz="1200" b="1" dirty="0">
                <a:solidFill>
                  <a:srgbClr val="296AA6"/>
                </a:solidFill>
                <a:latin typeface="Arial" panose="020B0604020202020204" pitchFamily="34" charset="0"/>
                <a:cs typeface="Arial" panose="020B0604020202020204" pitchFamily="34" charset="0"/>
              </a:rPr>
              <a:t>PQR</a:t>
            </a:r>
            <a:r>
              <a:rPr lang="en-GB" sz="1200" b="1" dirty="0">
                <a:latin typeface="Arial" panose="020B0604020202020204" pitchFamily="34" charset="0"/>
                <a:cs typeface="Arial" panose="020B0604020202020204" pitchFamily="34" charset="0"/>
              </a:rPr>
              <a:t>): Satisfactory</a:t>
            </a:r>
            <a:br>
              <a:rPr lang="it-IT" sz="1200" b="1" dirty="0">
                <a:solidFill>
                  <a:srgbClr val="0033CC"/>
                </a:solidFill>
                <a:latin typeface="Arial" panose="020B0604020202020204" pitchFamily="34" charset="0"/>
                <a:cs typeface="Arial" panose="020B0604020202020204" pitchFamily="34" charset="0"/>
              </a:rPr>
            </a:br>
            <a:r>
              <a:rPr lang="it-IT" sz="1200" b="1" dirty="0" err="1">
                <a:latin typeface="Arial" panose="020B0604020202020204" pitchFamily="34" charset="0"/>
                <a:cs typeface="Arial" panose="020B0604020202020204" pitchFamily="34" charset="0"/>
              </a:rPr>
              <a:t>Hardfacing</a:t>
            </a:r>
            <a:r>
              <a:rPr lang="en-US" sz="1200" b="1" dirty="0">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with </a:t>
            </a:r>
            <a:r>
              <a:rPr lang="it-IT" sz="1200" b="1" u="sng" dirty="0">
                <a:solidFill>
                  <a:srgbClr val="296AA6"/>
                </a:solidFill>
                <a:latin typeface="Arial" panose="020B0604020202020204" pitchFamily="34" charset="0"/>
                <a:cs typeface="Arial" panose="020B0604020202020204" pitchFamily="34" charset="0"/>
              </a:rPr>
              <a:t>Stellite ® Gr 6 (360 HB</a:t>
            </a:r>
            <a:r>
              <a:rPr lang="it-IT" sz="1200" b="1" dirty="0">
                <a:solidFill>
                  <a:srgbClr val="296AA6"/>
                </a:solidFill>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on </a:t>
            </a:r>
            <a:r>
              <a:rPr lang="it-IT" sz="1200" b="1" u="sng" dirty="0">
                <a:latin typeface="Arial" panose="020B0604020202020204" pitchFamily="34" charset="0"/>
                <a:cs typeface="Arial" panose="020B0604020202020204" pitchFamily="34" charset="0"/>
              </a:rPr>
              <a:t>AM base </a:t>
            </a:r>
            <a:r>
              <a:rPr lang="it-IT" sz="1200" b="1" u="sng" dirty="0" err="1">
                <a:latin typeface="Arial" panose="020B0604020202020204" pitchFamily="34" charset="0"/>
                <a:cs typeface="Arial" panose="020B0604020202020204" pitchFamily="34" charset="0"/>
              </a:rPr>
              <a:t>material</a:t>
            </a:r>
            <a:r>
              <a:rPr lang="it-IT" sz="1200" b="1" u="sng" dirty="0">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ASTM F3184 S31603</a:t>
            </a:r>
            <a:endParaRPr lang="it-IT" sz="1200" b="1" dirty="0">
              <a:solidFill>
                <a:srgbClr val="FF0000"/>
              </a:solidFill>
              <a:latin typeface="Arial" panose="020B0604020202020204" pitchFamily="34" charset="0"/>
              <a:cs typeface="Arial" panose="020B0604020202020204" pitchFamily="34" charset="0"/>
            </a:endParaRPr>
          </a:p>
          <a:p>
            <a:r>
              <a:rPr lang="it-IT" sz="1200" b="1" dirty="0">
                <a:solidFill>
                  <a:srgbClr val="FF0000"/>
                </a:solidFill>
                <a:latin typeface="Arial" panose="020B0604020202020204" pitchFamily="34" charset="0"/>
                <a:cs typeface="Arial" panose="020B0604020202020204" pitchFamily="34" charset="0"/>
              </a:rPr>
              <a:t> </a:t>
            </a:r>
          </a:p>
        </p:txBody>
      </p:sp>
      <p:pic>
        <p:nvPicPr>
          <p:cNvPr id="7" name="Picture 3">
            <a:extLst>
              <a:ext uri="{FF2B5EF4-FFF2-40B4-BE49-F238E27FC236}">
                <a16:creationId xmlns:a16="http://schemas.microsoft.com/office/drawing/2014/main" id="{AC1E5ADA-0F34-6981-F243-875228C112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20784" y="1806408"/>
            <a:ext cx="3057276" cy="1394009"/>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Connettore 2 10">
            <a:extLst>
              <a:ext uri="{FF2B5EF4-FFF2-40B4-BE49-F238E27FC236}">
                <a16:creationId xmlns:a16="http://schemas.microsoft.com/office/drawing/2014/main" id="{A7BB8799-17F4-493D-86F5-C91F0DED4C83}"/>
              </a:ext>
            </a:extLst>
          </p:cNvPr>
          <p:cNvCxnSpPr>
            <a:cxnSpLocks/>
          </p:cNvCxnSpPr>
          <p:nvPr/>
        </p:nvCxnSpPr>
        <p:spPr>
          <a:xfrm flipH="1">
            <a:off x="3289326" y="1823339"/>
            <a:ext cx="833893" cy="316611"/>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0F062B0C-F1FD-408B-73C6-D6241FA36CF1}"/>
              </a:ext>
            </a:extLst>
          </p:cNvPr>
          <p:cNvSpPr txBox="1"/>
          <p:nvPr/>
        </p:nvSpPr>
        <p:spPr>
          <a:xfrm>
            <a:off x="472044" y="3867914"/>
            <a:ext cx="3108421" cy="369332"/>
          </a:xfrm>
          <a:prstGeom prst="rect">
            <a:avLst/>
          </a:prstGeom>
          <a:noFill/>
        </p:spPr>
        <p:txBody>
          <a:bodyPr wrap="square" rtlCol="0">
            <a:spAutoFit/>
          </a:bodyPr>
          <a:lstStyle/>
          <a:p>
            <a:r>
              <a:rPr lang="it-IT" b="1" dirty="0">
                <a:solidFill>
                  <a:schemeClr val="bg1"/>
                </a:solidFill>
              </a:rPr>
              <a:t>PQR AM test coupon</a:t>
            </a:r>
          </a:p>
        </p:txBody>
      </p:sp>
      <p:sp>
        <p:nvSpPr>
          <p:cNvPr id="13" name="CasellaDiTesto 12">
            <a:extLst>
              <a:ext uri="{FF2B5EF4-FFF2-40B4-BE49-F238E27FC236}">
                <a16:creationId xmlns:a16="http://schemas.microsoft.com/office/drawing/2014/main" id="{E7021499-E29D-3CDF-35CF-3A13E995E651}"/>
              </a:ext>
            </a:extLst>
          </p:cNvPr>
          <p:cNvSpPr txBox="1"/>
          <p:nvPr/>
        </p:nvSpPr>
        <p:spPr>
          <a:xfrm>
            <a:off x="6047019" y="2843729"/>
            <a:ext cx="2539688" cy="369332"/>
          </a:xfrm>
          <a:prstGeom prst="rect">
            <a:avLst/>
          </a:prstGeom>
          <a:noFill/>
        </p:spPr>
        <p:txBody>
          <a:bodyPr wrap="square" rtlCol="0">
            <a:spAutoFit/>
          </a:bodyPr>
          <a:lstStyle/>
          <a:p>
            <a:r>
              <a:rPr lang="it-IT" b="1" dirty="0">
                <a:solidFill>
                  <a:schemeClr val="bg1"/>
                </a:solidFill>
              </a:rPr>
              <a:t>Stellite ® Gr 6 </a:t>
            </a:r>
            <a:r>
              <a:rPr lang="it-IT" b="1" dirty="0" err="1">
                <a:solidFill>
                  <a:schemeClr val="bg1"/>
                </a:solidFill>
              </a:rPr>
              <a:t>rod</a:t>
            </a:r>
            <a:endParaRPr lang="it-IT" b="1" dirty="0">
              <a:solidFill>
                <a:schemeClr val="bg1"/>
              </a:solidFill>
            </a:endParaRPr>
          </a:p>
        </p:txBody>
      </p:sp>
      <p:cxnSp>
        <p:nvCxnSpPr>
          <p:cNvPr id="14" name="Connettore 2 13">
            <a:extLst>
              <a:ext uri="{FF2B5EF4-FFF2-40B4-BE49-F238E27FC236}">
                <a16:creationId xmlns:a16="http://schemas.microsoft.com/office/drawing/2014/main" id="{F5B817A0-C4B8-8373-5CEA-652C38145CEA}"/>
              </a:ext>
            </a:extLst>
          </p:cNvPr>
          <p:cNvCxnSpPr>
            <a:cxnSpLocks/>
          </p:cNvCxnSpPr>
          <p:nvPr/>
        </p:nvCxnSpPr>
        <p:spPr>
          <a:xfrm flipH="1">
            <a:off x="1901038" y="1765027"/>
            <a:ext cx="571967" cy="627336"/>
          </a:xfrm>
          <a:prstGeom prst="straightConnector1">
            <a:avLst/>
          </a:prstGeom>
          <a:ln w="76200">
            <a:solidFill>
              <a:srgbClr val="276AA5"/>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5" name="Picture 3">
            <a:extLst>
              <a:ext uri="{FF2B5EF4-FFF2-40B4-BE49-F238E27FC236}">
                <a16:creationId xmlns:a16="http://schemas.microsoft.com/office/drawing/2014/main" id="{2D2BEEA9-6978-BA48-FAAE-24968E6F1A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1007" y="3309472"/>
            <a:ext cx="2539688" cy="1116884"/>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98087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What about welding on AM base material?</a:t>
            </a:r>
          </a:p>
        </p:txBody>
      </p:sp>
      <p:sp>
        <p:nvSpPr>
          <p:cNvPr id="6" name="Rettangolo 5">
            <a:extLst>
              <a:ext uri="{FF2B5EF4-FFF2-40B4-BE49-F238E27FC236}">
                <a16:creationId xmlns:a16="http://schemas.microsoft.com/office/drawing/2014/main" id="{E3C5196B-A137-9BC9-CA65-49E391CF8DCF}"/>
              </a:ext>
            </a:extLst>
          </p:cNvPr>
          <p:cNvSpPr/>
          <p:nvPr/>
        </p:nvSpPr>
        <p:spPr>
          <a:xfrm>
            <a:off x="221612" y="1338478"/>
            <a:ext cx="8700775" cy="461665"/>
          </a:xfrm>
          <a:prstGeom prst="rect">
            <a:avLst/>
          </a:prstGeom>
        </p:spPr>
        <p:txBody>
          <a:bodyPr wrap="square">
            <a:spAutoFit/>
          </a:bodyPr>
          <a:lstStyle/>
          <a:p>
            <a:r>
              <a:rPr lang="it-IT" sz="1200" b="1" dirty="0" err="1"/>
              <a:t>Hardfacing</a:t>
            </a:r>
            <a:r>
              <a:rPr lang="en-US" sz="1200" b="1" dirty="0"/>
              <a:t> </a:t>
            </a:r>
            <a:r>
              <a:rPr lang="it-IT" sz="1200" b="1" dirty="0"/>
              <a:t>with </a:t>
            </a:r>
            <a:r>
              <a:rPr lang="it-IT" sz="1200" b="1" dirty="0">
                <a:solidFill>
                  <a:srgbClr val="296AA6"/>
                </a:solidFill>
              </a:rPr>
              <a:t>Stellite ® Gr 6 (360 HB) </a:t>
            </a:r>
            <a:r>
              <a:rPr lang="it-IT" sz="1200" b="1" dirty="0"/>
              <a:t>on AM </a:t>
            </a:r>
            <a:r>
              <a:rPr lang="it-IT" sz="1200" b="1" dirty="0" err="1"/>
              <a:t>seats</a:t>
            </a:r>
            <a:r>
              <a:rPr lang="it-IT" sz="1200" b="1" dirty="0"/>
              <a:t> &amp; wedge in ASTM F3184 S31603</a:t>
            </a:r>
            <a:endParaRPr lang="it-IT" sz="1200" b="1" dirty="0">
              <a:solidFill>
                <a:srgbClr val="FF0000"/>
              </a:solidFill>
            </a:endParaRPr>
          </a:p>
          <a:p>
            <a:endParaRPr lang="it-IT" sz="1200" b="1" dirty="0">
              <a:solidFill>
                <a:srgbClr val="FF0000"/>
              </a:solidFill>
            </a:endParaRPr>
          </a:p>
        </p:txBody>
      </p:sp>
      <p:pic>
        <p:nvPicPr>
          <p:cNvPr id="2" name="Picture 2">
            <a:extLst>
              <a:ext uri="{FF2B5EF4-FFF2-40B4-BE49-F238E27FC236}">
                <a16:creationId xmlns:a16="http://schemas.microsoft.com/office/drawing/2014/main" id="{2F63D30F-EC32-C4B9-0389-5330D82D11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17807" y="1836919"/>
            <a:ext cx="2981313" cy="2177737"/>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a:extLst>
              <a:ext uri="{FF2B5EF4-FFF2-40B4-BE49-F238E27FC236}">
                <a16:creationId xmlns:a16="http://schemas.microsoft.com/office/drawing/2014/main" id="{1B09E15F-A6EF-1240-54DC-A26F844DB1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4303" y="1861698"/>
            <a:ext cx="2857057" cy="2158774"/>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a:extLst>
              <a:ext uri="{FF2B5EF4-FFF2-40B4-BE49-F238E27FC236}">
                <a16:creationId xmlns:a16="http://schemas.microsoft.com/office/drawing/2014/main" id="{982C9E76-B4D1-6D9D-DE5E-C151B4EE29C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6200000">
            <a:off x="3106387" y="2434404"/>
            <a:ext cx="2210503" cy="1007912"/>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sp>
        <p:nvSpPr>
          <p:cNvPr id="9" name="CasellaDiTesto 8">
            <a:extLst>
              <a:ext uri="{FF2B5EF4-FFF2-40B4-BE49-F238E27FC236}">
                <a16:creationId xmlns:a16="http://schemas.microsoft.com/office/drawing/2014/main" id="{160E8773-CF3B-7517-477F-E0FC92E4B41D}"/>
              </a:ext>
            </a:extLst>
          </p:cNvPr>
          <p:cNvSpPr txBox="1"/>
          <p:nvPr/>
        </p:nvSpPr>
        <p:spPr>
          <a:xfrm>
            <a:off x="513001" y="4105167"/>
            <a:ext cx="7686119" cy="307777"/>
          </a:xfrm>
          <a:prstGeom prst="rect">
            <a:avLst/>
          </a:prstGeom>
          <a:noFill/>
        </p:spPr>
        <p:txBody>
          <a:bodyPr wrap="square" rtlCol="0">
            <a:spAutoFit/>
          </a:bodyPr>
          <a:lstStyle/>
          <a:p>
            <a:r>
              <a:rPr lang="it-IT" sz="1400" b="1" dirty="0">
                <a:latin typeface="Arial" panose="020B0604020202020204" pitchFamily="34" charset="0"/>
                <a:cs typeface="Arial" panose="020B0604020202020204" pitchFamily="34" charset="0"/>
              </a:rPr>
              <a:t>    AM </a:t>
            </a:r>
            <a:r>
              <a:rPr lang="it-IT" sz="1400" b="1" dirty="0" err="1">
                <a:latin typeface="Arial" panose="020B0604020202020204" pitchFamily="34" charset="0"/>
                <a:cs typeface="Arial" panose="020B0604020202020204" pitchFamily="34" charset="0"/>
              </a:rPr>
              <a:t>seats</a:t>
            </a:r>
            <a:r>
              <a:rPr lang="it-IT" sz="1400" b="1" dirty="0">
                <a:latin typeface="Arial" panose="020B0604020202020204" pitchFamily="34" charset="0"/>
                <a:cs typeface="Arial" panose="020B0604020202020204" pitchFamily="34" charset="0"/>
              </a:rPr>
              <a:t> with Stellite                </a:t>
            </a:r>
            <a:r>
              <a:rPr lang="it-IT" sz="1400" b="1" dirty="0" err="1">
                <a:solidFill>
                  <a:srgbClr val="296AA6"/>
                </a:solidFill>
                <a:latin typeface="Arial" panose="020B0604020202020204" pitchFamily="34" charset="0"/>
                <a:cs typeface="Arial" panose="020B0604020202020204" pitchFamily="34" charset="0"/>
              </a:rPr>
              <a:t>Stellite</a:t>
            </a:r>
            <a:r>
              <a:rPr lang="it-IT" sz="1400" b="1" dirty="0">
                <a:solidFill>
                  <a:srgbClr val="296AA6"/>
                </a:solidFill>
                <a:latin typeface="Arial" panose="020B0604020202020204" pitchFamily="34" charset="0"/>
                <a:cs typeface="Arial" panose="020B0604020202020204" pitchFamily="34" charset="0"/>
              </a:rPr>
              <a:t> ® Gr 6 rod</a:t>
            </a:r>
            <a:r>
              <a:rPr lang="it-IT" sz="1400" b="1" dirty="0">
                <a:solidFill>
                  <a:srgbClr val="FF0000"/>
                </a:solidFill>
                <a:latin typeface="Arial" panose="020B0604020202020204" pitchFamily="34" charset="0"/>
                <a:cs typeface="Arial" panose="020B0604020202020204" pitchFamily="34" charset="0"/>
              </a:rPr>
              <a:t>               </a:t>
            </a:r>
            <a:r>
              <a:rPr lang="it-IT" sz="1400" b="1" dirty="0">
                <a:latin typeface="Arial" panose="020B0604020202020204" pitchFamily="34" charset="0"/>
                <a:cs typeface="Arial" panose="020B0604020202020204" pitchFamily="34" charset="0"/>
              </a:rPr>
              <a:t>AM wedge with Stellite </a:t>
            </a:r>
          </a:p>
        </p:txBody>
      </p:sp>
      <p:cxnSp>
        <p:nvCxnSpPr>
          <p:cNvPr id="10" name="Connettore 2 9">
            <a:extLst>
              <a:ext uri="{FF2B5EF4-FFF2-40B4-BE49-F238E27FC236}">
                <a16:creationId xmlns:a16="http://schemas.microsoft.com/office/drawing/2014/main" id="{9C4D39B5-46A9-13D2-5B53-F8054DB34EF1}"/>
              </a:ext>
            </a:extLst>
          </p:cNvPr>
          <p:cNvCxnSpPr>
            <a:cxnSpLocks/>
          </p:cNvCxnSpPr>
          <p:nvPr/>
        </p:nvCxnSpPr>
        <p:spPr>
          <a:xfrm flipH="1">
            <a:off x="2282754" y="2735580"/>
            <a:ext cx="1649166" cy="435638"/>
          </a:xfrm>
          <a:prstGeom prst="straightConnector1">
            <a:avLst/>
          </a:prstGeom>
          <a:ln w="76200">
            <a:solidFill>
              <a:srgbClr val="276AA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A819469E-FC43-96A6-5BCD-30922B705AAB}"/>
              </a:ext>
            </a:extLst>
          </p:cNvPr>
          <p:cNvCxnSpPr>
            <a:cxnSpLocks/>
          </p:cNvCxnSpPr>
          <p:nvPr/>
        </p:nvCxnSpPr>
        <p:spPr>
          <a:xfrm>
            <a:off x="4156587" y="3284088"/>
            <a:ext cx="2366133" cy="0"/>
          </a:xfrm>
          <a:prstGeom prst="straightConnector1">
            <a:avLst/>
          </a:prstGeom>
          <a:ln w="76200">
            <a:solidFill>
              <a:srgbClr val="276AA5"/>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075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1” Gate Valve class 150</a:t>
            </a:r>
          </a:p>
          <a:p>
            <a:r>
              <a:rPr lang="en-US" sz="2800" b="1" dirty="0">
                <a:latin typeface="Arial" panose="020B0604020202020204" pitchFamily="34" charset="0"/>
                <a:cs typeface="Arial" panose="020B0604020202020204" pitchFamily="34" charset="0"/>
              </a:rPr>
              <a:t>ASTM F3184 S31603 Condition A (LPBF)</a:t>
            </a:r>
          </a:p>
        </p:txBody>
      </p:sp>
      <p:sp>
        <p:nvSpPr>
          <p:cNvPr id="6" name="Rettangolo 5">
            <a:extLst>
              <a:ext uri="{FF2B5EF4-FFF2-40B4-BE49-F238E27FC236}">
                <a16:creationId xmlns:a16="http://schemas.microsoft.com/office/drawing/2014/main" id="{E3C5196B-A137-9BC9-CA65-49E391CF8DCF}"/>
              </a:ext>
            </a:extLst>
          </p:cNvPr>
          <p:cNvSpPr/>
          <p:nvPr/>
        </p:nvSpPr>
        <p:spPr>
          <a:xfrm>
            <a:off x="192400" y="1797070"/>
            <a:ext cx="8700775" cy="261610"/>
          </a:xfrm>
          <a:prstGeom prst="rect">
            <a:avLst/>
          </a:prstGeom>
        </p:spPr>
        <p:txBody>
          <a:bodyPr wrap="square">
            <a:spAutoFit/>
          </a:bodyPr>
          <a:lstStyle/>
          <a:p>
            <a:r>
              <a:rPr lang="en-GB" sz="1100" b="1" dirty="0">
                <a:solidFill>
                  <a:srgbClr val="296AA6"/>
                </a:solidFill>
                <a:latin typeface="Arial" panose="020B0604020202020204" pitchFamily="34" charset="0"/>
                <a:cs typeface="Arial" panose="020B0604020202020204" pitchFamily="34" charset="0"/>
              </a:rPr>
              <a:t>Red &amp; Fluorescent penetrant test:</a:t>
            </a:r>
            <a:r>
              <a:rPr lang="en-GB" sz="1100" b="1" dirty="0">
                <a:solidFill>
                  <a:srgbClr val="FF0000"/>
                </a:solidFill>
                <a:latin typeface="Arial" panose="020B0604020202020204" pitchFamily="34" charset="0"/>
                <a:cs typeface="Arial" panose="020B0604020202020204" pitchFamily="34" charset="0"/>
              </a:rPr>
              <a:t> </a:t>
            </a:r>
            <a:r>
              <a:rPr lang="en-GB" sz="1100" b="1" dirty="0">
                <a:latin typeface="Arial" panose="020B0604020202020204" pitchFamily="34" charset="0"/>
                <a:cs typeface="Arial" panose="020B0604020202020204" pitchFamily="34" charset="0"/>
              </a:rPr>
              <a:t>No indication</a:t>
            </a:r>
          </a:p>
        </p:txBody>
      </p:sp>
      <p:pic>
        <p:nvPicPr>
          <p:cNvPr id="4" name="Immagine 1">
            <a:extLst>
              <a:ext uri="{FF2B5EF4-FFF2-40B4-BE49-F238E27FC236}">
                <a16:creationId xmlns:a16="http://schemas.microsoft.com/office/drawing/2014/main" id="{76EAD38C-9D94-12F5-FB3E-70A4EDA6C5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6516" y="2188226"/>
            <a:ext cx="2270380" cy="1679899"/>
          </a:xfrm>
          <a:prstGeom prst="rect">
            <a:avLst/>
          </a:prstGeom>
          <a:noFill/>
          <a:ln w="25400">
            <a:solidFill>
              <a:srgbClr val="276AA5"/>
            </a:solidFill>
            <a:miter lim="800000"/>
            <a:headEnd/>
            <a:tailEnd/>
          </a:ln>
          <a:extLst>
            <a:ext uri="{909E8E84-426E-40DD-AFC4-6F175D3DCCD1}">
              <a14:hiddenFill xmlns:a14="http://schemas.microsoft.com/office/drawing/2010/main">
                <a:solidFill>
                  <a:srgbClr val="FFFFFF"/>
                </a:solidFill>
              </a14:hiddenFill>
            </a:ext>
          </a:extLst>
        </p:spPr>
      </p:pic>
      <p:pic>
        <p:nvPicPr>
          <p:cNvPr id="7" name="Immagine 1">
            <a:extLst>
              <a:ext uri="{FF2B5EF4-FFF2-40B4-BE49-F238E27FC236}">
                <a16:creationId xmlns:a16="http://schemas.microsoft.com/office/drawing/2014/main" id="{7EF7C9C9-AC0B-8898-463A-C9545D0627B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52093" y="2692454"/>
            <a:ext cx="1607844" cy="1784898"/>
          </a:xfrm>
          <a:prstGeom prst="rect">
            <a:avLst/>
          </a:prstGeom>
          <a:noFill/>
          <a:ln w="25400">
            <a:solidFill>
              <a:srgbClr val="276AA5"/>
            </a:solidFill>
            <a:miter lim="800000"/>
            <a:headEnd/>
            <a:tailEnd/>
          </a:ln>
          <a:extLst>
            <a:ext uri="{909E8E84-426E-40DD-AFC4-6F175D3DCCD1}">
              <a14:hiddenFill xmlns:a14="http://schemas.microsoft.com/office/drawing/2010/main">
                <a:solidFill>
                  <a:srgbClr val="FFFFFF"/>
                </a:solidFill>
              </a14:hiddenFill>
            </a:ext>
          </a:extLst>
        </p:spPr>
      </p:pic>
      <p:sp>
        <p:nvSpPr>
          <p:cNvPr id="11" name="Rettangolo 10">
            <a:extLst>
              <a:ext uri="{FF2B5EF4-FFF2-40B4-BE49-F238E27FC236}">
                <a16:creationId xmlns:a16="http://schemas.microsoft.com/office/drawing/2014/main" id="{4CC2E169-9264-6D09-7F31-2E7B41205921}"/>
              </a:ext>
            </a:extLst>
          </p:cNvPr>
          <p:cNvSpPr/>
          <p:nvPr/>
        </p:nvSpPr>
        <p:spPr>
          <a:xfrm>
            <a:off x="4608513" y="1757127"/>
            <a:ext cx="1821332" cy="276999"/>
          </a:xfrm>
          <a:prstGeom prst="rect">
            <a:avLst/>
          </a:prstGeom>
        </p:spPr>
        <p:txBody>
          <a:bodyPr wrap="none">
            <a:spAutoFit/>
          </a:bodyPr>
          <a:lstStyle/>
          <a:p>
            <a:r>
              <a:rPr lang="en-GB" sz="1200" b="1" dirty="0">
                <a:latin typeface="Arial" panose="020B0604020202020204" pitchFamily="34" charset="0"/>
                <a:cs typeface="Arial" panose="020B0604020202020204" pitchFamily="34" charset="0"/>
              </a:rPr>
              <a:t>Finished components </a:t>
            </a:r>
          </a:p>
        </p:txBody>
      </p:sp>
      <p:pic>
        <p:nvPicPr>
          <p:cNvPr id="12" name="Picture 3">
            <a:extLst>
              <a:ext uri="{FF2B5EF4-FFF2-40B4-BE49-F238E27FC236}">
                <a16:creationId xmlns:a16="http://schemas.microsoft.com/office/drawing/2014/main" id="{966D1EFC-66A4-5308-28E1-043E1C9C944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39037" y="2074069"/>
            <a:ext cx="2816137" cy="2201117"/>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sp>
        <p:nvSpPr>
          <p:cNvPr id="13" name="CasellaDiTesto 12">
            <a:extLst>
              <a:ext uri="{FF2B5EF4-FFF2-40B4-BE49-F238E27FC236}">
                <a16:creationId xmlns:a16="http://schemas.microsoft.com/office/drawing/2014/main" id="{DB438775-25B1-8CC4-C55B-E419B52E0642}"/>
              </a:ext>
            </a:extLst>
          </p:cNvPr>
          <p:cNvSpPr txBox="1"/>
          <p:nvPr/>
        </p:nvSpPr>
        <p:spPr>
          <a:xfrm>
            <a:off x="4259261" y="3361733"/>
            <a:ext cx="4105250" cy="261610"/>
          </a:xfrm>
          <a:prstGeom prst="rect">
            <a:avLst/>
          </a:prstGeom>
          <a:noFill/>
        </p:spPr>
        <p:txBody>
          <a:bodyPr wrap="square" rtlCol="0">
            <a:spAutoFit/>
          </a:bodyPr>
          <a:lstStyle/>
          <a:p>
            <a:r>
              <a:rPr lang="it-IT" sz="1050" dirty="0">
                <a:latin typeface="Arial" panose="020B0604020202020204" pitchFamily="34" charset="0"/>
                <a:cs typeface="Arial" panose="020B0604020202020204" pitchFamily="34" charset="0"/>
              </a:rPr>
              <a:t>                            </a:t>
            </a:r>
            <a:r>
              <a:rPr lang="it-IT" sz="1050" b="1" dirty="0">
                <a:latin typeface="Arial" panose="020B0604020202020204" pitchFamily="34" charset="0"/>
                <a:cs typeface="Arial" panose="020B0604020202020204" pitchFamily="34" charset="0"/>
              </a:rPr>
              <a:t>Body                                      Bonnet</a:t>
            </a:r>
          </a:p>
        </p:txBody>
      </p:sp>
      <p:sp>
        <p:nvSpPr>
          <p:cNvPr id="14" name="CasellaDiTesto 13">
            <a:extLst>
              <a:ext uri="{FF2B5EF4-FFF2-40B4-BE49-F238E27FC236}">
                <a16:creationId xmlns:a16="http://schemas.microsoft.com/office/drawing/2014/main" id="{12BFFE9D-5473-8846-FE9B-A71217168C31}"/>
              </a:ext>
            </a:extLst>
          </p:cNvPr>
          <p:cNvSpPr txBox="1"/>
          <p:nvPr/>
        </p:nvSpPr>
        <p:spPr>
          <a:xfrm>
            <a:off x="4542787" y="4275186"/>
            <a:ext cx="3674148" cy="230832"/>
          </a:xfrm>
          <a:prstGeom prst="rect">
            <a:avLst/>
          </a:prstGeom>
          <a:noFill/>
        </p:spPr>
        <p:txBody>
          <a:bodyPr wrap="square" rtlCol="0">
            <a:spAutoFit/>
          </a:bodyPr>
          <a:lstStyle/>
          <a:p>
            <a:r>
              <a:rPr lang="it-IT" sz="900" dirty="0">
                <a:latin typeface="Arial" panose="020B0604020202020204" pitchFamily="34" charset="0"/>
                <a:cs typeface="Arial" panose="020B0604020202020204" pitchFamily="34" charset="0"/>
              </a:rPr>
              <a:t>          </a:t>
            </a:r>
            <a:r>
              <a:rPr lang="it-IT" sz="900" b="1" dirty="0" err="1">
                <a:latin typeface="Arial" panose="020B0604020202020204" pitchFamily="34" charset="0"/>
                <a:cs typeface="Arial" panose="020B0604020202020204" pitchFamily="34" charset="0"/>
              </a:rPr>
              <a:t>Yoke</a:t>
            </a:r>
            <a:r>
              <a:rPr lang="it-IT" sz="900" b="1" dirty="0">
                <a:latin typeface="Arial" panose="020B0604020202020204" pitchFamily="34" charset="0"/>
                <a:cs typeface="Arial" panose="020B0604020202020204" pitchFamily="34" charset="0"/>
              </a:rPr>
              <a:t> sleeve    </a:t>
            </a:r>
            <a:r>
              <a:rPr lang="it-IT" sz="900" b="1" dirty="0" err="1">
                <a:latin typeface="Arial" panose="020B0604020202020204" pitchFamily="34" charset="0"/>
                <a:cs typeface="Arial" panose="020B0604020202020204" pitchFamily="34" charset="0"/>
              </a:rPr>
              <a:t>Gland</a:t>
            </a:r>
            <a:r>
              <a:rPr lang="it-IT" sz="900" b="1" dirty="0">
                <a:latin typeface="Arial" panose="020B0604020202020204" pitchFamily="34" charset="0"/>
                <a:cs typeface="Arial" panose="020B0604020202020204" pitchFamily="34" charset="0"/>
              </a:rPr>
              <a:t>           Wedge           </a:t>
            </a:r>
            <a:r>
              <a:rPr lang="it-IT" sz="900" b="1" dirty="0" err="1">
                <a:latin typeface="Arial" panose="020B0604020202020204" pitchFamily="34" charset="0"/>
                <a:cs typeface="Arial" panose="020B0604020202020204" pitchFamily="34" charset="0"/>
              </a:rPr>
              <a:t>Gland</a:t>
            </a:r>
            <a:r>
              <a:rPr lang="it-IT" sz="900" b="1" dirty="0">
                <a:latin typeface="Arial" panose="020B0604020202020204" pitchFamily="34" charset="0"/>
                <a:cs typeface="Arial" panose="020B0604020202020204" pitchFamily="34" charset="0"/>
              </a:rPr>
              <a:t> flange</a:t>
            </a:r>
          </a:p>
        </p:txBody>
      </p:sp>
    </p:spTree>
    <p:extLst>
      <p:ext uri="{BB962C8B-B14F-4D97-AF65-F5344CB8AC3E}">
        <p14:creationId xmlns:p14="http://schemas.microsoft.com/office/powerpoint/2010/main" val="291809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1” Gate Valve class 150</a:t>
            </a:r>
          </a:p>
          <a:p>
            <a:r>
              <a:rPr lang="en-US" sz="2800" b="1" dirty="0">
                <a:latin typeface="Arial" panose="020B0604020202020204" pitchFamily="34" charset="0"/>
                <a:cs typeface="Arial" panose="020B0604020202020204" pitchFamily="34" charset="0"/>
              </a:rPr>
              <a:t>ASTM F3184 S31603 Condition A (LPBF)</a:t>
            </a:r>
          </a:p>
        </p:txBody>
      </p:sp>
      <p:pic>
        <p:nvPicPr>
          <p:cNvPr id="2" name="Picture 3">
            <a:extLst>
              <a:ext uri="{FF2B5EF4-FFF2-40B4-BE49-F238E27FC236}">
                <a16:creationId xmlns:a16="http://schemas.microsoft.com/office/drawing/2014/main" id="{1C5AC076-197C-7B10-7633-DB8252EAF9E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9138" y="2630923"/>
            <a:ext cx="1336675" cy="1630244"/>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sp>
        <p:nvSpPr>
          <p:cNvPr id="5" name="Rettangolo 4">
            <a:extLst>
              <a:ext uri="{FF2B5EF4-FFF2-40B4-BE49-F238E27FC236}">
                <a16:creationId xmlns:a16="http://schemas.microsoft.com/office/drawing/2014/main" id="{BCEB6D6D-DB30-C714-CCEC-77191B3DA45B}"/>
              </a:ext>
            </a:extLst>
          </p:cNvPr>
          <p:cNvSpPr/>
          <p:nvPr/>
        </p:nvSpPr>
        <p:spPr>
          <a:xfrm>
            <a:off x="250824" y="1752799"/>
            <a:ext cx="8457747" cy="276999"/>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AM seats have demonstrated </a:t>
            </a:r>
            <a:r>
              <a:rPr lang="en-US" sz="1200" b="1" dirty="0">
                <a:solidFill>
                  <a:srgbClr val="296AA6"/>
                </a:solidFill>
                <a:latin typeface="Arial" panose="020B0604020202020204" pitchFamily="34" charset="0"/>
                <a:cs typeface="Arial" panose="020B0604020202020204" pitchFamily="34" charset="0"/>
              </a:rPr>
              <a:t>excellent elasticity </a:t>
            </a:r>
            <a:r>
              <a:rPr lang="en-US" sz="1200" b="1" dirty="0">
                <a:latin typeface="Arial" panose="020B0604020202020204" pitchFamily="34" charset="0"/>
                <a:cs typeface="Arial" panose="020B0604020202020204" pitchFamily="34" charset="0"/>
              </a:rPr>
              <a:t>during the expanding step</a:t>
            </a:r>
            <a:endParaRPr lang="it-IT" sz="1200" b="1" dirty="0">
              <a:latin typeface="Arial" panose="020B0604020202020204" pitchFamily="34" charset="0"/>
              <a:cs typeface="Arial" panose="020B0604020202020204" pitchFamily="34" charset="0"/>
            </a:endParaRPr>
          </a:p>
        </p:txBody>
      </p:sp>
      <p:pic>
        <p:nvPicPr>
          <p:cNvPr id="8" name="Picture 6">
            <a:extLst>
              <a:ext uri="{FF2B5EF4-FFF2-40B4-BE49-F238E27FC236}">
                <a16:creationId xmlns:a16="http://schemas.microsoft.com/office/drawing/2014/main" id="{47CE1317-E953-10C4-2C6B-F62A468FBDC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78730" y="2624728"/>
            <a:ext cx="1280531" cy="1361310"/>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cxnSp>
        <p:nvCxnSpPr>
          <p:cNvPr id="9" name="Connettore 2 8">
            <a:extLst>
              <a:ext uri="{FF2B5EF4-FFF2-40B4-BE49-F238E27FC236}">
                <a16:creationId xmlns:a16="http://schemas.microsoft.com/office/drawing/2014/main" id="{92742364-A120-9912-1E83-A76D5B456596}"/>
              </a:ext>
            </a:extLst>
          </p:cNvPr>
          <p:cNvCxnSpPr>
            <a:cxnSpLocks/>
          </p:cNvCxnSpPr>
          <p:nvPr/>
        </p:nvCxnSpPr>
        <p:spPr>
          <a:xfrm flipV="1">
            <a:off x="1654233" y="2939634"/>
            <a:ext cx="1564455" cy="176641"/>
          </a:xfrm>
          <a:prstGeom prst="straightConnector1">
            <a:avLst/>
          </a:prstGeom>
          <a:ln w="76200">
            <a:solidFill>
              <a:srgbClr val="276AA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 name="Rettangolo 9">
            <a:extLst>
              <a:ext uri="{FF2B5EF4-FFF2-40B4-BE49-F238E27FC236}">
                <a16:creationId xmlns:a16="http://schemas.microsoft.com/office/drawing/2014/main" id="{E3473A2B-FDE6-E6DA-9C47-CF69D8E5D31B}"/>
              </a:ext>
            </a:extLst>
          </p:cNvPr>
          <p:cNvSpPr/>
          <p:nvPr/>
        </p:nvSpPr>
        <p:spPr>
          <a:xfrm>
            <a:off x="250825" y="2342624"/>
            <a:ext cx="8702497" cy="253916"/>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            </a:t>
            </a:r>
            <a:r>
              <a:rPr lang="en-US" sz="1050" b="1" dirty="0">
                <a:latin typeface="Arial" panose="020B0604020202020204" pitchFamily="34" charset="0"/>
                <a:cs typeface="Arial" panose="020B0604020202020204" pitchFamily="34" charset="0"/>
              </a:rPr>
              <a:t>Seat hydraulic press                 Seat conical expanding tools      Before expansion                     After expansion</a:t>
            </a:r>
            <a:endParaRPr lang="it-IT" sz="1050" dirty="0">
              <a:latin typeface="Arial" panose="020B0604020202020204" pitchFamily="34" charset="0"/>
              <a:cs typeface="Arial" panose="020B0604020202020204" pitchFamily="34" charset="0"/>
            </a:endParaRPr>
          </a:p>
        </p:txBody>
      </p:sp>
      <p:pic>
        <p:nvPicPr>
          <p:cNvPr id="15" name="Picture 3">
            <a:extLst>
              <a:ext uri="{FF2B5EF4-FFF2-40B4-BE49-F238E27FC236}">
                <a16:creationId xmlns:a16="http://schemas.microsoft.com/office/drawing/2014/main" id="{D363C426-CDF8-60EE-E18E-B3A13B9E24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6249749" y="3124342"/>
            <a:ext cx="1893700" cy="894471"/>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6">
            <a:extLst>
              <a:ext uri="{FF2B5EF4-FFF2-40B4-BE49-F238E27FC236}">
                <a16:creationId xmlns:a16="http://schemas.microsoft.com/office/drawing/2014/main" id="{AC186A98-5CEB-6E88-3860-DAF81ADCBB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4448178" y="3087112"/>
            <a:ext cx="1731242" cy="858116"/>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18635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1” Gate Valve class 150</a:t>
            </a:r>
          </a:p>
          <a:p>
            <a:r>
              <a:rPr lang="en-US" sz="2800" b="1" dirty="0">
                <a:latin typeface="Arial" panose="020B0604020202020204" pitchFamily="34" charset="0"/>
                <a:cs typeface="Arial" panose="020B0604020202020204" pitchFamily="34" charset="0"/>
              </a:rPr>
              <a:t>ASTM F3184 S31603 Condition A (LPBF)</a:t>
            </a:r>
          </a:p>
        </p:txBody>
      </p:sp>
      <p:sp>
        <p:nvSpPr>
          <p:cNvPr id="5" name="Rettangolo 4">
            <a:extLst>
              <a:ext uri="{FF2B5EF4-FFF2-40B4-BE49-F238E27FC236}">
                <a16:creationId xmlns:a16="http://schemas.microsoft.com/office/drawing/2014/main" id="{BCEB6D6D-DB30-C714-CCEC-77191B3DA45B}"/>
              </a:ext>
            </a:extLst>
          </p:cNvPr>
          <p:cNvSpPr/>
          <p:nvPr/>
        </p:nvSpPr>
        <p:spPr>
          <a:xfrm>
            <a:off x="250824" y="1752799"/>
            <a:ext cx="8457747" cy="276999"/>
          </a:xfrm>
          <a:prstGeom prst="rect">
            <a:avLst/>
          </a:prstGeom>
        </p:spPr>
        <p:txBody>
          <a:bodyPr wrap="square">
            <a:spAutoFit/>
          </a:bodyPr>
          <a:lstStyle/>
          <a:p>
            <a:pPr algn="just"/>
            <a:r>
              <a:rPr lang="en-US" sz="1200" b="1" dirty="0"/>
              <a:t>Absence of cracks or other types of defects in the expanded seat zone have demonstrated an </a:t>
            </a:r>
            <a:r>
              <a:rPr lang="en-US" sz="1200" b="1" dirty="0">
                <a:solidFill>
                  <a:srgbClr val="296AA6"/>
                </a:solidFill>
              </a:rPr>
              <a:t>excellent material elasticity </a:t>
            </a:r>
          </a:p>
        </p:txBody>
      </p:sp>
      <p:pic>
        <p:nvPicPr>
          <p:cNvPr id="4" name="Picture 2">
            <a:extLst>
              <a:ext uri="{FF2B5EF4-FFF2-40B4-BE49-F238E27FC236}">
                <a16:creationId xmlns:a16="http://schemas.microsoft.com/office/drawing/2014/main" id="{30E0D8AD-0311-F8A7-ADC5-70FDA94346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6200000" flipH="1">
            <a:off x="2679201" y="1899697"/>
            <a:ext cx="1568736" cy="2667539"/>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a:extLst>
              <a:ext uri="{FF2B5EF4-FFF2-40B4-BE49-F238E27FC236}">
                <a16:creationId xmlns:a16="http://schemas.microsoft.com/office/drawing/2014/main" id="{0AC55E06-BF2D-8870-9F35-41BA78C4209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6200000">
            <a:off x="173117" y="2569182"/>
            <a:ext cx="1709439" cy="1469270"/>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a:extLst>
              <a:ext uri="{FF2B5EF4-FFF2-40B4-BE49-F238E27FC236}">
                <a16:creationId xmlns:a16="http://schemas.microsoft.com/office/drawing/2014/main" id="{5B1A337D-BC38-C75F-956C-711DFCF643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7468" y="2392363"/>
            <a:ext cx="2860231" cy="21194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Connettore 2 10">
            <a:extLst>
              <a:ext uri="{FF2B5EF4-FFF2-40B4-BE49-F238E27FC236}">
                <a16:creationId xmlns:a16="http://schemas.microsoft.com/office/drawing/2014/main" id="{07C30720-244E-54CD-8E9D-EF16F0D3C562}"/>
              </a:ext>
            </a:extLst>
          </p:cNvPr>
          <p:cNvCxnSpPr/>
          <p:nvPr/>
        </p:nvCxnSpPr>
        <p:spPr>
          <a:xfrm flipV="1">
            <a:off x="1045666" y="3131396"/>
            <a:ext cx="1352145" cy="1"/>
          </a:xfrm>
          <a:prstGeom prst="straightConnector1">
            <a:avLst/>
          </a:prstGeom>
          <a:ln w="63500">
            <a:solidFill>
              <a:srgbClr val="276AA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Rettangolo 11">
            <a:extLst>
              <a:ext uri="{FF2B5EF4-FFF2-40B4-BE49-F238E27FC236}">
                <a16:creationId xmlns:a16="http://schemas.microsoft.com/office/drawing/2014/main" id="{D4DAF891-D467-B8F9-EC3B-CDC0974F70E4}"/>
              </a:ext>
            </a:extLst>
          </p:cNvPr>
          <p:cNvSpPr/>
          <p:nvPr/>
        </p:nvSpPr>
        <p:spPr>
          <a:xfrm>
            <a:off x="23469" y="2055748"/>
            <a:ext cx="8551862" cy="523220"/>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     Valve body                 Seat pocket section analyzed</a:t>
            </a:r>
            <a:r>
              <a:rPr lang="it-IT" sz="14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Magnification 100X </a:t>
            </a:r>
            <a:r>
              <a:rPr lang="it-IT" sz="1400" dirty="0">
                <a:latin typeface="Arial" panose="020B0604020202020204" pitchFamily="34" charset="0"/>
                <a:cs typeface="Arial" panose="020B0604020202020204" pitchFamily="34" charset="0"/>
              </a:rPr>
              <a:t>	</a:t>
            </a:r>
          </a:p>
          <a:p>
            <a:endParaRPr lang="it-IT" sz="1400" b="1" dirty="0">
              <a:latin typeface="Arial" panose="020B0604020202020204" pitchFamily="34" charset="0"/>
              <a:cs typeface="Arial" panose="020B0604020202020204" pitchFamily="34" charset="0"/>
            </a:endParaRPr>
          </a:p>
        </p:txBody>
      </p:sp>
      <p:cxnSp>
        <p:nvCxnSpPr>
          <p:cNvPr id="13" name="Connettore 2 12">
            <a:extLst>
              <a:ext uri="{FF2B5EF4-FFF2-40B4-BE49-F238E27FC236}">
                <a16:creationId xmlns:a16="http://schemas.microsoft.com/office/drawing/2014/main" id="{25906EFE-EBE2-D7ED-CCF0-2B39CCBAA6B1}"/>
              </a:ext>
            </a:extLst>
          </p:cNvPr>
          <p:cNvCxnSpPr/>
          <p:nvPr/>
        </p:nvCxnSpPr>
        <p:spPr>
          <a:xfrm>
            <a:off x="3617739" y="3064630"/>
            <a:ext cx="2359199" cy="0"/>
          </a:xfrm>
          <a:prstGeom prst="straightConnector1">
            <a:avLst/>
          </a:prstGeom>
          <a:ln w="63500">
            <a:solidFill>
              <a:srgbClr val="276AA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 name="Rettangolo 13">
            <a:extLst>
              <a:ext uri="{FF2B5EF4-FFF2-40B4-BE49-F238E27FC236}">
                <a16:creationId xmlns:a16="http://schemas.microsoft.com/office/drawing/2014/main" id="{16371E26-0436-0524-3A66-2EAB9B000C09}"/>
              </a:ext>
            </a:extLst>
          </p:cNvPr>
          <p:cNvSpPr/>
          <p:nvPr/>
        </p:nvSpPr>
        <p:spPr>
          <a:xfrm>
            <a:off x="5454639" y="4014295"/>
            <a:ext cx="2954655" cy="276999"/>
          </a:xfrm>
          <a:prstGeom prst="rect">
            <a:avLst/>
          </a:prstGeom>
        </p:spPr>
        <p:txBody>
          <a:bodyPr wrap="none">
            <a:spAutoFit/>
          </a:bodyPr>
          <a:lstStyle/>
          <a:p>
            <a:r>
              <a:rPr lang="en-US" sz="1200" b="1" dirty="0">
                <a:solidFill>
                  <a:schemeClr val="bg1"/>
                </a:solidFill>
                <a:latin typeface="Arial" panose="020B0604020202020204" pitchFamily="34" charset="0"/>
                <a:cs typeface="Arial" panose="020B0604020202020204" pitchFamily="34" charset="0"/>
              </a:rPr>
              <a:t>(</a:t>
            </a:r>
            <a:r>
              <a:rPr lang="it-IT" sz="1200" b="1" dirty="0" err="1">
                <a:solidFill>
                  <a:schemeClr val="bg1"/>
                </a:solidFill>
                <a:latin typeface="Arial" panose="020B0604020202020204" pitchFamily="34" charset="0"/>
                <a:cs typeface="Arial" panose="020B0604020202020204" pitchFamily="34" charset="0"/>
              </a:rPr>
              <a:t>Etchant</a:t>
            </a:r>
            <a:r>
              <a:rPr lang="it-IT" sz="1200" b="1" dirty="0">
                <a:solidFill>
                  <a:schemeClr val="bg1"/>
                </a:solidFill>
                <a:latin typeface="Arial" panose="020B0604020202020204" pitchFamily="34" charset="0"/>
                <a:cs typeface="Arial" panose="020B0604020202020204" pitchFamily="34" charset="0"/>
              </a:rPr>
              <a:t>: </a:t>
            </a:r>
            <a:r>
              <a:rPr lang="it-IT" sz="1200" b="1" dirty="0" err="1">
                <a:solidFill>
                  <a:schemeClr val="bg1"/>
                </a:solidFill>
                <a:latin typeface="Arial" panose="020B0604020202020204" pitchFamily="34" charset="0"/>
                <a:cs typeface="Arial" panose="020B0604020202020204" pitchFamily="34" charset="0"/>
              </a:rPr>
              <a:t>Electrolytic</a:t>
            </a:r>
            <a:r>
              <a:rPr lang="it-IT" sz="1200" b="1" dirty="0">
                <a:solidFill>
                  <a:schemeClr val="bg1"/>
                </a:solidFill>
                <a:latin typeface="Arial" panose="020B0604020202020204" pitchFamily="34" charset="0"/>
                <a:cs typeface="Arial" panose="020B0604020202020204" pitchFamily="34" charset="0"/>
              </a:rPr>
              <a:t> Acid </a:t>
            </a:r>
            <a:r>
              <a:rPr lang="it-IT" sz="1200" b="1" dirty="0" err="1">
                <a:solidFill>
                  <a:schemeClr val="bg1"/>
                </a:solidFill>
                <a:latin typeface="Arial" panose="020B0604020202020204" pitchFamily="34" charset="0"/>
                <a:cs typeface="Arial" panose="020B0604020202020204" pitchFamily="34" charset="0"/>
              </a:rPr>
              <a:t>Ossalic</a:t>
            </a:r>
            <a:r>
              <a:rPr lang="it-IT" sz="1200" b="1" dirty="0">
                <a:solidFill>
                  <a:schemeClr val="bg1"/>
                </a:solidFill>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30806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1” Gate Valve class 150</a:t>
            </a:r>
          </a:p>
          <a:p>
            <a:r>
              <a:rPr lang="en-US" sz="2800" b="1" dirty="0">
                <a:latin typeface="Arial" panose="020B0604020202020204" pitchFamily="34" charset="0"/>
                <a:cs typeface="Arial" panose="020B0604020202020204" pitchFamily="34" charset="0"/>
              </a:rPr>
              <a:t>ASTM F3184 S31603 Condition A (LPBF)</a:t>
            </a:r>
          </a:p>
        </p:txBody>
      </p:sp>
      <p:sp>
        <p:nvSpPr>
          <p:cNvPr id="5" name="Rettangolo 4">
            <a:extLst>
              <a:ext uri="{FF2B5EF4-FFF2-40B4-BE49-F238E27FC236}">
                <a16:creationId xmlns:a16="http://schemas.microsoft.com/office/drawing/2014/main" id="{BCEB6D6D-DB30-C714-CCEC-77191B3DA45B}"/>
              </a:ext>
            </a:extLst>
          </p:cNvPr>
          <p:cNvSpPr/>
          <p:nvPr/>
        </p:nvSpPr>
        <p:spPr>
          <a:xfrm>
            <a:off x="250824" y="1752799"/>
            <a:ext cx="8457747" cy="461665"/>
          </a:xfrm>
          <a:prstGeom prst="rect">
            <a:avLst/>
          </a:prstGeom>
        </p:spPr>
        <p:txBody>
          <a:bodyPr wrap="square">
            <a:spAutoFit/>
          </a:bodyPr>
          <a:lstStyle/>
          <a:p>
            <a:r>
              <a:rPr lang="it-IT" sz="1200" b="1" dirty="0">
                <a:solidFill>
                  <a:srgbClr val="296AA6"/>
                </a:solidFill>
              </a:rPr>
              <a:t>Pull test</a:t>
            </a:r>
            <a:r>
              <a:rPr lang="it-IT" sz="1200" b="1" dirty="0">
                <a:solidFill>
                  <a:srgbClr val="FF0000"/>
                </a:solidFill>
              </a:rPr>
              <a:t> </a:t>
            </a:r>
            <a:r>
              <a:rPr lang="it-IT" sz="1200" b="1" dirty="0"/>
              <a:t>(stem – AM wedge connection) </a:t>
            </a:r>
            <a:r>
              <a:rPr lang="en-GB" sz="1200" b="1" dirty="0"/>
              <a:t>acc. to API 602 &amp;  API RP 591 ANNEX B (</a:t>
            </a:r>
            <a:r>
              <a:rPr lang="en-US" sz="1200" b="1" dirty="0"/>
              <a:t>Strength Tests for Stem/Shaft-to-closure Element Connections): </a:t>
            </a:r>
            <a:r>
              <a:rPr lang="it-IT" sz="1200" b="1" dirty="0" err="1"/>
              <a:t>Satisfactory</a:t>
            </a:r>
            <a:endParaRPr lang="it-IT" sz="1200" dirty="0"/>
          </a:p>
        </p:txBody>
      </p:sp>
      <p:pic>
        <p:nvPicPr>
          <p:cNvPr id="2" name="Immagine 1">
            <a:extLst>
              <a:ext uri="{FF2B5EF4-FFF2-40B4-BE49-F238E27FC236}">
                <a16:creationId xmlns:a16="http://schemas.microsoft.com/office/drawing/2014/main" id="{EA185818-C5B5-965C-7099-3CC301BD4B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0656" y="2383155"/>
            <a:ext cx="1773624" cy="1899562"/>
          </a:xfrm>
          <a:prstGeom prst="rect">
            <a:avLst/>
          </a:prstGeom>
          <a:noFill/>
          <a:ln w="25400">
            <a:solidFill>
              <a:srgbClr val="276AA5"/>
            </a:solidFill>
            <a:miter lim="800000"/>
            <a:headEnd/>
            <a:tailEnd/>
          </a:ln>
          <a:extLst>
            <a:ext uri="{909E8E84-426E-40DD-AFC4-6F175D3DCCD1}">
              <a14:hiddenFill xmlns:a14="http://schemas.microsoft.com/office/drawing/2010/main">
                <a:solidFill>
                  <a:srgbClr val="FFFFFF"/>
                </a:solidFill>
              </a14:hiddenFill>
            </a:ext>
          </a:extLst>
        </p:spPr>
      </p:pic>
      <p:pic>
        <p:nvPicPr>
          <p:cNvPr id="8" name="Immagine 1">
            <a:extLst>
              <a:ext uri="{FF2B5EF4-FFF2-40B4-BE49-F238E27FC236}">
                <a16:creationId xmlns:a16="http://schemas.microsoft.com/office/drawing/2014/main" id="{B04C08B3-1010-4041-0834-3F49403C84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40268" y="2228567"/>
            <a:ext cx="1651923" cy="2054150"/>
          </a:xfrm>
          <a:prstGeom prst="rect">
            <a:avLst/>
          </a:prstGeom>
          <a:noFill/>
          <a:ln w="25400">
            <a:solidFill>
              <a:srgbClr val="276AA5"/>
            </a:solidFill>
            <a:miter lim="800000"/>
            <a:headEnd/>
            <a:tailEnd/>
          </a:ln>
          <a:extLst>
            <a:ext uri="{909E8E84-426E-40DD-AFC4-6F175D3DCCD1}">
              <a14:hiddenFill xmlns:a14="http://schemas.microsoft.com/office/drawing/2010/main">
                <a:solidFill>
                  <a:srgbClr val="FFFFFF"/>
                </a:solidFill>
              </a14:hiddenFill>
            </a:ext>
          </a:extLst>
        </p:spPr>
      </p:pic>
      <p:sp>
        <p:nvSpPr>
          <p:cNvPr id="9" name="Rettangolo 8">
            <a:extLst>
              <a:ext uri="{FF2B5EF4-FFF2-40B4-BE49-F238E27FC236}">
                <a16:creationId xmlns:a16="http://schemas.microsoft.com/office/drawing/2014/main" id="{5C4BCCF7-C170-6194-41CC-DAF1D837FDD1}"/>
              </a:ext>
            </a:extLst>
          </p:cNvPr>
          <p:cNvSpPr/>
          <p:nvPr/>
        </p:nvSpPr>
        <p:spPr>
          <a:xfrm>
            <a:off x="290286" y="4191303"/>
            <a:ext cx="8457747" cy="430887"/>
          </a:xfrm>
          <a:prstGeom prst="rect">
            <a:avLst/>
          </a:prstGeom>
        </p:spPr>
        <p:txBody>
          <a:bodyPr wrap="square">
            <a:spAutoFit/>
          </a:bodyPr>
          <a:lstStyle/>
          <a:p>
            <a:endParaRPr lang="en-GB"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API 602 - 5.7.7:  were mechanical failure to occur, it would do so at a stem section outside the valve pressure boundary </a:t>
            </a:r>
          </a:p>
        </p:txBody>
      </p:sp>
      <p:pic>
        <p:nvPicPr>
          <p:cNvPr id="10" name="Picture 2">
            <a:extLst>
              <a:ext uri="{FF2B5EF4-FFF2-40B4-BE49-F238E27FC236}">
                <a16:creationId xmlns:a16="http://schemas.microsoft.com/office/drawing/2014/main" id="{FD6C38D3-76F4-A231-5668-1BB78D9193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2372" y="2392362"/>
            <a:ext cx="1218647" cy="1897279"/>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cxnSp>
        <p:nvCxnSpPr>
          <p:cNvPr id="15" name="Connettore 2 14">
            <a:extLst>
              <a:ext uri="{FF2B5EF4-FFF2-40B4-BE49-F238E27FC236}">
                <a16:creationId xmlns:a16="http://schemas.microsoft.com/office/drawing/2014/main" id="{F3274BB8-8D96-5256-7277-1FD571BD1AC0}"/>
              </a:ext>
            </a:extLst>
          </p:cNvPr>
          <p:cNvCxnSpPr>
            <a:cxnSpLocks/>
          </p:cNvCxnSpPr>
          <p:nvPr/>
        </p:nvCxnSpPr>
        <p:spPr>
          <a:xfrm flipH="1">
            <a:off x="3701695" y="2476750"/>
            <a:ext cx="609325" cy="287907"/>
          </a:xfrm>
          <a:prstGeom prst="straightConnector1">
            <a:avLst/>
          </a:prstGeom>
          <a:ln w="50800">
            <a:solidFill>
              <a:srgbClr val="276AA5"/>
            </a:solidFill>
            <a:tailEnd type="arrow"/>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1CC06EA1-AED1-D100-3F83-E5C5996B1125}"/>
              </a:ext>
            </a:extLst>
          </p:cNvPr>
          <p:cNvSpPr/>
          <p:nvPr/>
        </p:nvSpPr>
        <p:spPr>
          <a:xfrm>
            <a:off x="4311019" y="2278982"/>
            <a:ext cx="673582" cy="307777"/>
          </a:xfrm>
          <a:prstGeom prst="rect">
            <a:avLst/>
          </a:prstGeom>
        </p:spPr>
        <p:txBody>
          <a:bodyPr wrap="none">
            <a:spAutoFit/>
          </a:bodyPr>
          <a:lstStyle/>
          <a:p>
            <a:r>
              <a:rPr lang="it-IT" sz="1400" dirty="0">
                <a:latin typeface="Arial" panose="020B0604020202020204" pitchFamily="34" charset="0"/>
                <a:cs typeface="Arial" panose="020B0604020202020204" pitchFamily="34" charset="0"/>
              </a:rPr>
              <a:t> </a:t>
            </a:r>
            <a:r>
              <a:rPr lang="it-IT" sz="1400" b="1" dirty="0" err="1">
                <a:latin typeface="Arial" panose="020B0604020202020204" pitchFamily="34" charset="0"/>
                <a:cs typeface="Arial" panose="020B0604020202020204" pitchFamily="34" charset="0"/>
              </a:rPr>
              <a:t>Stem</a:t>
            </a:r>
            <a:endParaRPr lang="it-IT" sz="1400" b="1" dirty="0">
              <a:latin typeface="Arial" panose="020B0604020202020204" pitchFamily="34" charset="0"/>
              <a:cs typeface="Arial" panose="020B0604020202020204" pitchFamily="34" charset="0"/>
            </a:endParaRPr>
          </a:p>
        </p:txBody>
      </p:sp>
      <p:cxnSp>
        <p:nvCxnSpPr>
          <p:cNvPr id="17" name="Connettore 2 16">
            <a:extLst>
              <a:ext uri="{FF2B5EF4-FFF2-40B4-BE49-F238E27FC236}">
                <a16:creationId xmlns:a16="http://schemas.microsoft.com/office/drawing/2014/main" id="{FF6565A9-EC72-567C-0A3C-C3DE23A13093}"/>
              </a:ext>
            </a:extLst>
          </p:cNvPr>
          <p:cNvCxnSpPr>
            <a:cxnSpLocks/>
          </p:cNvCxnSpPr>
          <p:nvPr/>
        </p:nvCxnSpPr>
        <p:spPr>
          <a:xfrm flipH="1">
            <a:off x="3771900" y="3289675"/>
            <a:ext cx="707797" cy="695391"/>
          </a:xfrm>
          <a:prstGeom prst="straightConnector1">
            <a:avLst/>
          </a:prstGeom>
          <a:ln w="50800">
            <a:solidFill>
              <a:srgbClr val="276AA5"/>
            </a:solidFill>
            <a:tailEnd type="arrow"/>
          </a:ln>
        </p:spPr>
        <p:style>
          <a:lnRef idx="1">
            <a:schemeClr val="accent1"/>
          </a:lnRef>
          <a:fillRef idx="0">
            <a:schemeClr val="accent1"/>
          </a:fillRef>
          <a:effectRef idx="0">
            <a:schemeClr val="accent1"/>
          </a:effectRef>
          <a:fontRef idx="minor">
            <a:schemeClr val="tx1"/>
          </a:fontRef>
        </p:style>
      </p:cxnSp>
      <p:sp>
        <p:nvSpPr>
          <p:cNvPr id="18" name="Rettangolo 17">
            <a:extLst>
              <a:ext uri="{FF2B5EF4-FFF2-40B4-BE49-F238E27FC236}">
                <a16:creationId xmlns:a16="http://schemas.microsoft.com/office/drawing/2014/main" id="{11873B6D-9BAA-5FB1-E1DC-B00A12D0548A}"/>
              </a:ext>
            </a:extLst>
          </p:cNvPr>
          <p:cNvSpPr/>
          <p:nvPr/>
        </p:nvSpPr>
        <p:spPr>
          <a:xfrm>
            <a:off x="4444340" y="2821828"/>
            <a:ext cx="768095" cy="523220"/>
          </a:xfrm>
          <a:prstGeom prst="rect">
            <a:avLst/>
          </a:prstGeom>
        </p:spPr>
        <p:txBody>
          <a:bodyPr wrap="none">
            <a:spAutoFit/>
          </a:bodyPr>
          <a:lstStyle/>
          <a:p>
            <a:r>
              <a:rPr lang="it-IT" sz="1400" b="1" dirty="0">
                <a:latin typeface="Arial" panose="020B0604020202020204" pitchFamily="34" charset="0"/>
                <a:cs typeface="Arial" panose="020B0604020202020204" pitchFamily="34" charset="0"/>
              </a:rPr>
              <a:t>  AM </a:t>
            </a:r>
          </a:p>
          <a:p>
            <a:r>
              <a:rPr lang="it-IT" sz="1400" b="1" dirty="0" err="1">
                <a:latin typeface="Arial" panose="020B0604020202020204" pitchFamily="34" charset="0"/>
                <a:cs typeface="Arial" panose="020B0604020202020204" pitchFamily="34" charset="0"/>
              </a:rPr>
              <a:t>Wedge</a:t>
            </a:r>
            <a:endParaRPr lang="it-IT" sz="1400" b="1" dirty="0">
              <a:latin typeface="Arial" panose="020B0604020202020204" pitchFamily="34" charset="0"/>
              <a:cs typeface="Arial" panose="020B0604020202020204" pitchFamily="34" charset="0"/>
            </a:endParaRPr>
          </a:p>
        </p:txBody>
      </p:sp>
      <p:sp>
        <p:nvSpPr>
          <p:cNvPr id="19" name="Rettangolo 18">
            <a:extLst>
              <a:ext uri="{FF2B5EF4-FFF2-40B4-BE49-F238E27FC236}">
                <a16:creationId xmlns:a16="http://schemas.microsoft.com/office/drawing/2014/main" id="{F88BB6CB-44B8-0D53-27FF-83E297B809D4}"/>
              </a:ext>
            </a:extLst>
          </p:cNvPr>
          <p:cNvSpPr/>
          <p:nvPr/>
        </p:nvSpPr>
        <p:spPr>
          <a:xfrm>
            <a:off x="6113135" y="2645351"/>
            <a:ext cx="849913" cy="276999"/>
          </a:xfrm>
          <a:prstGeom prst="rect">
            <a:avLst/>
          </a:prstGeom>
        </p:spPr>
        <p:txBody>
          <a:bodyPr wrap="none">
            <a:spAutoFit/>
          </a:bodyPr>
          <a:lstStyle/>
          <a:p>
            <a:r>
              <a:rPr lang="it-IT" sz="1200" dirty="0">
                <a:solidFill>
                  <a:srgbClr val="296AA6"/>
                </a:solidFill>
                <a:latin typeface="Arial" panose="020B0604020202020204" pitchFamily="34" charset="0"/>
                <a:cs typeface="Arial" panose="020B0604020202020204" pitchFamily="34" charset="0"/>
              </a:rPr>
              <a:t> </a:t>
            </a:r>
            <a:r>
              <a:rPr lang="it-IT" sz="1200" b="1" dirty="0">
                <a:solidFill>
                  <a:srgbClr val="296AA6"/>
                </a:solidFill>
                <a:latin typeface="Arial" panose="020B0604020202020204" pitchFamily="34" charset="0"/>
                <a:cs typeface="Arial" panose="020B0604020202020204" pitchFamily="34" charset="0"/>
              </a:rPr>
              <a:t>44.300 N</a:t>
            </a:r>
          </a:p>
        </p:txBody>
      </p:sp>
    </p:spTree>
    <p:extLst>
      <p:ext uri="{BB962C8B-B14F-4D97-AF65-F5344CB8AC3E}">
        <p14:creationId xmlns:p14="http://schemas.microsoft.com/office/powerpoint/2010/main" val="1702662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BEEFAC-B87D-48F6-D21D-02E165BC31C0}"/>
              </a:ext>
            </a:extLst>
          </p:cNvPr>
          <p:cNvSpPr>
            <a:spLocks noGrp="1"/>
          </p:cNvSpPr>
          <p:nvPr>
            <p:ph type="title"/>
          </p:nvPr>
        </p:nvSpPr>
        <p:spPr>
          <a:xfrm>
            <a:off x="250825" y="1166814"/>
            <a:ext cx="6837604" cy="1225550"/>
          </a:xfrm>
        </p:spPr>
        <p:txBody>
          <a:bodyPr/>
          <a:lstStyle/>
          <a:p>
            <a:pPr>
              <a:lnSpc>
                <a:spcPct val="100000"/>
              </a:lnSpc>
            </a:pPr>
            <a:r>
              <a:rPr lang="en-US" sz="2400" b="1" spc="0" dirty="0"/>
              <a:t>Gate Valve Size 1½”, Class 150, Material ASTM-F3184-S31603, Produced by AM &amp; Certified According to European Pressure Equipment Directive (PED </a:t>
            </a:r>
            <a:r>
              <a:rPr lang="it-IT" sz="2400" b="1" spc="0" dirty="0"/>
              <a:t>2014/68/EU).</a:t>
            </a:r>
            <a:endParaRPr lang="en-US" sz="2400" b="1" spc="0" dirty="0"/>
          </a:p>
        </p:txBody>
      </p:sp>
      <p:sp>
        <p:nvSpPr>
          <p:cNvPr id="4" name="Segnaposto piè di pagina 3">
            <a:extLst>
              <a:ext uri="{FF2B5EF4-FFF2-40B4-BE49-F238E27FC236}">
                <a16:creationId xmlns:a16="http://schemas.microsoft.com/office/drawing/2014/main" id="{5AADA74F-B2EE-695A-A3F5-C0368D738520}"/>
              </a:ext>
            </a:extLst>
          </p:cNvPr>
          <p:cNvSpPr>
            <a:spLocks noGrp="1"/>
          </p:cNvSpPr>
          <p:nvPr>
            <p:ph type="ftr" sz="quarter" idx="11"/>
          </p:nvPr>
        </p:nvSpPr>
        <p:spPr>
          <a:xfrm>
            <a:off x="250825" y="3333441"/>
            <a:ext cx="1066673" cy="273844"/>
          </a:xfrm>
        </p:spPr>
        <p:txBody>
          <a:bodyPr/>
          <a:lstStyle/>
          <a:p>
            <a:r>
              <a:rPr lang="it-IT" dirty="0"/>
              <a:t>Speaker: </a:t>
            </a:r>
          </a:p>
        </p:txBody>
      </p:sp>
      <p:sp>
        <p:nvSpPr>
          <p:cNvPr id="6" name="Segnaposto testo 4">
            <a:extLst>
              <a:ext uri="{FF2B5EF4-FFF2-40B4-BE49-F238E27FC236}">
                <a16:creationId xmlns:a16="http://schemas.microsoft.com/office/drawing/2014/main" id="{02101DC7-1DBB-4FF0-3502-EE3388345414}"/>
              </a:ext>
            </a:extLst>
          </p:cNvPr>
          <p:cNvSpPr>
            <a:spLocks noGrp="1"/>
          </p:cNvSpPr>
          <p:nvPr>
            <p:ph type="body" sz="quarter" idx="13"/>
          </p:nvPr>
        </p:nvSpPr>
        <p:spPr>
          <a:xfrm>
            <a:off x="1110204" y="3355926"/>
            <a:ext cx="4529455" cy="563563"/>
          </a:xfrm>
        </p:spPr>
        <p:txBody>
          <a:bodyPr/>
          <a:lstStyle/>
          <a:p>
            <a:pPr lvl="0"/>
            <a:r>
              <a:rPr lang="it-IT" dirty="0"/>
              <a:t>Oscar Barcella | </a:t>
            </a:r>
            <a:r>
              <a:rPr lang="en-US" sz="1400" dirty="0"/>
              <a:t>Service &amp; Quality Assurance Manager</a:t>
            </a:r>
          </a:p>
        </p:txBody>
      </p:sp>
    </p:spTree>
    <p:extLst>
      <p:ext uri="{BB962C8B-B14F-4D97-AF65-F5344CB8AC3E}">
        <p14:creationId xmlns:p14="http://schemas.microsoft.com/office/powerpoint/2010/main" val="4024510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1” Gate Valve class 150</a:t>
            </a:r>
          </a:p>
          <a:p>
            <a:r>
              <a:rPr lang="en-US" sz="2800" b="1" dirty="0">
                <a:latin typeface="Arial" panose="020B0604020202020204" pitchFamily="34" charset="0"/>
                <a:cs typeface="Arial" panose="020B0604020202020204" pitchFamily="34" charset="0"/>
              </a:rPr>
              <a:t>ASTM F3184 S31603 Condition A (LPBF)</a:t>
            </a:r>
          </a:p>
        </p:txBody>
      </p:sp>
      <p:sp>
        <p:nvSpPr>
          <p:cNvPr id="4" name="Rettangolo 3">
            <a:extLst>
              <a:ext uri="{FF2B5EF4-FFF2-40B4-BE49-F238E27FC236}">
                <a16:creationId xmlns:a16="http://schemas.microsoft.com/office/drawing/2014/main" id="{36A6453B-678C-43BC-2BA4-89ECEC39565F}"/>
              </a:ext>
            </a:extLst>
          </p:cNvPr>
          <p:cNvSpPr/>
          <p:nvPr/>
        </p:nvSpPr>
        <p:spPr>
          <a:xfrm>
            <a:off x="4277699" y="1752396"/>
            <a:ext cx="4416358" cy="1523494"/>
          </a:xfrm>
          <a:prstGeom prst="rect">
            <a:avLst/>
          </a:prstGeom>
        </p:spPr>
        <p:txBody>
          <a:bodyPr wrap="square">
            <a:spAutoFit/>
          </a:bodyPr>
          <a:lstStyle/>
          <a:p>
            <a:pPr algn="just"/>
            <a:r>
              <a:rPr lang="it-IT" sz="1050" b="1" dirty="0" err="1">
                <a:solidFill>
                  <a:srgbClr val="296AA6"/>
                </a:solidFill>
                <a:latin typeface="Arial" panose="020B0604020202020204" pitchFamily="34" charset="0"/>
                <a:cs typeface="Arial" panose="020B0604020202020204" pitchFamily="34" charset="0"/>
              </a:rPr>
              <a:t>Burst</a:t>
            </a:r>
            <a:r>
              <a:rPr lang="it-IT" sz="1050" b="1" dirty="0">
                <a:solidFill>
                  <a:srgbClr val="296AA6"/>
                </a:solidFill>
                <a:latin typeface="Arial" panose="020B0604020202020204" pitchFamily="34" charset="0"/>
                <a:cs typeface="Arial" panose="020B0604020202020204" pitchFamily="34" charset="0"/>
              </a:rPr>
              <a:t> test: </a:t>
            </a:r>
            <a:r>
              <a:rPr lang="it-IT" sz="1050" b="1" dirty="0" err="1">
                <a:latin typeface="Arial" panose="020B0604020202020204" pitchFamily="34" charset="0"/>
                <a:cs typeface="Arial" panose="020B0604020202020204" pitchFamily="34" charset="0"/>
              </a:rPr>
              <a:t>satisfactory</a:t>
            </a:r>
            <a:endParaRPr lang="it-IT" sz="1050" b="1" dirty="0">
              <a:latin typeface="Arial" panose="020B0604020202020204" pitchFamily="34" charset="0"/>
              <a:cs typeface="Arial" panose="020B0604020202020204" pitchFamily="34" charset="0"/>
            </a:endParaRPr>
          </a:p>
          <a:p>
            <a:pPr algn="just"/>
            <a:endParaRPr lang="it-IT" sz="1050" b="1" dirty="0">
              <a:solidFill>
                <a:srgbClr val="FF000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it-IT" sz="900" b="1" dirty="0">
                <a:latin typeface="Arial" panose="020B0604020202020204" pitchFamily="34" charset="0"/>
                <a:cs typeface="Arial" panose="020B0604020202020204" pitchFamily="34" charset="0"/>
              </a:rPr>
              <a:t>Standard </a:t>
            </a:r>
            <a:r>
              <a:rPr lang="it-IT" sz="900" b="1" dirty="0" err="1">
                <a:latin typeface="Arial" panose="020B0604020202020204" pitchFamily="34" charset="0"/>
                <a:cs typeface="Arial" panose="020B0604020202020204" pitchFamily="34" charset="0"/>
              </a:rPr>
              <a:t>shell</a:t>
            </a:r>
            <a:r>
              <a:rPr lang="it-IT" sz="900" b="1" dirty="0">
                <a:latin typeface="Arial" panose="020B0604020202020204" pitchFamily="34" charset="0"/>
                <a:cs typeface="Arial" panose="020B0604020202020204" pitchFamily="34" charset="0"/>
              </a:rPr>
              <a:t> test pressure: 29 bar </a:t>
            </a:r>
          </a:p>
          <a:p>
            <a:pPr lvl="0" algn="just"/>
            <a:r>
              <a:rPr lang="it-IT" sz="900" b="1" dirty="0">
                <a:latin typeface="Arial" panose="020B0604020202020204" pitchFamily="34" charset="0"/>
                <a:cs typeface="Arial" panose="020B0604020202020204" pitchFamily="34" charset="0"/>
              </a:rPr>
              <a:t> </a:t>
            </a:r>
          </a:p>
          <a:p>
            <a:pPr marL="285750" lvl="0" indent="-285750" algn="just">
              <a:buFont typeface="Arial" panose="020B0604020202020204" pitchFamily="34" charset="0"/>
              <a:buChar char="•"/>
            </a:pPr>
            <a:r>
              <a:rPr lang="it-IT" sz="900" b="1" dirty="0">
                <a:latin typeface="Arial" panose="020B0604020202020204" pitchFamily="34" charset="0"/>
                <a:cs typeface="Arial" panose="020B0604020202020204" pitchFamily="34" charset="0"/>
              </a:rPr>
              <a:t>Pressure </a:t>
            </a:r>
            <a:r>
              <a:rPr lang="it-IT" sz="900" b="1" dirty="0" err="1">
                <a:latin typeface="Arial" panose="020B0604020202020204" pitchFamily="34" charset="0"/>
                <a:cs typeface="Arial" panose="020B0604020202020204" pitchFamily="34" charset="0"/>
              </a:rPr>
              <a:t>increased</a:t>
            </a:r>
            <a:r>
              <a:rPr lang="it-IT" sz="900" b="1" dirty="0">
                <a:latin typeface="Arial" panose="020B0604020202020204" pitchFamily="34" charset="0"/>
                <a:cs typeface="Arial" panose="020B0604020202020204" pitchFamily="34" charset="0"/>
              </a:rPr>
              <a:t> up to </a:t>
            </a:r>
            <a:r>
              <a:rPr lang="en-GB" sz="900" b="1" dirty="0">
                <a:solidFill>
                  <a:srgbClr val="296AA6"/>
                </a:solidFill>
                <a:latin typeface="Arial" panose="020B0604020202020204" pitchFamily="34" charset="0"/>
                <a:cs typeface="Arial" panose="020B0604020202020204" pitchFamily="34" charset="0"/>
              </a:rPr>
              <a:t>321 bar (11 times greater) </a:t>
            </a:r>
          </a:p>
          <a:p>
            <a:pPr lvl="0" algn="just"/>
            <a:endParaRPr lang="en-GB" sz="900" dirty="0">
              <a:latin typeface="Arial" panose="020B0604020202020204" pitchFamily="34" charset="0"/>
              <a:cs typeface="Arial" panose="020B0604020202020204" pitchFamily="34" charset="0"/>
            </a:endParaRPr>
          </a:p>
          <a:p>
            <a:pPr lvl="0" algn="just"/>
            <a:endParaRPr lang="en-GB" sz="900" dirty="0">
              <a:latin typeface="Arial" panose="020B0604020202020204" pitchFamily="34" charset="0"/>
              <a:cs typeface="Arial" panose="020B0604020202020204" pitchFamily="34" charset="0"/>
            </a:endParaRPr>
          </a:p>
          <a:p>
            <a:pPr lvl="0" algn="just"/>
            <a:r>
              <a:rPr lang="en-GB" sz="900" dirty="0">
                <a:latin typeface="Arial" panose="020B0604020202020204" pitchFamily="34" charset="0"/>
                <a:cs typeface="Arial" panose="020B0604020202020204" pitchFamily="34" charset="0"/>
              </a:rPr>
              <a:t>Test interrupted at 321 bar due to a packing leakage but </a:t>
            </a:r>
            <a:r>
              <a:rPr lang="en-GB" sz="900" u="sng" dirty="0">
                <a:solidFill>
                  <a:srgbClr val="296AA6"/>
                </a:solidFill>
                <a:latin typeface="Arial" panose="020B0604020202020204" pitchFamily="34" charset="0"/>
                <a:cs typeface="Arial" panose="020B0604020202020204" pitchFamily="34" charset="0"/>
              </a:rPr>
              <a:t>no visible and measurable deformation of the pressure boundary components was seen.</a:t>
            </a:r>
            <a:endParaRPr lang="it-IT" sz="900" u="sng" dirty="0">
              <a:solidFill>
                <a:srgbClr val="296AA6"/>
              </a:solidFill>
              <a:latin typeface="Arial" panose="020B0604020202020204" pitchFamily="34" charset="0"/>
              <a:cs typeface="Arial" panose="020B0604020202020204" pitchFamily="34" charset="0"/>
            </a:endParaRPr>
          </a:p>
          <a:p>
            <a:endParaRPr lang="it-IT" sz="900" b="1" dirty="0">
              <a:solidFill>
                <a:srgbClr val="FF0000"/>
              </a:solidFill>
              <a:latin typeface="Arial" panose="020B0604020202020204" pitchFamily="34" charset="0"/>
              <a:cs typeface="Arial" panose="020B0604020202020204" pitchFamily="34" charset="0"/>
            </a:endParaRPr>
          </a:p>
        </p:txBody>
      </p:sp>
      <p:pic>
        <p:nvPicPr>
          <p:cNvPr id="6" name="Immagine 1">
            <a:extLst>
              <a:ext uri="{FF2B5EF4-FFF2-40B4-BE49-F238E27FC236}">
                <a16:creationId xmlns:a16="http://schemas.microsoft.com/office/drawing/2014/main" id="{1E8525E7-15C4-2793-CC12-BF16F18331E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1835" y="3089746"/>
            <a:ext cx="1573885" cy="1405254"/>
          </a:xfrm>
          <a:prstGeom prst="rect">
            <a:avLst/>
          </a:prstGeom>
          <a:noFill/>
          <a:ln w="25400">
            <a:solidFill>
              <a:srgbClr val="276AA5"/>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60C25D6-077A-A7E9-449D-F5C032701D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6702" y="1843220"/>
            <a:ext cx="1770362" cy="1102948"/>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8">
            <a:extLst>
              <a:ext uri="{FF2B5EF4-FFF2-40B4-BE49-F238E27FC236}">
                <a16:creationId xmlns:a16="http://schemas.microsoft.com/office/drawing/2014/main" id="{AEB82E23-9E7A-D51A-3ACE-FF8BAF4639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838" y="1843220"/>
            <a:ext cx="1770362" cy="2736959"/>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a:extLst>
              <a:ext uri="{FF2B5EF4-FFF2-40B4-BE49-F238E27FC236}">
                <a16:creationId xmlns:a16="http://schemas.microsoft.com/office/drawing/2014/main" id="{D9329C4A-CC96-ED10-0C40-BB9B77A51A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5158" y="3398622"/>
            <a:ext cx="2891066" cy="1133429"/>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34945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21B4FF17-E96C-F8DE-55C6-D5540F13ED2C}"/>
              </a:ext>
            </a:extLst>
          </p:cNvPr>
          <p:cNvGraphicFramePr>
            <a:graphicFrameLocks noGrp="1"/>
          </p:cNvGraphicFramePr>
          <p:nvPr>
            <p:extLst>
              <p:ext uri="{D42A27DB-BD31-4B8C-83A1-F6EECF244321}">
                <p14:modId xmlns:p14="http://schemas.microsoft.com/office/powerpoint/2010/main" val="902685096"/>
              </p:ext>
            </p:extLst>
          </p:nvPr>
        </p:nvGraphicFramePr>
        <p:xfrm>
          <a:off x="1410004" y="927540"/>
          <a:ext cx="6323992" cy="3472699"/>
        </p:xfrm>
        <a:graphic>
          <a:graphicData uri="http://schemas.openxmlformats.org/drawingml/2006/table">
            <a:tbl>
              <a:tblPr firstRow="1" firstCol="1" bandRow="1">
                <a:tableStyleId>{BC89EF96-8CEA-46FF-86C4-4CE0E7609802}</a:tableStyleId>
              </a:tblPr>
              <a:tblGrid>
                <a:gridCol w="284073">
                  <a:extLst>
                    <a:ext uri="{9D8B030D-6E8A-4147-A177-3AD203B41FA5}">
                      <a16:colId xmlns:a16="http://schemas.microsoft.com/office/drawing/2014/main" val="20000"/>
                    </a:ext>
                  </a:extLst>
                </a:gridCol>
                <a:gridCol w="3068544">
                  <a:extLst>
                    <a:ext uri="{9D8B030D-6E8A-4147-A177-3AD203B41FA5}">
                      <a16:colId xmlns:a16="http://schemas.microsoft.com/office/drawing/2014/main" val="20001"/>
                    </a:ext>
                  </a:extLst>
                </a:gridCol>
                <a:gridCol w="1236537">
                  <a:extLst>
                    <a:ext uri="{9D8B030D-6E8A-4147-A177-3AD203B41FA5}">
                      <a16:colId xmlns:a16="http://schemas.microsoft.com/office/drawing/2014/main" val="20002"/>
                    </a:ext>
                  </a:extLst>
                </a:gridCol>
                <a:gridCol w="1734838">
                  <a:extLst>
                    <a:ext uri="{9D8B030D-6E8A-4147-A177-3AD203B41FA5}">
                      <a16:colId xmlns:a16="http://schemas.microsoft.com/office/drawing/2014/main" val="20003"/>
                    </a:ext>
                  </a:extLst>
                </a:gridCol>
              </a:tblGrid>
              <a:tr h="310425">
                <a:tc>
                  <a:txBody>
                    <a:bodyPr/>
                    <a:lstStyle/>
                    <a:p>
                      <a:pPr algn="ctr">
                        <a:lnSpc>
                          <a:spcPct val="115000"/>
                        </a:lnSpc>
                        <a:spcAft>
                          <a:spcPts val="0"/>
                        </a:spcAft>
                      </a:pPr>
                      <a:r>
                        <a:rPr lang="it-IT" sz="600" b="1" dirty="0">
                          <a:effectLst/>
                        </a:rPr>
                        <a:t>N°</a:t>
                      </a:r>
                      <a:endParaRPr lang="it-IT" sz="600" b="1" dirty="0">
                        <a:solidFill>
                          <a:schemeClr val="tx1"/>
                        </a:solidFill>
                        <a:effectLst/>
                        <a:latin typeface="Calibri"/>
                        <a:ea typeface="Calibri"/>
                        <a:cs typeface="Times New Roman"/>
                      </a:endParaRPr>
                    </a:p>
                  </a:txBody>
                  <a:tcPr marL="36863" marR="36863" marT="0" marB="0" anchor="ctr"/>
                </a:tc>
                <a:tc>
                  <a:txBody>
                    <a:bodyPr/>
                    <a:lstStyle/>
                    <a:p>
                      <a:pPr marL="0" algn="ctr" defTabSz="914400" rtl="0" eaLnBrk="1" latinLnBrk="0" hangingPunct="1">
                        <a:lnSpc>
                          <a:spcPct val="115000"/>
                        </a:lnSpc>
                        <a:spcAft>
                          <a:spcPts val="0"/>
                        </a:spcAft>
                      </a:pPr>
                      <a:r>
                        <a:rPr lang="it-IT" sz="600" b="1" kern="1200" dirty="0">
                          <a:solidFill>
                            <a:schemeClr val="tx1"/>
                          </a:solidFill>
                          <a:effectLst/>
                          <a:latin typeface="+mn-lt"/>
                          <a:ea typeface="+mn-ea"/>
                          <a:cs typeface="+mn-cs"/>
                        </a:rPr>
                        <a:t> G</a:t>
                      </a:r>
                      <a:r>
                        <a:rPr lang="en-GB" sz="600" b="1" kern="1200" dirty="0">
                          <a:solidFill>
                            <a:schemeClr val="tx1"/>
                          </a:solidFill>
                          <a:effectLst/>
                          <a:latin typeface="+mn-lt"/>
                          <a:ea typeface="+mn-ea"/>
                          <a:cs typeface="+mn-cs"/>
                        </a:rPr>
                        <a:t>ate valve 1” class 150 </a:t>
                      </a:r>
                      <a:r>
                        <a:rPr lang="it-IT" sz="600" b="1" kern="1200" dirty="0">
                          <a:solidFill>
                            <a:schemeClr val="tx1"/>
                          </a:solidFill>
                          <a:effectLst/>
                          <a:latin typeface="+mn-lt"/>
                          <a:ea typeface="+mn-ea"/>
                          <a:cs typeface="+mn-cs"/>
                        </a:rPr>
                        <a:t>      INSPECTION STEP</a:t>
                      </a:r>
                    </a:p>
                  </a:txBody>
                  <a:tcPr marL="36863" marR="36863" marT="0" marB="0" anchor="ctr"/>
                </a:tc>
                <a:tc>
                  <a:txBody>
                    <a:bodyPr/>
                    <a:lstStyle/>
                    <a:p>
                      <a:pPr marL="0" marR="0" indent="0" algn="ctr" defTabSz="914377" rtl="0" eaLnBrk="1" fontAlgn="auto" latinLnBrk="0" hangingPunct="1">
                        <a:lnSpc>
                          <a:spcPct val="115000"/>
                        </a:lnSpc>
                        <a:spcBef>
                          <a:spcPts val="0"/>
                        </a:spcBef>
                        <a:spcAft>
                          <a:spcPts val="0"/>
                        </a:spcAft>
                        <a:buClrTx/>
                        <a:buSzTx/>
                        <a:buFontTx/>
                        <a:buNone/>
                        <a:tabLst/>
                        <a:defRPr/>
                      </a:pPr>
                      <a:r>
                        <a:rPr lang="en-US" sz="700" b="1" dirty="0">
                          <a:solidFill>
                            <a:srgbClr val="FF0000"/>
                          </a:solidFill>
                        </a:rPr>
                        <a:t>FORGED VALVE</a:t>
                      </a:r>
                    </a:p>
                    <a:p>
                      <a:pPr algn="ctr">
                        <a:lnSpc>
                          <a:spcPct val="115000"/>
                        </a:lnSpc>
                        <a:spcAft>
                          <a:spcPts val="0"/>
                        </a:spcAft>
                      </a:pPr>
                      <a:r>
                        <a:rPr lang="en-GB" sz="600" b="1" dirty="0">
                          <a:effectLst/>
                        </a:rPr>
                        <a:t>MINIMUM REQUIREMENTS</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US" sz="700" b="1" dirty="0">
                          <a:solidFill>
                            <a:srgbClr val="FF0000"/>
                          </a:solidFill>
                        </a:rPr>
                        <a:t>1” AM VALVE</a:t>
                      </a:r>
                    </a:p>
                    <a:p>
                      <a:pPr algn="ctr">
                        <a:lnSpc>
                          <a:spcPct val="115000"/>
                        </a:lnSpc>
                        <a:spcAft>
                          <a:spcPts val="0"/>
                        </a:spcAft>
                      </a:pPr>
                      <a:r>
                        <a:rPr lang="en-US" sz="700" b="1" dirty="0">
                          <a:solidFill>
                            <a:srgbClr val="0000FF"/>
                          </a:solidFill>
                        </a:rPr>
                        <a:t> </a:t>
                      </a:r>
                      <a:r>
                        <a:rPr lang="en-US" sz="700" b="1" baseline="0" dirty="0">
                          <a:solidFill>
                            <a:srgbClr val="0000FF"/>
                          </a:solidFill>
                        </a:rPr>
                        <a:t>  </a:t>
                      </a:r>
                      <a:r>
                        <a:rPr lang="en-US" sz="700" b="1" dirty="0">
                          <a:solidFill>
                            <a:srgbClr val="0000FF"/>
                          </a:solidFill>
                        </a:rPr>
                        <a:t>F3184-16 S31603 </a:t>
                      </a:r>
                      <a:r>
                        <a:rPr lang="en-GB" sz="600" b="1" dirty="0">
                          <a:solidFill>
                            <a:srgbClr val="0000FF"/>
                          </a:solidFill>
                          <a:effectLst/>
                        </a:rPr>
                        <a:t> RESULT</a:t>
                      </a:r>
                      <a:endParaRPr lang="it-IT" sz="600" b="1" dirty="0">
                        <a:solidFill>
                          <a:srgbClr val="0000FF"/>
                        </a:solidFill>
                        <a:effectLst/>
                        <a:latin typeface="Calibri"/>
                        <a:ea typeface="Calibri"/>
                        <a:cs typeface="Times New Roman"/>
                      </a:endParaRPr>
                    </a:p>
                  </a:txBody>
                  <a:tcPr marL="36863" marR="36863" marT="0" marB="0" anchor="ctr"/>
                </a:tc>
                <a:extLst>
                  <a:ext uri="{0D108BD9-81ED-4DB2-BD59-A6C34878D82A}">
                    <a16:rowId xmlns:a16="http://schemas.microsoft.com/office/drawing/2014/main" val="10000"/>
                  </a:ext>
                </a:extLst>
              </a:tr>
              <a:tr h="161487">
                <a:tc>
                  <a:txBody>
                    <a:bodyPr/>
                    <a:lstStyle/>
                    <a:p>
                      <a:pPr algn="ctr">
                        <a:lnSpc>
                          <a:spcPct val="115000"/>
                        </a:lnSpc>
                        <a:spcAft>
                          <a:spcPts val="0"/>
                        </a:spcAft>
                      </a:pPr>
                      <a:r>
                        <a:rPr lang="it-IT" sz="600" b="1" dirty="0">
                          <a:effectLst/>
                        </a:rPr>
                        <a:t>1</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effectLst/>
                        </a:rPr>
                        <a:t>Mechanical test performed by external lab. ISO 17025</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effectLst/>
                        </a:rPr>
                        <a:t> </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solidFill>
                            <a:srgbClr val="0000FF"/>
                          </a:solidFill>
                          <a:effectLst/>
                        </a:rPr>
                        <a:t> </a:t>
                      </a:r>
                      <a:endParaRPr lang="it-IT" sz="600" b="1" dirty="0">
                        <a:solidFill>
                          <a:srgbClr val="0000FF"/>
                        </a:solidFill>
                        <a:effectLst/>
                        <a:latin typeface="Calibri"/>
                        <a:ea typeface="Calibri"/>
                        <a:cs typeface="Times New Roman"/>
                      </a:endParaRPr>
                    </a:p>
                  </a:txBody>
                  <a:tcPr marL="36863" marR="36863" marT="0" marB="0" anchor="ctr"/>
                </a:tc>
                <a:extLst>
                  <a:ext uri="{0D108BD9-81ED-4DB2-BD59-A6C34878D82A}">
                    <a16:rowId xmlns:a16="http://schemas.microsoft.com/office/drawing/2014/main" val="10001"/>
                  </a:ext>
                </a:extLst>
              </a:tr>
              <a:tr h="161487">
                <a:tc>
                  <a:txBody>
                    <a:bodyPr/>
                    <a:lstStyle/>
                    <a:p>
                      <a:pPr algn="ctr">
                        <a:lnSpc>
                          <a:spcPct val="115000"/>
                        </a:lnSpc>
                        <a:spcAft>
                          <a:spcPts val="0"/>
                        </a:spcAft>
                      </a:pPr>
                      <a:r>
                        <a:rPr lang="en-GB" sz="600" b="1" dirty="0">
                          <a:effectLst/>
                        </a:rPr>
                        <a:t> </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effectLst/>
                        </a:rPr>
                        <a:t>Yield Strength (RT)</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effectLst/>
                        </a:rPr>
                        <a:t>A182 F316  (205 </a:t>
                      </a:r>
                      <a:r>
                        <a:rPr lang="en-GB" sz="600" b="1" dirty="0" err="1">
                          <a:effectLst/>
                        </a:rPr>
                        <a:t>MPa</a:t>
                      </a:r>
                      <a:r>
                        <a:rPr lang="en-GB" sz="600" b="1" dirty="0">
                          <a:effectLst/>
                        </a:rPr>
                        <a:t>)</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solidFill>
                            <a:srgbClr val="0000FF"/>
                          </a:solidFill>
                          <a:effectLst/>
                        </a:rPr>
                        <a:t>450 </a:t>
                      </a:r>
                      <a:r>
                        <a:rPr lang="en-GB" sz="600" b="1" dirty="0" err="1">
                          <a:solidFill>
                            <a:srgbClr val="0000FF"/>
                          </a:solidFill>
                          <a:effectLst/>
                        </a:rPr>
                        <a:t>Mpa</a:t>
                      </a:r>
                      <a:r>
                        <a:rPr lang="en-GB" sz="600" b="1" baseline="0" dirty="0">
                          <a:solidFill>
                            <a:srgbClr val="0000FF"/>
                          </a:solidFill>
                          <a:effectLst/>
                        </a:rPr>
                        <a:t> </a:t>
                      </a:r>
                      <a:r>
                        <a:rPr lang="en-GB" sz="600" b="1" dirty="0">
                          <a:solidFill>
                            <a:srgbClr val="0000FF"/>
                          </a:solidFill>
                          <a:effectLst/>
                        </a:rPr>
                        <a:t> (Rp0,2)</a:t>
                      </a:r>
                      <a:endParaRPr lang="it-IT" sz="600" b="1" dirty="0">
                        <a:solidFill>
                          <a:srgbClr val="0000FF"/>
                        </a:solidFill>
                        <a:effectLst/>
                        <a:latin typeface="Calibri"/>
                        <a:ea typeface="Calibri"/>
                        <a:cs typeface="Times New Roman"/>
                      </a:endParaRPr>
                    </a:p>
                  </a:txBody>
                  <a:tcPr marL="36863" marR="36863" marT="0" marB="0" anchor="ctr"/>
                </a:tc>
                <a:extLst>
                  <a:ext uri="{0D108BD9-81ED-4DB2-BD59-A6C34878D82A}">
                    <a16:rowId xmlns:a16="http://schemas.microsoft.com/office/drawing/2014/main" val="10002"/>
                  </a:ext>
                </a:extLst>
              </a:tr>
              <a:tr h="161487">
                <a:tc>
                  <a:txBody>
                    <a:bodyPr/>
                    <a:lstStyle/>
                    <a:p>
                      <a:pPr algn="ctr">
                        <a:lnSpc>
                          <a:spcPct val="115000"/>
                        </a:lnSpc>
                        <a:spcAft>
                          <a:spcPts val="0"/>
                        </a:spcAft>
                      </a:pPr>
                      <a:r>
                        <a:rPr lang="en-GB" sz="600" b="1" dirty="0">
                          <a:effectLst/>
                        </a:rPr>
                        <a:t> </a:t>
                      </a:r>
                      <a:endParaRPr lang="it-IT" sz="600" b="1" dirty="0">
                        <a:solidFill>
                          <a:schemeClr val="tx1"/>
                        </a:solidFill>
                        <a:effectLst/>
                        <a:latin typeface="Calibri"/>
                        <a:ea typeface="Calibri"/>
                        <a:cs typeface="Times New Roman"/>
                      </a:endParaRPr>
                    </a:p>
                  </a:txBody>
                  <a:tcPr marL="36863" marR="36863"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600" b="1" dirty="0">
                          <a:effectLst/>
                        </a:rPr>
                        <a:t>Tensile Strength (RT)</a:t>
                      </a:r>
                      <a:endParaRPr lang="it-IT" sz="600" b="1" dirty="0">
                        <a:solidFill>
                          <a:schemeClr val="tx1"/>
                        </a:solidFill>
                        <a:effectLst/>
                        <a:latin typeface="+mn-lt"/>
                        <a:ea typeface="Calibri"/>
                        <a:cs typeface="Times New Roman"/>
                      </a:endParaRPr>
                    </a:p>
                  </a:txBody>
                  <a:tcPr marL="36863" marR="36863" marT="0" marB="0" anchor="ctr"/>
                </a:tc>
                <a:tc>
                  <a:txBody>
                    <a:bodyPr/>
                    <a:lstStyle/>
                    <a:p>
                      <a:pPr algn="ctr">
                        <a:lnSpc>
                          <a:spcPct val="115000"/>
                        </a:lnSpc>
                        <a:spcAft>
                          <a:spcPts val="0"/>
                        </a:spcAft>
                      </a:pPr>
                      <a:r>
                        <a:rPr lang="en-GB" sz="600" b="1" dirty="0">
                          <a:effectLst/>
                        </a:rPr>
                        <a:t>A182 F316  (515 </a:t>
                      </a:r>
                      <a:r>
                        <a:rPr lang="en-GB" sz="600" b="1" dirty="0" err="1">
                          <a:effectLst/>
                        </a:rPr>
                        <a:t>MPa</a:t>
                      </a:r>
                      <a:r>
                        <a:rPr lang="en-GB" sz="600" b="1" dirty="0">
                          <a:effectLst/>
                        </a:rPr>
                        <a:t>)</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kern="1200" dirty="0">
                          <a:solidFill>
                            <a:srgbClr val="0000FF"/>
                          </a:solidFill>
                          <a:effectLst/>
                          <a:latin typeface="+mn-lt"/>
                          <a:ea typeface="+mn-ea"/>
                          <a:cs typeface="+mn-cs"/>
                        </a:rPr>
                        <a:t>601 </a:t>
                      </a:r>
                      <a:r>
                        <a:rPr lang="en-GB" sz="600" b="1" kern="1200" dirty="0" err="1">
                          <a:solidFill>
                            <a:srgbClr val="0000FF"/>
                          </a:solidFill>
                          <a:effectLst/>
                          <a:latin typeface="+mn-lt"/>
                          <a:ea typeface="+mn-ea"/>
                          <a:cs typeface="+mn-cs"/>
                        </a:rPr>
                        <a:t>Mpa</a:t>
                      </a:r>
                      <a:r>
                        <a:rPr lang="en-GB" sz="600" b="1" kern="1200" dirty="0">
                          <a:solidFill>
                            <a:srgbClr val="0000FF"/>
                          </a:solidFill>
                          <a:effectLst/>
                          <a:latin typeface="+mn-lt"/>
                          <a:ea typeface="+mn-ea"/>
                          <a:cs typeface="+mn-cs"/>
                        </a:rPr>
                        <a:t> (</a:t>
                      </a:r>
                      <a:r>
                        <a:rPr lang="en-GB" sz="600" b="1" kern="1200" dirty="0" err="1">
                          <a:solidFill>
                            <a:srgbClr val="0000FF"/>
                          </a:solidFill>
                          <a:effectLst/>
                          <a:latin typeface="+mn-lt"/>
                          <a:ea typeface="+mn-ea"/>
                          <a:cs typeface="+mn-cs"/>
                        </a:rPr>
                        <a:t>Rm</a:t>
                      </a:r>
                      <a:r>
                        <a:rPr lang="en-GB" sz="600" b="1" kern="1200" dirty="0">
                          <a:solidFill>
                            <a:srgbClr val="0000FF"/>
                          </a:solidFill>
                          <a:effectLst/>
                          <a:latin typeface="+mn-lt"/>
                          <a:ea typeface="+mn-ea"/>
                          <a:cs typeface="+mn-cs"/>
                        </a:rPr>
                        <a:t>)</a:t>
                      </a:r>
                      <a:endParaRPr lang="it-IT" sz="600" b="1" kern="1200" dirty="0">
                        <a:solidFill>
                          <a:srgbClr val="0000FF"/>
                        </a:solidFill>
                        <a:effectLst/>
                        <a:latin typeface="+mn-lt"/>
                        <a:ea typeface="+mn-ea"/>
                        <a:cs typeface="+mn-cs"/>
                      </a:endParaRPr>
                    </a:p>
                  </a:txBody>
                  <a:tcPr marL="36863" marR="36863" marT="0" marB="0" anchor="ctr"/>
                </a:tc>
                <a:extLst>
                  <a:ext uri="{0D108BD9-81ED-4DB2-BD59-A6C34878D82A}">
                    <a16:rowId xmlns:a16="http://schemas.microsoft.com/office/drawing/2014/main" val="10003"/>
                  </a:ext>
                </a:extLst>
              </a:tr>
              <a:tr h="161487">
                <a:tc>
                  <a:txBody>
                    <a:bodyPr/>
                    <a:lstStyle/>
                    <a:p>
                      <a:pPr algn="ctr">
                        <a:lnSpc>
                          <a:spcPct val="115000"/>
                        </a:lnSpc>
                        <a:spcAft>
                          <a:spcPts val="0"/>
                        </a:spcAft>
                      </a:pPr>
                      <a:r>
                        <a:rPr lang="en-GB" sz="600" b="1" dirty="0">
                          <a:effectLst/>
                        </a:rPr>
                        <a:t> </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effectLst/>
                        </a:rPr>
                        <a:t>Elongation (RT)</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effectLst/>
                        </a:rPr>
                        <a:t>A182 F316 (30%)</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r>
                        <a:rPr lang="en-GB" sz="600" b="1" kern="1200" dirty="0">
                          <a:solidFill>
                            <a:srgbClr val="0000FF"/>
                          </a:solidFill>
                          <a:effectLst/>
                          <a:latin typeface="+mn-lt"/>
                          <a:ea typeface="+mn-ea"/>
                          <a:cs typeface="+mn-cs"/>
                        </a:rPr>
                        <a:t>40,6% (</a:t>
                      </a:r>
                      <a:r>
                        <a:rPr lang="it-IT" sz="600" b="1" kern="1200" dirty="0">
                          <a:solidFill>
                            <a:srgbClr val="0000FF"/>
                          </a:solidFill>
                          <a:effectLst/>
                          <a:latin typeface="+mn-lt"/>
                          <a:ea typeface="+mn-ea"/>
                          <a:cs typeface="+mn-cs"/>
                        </a:rPr>
                        <a:t>A </a:t>
                      </a:r>
                      <a:r>
                        <a:rPr lang="it-IT" sz="600" b="1" kern="1200" baseline="-25000" dirty="0">
                          <a:solidFill>
                            <a:srgbClr val="0000FF"/>
                          </a:solidFill>
                          <a:effectLst/>
                          <a:latin typeface="+mn-lt"/>
                          <a:ea typeface="+mn-ea"/>
                          <a:cs typeface="+mn-cs"/>
                        </a:rPr>
                        <a:t>5,62</a:t>
                      </a:r>
                      <a:r>
                        <a:rPr lang="it-IT" sz="600" b="1" kern="1200" dirty="0">
                          <a:solidFill>
                            <a:srgbClr val="0000FF"/>
                          </a:solidFill>
                          <a:effectLst/>
                          <a:latin typeface="+mn-lt"/>
                          <a:ea typeface="+mn-ea"/>
                          <a:cs typeface="+mn-cs"/>
                        </a:rPr>
                        <a:t>)</a:t>
                      </a:r>
                    </a:p>
                  </a:txBody>
                  <a:tcPr marL="36863" marR="36863" marT="0" marB="0" anchor="ctr"/>
                </a:tc>
                <a:extLst>
                  <a:ext uri="{0D108BD9-81ED-4DB2-BD59-A6C34878D82A}">
                    <a16:rowId xmlns:a16="http://schemas.microsoft.com/office/drawing/2014/main" val="10004"/>
                  </a:ext>
                </a:extLst>
              </a:tr>
              <a:tr h="161487">
                <a:tc>
                  <a:txBody>
                    <a:bodyPr/>
                    <a:lstStyle/>
                    <a:p>
                      <a:pPr algn="ctr">
                        <a:lnSpc>
                          <a:spcPct val="115000"/>
                        </a:lnSpc>
                        <a:spcAft>
                          <a:spcPts val="0"/>
                        </a:spcAft>
                      </a:pPr>
                      <a:endParaRPr lang="it-IT" sz="600" b="1" dirty="0">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effectLst/>
                        </a:rPr>
                        <a:t>Reduction of Area (RT)</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effectLst/>
                        </a:rPr>
                        <a:t>A182 F316 (50%)</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kern="1200" dirty="0">
                          <a:solidFill>
                            <a:srgbClr val="0000FF"/>
                          </a:solidFill>
                          <a:effectLst/>
                          <a:latin typeface="+mn-lt"/>
                          <a:ea typeface="+mn-ea"/>
                          <a:cs typeface="+mn-cs"/>
                        </a:rPr>
                        <a:t>61,9% (Z)</a:t>
                      </a:r>
                      <a:endParaRPr lang="it-IT" sz="600" b="1" kern="1200" dirty="0">
                        <a:solidFill>
                          <a:srgbClr val="0000FF"/>
                        </a:solidFill>
                        <a:effectLst/>
                        <a:latin typeface="+mn-lt"/>
                        <a:ea typeface="+mn-ea"/>
                        <a:cs typeface="+mn-cs"/>
                      </a:endParaRPr>
                    </a:p>
                  </a:txBody>
                  <a:tcPr marL="36863" marR="36863" marT="0" marB="0" anchor="ctr"/>
                </a:tc>
                <a:extLst>
                  <a:ext uri="{0D108BD9-81ED-4DB2-BD59-A6C34878D82A}">
                    <a16:rowId xmlns:a16="http://schemas.microsoft.com/office/drawing/2014/main" val="10005"/>
                  </a:ext>
                </a:extLst>
              </a:tr>
              <a:tr h="161487">
                <a:tc>
                  <a:txBody>
                    <a:bodyPr/>
                    <a:lstStyle/>
                    <a:p>
                      <a:pPr algn="ctr">
                        <a:lnSpc>
                          <a:spcPct val="115000"/>
                        </a:lnSpc>
                        <a:spcAft>
                          <a:spcPts val="0"/>
                        </a:spcAft>
                      </a:pPr>
                      <a:r>
                        <a:rPr lang="en-GB" sz="600" b="1" dirty="0">
                          <a:effectLst/>
                        </a:rPr>
                        <a:t> </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effectLst/>
                        </a:rPr>
                        <a:t>Yield Strength (+538°C) </a:t>
                      </a:r>
                      <a:r>
                        <a:rPr lang="en-GB" sz="600" b="1" dirty="0" err="1">
                          <a:effectLst/>
                        </a:rPr>
                        <a:t>rif</a:t>
                      </a:r>
                      <a:r>
                        <a:rPr lang="en-GB" sz="600" b="1" dirty="0">
                          <a:effectLst/>
                        </a:rPr>
                        <a:t>.</a:t>
                      </a:r>
                      <a:r>
                        <a:rPr lang="en-GB" sz="600" b="1" baseline="0" dirty="0">
                          <a:effectLst/>
                        </a:rPr>
                        <a:t> ASME IID</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solidFill>
                            <a:schemeClr val="tx1"/>
                          </a:solidFill>
                          <a:effectLst/>
                        </a:rPr>
                        <a:t>A182 F316  (115,4 </a:t>
                      </a:r>
                      <a:r>
                        <a:rPr lang="en-GB" sz="600" b="1" dirty="0" err="1">
                          <a:solidFill>
                            <a:schemeClr val="tx1"/>
                          </a:solidFill>
                          <a:effectLst/>
                        </a:rPr>
                        <a:t>MPa</a:t>
                      </a:r>
                      <a:r>
                        <a:rPr lang="en-GB" sz="600" b="1" dirty="0">
                          <a:solidFill>
                            <a:schemeClr val="tx1"/>
                          </a:solidFill>
                          <a:effectLst/>
                        </a:rPr>
                        <a:t>)</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solidFill>
                            <a:srgbClr val="0000FF"/>
                          </a:solidFill>
                          <a:effectLst/>
                        </a:rPr>
                        <a:t>164 </a:t>
                      </a:r>
                      <a:r>
                        <a:rPr lang="en-GB" sz="600" b="1" dirty="0" err="1">
                          <a:solidFill>
                            <a:srgbClr val="0000FF"/>
                          </a:solidFill>
                          <a:effectLst/>
                        </a:rPr>
                        <a:t>MPa</a:t>
                      </a:r>
                      <a:r>
                        <a:rPr lang="en-GB" sz="600" b="1" dirty="0">
                          <a:solidFill>
                            <a:srgbClr val="0000FF"/>
                          </a:solidFill>
                          <a:effectLst/>
                        </a:rPr>
                        <a:t> (Rp0,2)</a:t>
                      </a:r>
                      <a:endParaRPr lang="it-IT" sz="600" b="1" dirty="0">
                        <a:solidFill>
                          <a:srgbClr val="0000FF"/>
                        </a:solidFill>
                        <a:effectLst/>
                        <a:latin typeface="Calibri"/>
                        <a:ea typeface="Calibri"/>
                        <a:cs typeface="Times New Roman"/>
                      </a:endParaRPr>
                    </a:p>
                  </a:txBody>
                  <a:tcPr marL="36863" marR="36863" marT="0" marB="0" anchor="ctr"/>
                </a:tc>
                <a:extLst>
                  <a:ext uri="{0D108BD9-81ED-4DB2-BD59-A6C34878D82A}">
                    <a16:rowId xmlns:a16="http://schemas.microsoft.com/office/drawing/2014/main" val="10006"/>
                  </a:ext>
                </a:extLst>
              </a:tr>
              <a:tr h="161487">
                <a:tc>
                  <a:txBody>
                    <a:bodyPr/>
                    <a:lstStyle/>
                    <a:p>
                      <a:pPr algn="ctr">
                        <a:lnSpc>
                          <a:spcPct val="115000"/>
                        </a:lnSpc>
                        <a:spcAft>
                          <a:spcPts val="0"/>
                        </a:spcAft>
                      </a:pPr>
                      <a:r>
                        <a:rPr lang="en-GB" sz="600" b="1" dirty="0">
                          <a:effectLst/>
                        </a:rPr>
                        <a:t> </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effectLst/>
                        </a:rPr>
                        <a:t>Impact test (-196°C)</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effectLst/>
                        </a:rPr>
                        <a:t>A182 F316 / PED  (27 J)</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solidFill>
                            <a:srgbClr val="0000FF"/>
                          </a:solidFill>
                          <a:effectLst/>
                        </a:rPr>
                        <a:t>112,3 J</a:t>
                      </a:r>
                      <a:endParaRPr lang="it-IT" sz="600" b="1" dirty="0">
                        <a:solidFill>
                          <a:srgbClr val="0000FF"/>
                        </a:solidFill>
                        <a:effectLst/>
                        <a:latin typeface="Calibri"/>
                        <a:ea typeface="Calibri"/>
                        <a:cs typeface="Times New Roman"/>
                      </a:endParaRPr>
                    </a:p>
                  </a:txBody>
                  <a:tcPr marL="36863" marR="36863" marT="0" marB="0" anchor="ctr"/>
                </a:tc>
                <a:extLst>
                  <a:ext uri="{0D108BD9-81ED-4DB2-BD59-A6C34878D82A}">
                    <a16:rowId xmlns:a16="http://schemas.microsoft.com/office/drawing/2014/main" val="10007"/>
                  </a:ext>
                </a:extLst>
              </a:tr>
              <a:tr h="161487">
                <a:tc>
                  <a:txBody>
                    <a:bodyPr/>
                    <a:lstStyle/>
                    <a:p>
                      <a:pPr algn="ctr">
                        <a:lnSpc>
                          <a:spcPct val="115000"/>
                        </a:lnSpc>
                        <a:spcAft>
                          <a:spcPts val="0"/>
                        </a:spcAft>
                      </a:pPr>
                      <a:r>
                        <a:rPr lang="en-GB" sz="600" b="1" dirty="0">
                          <a:effectLst/>
                        </a:rPr>
                        <a:t> </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effectLst/>
                        </a:rPr>
                        <a:t>Hardness</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err="1">
                          <a:effectLst/>
                        </a:rPr>
                        <a:t>Nace</a:t>
                      </a:r>
                      <a:r>
                        <a:rPr lang="en-GB" sz="600" b="1" dirty="0">
                          <a:effectLst/>
                        </a:rPr>
                        <a:t> (Max 22 HRC)</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solidFill>
                            <a:srgbClr val="0000FF"/>
                          </a:solidFill>
                          <a:effectLst/>
                        </a:rPr>
                        <a:t>198 HB</a:t>
                      </a:r>
                      <a:endParaRPr lang="it-IT" sz="600" b="1" dirty="0">
                        <a:solidFill>
                          <a:srgbClr val="0000FF"/>
                        </a:solidFill>
                        <a:effectLst/>
                        <a:latin typeface="Calibri"/>
                        <a:ea typeface="Calibri"/>
                        <a:cs typeface="Times New Roman"/>
                      </a:endParaRPr>
                    </a:p>
                  </a:txBody>
                  <a:tcPr marL="36863" marR="36863" marT="0" marB="0" anchor="ctr"/>
                </a:tc>
                <a:extLst>
                  <a:ext uri="{0D108BD9-81ED-4DB2-BD59-A6C34878D82A}">
                    <a16:rowId xmlns:a16="http://schemas.microsoft.com/office/drawing/2014/main" val="10008"/>
                  </a:ext>
                </a:extLst>
              </a:tr>
              <a:tr h="255508">
                <a:tc>
                  <a:txBody>
                    <a:bodyPr/>
                    <a:lstStyle/>
                    <a:p>
                      <a:pPr algn="ctr">
                        <a:lnSpc>
                          <a:spcPct val="115000"/>
                        </a:lnSpc>
                        <a:spcAft>
                          <a:spcPts val="0"/>
                        </a:spcAft>
                      </a:pPr>
                      <a:r>
                        <a:rPr lang="en-GB" sz="600" b="1">
                          <a:effectLst/>
                        </a:rPr>
                        <a:t>2</a:t>
                      </a:r>
                      <a:endParaRPr lang="it-IT" sz="600" b="1">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effectLst/>
                        </a:rPr>
                        <a:t>Corrosion test ASTM A262 Pr. E &amp; ISO3651-2</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effectLst/>
                        </a:rPr>
                        <a:t>ASTM A262 Pr. E</a:t>
                      </a:r>
                      <a:endParaRPr lang="it-IT" sz="600" b="1" dirty="0">
                        <a:effectLst/>
                      </a:endParaRPr>
                    </a:p>
                    <a:p>
                      <a:pPr algn="ctr">
                        <a:lnSpc>
                          <a:spcPct val="115000"/>
                        </a:lnSpc>
                        <a:spcAft>
                          <a:spcPts val="0"/>
                        </a:spcAft>
                      </a:pPr>
                      <a:r>
                        <a:rPr lang="en-GB" sz="600" b="1" dirty="0">
                          <a:effectLst/>
                        </a:rPr>
                        <a:t>ISO3651-2</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solidFill>
                            <a:srgbClr val="0000FF"/>
                          </a:solidFill>
                          <a:effectLst/>
                        </a:rPr>
                        <a:t>Satisfactory</a:t>
                      </a:r>
                      <a:endParaRPr lang="it-IT" sz="600" b="1" dirty="0">
                        <a:solidFill>
                          <a:srgbClr val="0000FF"/>
                        </a:solidFill>
                        <a:effectLst/>
                        <a:latin typeface="Calibri"/>
                        <a:ea typeface="Calibri"/>
                        <a:cs typeface="Times New Roman"/>
                      </a:endParaRPr>
                    </a:p>
                  </a:txBody>
                  <a:tcPr marL="36863" marR="36863" marT="0" marB="0" anchor="ctr"/>
                </a:tc>
                <a:extLst>
                  <a:ext uri="{0D108BD9-81ED-4DB2-BD59-A6C34878D82A}">
                    <a16:rowId xmlns:a16="http://schemas.microsoft.com/office/drawing/2014/main" val="10009"/>
                  </a:ext>
                </a:extLst>
              </a:tr>
              <a:tr h="161487">
                <a:tc>
                  <a:txBody>
                    <a:bodyPr/>
                    <a:lstStyle/>
                    <a:p>
                      <a:pPr algn="ctr">
                        <a:lnSpc>
                          <a:spcPct val="115000"/>
                        </a:lnSpc>
                        <a:spcAft>
                          <a:spcPts val="0"/>
                        </a:spcAft>
                      </a:pPr>
                      <a:r>
                        <a:rPr lang="en-GB" sz="600" b="1">
                          <a:effectLst/>
                        </a:rPr>
                        <a:t>3</a:t>
                      </a:r>
                      <a:endParaRPr lang="it-IT" sz="600" b="1">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effectLst/>
                        </a:rPr>
                        <a:t>Visual &amp; Dimensional inspection </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effectLst/>
                        </a:rPr>
                        <a:t>B.F.E. spec.</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solidFill>
                            <a:srgbClr val="0000FF"/>
                          </a:solidFill>
                          <a:effectLst/>
                        </a:rPr>
                        <a:t>Satisfactory</a:t>
                      </a:r>
                      <a:endParaRPr lang="it-IT" sz="600" b="1" dirty="0">
                        <a:solidFill>
                          <a:srgbClr val="0000FF"/>
                        </a:solidFill>
                        <a:effectLst/>
                        <a:latin typeface="Calibri"/>
                        <a:ea typeface="Calibri"/>
                        <a:cs typeface="Times New Roman"/>
                      </a:endParaRPr>
                    </a:p>
                  </a:txBody>
                  <a:tcPr marL="36863" marR="36863" marT="0" marB="0" anchor="ctr"/>
                </a:tc>
                <a:extLst>
                  <a:ext uri="{0D108BD9-81ED-4DB2-BD59-A6C34878D82A}">
                    <a16:rowId xmlns:a16="http://schemas.microsoft.com/office/drawing/2014/main" val="10010"/>
                  </a:ext>
                </a:extLst>
              </a:tr>
              <a:tr h="161487">
                <a:tc>
                  <a:txBody>
                    <a:bodyPr/>
                    <a:lstStyle/>
                    <a:p>
                      <a:pPr algn="ctr">
                        <a:lnSpc>
                          <a:spcPct val="115000"/>
                        </a:lnSpc>
                        <a:spcAft>
                          <a:spcPts val="0"/>
                        </a:spcAft>
                      </a:pPr>
                      <a:r>
                        <a:rPr lang="en-GB" sz="600" b="1">
                          <a:effectLst/>
                        </a:rPr>
                        <a:t>4</a:t>
                      </a:r>
                      <a:endParaRPr lang="it-IT" sz="600" b="1">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err="1">
                          <a:effectLst/>
                        </a:rPr>
                        <a:t>Hardfacing</a:t>
                      </a:r>
                      <a:r>
                        <a:rPr lang="en-GB" sz="600" b="1" dirty="0">
                          <a:effectLst/>
                        </a:rPr>
                        <a:t> overlay with </a:t>
                      </a:r>
                      <a:r>
                        <a:rPr lang="en-GB" sz="600" b="1" dirty="0" err="1">
                          <a:effectLst/>
                        </a:rPr>
                        <a:t>Stellite</a:t>
                      </a:r>
                      <a:r>
                        <a:rPr lang="en-GB" sz="600" b="1" dirty="0">
                          <a:effectLst/>
                        </a:rPr>
                        <a:t> </a:t>
                      </a:r>
                      <a:r>
                        <a:rPr lang="it-IT" sz="700" b="1" dirty="0">
                          <a:solidFill>
                            <a:schemeClr val="tx1"/>
                          </a:solidFill>
                        </a:rPr>
                        <a:t>®</a:t>
                      </a:r>
                      <a:r>
                        <a:rPr lang="en-GB" sz="600" b="1" dirty="0">
                          <a:effectLst/>
                        </a:rPr>
                        <a:t>  Gr 6 on 316-L  (WPS/PQR)</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effectLst/>
                        </a:rPr>
                        <a:t>ASME IX</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solidFill>
                            <a:srgbClr val="0000FF"/>
                          </a:solidFill>
                          <a:effectLst/>
                        </a:rPr>
                        <a:t>Satisfactory</a:t>
                      </a:r>
                      <a:endParaRPr lang="it-IT" sz="600" b="1" dirty="0">
                        <a:solidFill>
                          <a:srgbClr val="0000FF"/>
                        </a:solidFill>
                        <a:effectLst/>
                        <a:latin typeface="Calibri"/>
                        <a:ea typeface="Calibri"/>
                        <a:cs typeface="Times New Roman"/>
                      </a:endParaRPr>
                    </a:p>
                  </a:txBody>
                  <a:tcPr marL="36863" marR="36863" marT="0" marB="0" anchor="ctr"/>
                </a:tc>
                <a:extLst>
                  <a:ext uri="{0D108BD9-81ED-4DB2-BD59-A6C34878D82A}">
                    <a16:rowId xmlns:a16="http://schemas.microsoft.com/office/drawing/2014/main" val="10011"/>
                  </a:ext>
                </a:extLst>
              </a:tr>
              <a:tr h="161487">
                <a:tc>
                  <a:txBody>
                    <a:bodyPr/>
                    <a:lstStyle/>
                    <a:p>
                      <a:pPr algn="ctr">
                        <a:lnSpc>
                          <a:spcPct val="115000"/>
                        </a:lnSpc>
                        <a:spcAft>
                          <a:spcPts val="0"/>
                        </a:spcAft>
                      </a:pPr>
                      <a:r>
                        <a:rPr lang="it-IT" sz="600" b="1">
                          <a:effectLst/>
                        </a:rPr>
                        <a:t>5</a:t>
                      </a:r>
                      <a:endParaRPr lang="it-IT" sz="600" b="1">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a:effectLst/>
                        </a:rPr>
                        <a:t>Dye penetrant examination </a:t>
                      </a:r>
                      <a:endParaRPr lang="it-IT" sz="600" b="1">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effectLst/>
                        </a:rPr>
                        <a:t>ASME B16.34</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solidFill>
                            <a:srgbClr val="0000FF"/>
                          </a:solidFill>
                          <a:effectLst/>
                        </a:rPr>
                        <a:t>Satisfactory</a:t>
                      </a:r>
                      <a:endParaRPr lang="it-IT" sz="600" b="1" dirty="0">
                        <a:solidFill>
                          <a:srgbClr val="0000FF"/>
                        </a:solidFill>
                        <a:effectLst/>
                        <a:latin typeface="Calibri"/>
                        <a:ea typeface="Calibri"/>
                        <a:cs typeface="Times New Roman"/>
                      </a:endParaRPr>
                    </a:p>
                  </a:txBody>
                  <a:tcPr marL="36863" marR="36863" marT="0" marB="0" anchor="ctr"/>
                </a:tc>
                <a:extLst>
                  <a:ext uri="{0D108BD9-81ED-4DB2-BD59-A6C34878D82A}">
                    <a16:rowId xmlns:a16="http://schemas.microsoft.com/office/drawing/2014/main" val="10012"/>
                  </a:ext>
                </a:extLst>
              </a:tr>
              <a:tr h="161487">
                <a:tc>
                  <a:txBody>
                    <a:bodyPr/>
                    <a:lstStyle/>
                    <a:p>
                      <a:pPr algn="ctr">
                        <a:lnSpc>
                          <a:spcPct val="115000"/>
                        </a:lnSpc>
                        <a:spcAft>
                          <a:spcPts val="0"/>
                        </a:spcAft>
                      </a:pPr>
                      <a:r>
                        <a:rPr lang="en-GB" sz="600" b="1">
                          <a:effectLst/>
                        </a:rPr>
                        <a:t>6</a:t>
                      </a:r>
                      <a:endParaRPr lang="it-IT" sz="600" b="1">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effectLst/>
                        </a:rPr>
                        <a:t>Hydraulic pressure test  (29 Bar Shell test / 21</a:t>
                      </a:r>
                      <a:r>
                        <a:rPr lang="en-GB" sz="600" b="1" baseline="0" dirty="0">
                          <a:effectLst/>
                        </a:rPr>
                        <a:t> Bar</a:t>
                      </a:r>
                      <a:r>
                        <a:rPr lang="en-GB" sz="600" b="1" dirty="0">
                          <a:effectLst/>
                        </a:rPr>
                        <a:t> Seat test)</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effectLst/>
                        </a:rPr>
                        <a:t>API598, 77/101, 77/302</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solidFill>
                            <a:srgbClr val="0000FF"/>
                          </a:solidFill>
                          <a:effectLst/>
                        </a:rPr>
                        <a:t>Satisfactory</a:t>
                      </a:r>
                      <a:endParaRPr lang="it-IT" sz="600" b="1" dirty="0">
                        <a:solidFill>
                          <a:srgbClr val="0000FF"/>
                        </a:solidFill>
                        <a:effectLst/>
                        <a:latin typeface="Calibri"/>
                        <a:ea typeface="Calibri"/>
                        <a:cs typeface="Times New Roman"/>
                      </a:endParaRPr>
                    </a:p>
                  </a:txBody>
                  <a:tcPr marL="36863" marR="36863" marT="0" marB="0" anchor="ctr"/>
                </a:tc>
                <a:extLst>
                  <a:ext uri="{0D108BD9-81ED-4DB2-BD59-A6C34878D82A}">
                    <a16:rowId xmlns:a16="http://schemas.microsoft.com/office/drawing/2014/main" val="10013"/>
                  </a:ext>
                </a:extLst>
              </a:tr>
              <a:tr h="161487">
                <a:tc>
                  <a:txBody>
                    <a:bodyPr/>
                    <a:lstStyle/>
                    <a:p>
                      <a:pPr algn="ctr">
                        <a:lnSpc>
                          <a:spcPct val="115000"/>
                        </a:lnSpc>
                        <a:spcAft>
                          <a:spcPts val="0"/>
                        </a:spcAft>
                      </a:pPr>
                      <a:r>
                        <a:rPr lang="en-GB" sz="600" b="1">
                          <a:effectLst/>
                        </a:rPr>
                        <a:t>7</a:t>
                      </a:r>
                      <a:endParaRPr lang="it-IT" sz="600" b="1">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effectLst/>
                        </a:rPr>
                        <a:t>24 hours Hydraulic pressure test at 20 Bar</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effectLst/>
                        </a:rPr>
                        <a:t>API598, 77/101, 77/302</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solidFill>
                            <a:srgbClr val="0000FF"/>
                          </a:solidFill>
                          <a:effectLst/>
                        </a:rPr>
                        <a:t>Satisfactory</a:t>
                      </a:r>
                      <a:endParaRPr lang="it-IT" sz="600" b="1" dirty="0">
                        <a:solidFill>
                          <a:srgbClr val="0000FF"/>
                        </a:solidFill>
                        <a:effectLst/>
                        <a:latin typeface="Calibri"/>
                        <a:ea typeface="Calibri"/>
                        <a:cs typeface="Times New Roman"/>
                      </a:endParaRPr>
                    </a:p>
                  </a:txBody>
                  <a:tcPr marL="36863" marR="36863" marT="0" marB="0" anchor="ctr"/>
                </a:tc>
                <a:extLst>
                  <a:ext uri="{0D108BD9-81ED-4DB2-BD59-A6C34878D82A}">
                    <a16:rowId xmlns:a16="http://schemas.microsoft.com/office/drawing/2014/main" val="10014"/>
                  </a:ext>
                </a:extLst>
              </a:tr>
              <a:tr h="161487">
                <a:tc>
                  <a:txBody>
                    <a:bodyPr/>
                    <a:lstStyle/>
                    <a:p>
                      <a:pPr algn="ctr">
                        <a:lnSpc>
                          <a:spcPct val="115000"/>
                        </a:lnSpc>
                        <a:spcAft>
                          <a:spcPts val="0"/>
                        </a:spcAft>
                      </a:pPr>
                      <a:r>
                        <a:rPr lang="it-IT" sz="600" b="1">
                          <a:effectLst/>
                        </a:rPr>
                        <a:t>8</a:t>
                      </a:r>
                      <a:endParaRPr lang="it-IT" sz="600" b="1">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effectLst/>
                        </a:rPr>
                        <a:t>Shell TAT/DVT at -50°C  / +400°C (included strip test)</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effectLst/>
                        </a:rPr>
                        <a:t>SPE 77/300</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solidFill>
                            <a:srgbClr val="0000FF"/>
                          </a:solidFill>
                          <a:effectLst/>
                        </a:rPr>
                        <a:t>Satisfactory</a:t>
                      </a:r>
                      <a:endParaRPr lang="it-IT" sz="600" b="1" dirty="0">
                        <a:solidFill>
                          <a:srgbClr val="0000FF"/>
                        </a:solidFill>
                        <a:effectLst/>
                        <a:latin typeface="Calibri"/>
                        <a:ea typeface="Calibri"/>
                        <a:cs typeface="Times New Roman"/>
                      </a:endParaRPr>
                    </a:p>
                  </a:txBody>
                  <a:tcPr marL="36863" marR="36863" marT="0" marB="0" anchor="ctr"/>
                </a:tc>
                <a:extLst>
                  <a:ext uri="{0D108BD9-81ED-4DB2-BD59-A6C34878D82A}">
                    <a16:rowId xmlns:a16="http://schemas.microsoft.com/office/drawing/2014/main" val="10015"/>
                  </a:ext>
                </a:extLst>
              </a:tr>
              <a:tr h="161487">
                <a:tc>
                  <a:txBody>
                    <a:bodyPr/>
                    <a:lstStyle/>
                    <a:p>
                      <a:pPr algn="ctr">
                        <a:lnSpc>
                          <a:spcPct val="115000"/>
                        </a:lnSpc>
                        <a:spcAft>
                          <a:spcPts val="0"/>
                        </a:spcAft>
                      </a:pPr>
                      <a:r>
                        <a:rPr lang="it-IT" sz="600" b="1">
                          <a:effectLst/>
                        </a:rPr>
                        <a:t>9</a:t>
                      </a:r>
                      <a:endParaRPr lang="it-IT" sz="600" b="1">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effectLst/>
                        </a:rPr>
                        <a:t>Burst test (class 150, normal Shell test pressure 29 Bar)</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effectLst/>
                        </a:rPr>
                        <a:t>B.F.E. spec.</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solidFill>
                            <a:srgbClr val="0000FF"/>
                          </a:solidFill>
                          <a:effectLst/>
                        </a:rPr>
                        <a:t>321 Bar (no deformation)</a:t>
                      </a:r>
                      <a:endParaRPr lang="it-IT" sz="600" b="1" dirty="0">
                        <a:solidFill>
                          <a:srgbClr val="0000FF"/>
                        </a:solidFill>
                        <a:effectLst/>
                        <a:latin typeface="Calibri"/>
                        <a:ea typeface="Calibri"/>
                        <a:cs typeface="Times New Roman"/>
                      </a:endParaRPr>
                    </a:p>
                  </a:txBody>
                  <a:tcPr marL="36863" marR="36863" marT="0" marB="0" anchor="ctr"/>
                </a:tc>
                <a:extLst>
                  <a:ext uri="{0D108BD9-81ED-4DB2-BD59-A6C34878D82A}">
                    <a16:rowId xmlns:a16="http://schemas.microsoft.com/office/drawing/2014/main" val="10016"/>
                  </a:ext>
                </a:extLst>
              </a:tr>
              <a:tr h="161487">
                <a:tc>
                  <a:txBody>
                    <a:bodyPr/>
                    <a:lstStyle/>
                    <a:p>
                      <a:pPr algn="ctr">
                        <a:lnSpc>
                          <a:spcPct val="115000"/>
                        </a:lnSpc>
                        <a:spcAft>
                          <a:spcPts val="0"/>
                        </a:spcAft>
                      </a:pPr>
                      <a:r>
                        <a:rPr lang="en-GB" sz="600" b="1">
                          <a:effectLst/>
                        </a:rPr>
                        <a:t>10</a:t>
                      </a:r>
                      <a:endParaRPr lang="it-IT" sz="600" b="1">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effectLst/>
                        </a:rPr>
                        <a:t>Wedge-stem pull test</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effectLst/>
                        </a:rPr>
                        <a:t>API 602</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solidFill>
                            <a:srgbClr val="0000FF"/>
                          </a:solidFill>
                          <a:effectLst/>
                        </a:rPr>
                        <a:t>Satisfactory</a:t>
                      </a:r>
                      <a:endParaRPr lang="it-IT" sz="600" b="1" dirty="0">
                        <a:solidFill>
                          <a:srgbClr val="0000FF"/>
                        </a:solidFill>
                        <a:effectLst/>
                        <a:latin typeface="Calibri"/>
                        <a:ea typeface="Calibri"/>
                        <a:cs typeface="Times New Roman"/>
                      </a:endParaRPr>
                    </a:p>
                  </a:txBody>
                  <a:tcPr marL="36863" marR="36863" marT="0" marB="0" anchor="ctr"/>
                </a:tc>
                <a:extLst>
                  <a:ext uri="{0D108BD9-81ED-4DB2-BD59-A6C34878D82A}">
                    <a16:rowId xmlns:a16="http://schemas.microsoft.com/office/drawing/2014/main" val="10017"/>
                  </a:ext>
                </a:extLst>
              </a:tr>
              <a:tr h="161487">
                <a:tc>
                  <a:txBody>
                    <a:bodyPr/>
                    <a:lstStyle/>
                    <a:p>
                      <a:pPr algn="ctr">
                        <a:lnSpc>
                          <a:spcPct val="115000"/>
                        </a:lnSpc>
                        <a:spcAft>
                          <a:spcPts val="0"/>
                        </a:spcAft>
                      </a:pPr>
                      <a:r>
                        <a:rPr lang="en-GB" sz="600" b="1">
                          <a:effectLst/>
                        </a:rPr>
                        <a:t>11</a:t>
                      </a:r>
                      <a:endParaRPr lang="it-IT" sz="600" b="1">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effectLst/>
                        </a:rPr>
                        <a:t>Hydraulic stress verification of the expanded seat</a:t>
                      </a:r>
                      <a:r>
                        <a:rPr lang="en-GB" sz="600" b="1" baseline="0" dirty="0">
                          <a:effectLst/>
                        </a:rPr>
                        <a:t> zone</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effectLst/>
                        </a:rPr>
                        <a:t>B.F.E. spec.</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solidFill>
                            <a:srgbClr val="0000FF"/>
                          </a:solidFill>
                          <a:effectLst/>
                        </a:rPr>
                        <a:t>Satisfactory</a:t>
                      </a:r>
                      <a:endParaRPr lang="it-IT" sz="600" b="1" dirty="0">
                        <a:solidFill>
                          <a:srgbClr val="0000FF"/>
                        </a:solidFill>
                        <a:effectLst/>
                        <a:latin typeface="Calibri"/>
                        <a:ea typeface="Calibri"/>
                        <a:cs typeface="Times New Roman"/>
                      </a:endParaRPr>
                    </a:p>
                  </a:txBody>
                  <a:tcPr marL="36863" marR="36863" marT="0" marB="0" anchor="ctr"/>
                </a:tc>
                <a:extLst>
                  <a:ext uri="{0D108BD9-81ED-4DB2-BD59-A6C34878D82A}">
                    <a16:rowId xmlns:a16="http://schemas.microsoft.com/office/drawing/2014/main" val="10018"/>
                  </a:ext>
                </a:extLst>
              </a:tr>
              <a:tr h="161487">
                <a:tc>
                  <a:txBody>
                    <a:bodyPr/>
                    <a:lstStyle/>
                    <a:p>
                      <a:pPr algn="ctr">
                        <a:lnSpc>
                          <a:spcPct val="115000"/>
                        </a:lnSpc>
                        <a:spcAft>
                          <a:spcPts val="0"/>
                        </a:spcAft>
                      </a:pPr>
                      <a:r>
                        <a:rPr lang="en-GB" sz="600" b="1" dirty="0">
                          <a:effectLst/>
                        </a:rPr>
                        <a:t>12</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nSpc>
                          <a:spcPct val="115000"/>
                        </a:lnSpc>
                        <a:spcAft>
                          <a:spcPts val="0"/>
                        </a:spcAft>
                      </a:pPr>
                      <a:r>
                        <a:rPr lang="en-GB" sz="600" b="1" dirty="0">
                          <a:effectLst/>
                        </a:rPr>
                        <a:t>Burst test stress verification of the pressure boundary components</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effectLst/>
                        </a:rPr>
                        <a:t>B.F.E. spec.</a:t>
                      </a:r>
                      <a:endParaRPr lang="it-IT" sz="600" b="1" dirty="0">
                        <a:solidFill>
                          <a:schemeClr val="tx1"/>
                        </a:solidFill>
                        <a:effectLst/>
                        <a:latin typeface="Calibri"/>
                        <a:ea typeface="Calibri"/>
                        <a:cs typeface="Times New Roman"/>
                      </a:endParaRPr>
                    </a:p>
                  </a:txBody>
                  <a:tcPr marL="36863" marR="36863" marT="0" marB="0" anchor="ctr"/>
                </a:tc>
                <a:tc>
                  <a:txBody>
                    <a:bodyPr/>
                    <a:lstStyle/>
                    <a:p>
                      <a:pPr algn="ctr">
                        <a:lnSpc>
                          <a:spcPct val="115000"/>
                        </a:lnSpc>
                        <a:spcAft>
                          <a:spcPts val="0"/>
                        </a:spcAft>
                      </a:pPr>
                      <a:r>
                        <a:rPr lang="en-GB" sz="600" b="1" dirty="0">
                          <a:solidFill>
                            <a:srgbClr val="0000FF"/>
                          </a:solidFill>
                          <a:effectLst/>
                        </a:rPr>
                        <a:t>Satisfactory</a:t>
                      </a:r>
                      <a:endParaRPr lang="it-IT" sz="600" b="1" dirty="0">
                        <a:solidFill>
                          <a:srgbClr val="0000FF"/>
                        </a:solidFill>
                        <a:effectLst/>
                        <a:latin typeface="Calibri"/>
                        <a:ea typeface="Calibri"/>
                        <a:cs typeface="Times New Roman"/>
                      </a:endParaRPr>
                    </a:p>
                  </a:txBody>
                  <a:tcPr marL="36863" marR="36863" marT="0" marB="0" anchor="ctr"/>
                </a:tc>
                <a:extLst>
                  <a:ext uri="{0D108BD9-81ED-4DB2-BD59-A6C34878D82A}">
                    <a16:rowId xmlns:a16="http://schemas.microsoft.com/office/drawing/2014/main" val="10019"/>
                  </a:ext>
                </a:extLst>
              </a:tr>
            </a:tbl>
          </a:graphicData>
        </a:graphic>
      </p:graphicFrame>
      <p:sp>
        <p:nvSpPr>
          <p:cNvPr id="5" name="Freccia a destra 4">
            <a:extLst>
              <a:ext uri="{FF2B5EF4-FFF2-40B4-BE49-F238E27FC236}">
                <a16:creationId xmlns:a16="http://schemas.microsoft.com/office/drawing/2014/main" id="{8EE42CFD-2009-1F61-7C76-13D31399599A}"/>
              </a:ext>
            </a:extLst>
          </p:cNvPr>
          <p:cNvSpPr/>
          <p:nvPr/>
        </p:nvSpPr>
        <p:spPr>
          <a:xfrm>
            <a:off x="1115694" y="1381125"/>
            <a:ext cx="460375" cy="219075"/>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ccia a destra 7">
            <a:extLst>
              <a:ext uri="{FF2B5EF4-FFF2-40B4-BE49-F238E27FC236}">
                <a16:creationId xmlns:a16="http://schemas.microsoft.com/office/drawing/2014/main" id="{60F9C00F-4E5B-05F6-392C-0797F82D9427}"/>
              </a:ext>
            </a:extLst>
          </p:cNvPr>
          <p:cNvSpPr/>
          <p:nvPr/>
        </p:nvSpPr>
        <p:spPr>
          <a:xfrm>
            <a:off x="1115693" y="2030412"/>
            <a:ext cx="460375" cy="219075"/>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ccia a destra 8">
            <a:extLst>
              <a:ext uri="{FF2B5EF4-FFF2-40B4-BE49-F238E27FC236}">
                <a16:creationId xmlns:a16="http://schemas.microsoft.com/office/drawing/2014/main" id="{2554DAA8-1F76-C05D-85D0-64E54F908CCC}"/>
              </a:ext>
            </a:extLst>
          </p:cNvPr>
          <p:cNvSpPr/>
          <p:nvPr/>
        </p:nvSpPr>
        <p:spPr>
          <a:xfrm>
            <a:off x="1115693" y="2173288"/>
            <a:ext cx="460375" cy="219075"/>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6679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A new journey!</a:t>
            </a:r>
          </a:p>
        </p:txBody>
      </p:sp>
      <p:sp>
        <p:nvSpPr>
          <p:cNvPr id="2" name="Rettangolo 1">
            <a:extLst>
              <a:ext uri="{FF2B5EF4-FFF2-40B4-BE49-F238E27FC236}">
                <a16:creationId xmlns:a16="http://schemas.microsoft.com/office/drawing/2014/main" id="{561400BB-1D28-F679-5A87-C5E6C65F5C38}"/>
              </a:ext>
            </a:extLst>
          </p:cNvPr>
          <p:cNvSpPr/>
          <p:nvPr/>
        </p:nvSpPr>
        <p:spPr>
          <a:xfrm>
            <a:off x="240588" y="1366183"/>
            <a:ext cx="8662823" cy="1985159"/>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Even if the result of the first 1” valve exceeded our expectation, Shell and B.F.E. decided to face a further challenge! We produced an innovative 1 ½” valve obtaining the following results:</a:t>
            </a:r>
            <a:endParaRPr lang="it-IT" sz="1400" dirty="0">
              <a:latin typeface="Arial" panose="020B0604020202020204" pitchFamily="34" charset="0"/>
              <a:cs typeface="Arial" panose="020B0604020202020204" pitchFamily="34" charset="0"/>
            </a:endParaRPr>
          </a:p>
          <a:p>
            <a:endParaRPr lang="it-IT" sz="1100" dirty="0">
              <a:latin typeface="Arial" panose="020B0604020202020204" pitchFamily="34" charset="0"/>
              <a:cs typeface="Arial" panose="020B0604020202020204" pitchFamily="34" charset="0"/>
            </a:endParaRPr>
          </a:p>
          <a:p>
            <a:pPr marL="457200" indent="-457200">
              <a:buFont typeface="+mj-lt"/>
              <a:buAutoNum type="arabicPeriod"/>
            </a:pPr>
            <a:r>
              <a:rPr lang="en-US" sz="1200" b="1" dirty="0">
                <a:solidFill>
                  <a:srgbClr val="296AA6"/>
                </a:solidFill>
                <a:latin typeface="Arial" panose="020B0604020202020204" pitchFamily="34" charset="0"/>
                <a:cs typeface="Arial" panose="020B0604020202020204" pitchFamily="34" charset="0"/>
              </a:rPr>
              <a:t>Further weight reduction;</a:t>
            </a:r>
            <a:endParaRPr lang="it-IT" sz="1200" b="1" dirty="0">
              <a:solidFill>
                <a:srgbClr val="296AA6"/>
              </a:solidFill>
              <a:latin typeface="Arial" panose="020B0604020202020204" pitchFamily="34" charset="0"/>
              <a:cs typeface="Arial" panose="020B0604020202020204" pitchFamily="34" charset="0"/>
            </a:endParaRPr>
          </a:p>
          <a:p>
            <a:pPr marL="457200" lvl="0" indent="-457200">
              <a:buFont typeface="+mj-lt"/>
              <a:buAutoNum type="arabicPeriod"/>
            </a:pPr>
            <a:r>
              <a:rPr lang="en-US" sz="1200" b="1" dirty="0">
                <a:solidFill>
                  <a:srgbClr val="296AA6"/>
                </a:solidFill>
                <a:latin typeface="Arial" panose="020B0604020202020204" pitchFamily="34" charset="0"/>
                <a:cs typeface="Arial" panose="020B0604020202020204" pitchFamily="34" charset="0"/>
              </a:rPr>
              <a:t>Manufacturing time reduction;</a:t>
            </a:r>
            <a:endParaRPr lang="it-IT" sz="1200" b="1" dirty="0">
              <a:solidFill>
                <a:srgbClr val="296AA6"/>
              </a:solidFill>
              <a:latin typeface="Arial" panose="020B0604020202020204" pitchFamily="34" charset="0"/>
              <a:cs typeface="Arial" panose="020B0604020202020204" pitchFamily="34" charset="0"/>
            </a:endParaRPr>
          </a:p>
          <a:p>
            <a:pPr marL="457200" lvl="0" indent="-457200">
              <a:buFont typeface="+mj-lt"/>
              <a:buAutoNum type="arabicPeriod"/>
            </a:pPr>
            <a:r>
              <a:rPr lang="en-US" sz="1200" b="1" dirty="0">
                <a:solidFill>
                  <a:srgbClr val="296AA6"/>
                </a:solidFill>
                <a:latin typeface="Arial" panose="020B0604020202020204" pitchFamily="34" charset="0"/>
                <a:cs typeface="Arial" panose="020B0604020202020204" pitchFamily="34" charset="0"/>
              </a:rPr>
              <a:t>Metallic support reduction;</a:t>
            </a:r>
          </a:p>
          <a:p>
            <a:pPr marL="457200" lvl="0" indent="-457200">
              <a:buFont typeface="+mj-lt"/>
              <a:buAutoNum type="arabicPeriod"/>
            </a:pPr>
            <a:r>
              <a:rPr lang="en-US" sz="1200" b="1" dirty="0">
                <a:solidFill>
                  <a:srgbClr val="296AA6"/>
                </a:solidFill>
                <a:latin typeface="Arial" panose="020B0604020202020204" pitchFamily="34" charset="0"/>
                <a:cs typeface="Arial" panose="020B0604020202020204" pitchFamily="34" charset="0"/>
              </a:rPr>
              <a:t>European Pressure Equipment Directive </a:t>
            </a:r>
          </a:p>
          <a:p>
            <a:pPr lvl="0"/>
            <a:r>
              <a:rPr lang="en-US" sz="1200" b="1" dirty="0">
                <a:solidFill>
                  <a:srgbClr val="296AA6"/>
                </a:solidFill>
                <a:latin typeface="Arial" panose="020B0604020202020204" pitchFamily="34" charset="0"/>
                <a:cs typeface="Arial" panose="020B0604020202020204" pitchFamily="34" charset="0"/>
              </a:rPr>
              <a:t>       (PED 2014/68/EU) certification.</a:t>
            </a:r>
          </a:p>
          <a:p>
            <a:endParaRPr lang="en-US" sz="1100" dirty="0">
              <a:latin typeface="Arial" panose="020B0604020202020204" pitchFamily="34" charset="0"/>
              <a:cs typeface="Arial" panose="020B0604020202020204" pitchFamily="34" charset="0"/>
            </a:endParaRPr>
          </a:p>
          <a:p>
            <a:pPr lvl="0"/>
            <a:endParaRPr lang="it-IT" sz="1100" dirty="0">
              <a:latin typeface="Arial" panose="020B0604020202020204" pitchFamily="34" charset="0"/>
              <a:cs typeface="Arial" panose="020B0604020202020204" pitchFamily="34" charset="0"/>
            </a:endParaRPr>
          </a:p>
        </p:txBody>
      </p:sp>
      <p:pic>
        <p:nvPicPr>
          <p:cNvPr id="5" name="Picture 6" descr="CE marking - Wikipedia">
            <a:extLst>
              <a:ext uri="{FF2B5EF4-FFF2-40B4-BE49-F238E27FC236}">
                <a16:creationId xmlns:a16="http://schemas.microsoft.com/office/drawing/2014/main" id="{A698DE20-8D4F-1E8A-2043-766F04C641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1325" y="3462662"/>
            <a:ext cx="1153508" cy="8237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4A4242E-54A8-143B-2224-20BEC56FC3E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22585" y="1993901"/>
            <a:ext cx="3476026" cy="2452080"/>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3">
            <a:extLst>
              <a:ext uri="{FF2B5EF4-FFF2-40B4-BE49-F238E27FC236}">
                <a16:creationId xmlns:a16="http://schemas.microsoft.com/office/drawing/2014/main" id="{E71124A1-D868-4916-75D6-BAA2B9B6E5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8402" y="3181758"/>
            <a:ext cx="1413598" cy="1264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5703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5" y="757829"/>
            <a:ext cx="8016875"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Optimization of supports and thermal stress</a:t>
            </a:r>
          </a:p>
        </p:txBody>
      </p:sp>
      <p:sp>
        <p:nvSpPr>
          <p:cNvPr id="15" name="Rettangolo 14">
            <a:extLst>
              <a:ext uri="{FF2B5EF4-FFF2-40B4-BE49-F238E27FC236}">
                <a16:creationId xmlns:a16="http://schemas.microsoft.com/office/drawing/2014/main" id="{0254E1D2-DBB8-3280-E76A-0A90FBA7E738}"/>
              </a:ext>
            </a:extLst>
          </p:cNvPr>
          <p:cNvSpPr/>
          <p:nvPr/>
        </p:nvSpPr>
        <p:spPr>
          <a:xfrm>
            <a:off x="287333" y="2977099"/>
            <a:ext cx="1579104" cy="1600438"/>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pPr algn="ctr"/>
            <a:r>
              <a:rPr lang="it-IT" sz="1400" b="1" dirty="0">
                <a:solidFill>
                  <a:srgbClr val="0000FF"/>
                </a:solidFill>
                <a:latin typeface="Arial" panose="020B0604020202020204" pitchFamily="34" charset="0"/>
                <a:cs typeface="Arial" panose="020B0604020202020204" pitchFamily="34" charset="0"/>
              </a:rPr>
              <a:t>1 ½</a:t>
            </a:r>
            <a:r>
              <a:rPr lang="en-US" sz="1400" b="1" dirty="0">
                <a:solidFill>
                  <a:srgbClr val="0000FF"/>
                </a:solidFill>
                <a:latin typeface="Arial" panose="020B0604020202020204" pitchFamily="34" charset="0"/>
                <a:cs typeface="Arial" panose="020B0604020202020204" pitchFamily="34" charset="0"/>
              </a:rPr>
              <a:t>” valve</a:t>
            </a:r>
          </a:p>
          <a:p>
            <a:pPr algn="ctr"/>
            <a:r>
              <a:rPr lang="en-US" sz="1400" b="1" u="sng" dirty="0">
                <a:solidFill>
                  <a:srgbClr val="0000FF"/>
                </a:solidFill>
                <a:latin typeface="Arial" panose="020B0604020202020204" pitchFamily="34" charset="0"/>
                <a:cs typeface="Arial" panose="020B0604020202020204" pitchFamily="34" charset="0"/>
              </a:rPr>
              <a:t>Angled print</a:t>
            </a:r>
            <a:r>
              <a:rPr lang="it-IT" sz="1400" b="1" u="sng" dirty="0">
                <a:solidFill>
                  <a:srgbClr val="0000FF"/>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q"/>
            </a:pPr>
            <a:endParaRPr lang="it-IT" sz="1400" b="1" dirty="0">
              <a:solidFill>
                <a:srgbClr val="0000FF"/>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400" b="1" dirty="0">
                <a:solidFill>
                  <a:srgbClr val="0000FF"/>
                </a:solidFill>
                <a:latin typeface="Arial" panose="020B0604020202020204" pitchFamily="34" charset="0"/>
                <a:cs typeface="Arial" panose="020B0604020202020204" pitchFamily="34" charset="0"/>
              </a:rPr>
              <a:t>Support reduction</a:t>
            </a:r>
          </a:p>
          <a:p>
            <a:pPr marL="285750" indent="-285750">
              <a:buFont typeface="Wingdings" panose="05000000000000000000" pitchFamily="2" charset="2"/>
              <a:buChar char="§"/>
            </a:pPr>
            <a:r>
              <a:rPr lang="it-IT" sz="1400" b="1" dirty="0" err="1">
                <a:solidFill>
                  <a:srgbClr val="0000FF"/>
                </a:solidFill>
                <a:latin typeface="Arial" panose="020B0604020202020204" pitchFamily="34" charset="0"/>
                <a:cs typeface="Arial" panose="020B0604020202020204" pitchFamily="34" charset="0"/>
              </a:rPr>
              <a:t>less</a:t>
            </a:r>
            <a:r>
              <a:rPr lang="it-IT" sz="1400" b="1" dirty="0">
                <a:solidFill>
                  <a:srgbClr val="0000FF"/>
                </a:solidFill>
                <a:latin typeface="Arial" panose="020B0604020202020204" pitchFamily="34" charset="0"/>
                <a:cs typeface="Arial" panose="020B0604020202020204" pitchFamily="34" charset="0"/>
              </a:rPr>
              <a:t> </a:t>
            </a:r>
            <a:r>
              <a:rPr lang="it-IT" sz="1400" b="1" dirty="0" err="1">
                <a:solidFill>
                  <a:srgbClr val="0000FF"/>
                </a:solidFill>
                <a:latin typeface="Arial" panose="020B0604020202020204" pitchFamily="34" charset="0"/>
                <a:cs typeface="Arial" panose="020B0604020202020204" pitchFamily="34" charset="0"/>
              </a:rPr>
              <a:t>thermal</a:t>
            </a:r>
            <a:r>
              <a:rPr lang="it-IT" sz="1400" b="1" dirty="0">
                <a:solidFill>
                  <a:srgbClr val="0000FF"/>
                </a:solidFill>
                <a:latin typeface="Arial" panose="020B0604020202020204" pitchFamily="34" charset="0"/>
                <a:cs typeface="Arial" panose="020B0604020202020204" pitchFamily="34" charset="0"/>
              </a:rPr>
              <a:t> stress</a:t>
            </a:r>
            <a:endParaRPr lang="en-GB" sz="1400" b="1" dirty="0">
              <a:solidFill>
                <a:srgbClr val="0000FF"/>
              </a:solidFill>
              <a:latin typeface="Arial" panose="020B0604020202020204" pitchFamily="34" charset="0"/>
              <a:cs typeface="Arial" panose="020B0604020202020204" pitchFamily="34" charset="0"/>
            </a:endParaRPr>
          </a:p>
        </p:txBody>
      </p:sp>
      <p:pic>
        <p:nvPicPr>
          <p:cNvPr id="16" name="Picture 2">
            <a:extLst>
              <a:ext uri="{FF2B5EF4-FFF2-40B4-BE49-F238E27FC236}">
                <a16:creationId xmlns:a16="http://schemas.microsoft.com/office/drawing/2014/main" id="{646240BD-6734-D2A6-1365-0AC41E7EFD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295183" y="3009836"/>
            <a:ext cx="2613546" cy="1567701"/>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4">
            <a:extLst>
              <a:ext uri="{FF2B5EF4-FFF2-40B4-BE49-F238E27FC236}">
                <a16:creationId xmlns:a16="http://schemas.microsoft.com/office/drawing/2014/main" id="{B70758AC-B281-D7F6-A4B0-6EB12D72C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295183" y="1294247"/>
            <a:ext cx="2613546" cy="1608885"/>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2">
            <a:extLst>
              <a:ext uri="{FF2B5EF4-FFF2-40B4-BE49-F238E27FC236}">
                <a16:creationId xmlns:a16="http://schemas.microsoft.com/office/drawing/2014/main" id="{36ABE91E-1CE5-E906-7722-945907D3E73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05715" y="1294247"/>
            <a:ext cx="1632955" cy="1579169"/>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2">
            <a:extLst>
              <a:ext uri="{FF2B5EF4-FFF2-40B4-BE49-F238E27FC236}">
                <a16:creationId xmlns:a16="http://schemas.microsoft.com/office/drawing/2014/main" id="{5DC7A1EB-D091-E266-054A-15F9BD7FB67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72169" y="3006787"/>
            <a:ext cx="1666501" cy="1570750"/>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5">
            <a:extLst>
              <a:ext uri="{FF2B5EF4-FFF2-40B4-BE49-F238E27FC236}">
                <a16:creationId xmlns:a16="http://schemas.microsoft.com/office/drawing/2014/main" id="{DDAB6ECC-4B3A-DB91-E619-61648C9AEE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0236" y="3006787"/>
            <a:ext cx="1393382" cy="1581088"/>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7">
            <a:extLst>
              <a:ext uri="{FF2B5EF4-FFF2-40B4-BE49-F238E27FC236}">
                <a16:creationId xmlns:a16="http://schemas.microsoft.com/office/drawing/2014/main" id="{124F4E38-6F9D-E9C8-77E7-E283F4EEFD2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784774" y="1298639"/>
            <a:ext cx="1365463" cy="1604493"/>
          </a:xfrm>
          <a:prstGeom prst="rect">
            <a:avLst/>
          </a:prstGeom>
          <a:noFill/>
          <a:ln w="25400">
            <a:solidFill>
              <a:srgbClr val="FF0000"/>
            </a:solidFill>
            <a:miter lim="800000"/>
            <a:headEnd/>
            <a:tailEnd/>
          </a:ln>
        </p:spPr>
      </p:pic>
      <p:sp>
        <p:nvSpPr>
          <p:cNvPr id="22" name="Rettangolo 21">
            <a:extLst>
              <a:ext uri="{FF2B5EF4-FFF2-40B4-BE49-F238E27FC236}">
                <a16:creationId xmlns:a16="http://schemas.microsoft.com/office/drawing/2014/main" id="{AA9C76F2-210D-5550-8763-887B58939270}"/>
              </a:ext>
            </a:extLst>
          </p:cNvPr>
          <p:cNvSpPr/>
          <p:nvPr/>
        </p:nvSpPr>
        <p:spPr>
          <a:xfrm>
            <a:off x="287333" y="1272330"/>
            <a:ext cx="1599839" cy="1631216"/>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pPr algn="ctr"/>
            <a:endParaRPr lang="it-IT" sz="1200" dirty="0">
              <a:latin typeface="Arial" panose="020B0604020202020204" pitchFamily="34" charset="0"/>
              <a:cs typeface="Arial" panose="020B0604020202020204" pitchFamily="34" charset="0"/>
            </a:endParaRPr>
          </a:p>
          <a:p>
            <a:pPr algn="ctr"/>
            <a:endParaRPr lang="it-IT" sz="1200" dirty="0">
              <a:latin typeface="Arial" panose="020B0604020202020204" pitchFamily="34" charset="0"/>
              <a:cs typeface="Arial" panose="020B0604020202020204" pitchFamily="34" charset="0"/>
            </a:endParaRPr>
          </a:p>
          <a:p>
            <a:pPr algn="ctr"/>
            <a:r>
              <a:rPr lang="it-IT" sz="1400" b="1" dirty="0">
                <a:solidFill>
                  <a:srgbClr val="FF0000"/>
                </a:solidFill>
                <a:latin typeface="Arial" panose="020B0604020202020204" pitchFamily="34" charset="0"/>
                <a:cs typeface="Arial" panose="020B0604020202020204" pitchFamily="34" charset="0"/>
              </a:rPr>
              <a:t>1</a:t>
            </a:r>
            <a:r>
              <a:rPr lang="en-US" sz="1400" b="1" dirty="0">
                <a:solidFill>
                  <a:srgbClr val="FF0000"/>
                </a:solidFill>
                <a:latin typeface="Arial" panose="020B0604020202020204" pitchFamily="34" charset="0"/>
                <a:cs typeface="Arial" panose="020B0604020202020204" pitchFamily="34" charset="0"/>
              </a:rPr>
              <a:t>” valve</a:t>
            </a:r>
          </a:p>
          <a:p>
            <a:pPr algn="ctr"/>
            <a:r>
              <a:rPr lang="en-US" sz="1400" b="1" u="sng" dirty="0">
                <a:solidFill>
                  <a:srgbClr val="FF0000"/>
                </a:solidFill>
                <a:latin typeface="Arial" panose="020B0604020202020204" pitchFamily="34" charset="0"/>
                <a:cs typeface="Arial" panose="020B0604020202020204" pitchFamily="34" charset="0"/>
              </a:rPr>
              <a:t>Horizontal print</a:t>
            </a:r>
          </a:p>
          <a:p>
            <a:pPr algn="ctr"/>
            <a:endParaRPr lang="en-US" sz="1200" b="1" dirty="0">
              <a:latin typeface="Arial" panose="020B0604020202020204" pitchFamily="34" charset="0"/>
              <a:cs typeface="Arial" panose="020B0604020202020204" pitchFamily="34" charset="0"/>
            </a:endParaRPr>
          </a:p>
          <a:p>
            <a:pPr algn="ctr"/>
            <a:endParaRPr lang="en-US" sz="1200" b="1" dirty="0">
              <a:latin typeface="Arial" panose="020B0604020202020204" pitchFamily="34" charset="0"/>
              <a:cs typeface="Arial" panose="020B0604020202020204" pitchFamily="34" charset="0"/>
            </a:endParaRPr>
          </a:p>
          <a:p>
            <a:pPr algn="ctr"/>
            <a:endParaRPr lang="en-US" sz="1200" b="1" dirty="0">
              <a:latin typeface="Arial" panose="020B0604020202020204" pitchFamily="34" charset="0"/>
              <a:cs typeface="Arial" panose="020B0604020202020204" pitchFamily="34" charset="0"/>
            </a:endParaRPr>
          </a:p>
          <a:p>
            <a:pPr algn="ctr"/>
            <a:endParaRPr lang="en-US" sz="1200" dirty="0">
              <a:latin typeface="Arial" panose="020B0604020202020204" pitchFamily="34" charset="0"/>
              <a:cs typeface="Arial" panose="020B0604020202020204" pitchFamily="34" charset="0"/>
            </a:endParaRPr>
          </a:p>
        </p:txBody>
      </p:sp>
      <p:sp>
        <p:nvSpPr>
          <p:cNvPr id="23" name="Rettangolo 22">
            <a:extLst>
              <a:ext uri="{FF2B5EF4-FFF2-40B4-BE49-F238E27FC236}">
                <a16:creationId xmlns:a16="http://schemas.microsoft.com/office/drawing/2014/main" id="{C269FB15-452A-E248-0FD0-D1ADC9F86373}"/>
              </a:ext>
            </a:extLst>
          </p:cNvPr>
          <p:cNvSpPr/>
          <p:nvPr/>
        </p:nvSpPr>
        <p:spPr>
          <a:xfrm>
            <a:off x="5397706" y="3006786"/>
            <a:ext cx="2511024" cy="215444"/>
          </a:xfrm>
          <a:prstGeom prst="rect">
            <a:avLst/>
          </a:prstGeom>
        </p:spPr>
        <p:txBody>
          <a:bodyPr wrap="square">
            <a:spAutoFit/>
          </a:bodyPr>
          <a:lstStyle/>
          <a:p>
            <a:r>
              <a:rPr lang="en-GB" sz="800" dirty="0">
                <a:solidFill>
                  <a:srgbClr val="0000FF"/>
                </a:solidFill>
                <a:latin typeface="Arial" panose="020B0604020202020204" pitchFamily="34" charset="0"/>
                <a:cs typeface="Arial" panose="020B0604020202020204" pitchFamily="34" charset="0"/>
              </a:rPr>
              <a:t>Layer by layer powder deposit (less thermal stress)</a:t>
            </a:r>
            <a:endParaRPr lang="en-GB" sz="800" b="1" dirty="0">
              <a:solidFill>
                <a:srgbClr val="0000FF"/>
              </a:solidFill>
              <a:latin typeface="Arial" panose="020B0604020202020204" pitchFamily="34" charset="0"/>
              <a:cs typeface="Arial" panose="020B0604020202020204" pitchFamily="34" charset="0"/>
            </a:endParaRPr>
          </a:p>
        </p:txBody>
      </p:sp>
      <p:sp>
        <p:nvSpPr>
          <p:cNvPr id="24" name="Rettangolo 23">
            <a:extLst>
              <a:ext uri="{FF2B5EF4-FFF2-40B4-BE49-F238E27FC236}">
                <a16:creationId xmlns:a16="http://schemas.microsoft.com/office/drawing/2014/main" id="{40C6824E-6F52-C851-0718-AFB5EF70627E}"/>
              </a:ext>
            </a:extLst>
          </p:cNvPr>
          <p:cNvSpPr/>
          <p:nvPr/>
        </p:nvSpPr>
        <p:spPr>
          <a:xfrm>
            <a:off x="5471614" y="1282574"/>
            <a:ext cx="2094755" cy="200055"/>
          </a:xfrm>
          <a:prstGeom prst="rect">
            <a:avLst/>
          </a:prstGeom>
        </p:spPr>
        <p:txBody>
          <a:bodyPr wrap="square">
            <a:spAutoFit/>
          </a:bodyPr>
          <a:lstStyle/>
          <a:p>
            <a:r>
              <a:rPr lang="en-GB" sz="700" dirty="0">
                <a:solidFill>
                  <a:srgbClr val="FF0000"/>
                </a:solidFill>
                <a:latin typeface="Arial" panose="020B0604020202020204" pitchFamily="34" charset="0"/>
                <a:cs typeface="Arial" panose="020B0604020202020204" pitchFamily="34" charset="0"/>
              </a:rPr>
              <a:t>Single layer powder deposit  (a risk of bending)</a:t>
            </a:r>
            <a:endParaRPr lang="en-GB" sz="7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6100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1</a:t>
            </a:r>
            <a:r>
              <a:rPr lang="it-IT" sz="2800" b="1" dirty="0">
                <a:latin typeface="Arial" panose="020B0604020202020204" pitchFamily="34" charset="0"/>
                <a:cs typeface="Arial" panose="020B0604020202020204" pitchFamily="34" charset="0"/>
              </a:rPr>
              <a:t> ½</a:t>
            </a:r>
            <a:r>
              <a:rPr lang="en-US" sz="2800" b="1" dirty="0">
                <a:latin typeface="Arial" panose="020B0604020202020204" pitchFamily="34" charset="0"/>
                <a:cs typeface="Arial" panose="020B0604020202020204" pitchFamily="34" charset="0"/>
              </a:rPr>
              <a:t>” Gate Valve class 150</a:t>
            </a:r>
          </a:p>
          <a:p>
            <a:r>
              <a:rPr lang="en-US" sz="2800" b="1" dirty="0">
                <a:latin typeface="Arial" panose="020B0604020202020204" pitchFamily="34" charset="0"/>
                <a:cs typeface="Arial" panose="020B0604020202020204" pitchFamily="34" charset="0"/>
              </a:rPr>
              <a:t>ASTM F3184 S31603 Condition A (LPBF)</a:t>
            </a:r>
          </a:p>
        </p:txBody>
      </p:sp>
      <p:sp>
        <p:nvSpPr>
          <p:cNvPr id="2" name="Rettangolo 1">
            <a:extLst>
              <a:ext uri="{FF2B5EF4-FFF2-40B4-BE49-F238E27FC236}">
                <a16:creationId xmlns:a16="http://schemas.microsoft.com/office/drawing/2014/main" id="{A0A9872A-8FD4-A3EA-D941-169F3B508480}"/>
              </a:ext>
            </a:extLst>
          </p:cNvPr>
          <p:cNvSpPr/>
          <p:nvPr/>
        </p:nvSpPr>
        <p:spPr>
          <a:xfrm>
            <a:off x="263782" y="1797070"/>
            <a:ext cx="7895711" cy="282278"/>
          </a:xfrm>
          <a:prstGeom prst="rect">
            <a:avLst/>
          </a:prstGeom>
        </p:spPr>
        <p:txBody>
          <a:bodyPr wrap="square">
            <a:spAutoFit/>
          </a:bodyPr>
          <a:lstStyle/>
          <a:p>
            <a:r>
              <a:rPr lang="it-IT" sz="1200" b="1" dirty="0">
                <a:latin typeface="Arial" panose="020B0604020202020204" pitchFamily="34" charset="0"/>
                <a:cs typeface="Arial" panose="020B0604020202020204" pitchFamily="34" charset="0"/>
              </a:rPr>
              <a:t>A new </a:t>
            </a:r>
            <a:r>
              <a:rPr lang="it-IT" sz="1200" b="1" dirty="0" err="1">
                <a:latin typeface="Arial" panose="020B0604020202020204" pitchFamily="34" charset="0"/>
                <a:cs typeface="Arial" panose="020B0604020202020204" pitchFamily="34" charset="0"/>
              </a:rPr>
              <a:t>journey</a:t>
            </a:r>
            <a:r>
              <a:rPr lang="it-IT" sz="1200" b="1" dirty="0">
                <a:latin typeface="Arial" panose="020B0604020202020204" pitchFamily="34" charset="0"/>
                <a:cs typeface="Arial" panose="020B0604020202020204" pitchFamily="34" charset="0"/>
              </a:rPr>
              <a:t>….    1 ½</a:t>
            </a:r>
            <a:r>
              <a:rPr lang="en-US" sz="1200" b="1" dirty="0">
                <a:latin typeface="Arial" panose="020B0604020202020204" pitchFamily="34" charset="0"/>
                <a:cs typeface="Arial" panose="020B0604020202020204" pitchFamily="34" charset="0"/>
              </a:rPr>
              <a:t>” valve and the European </a:t>
            </a:r>
            <a:r>
              <a:rPr lang="en-US" sz="1200" b="1" dirty="0">
                <a:solidFill>
                  <a:srgbClr val="FF0000"/>
                </a:solidFill>
                <a:latin typeface="Arial" panose="020B0604020202020204" pitchFamily="34" charset="0"/>
                <a:cs typeface="Arial" panose="020B0604020202020204" pitchFamily="34" charset="0"/>
              </a:rPr>
              <a:t>Pressure Equipment Directive </a:t>
            </a:r>
            <a:r>
              <a:rPr lang="en-US" sz="1200" b="1" dirty="0">
                <a:latin typeface="Arial" panose="020B0604020202020204" pitchFamily="34" charset="0"/>
                <a:cs typeface="Arial" panose="020B0604020202020204" pitchFamily="34" charset="0"/>
              </a:rPr>
              <a:t>(PED </a:t>
            </a:r>
            <a:r>
              <a:rPr lang="it-IT" sz="1200" b="1" dirty="0">
                <a:latin typeface="Arial" panose="020B0604020202020204" pitchFamily="34" charset="0"/>
                <a:cs typeface="Arial" panose="020B0604020202020204" pitchFamily="34" charset="0"/>
              </a:rPr>
              <a:t>2014/68/EU)</a:t>
            </a:r>
          </a:p>
        </p:txBody>
      </p:sp>
      <p:pic>
        <p:nvPicPr>
          <p:cNvPr id="5" name="Picture 2">
            <a:extLst>
              <a:ext uri="{FF2B5EF4-FFF2-40B4-BE49-F238E27FC236}">
                <a16:creationId xmlns:a16="http://schemas.microsoft.com/office/drawing/2014/main" id="{2CAFC3D2-FCEC-D514-C350-E9C3F4371EE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6825" y="2139950"/>
            <a:ext cx="2378076" cy="2361543"/>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a:extLst>
              <a:ext uri="{FF2B5EF4-FFF2-40B4-BE49-F238E27FC236}">
                <a16:creationId xmlns:a16="http://schemas.microsoft.com/office/drawing/2014/main" id="{8D3F8382-6204-EFAC-8545-8F24DA4278A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81312" y="2105251"/>
            <a:ext cx="2513288" cy="2466073"/>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50042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1</a:t>
            </a:r>
            <a:r>
              <a:rPr lang="it-IT" sz="2800" b="1" dirty="0">
                <a:latin typeface="Arial" panose="020B0604020202020204" pitchFamily="34" charset="0"/>
                <a:cs typeface="Arial" panose="020B0604020202020204" pitchFamily="34" charset="0"/>
              </a:rPr>
              <a:t> ½</a:t>
            </a:r>
            <a:r>
              <a:rPr lang="en-US" sz="2800" b="1" dirty="0">
                <a:latin typeface="Arial" panose="020B0604020202020204" pitchFamily="34" charset="0"/>
                <a:cs typeface="Arial" panose="020B0604020202020204" pitchFamily="34" charset="0"/>
              </a:rPr>
              <a:t>” Gate Valve class 150</a:t>
            </a:r>
          </a:p>
          <a:p>
            <a:r>
              <a:rPr lang="en-US" sz="2800" b="1" dirty="0">
                <a:latin typeface="Arial" panose="020B0604020202020204" pitchFamily="34" charset="0"/>
                <a:cs typeface="Arial" panose="020B0604020202020204" pitchFamily="34" charset="0"/>
              </a:rPr>
              <a:t>ASTM F3184 S31603 Condition A (LPBF)</a:t>
            </a:r>
          </a:p>
        </p:txBody>
      </p:sp>
      <p:pic>
        <p:nvPicPr>
          <p:cNvPr id="4" name="Picture 2">
            <a:extLst>
              <a:ext uri="{FF2B5EF4-FFF2-40B4-BE49-F238E27FC236}">
                <a16:creationId xmlns:a16="http://schemas.microsoft.com/office/drawing/2014/main" id="{4FC52F61-587A-C34B-798C-8AE7BD2E365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93887" y="1855558"/>
            <a:ext cx="5435501" cy="2704196"/>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sp>
        <p:nvSpPr>
          <p:cNvPr id="6" name="Rettangolo 5">
            <a:extLst>
              <a:ext uri="{FF2B5EF4-FFF2-40B4-BE49-F238E27FC236}">
                <a16:creationId xmlns:a16="http://schemas.microsoft.com/office/drawing/2014/main" id="{7AAA39A5-7D2B-37CE-BB09-A9C3F5D48940}"/>
              </a:ext>
            </a:extLst>
          </p:cNvPr>
          <p:cNvSpPr/>
          <p:nvPr/>
        </p:nvSpPr>
        <p:spPr>
          <a:xfrm>
            <a:off x="1674079" y="2016839"/>
            <a:ext cx="540533" cy="246221"/>
          </a:xfrm>
          <a:prstGeom prst="rect">
            <a:avLst/>
          </a:prstGeom>
        </p:spPr>
        <p:txBody>
          <a:bodyPr wrap="none">
            <a:spAutoFit/>
          </a:bodyPr>
          <a:lstStyle/>
          <a:p>
            <a:r>
              <a:rPr lang="it-IT" sz="1000" dirty="0">
                <a:latin typeface="Arial" panose="020B0604020202020204" pitchFamily="34" charset="0"/>
                <a:cs typeface="Arial" panose="020B0604020202020204" pitchFamily="34" charset="0"/>
              </a:rPr>
              <a:t> </a:t>
            </a:r>
            <a:r>
              <a:rPr lang="it-IT" sz="1000" b="1" dirty="0">
                <a:latin typeface="Arial" panose="020B0604020202020204" pitchFamily="34" charset="0"/>
                <a:cs typeface="Arial" panose="020B0604020202020204" pitchFamily="34" charset="0"/>
              </a:rPr>
              <a:t>Body</a:t>
            </a:r>
          </a:p>
        </p:txBody>
      </p:sp>
      <p:sp>
        <p:nvSpPr>
          <p:cNvPr id="7" name="Rettangolo 6">
            <a:extLst>
              <a:ext uri="{FF2B5EF4-FFF2-40B4-BE49-F238E27FC236}">
                <a16:creationId xmlns:a16="http://schemas.microsoft.com/office/drawing/2014/main" id="{E5FC09EB-7BCE-2DF7-6C7A-EA8D3ECBB96D}"/>
              </a:ext>
            </a:extLst>
          </p:cNvPr>
          <p:cNvSpPr/>
          <p:nvPr/>
        </p:nvSpPr>
        <p:spPr>
          <a:xfrm>
            <a:off x="5503113" y="1978451"/>
            <a:ext cx="662361" cy="246221"/>
          </a:xfrm>
          <a:prstGeom prst="rect">
            <a:avLst/>
          </a:prstGeom>
        </p:spPr>
        <p:txBody>
          <a:bodyPr wrap="none">
            <a:spAutoFit/>
          </a:bodyPr>
          <a:lstStyle/>
          <a:p>
            <a:r>
              <a:rPr lang="it-IT" sz="1000" dirty="0">
                <a:latin typeface="Arial" panose="020B0604020202020204" pitchFamily="34" charset="0"/>
                <a:cs typeface="Arial" panose="020B0604020202020204" pitchFamily="34" charset="0"/>
              </a:rPr>
              <a:t> </a:t>
            </a:r>
            <a:r>
              <a:rPr lang="it-IT" sz="1000" b="1" dirty="0" err="1">
                <a:latin typeface="Arial" panose="020B0604020202020204" pitchFamily="34" charset="0"/>
                <a:cs typeface="Arial" panose="020B0604020202020204" pitchFamily="34" charset="0"/>
              </a:rPr>
              <a:t>Bonnet</a:t>
            </a:r>
            <a:endParaRPr lang="it-IT" sz="1000" b="1" dirty="0">
              <a:latin typeface="Arial" panose="020B0604020202020204" pitchFamily="34" charset="0"/>
              <a:cs typeface="Arial" panose="020B0604020202020204" pitchFamily="34" charset="0"/>
            </a:endParaRPr>
          </a:p>
        </p:txBody>
      </p:sp>
      <p:sp>
        <p:nvSpPr>
          <p:cNvPr id="9" name="Rettangolo 8">
            <a:extLst>
              <a:ext uri="{FF2B5EF4-FFF2-40B4-BE49-F238E27FC236}">
                <a16:creationId xmlns:a16="http://schemas.microsoft.com/office/drawing/2014/main" id="{D4E19499-9D4E-6AB1-4257-DC48DF9307CB}"/>
              </a:ext>
            </a:extLst>
          </p:cNvPr>
          <p:cNvSpPr/>
          <p:nvPr/>
        </p:nvSpPr>
        <p:spPr>
          <a:xfrm>
            <a:off x="4413780" y="1893729"/>
            <a:ext cx="639919" cy="246221"/>
          </a:xfrm>
          <a:prstGeom prst="rect">
            <a:avLst/>
          </a:prstGeom>
        </p:spPr>
        <p:txBody>
          <a:bodyPr wrap="none">
            <a:spAutoFit/>
          </a:bodyPr>
          <a:lstStyle/>
          <a:p>
            <a:r>
              <a:rPr lang="it-IT" sz="1000" dirty="0">
                <a:latin typeface="Arial" panose="020B0604020202020204" pitchFamily="34" charset="0"/>
                <a:cs typeface="Arial" panose="020B0604020202020204" pitchFamily="34" charset="0"/>
              </a:rPr>
              <a:t> </a:t>
            </a:r>
            <a:r>
              <a:rPr lang="it-IT" sz="1000" b="1" dirty="0" err="1">
                <a:latin typeface="Arial" panose="020B0604020202020204" pitchFamily="34" charset="0"/>
                <a:cs typeface="Arial" panose="020B0604020202020204" pitchFamily="34" charset="0"/>
              </a:rPr>
              <a:t>Wedge</a:t>
            </a:r>
            <a:endParaRPr lang="it-IT" sz="1000" b="1" dirty="0">
              <a:latin typeface="Arial" panose="020B0604020202020204" pitchFamily="34" charset="0"/>
              <a:cs typeface="Arial" panose="020B0604020202020204" pitchFamily="34" charset="0"/>
            </a:endParaRPr>
          </a:p>
        </p:txBody>
      </p:sp>
      <p:sp>
        <p:nvSpPr>
          <p:cNvPr id="10" name="Rettangolo 9">
            <a:extLst>
              <a:ext uri="{FF2B5EF4-FFF2-40B4-BE49-F238E27FC236}">
                <a16:creationId xmlns:a16="http://schemas.microsoft.com/office/drawing/2014/main" id="{4570C9EE-D1A5-27F4-8B34-21598E7932E6}"/>
              </a:ext>
            </a:extLst>
          </p:cNvPr>
          <p:cNvSpPr/>
          <p:nvPr/>
        </p:nvSpPr>
        <p:spPr>
          <a:xfrm>
            <a:off x="4840110" y="2723718"/>
            <a:ext cx="994183" cy="246221"/>
          </a:xfrm>
          <a:prstGeom prst="rect">
            <a:avLst/>
          </a:prstGeom>
        </p:spPr>
        <p:txBody>
          <a:bodyPr wrap="none">
            <a:spAutoFit/>
          </a:bodyPr>
          <a:lstStyle/>
          <a:p>
            <a:r>
              <a:rPr lang="it-IT" sz="1000" dirty="0">
                <a:latin typeface="Arial" panose="020B0604020202020204" pitchFamily="34" charset="0"/>
                <a:cs typeface="Arial" panose="020B0604020202020204" pitchFamily="34" charset="0"/>
              </a:rPr>
              <a:t> </a:t>
            </a:r>
            <a:r>
              <a:rPr lang="it-IT" sz="1000" b="1" dirty="0" err="1">
                <a:latin typeface="Arial" panose="020B0604020202020204" pitchFamily="34" charset="0"/>
                <a:cs typeface="Arial" panose="020B0604020202020204" pitchFamily="34" charset="0"/>
              </a:rPr>
              <a:t>Gland</a:t>
            </a:r>
            <a:r>
              <a:rPr lang="it-IT" sz="1000" b="1" dirty="0">
                <a:latin typeface="Arial" panose="020B0604020202020204" pitchFamily="34" charset="0"/>
                <a:cs typeface="Arial" panose="020B0604020202020204" pitchFamily="34" charset="0"/>
              </a:rPr>
              <a:t> flange</a:t>
            </a:r>
          </a:p>
        </p:txBody>
      </p:sp>
      <p:sp>
        <p:nvSpPr>
          <p:cNvPr id="11" name="Rettangolo 10">
            <a:extLst>
              <a:ext uri="{FF2B5EF4-FFF2-40B4-BE49-F238E27FC236}">
                <a16:creationId xmlns:a16="http://schemas.microsoft.com/office/drawing/2014/main" id="{B5DA1D5F-C109-89FF-CE31-A84F14D70CB8}"/>
              </a:ext>
            </a:extLst>
          </p:cNvPr>
          <p:cNvSpPr/>
          <p:nvPr/>
        </p:nvSpPr>
        <p:spPr>
          <a:xfrm>
            <a:off x="4300407" y="3356835"/>
            <a:ext cx="453970" cy="246221"/>
          </a:xfrm>
          <a:prstGeom prst="rect">
            <a:avLst/>
          </a:prstGeom>
        </p:spPr>
        <p:txBody>
          <a:bodyPr wrap="none">
            <a:spAutoFit/>
          </a:bodyPr>
          <a:lstStyle/>
          <a:p>
            <a:r>
              <a:rPr lang="it-IT" sz="1000" b="1" dirty="0">
                <a:latin typeface="Arial" panose="020B0604020202020204" pitchFamily="34" charset="0"/>
                <a:cs typeface="Arial" panose="020B0604020202020204" pitchFamily="34" charset="0"/>
              </a:rPr>
              <a:t>Seat</a:t>
            </a:r>
          </a:p>
        </p:txBody>
      </p:sp>
      <p:sp>
        <p:nvSpPr>
          <p:cNvPr id="12" name="Rettangolo 11">
            <a:extLst>
              <a:ext uri="{FF2B5EF4-FFF2-40B4-BE49-F238E27FC236}">
                <a16:creationId xmlns:a16="http://schemas.microsoft.com/office/drawing/2014/main" id="{D63BEC95-D368-215A-46A0-584C6C7E4763}"/>
              </a:ext>
            </a:extLst>
          </p:cNvPr>
          <p:cNvSpPr/>
          <p:nvPr/>
        </p:nvSpPr>
        <p:spPr>
          <a:xfrm>
            <a:off x="1493887" y="4266891"/>
            <a:ext cx="2799164" cy="246221"/>
          </a:xfrm>
          <a:prstGeom prst="rect">
            <a:avLst/>
          </a:prstGeom>
        </p:spPr>
        <p:txBody>
          <a:bodyPr wrap="none">
            <a:spAutoFit/>
          </a:bodyPr>
          <a:lstStyle/>
          <a:p>
            <a:r>
              <a:rPr lang="it-IT" sz="1000" dirty="0">
                <a:latin typeface="Arial" panose="020B0604020202020204" pitchFamily="34" charset="0"/>
                <a:cs typeface="Arial" panose="020B0604020202020204" pitchFamily="34" charset="0"/>
              </a:rPr>
              <a:t> </a:t>
            </a:r>
            <a:r>
              <a:rPr lang="it-IT" sz="1000" b="1" dirty="0" err="1">
                <a:solidFill>
                  <a:srgbClr val="FF0000"/>
                </a:solidFill>
                <a:latin typeface="Arial" panose="020B0604020202020204" pitchFamily="34" charset="0"/>
                <a:cs typeface="Arial" panose="020B0604020202020204" pitchFamily="34" charset="0"/>
              </a:rPr>
              <a:t>Integrated</a:t>
            </a:r>
            <a:r>
              <a:rPr lang="it-IT" sz="1000" b="1" dirty="0">
                <a:solidFill>
                  <a:srgbClr val="FF0000"/>
                </a:solidFill>
                <a:latin typeface="Arial" panose="020B0604020202020204" pitchFamily="34" charset="0"/>
                <a:cs typeface="Arial" panose="020B0604020202020204" pitchFamily="34" charset="0"/>
              </a:rPr>
              <a:t> test coupon for </a:t>
            </a:r>
            <a:r>
              <a:rPr lang="it-IT" sz="1000" b="1" dirty="0" err="1">
                <a:solidFill>
                  <a:srgbClr val="FF0000"/>
                </a:solidFill>
                <a:latin typeface="Arial" panose="020B0604020202020204" pitchFamily="34" charset="0"/>
                <a:cs typeface="Arial" panose="020B0604020202020204" pitchFamily="34" charset="0"/>
              </a:rPr>
              <a:t>mechanical</a:t>
            </a:r>
            <a:r>
              <a:rPr lang="it-IT" sz="1000" b="1" dirty="0">
                <a:solidFill>
                  <a:srgbClr val="FF0000"/>
                </a:solidFill>
                <a:latin typeface="Arial" panose="020B0604020202020204" pitchFamily="34" charset="0"/>
                <a:cs typeface="Arial" panose="020B0604020202020204" pitchFamily="34" charset="0"/>
              </a:rPr>
              <a:t> test</a:t>
            </a:r>
          </a:p>
        </p:txBody>
      </p:sp>
      <p:cxnSp>
        <p:nvCxnSpPr>
          <p:cNvPr id="13" name="Connettore 2 12">
            <a:extLst>
              <a:ext uri="{FF2B5EF4-FFF2-40B4-BE49-F238E27FC236}">
                <a16:creationId xmlns:a16="http://schemas.microsoft.com/office/drawing/2014/main" id="{2C046512-E202-D36C-43EC-04D62E182FA6}"/>
              </a:ext>
            </a:extLst>
          </p:cNvPr>
          <p:cNvCxnSpPr>
            <a:cxnSpLocks/>
          </p:cNvCxnSpPr>
          <p:nvPr/>
        </p:nvCxnSpPr>
        <p:spPr>
          <a:xfrm flipV="1">
            <a:off x="2540000" y="3800901"/>
            <a:ext cx="762000" cy="46599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111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1</a:t>
            </a:r>
            <a:r>
              <a:rPr lang="it-IT" sz="2800" b="1" dirty="0">
                <a:latin typeface="Arial" panose="020B0604020202020204" pitchFamily="34" charset="0"/>
                <a:cs typeface="Arial" panose="020B0604020202020204" pitchFamily="34" charset="0"/>
              </a:rPr>
              <a:t> ½</a:t>
            </a:r>
            <a:r>
              <a:rPr lang="en-US" sz="2800" b="1" dirty="0">
                <a:latin typeface="Arial" panose="020B0604020202020204" pitchFamily="34" charset="0"/>
                <a:cs typeface="Arial" panose="020B0604020202020204" pitchFamily="34" charset="0"/>
              </a:rPr>
              <a:t>” Gate Valve class 150</a:t>
            </a:r>
          </a:p>
          <a:p>
            <a:r>
              <a:rPr lang="en-US" sz="2800" b="1" dirty="0">
                <a:latin typeface="Arial" panose="020B0604020202020204" pitchFamily="34" charset="0"/>
                <a:cs typeface="Arial" panose="020B0604020202020204" pitchFamily="34" charset="0"/>
              </a:rPr>
              <a:t>ASTM F3184 S31603 Condition A (LPBF)</a:t>
            </a:r>
          </a:p>
        </p:txBody>
      </p:sp>
      <p:pic>
        <p:nvPicPr>
          <p:cNvPr id="2" name="Picture 3">
            <a:extLst>
              <a:ext uri="{FF2B5EF4-FFF2-40B4-BE49-F238E27FC236}">
                <a16:creationId xmlns:a16="http://schemas.microsoft.com/office/drawing/2014/main" id="{97504468-B121-4E66-911E-F26FE801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25269" y="1761979"/>
            <a:ext cx="2042430" cy="1907152"/>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a:extLst>
              <a:ext uri="{FF2B5EF4-FFF2-40B4-BE49-F238E27FC236}">
                <a16:creationId xmlns:a16="http://schemas.microsoft.com/office/drawing/2014/main" id="{5C71416F-215A-346E-0F9B-BAE676E118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749" y="2850678"/>
            <a:ext cx="3700493" cy="1737197"/>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8" name="Immagine 7" descr="C:\Users\OBARCELLA\Desktop\Cattura.JPG">
            <a:extLst>
              <a:ext uri="{FF2B5EF4-FFF2-40B4-BE49-F238E27FC236}">
                <a16:creationId xmlns:a16="http://schemas.microsoft.com/office/drawing/2014/main" id="{F69AB73E-0B9B-CAB1-DD53-3CEDAE6FFE9F}"/>
              </a:ext>
            </a:extLst>
          </p:cNvPr>
          <p:cNvPicPr/>
          <p:nvPr/>
        </p:nvPicPr>
        <p:blipFill rotWithShape="1">
          <a:blip r:embed="rId5" cstate="email">
            <a:extLst>
              <a:ext uri="{28A0092B-C50C-407E-A947-70E740481C1C}">
                <a14:useLocalDpi xmlns:a14="http://schemas.microsoft.com/office/drawing/2010/main"/>
              </a:ext>
            </a:extLst>
          </a:blip>
          <a:srcRect l="-1695" t="-597"/>
          <a:stretch/>
        </p:blipFill>
        <p:spPr bwMode="auto">
          <a:xfrm>
            <a:off x="4360204" y="3677959"/>
            <a:ext cx="1645921" cy="825667"/>
          </a:xfrm>
          <a:prstGeom prst="rect">
            <a:avLst/>
          </a:prstGeom>
          <a:noFill/>
          <a:ln w="25400">
            <a:solidFill>
              <a:srgbClr val="0033CC"/>
            </a:solidFill>
            <a:miter lim="800000"/>
            <a:headEnd/>
            <a:tailEnd/>
          </a:ln>
        </p:spPr>
      </p:pic>
      <p:cxnSp>
        <p:nvCxnSpPr>
          <p:cNvPr id="14" name="Connettore 2 13">
            <a:extLst>
              <a:ext uri="{FF2B5EF4-FFF2-40B4-BE49-F238E27FC236}">
                <a16:creationId xmlns:a16="http://schemas.microsoft.com/office/drawing/2014/main" id="{0E13A25C-1D16-6C83-3BD2-60B2BAB15EC8}"/>
              </a:ext>
            </a:extLst>
          </p:cNvPr>
          <p:cNvCxnSpPr>
            <a:cxnSpLocks/>
          </p:cNvCxnSpPr>
          <p:nvPr/>
        </p:nvCxnSpPr>
        <p:spPr>
          <a:xfrm flipH="1">
            <a:off x="3150359" y="3171825"/>
            <a:ext cx="4193416" cy="497306"/>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4">
            <a:extLst>
              <a:ext uri="{FF2B5EF4-FFF2-40B4-BE49-F238E27FC236}">
                <a16:creationId xmlns:a16="http://schemas.microsoft.com/office/drawing/2014/main" id="{C95C8989-7086-C39D-48DC-BA04B064CC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0359" y="1854570"/>
            <a:ext cx="2419691" cy="814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ttangolo 15">
            <a:extLst>
              <a:ext uri="{FF2B5EF4-FFF2-40B4-BE49-F238E27FC236}">
                <a16:creationId xmlns:a16="http://schemas.microsoft.com/office/drawing/2014/main" id="{2C04ACA3-49D3-1BE3-47E7-D5D9D179909B}"/>
              </a:ext>
            </a:extLst>
          </p:cNvPr>
          <p:cNvSpPr/>
          <p:nvPr/>
        </p:nvSpPr>
        <p:spPr>
          <a:xfrm>
            <a:off x="409712" y="1797070"/>
            <a:ext cx="2509020" cy="830997"/>
          </a:xfrm>
          <a:prstGeom prst="rect">
            <a:avLst/>
          </a:prstGeom>
        </p:spPr>
        <p:txBody>
          <a:bodyPr wrap="none">
            <a:spAutoFit/>
          </a:bodyPr>
          <a:lstStyle/>
          <a:p>
            <a:r>
              <a:rPr lang="en-US" sz="1200" b="1" dirty="0">
                <a:solidFill>
                  <a:srgbClr val="FF0000"/>
                </a:solidFill>
                <a:latin typeface="Arial" panose="020B0604020202020204" pitchFamily="34" charset="0"/>
                <a:cs typeface="Arial" panose="020B0604020202020204" pitchFamily="34" charset="0"/>
              </a:rPr>
              <a:t>Integrated test coupon for:</a:t>
            </a:r>
          </a:p>
          <a:p>
            <a:pPr marL="285750" indent="-285750">
              <a:buFontTx/>
              <a:buChar char="-"/>
            </a:pPr>
            <a:r>
              <a:rPr lang="en-US" sz="1200" b="1" dirty="0">
                <a:latin typeface="Arial" panose="020B0604020202020204" pitchFamily="34" charset="0"/>
                <a:cs typeface="Arial" panose="020B0604020202020204" pitchFamily="34" charset="0"/>
              </a:rPr>
              <a:t>mechanical test (X-Y-Z)</a:t>
            </a:r>
          </a:p>
          <a:p>
            <a:pPr marL="285750" indent="-285750">
              <a:buFontTx/>
              <a:buChar char="-"/>
            </a:pPr>
            <a:r>
              <a:rPr lang="en-US" sz="1200" b="1" dirty="0">
                <a:latin typeface="Arial" panose="020B0604020202020204" pitchFamily="34" charset="0"/>
                <a:cs typeface="Arial" panose="020B0604020202020204" pitchFamily="34" charset="0"/>
              </a:rPr>
              <a:t>corrosion test</a:t>
            </a:r>
          </a:p>
          <a:p>
            <a:pPr marL="285750" indent="-285750">
              <a:buFontTx/>
              <a:buChar char="-"/>
            </a:pPr>
            <a:r>
              <a:rPr lang="en-US" sz="1200" b="1" dirty="0">
                <a:latin typeface="Arial" panose="020B0604020202020204" pitchFamily="34" charset="0"/>
                <a:cs typeface="Arial" panose="020B0604020202020204" pitchFamily="34" charset="0"/>
              </a:rPr>
              <a:t>metallographic examination</a:t>
            </a:r>
            <a:endParaRPr lang="it-IT"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0612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1</a:t>
            </a:r>
            <a:r>
              <a:rPr lang="it-IT" sz="2800" b="1" dirty="0">
                <a:latin typeface="Arial" panose="020B0604020202020204" pitchFamily="34" charset="0"/>
                <a:cs typeface="Arial" panose="020B0604020202020204" pitchFamily="34" charset="0"/>
              </a:rPr>
              <a:t> ½</a:t>
            </a:r>
            <a:r>
              <a:rPr lang="en-US" sz="2800" b="1" dirty="0">
                <a:latin typeface="Arial" panose="020B0604020202020204" pitchFamily="34" charset="0"/>
                <a:cs typeface="Arial" panose="020B0604020202020204" pitchFamily="34" charset="0"/>
              </a:rPr>
              <a:t>” Gate Valve class 150</a:t>
            </a:r>
          </a:p>
          <a:p>
            <a:r>
              <a:rPr lang="en-US" sz="2800" b="1" dirty="0">
                <a:latin typeface="Arial" panose="020B0604020202020204" pitchFamily="34" charset="0"/>
                <a:cs typeface="Arial" panose="020B0604020202020204" pitchFamily="34" charset="0"/>
              </a:rPr>
              <a:t>ASTM F3184 S31603 Condition A (LPBF)</a:t>
            </a:r>
          </a:p>
        </p:txBody>
      </p:sp>
      <p:sp>
        <p:nvSpPr>
          <p:cNvPr id="4" name="Rettangolo 3">
            <a:extLst>
              <a:ext uri="{FF2B5EF4-FFF2-40B4-BE49-F238E27FC236}">
                <a16:creationId xmlns:a16="http://schemas.microsoft.com/office/drawing/2014/main" id="{B7FA5AAD-73E1-0C0A-40F8-EFBB2FFA8E3B}"/>
              </a:ext>
            </a:extLst>
          </p:cNvPr>
          <p:cNvSpPr/>
          <p:nvPr/>
        </p:nvSpPr>
        <p:spPr>
          <a:xfrm>
            <a:off x="250826" y="1797070"/>
            <a:ext cx="8174038" cy="707886"/>
          </a:xfrm>
          <a:prstGeom prst="rect">
            <a:avLst/>
          </a:prstGeom>
        </p:spPr>
        <p:txBody>
          <a:bodyPr wrap="square">
            <a:spAutoFit/>
          </a:bodyPr>
          <a:lstStyle/>
          <a:p>
            <a:r>
              <a:rPr lang="it-IT" sz="1400" b="1" dirty="0">
                <a:latin typeface="Arial" panose="020B0604020202020204" pitchFamily="34" charset="0"/>
                <a:cs typeface="Arial" panose="020B0604020202020204" pitchFamily="34" charset="0"/>
              </a:rPr>
              <a:t>AM </a:t>
            </a:r>
            <a:r>
              <a:rPr lang="it-IT" sz="1400" b="1" dirty="0" err="1">
                <a:solidFill>
                  <a:srgbClr val="FF0000"/>
                </a:solidFill>
                <a:latin typeface="Arial" panose="020B0604020202020204" pitchFamily="34" charset="0"/>
                <a:cs typeface="Arial" panose="020B0604020202020204" pitchFamily="34" charset="0"/>
              </a:rPr>
              <a:t>Radiographic</a:t>
            </a:r>
            <a:r>
              <a:rPr lang="it-IT" sz="1400" b="1" dirty="0">
                <a:solidFill>
                  <a:srgbClr val="FF0000"/>
                </a:solidFill>
                <a:latin typeface="Arial" panose="020B0604020202020204" pitchFamily="34" charset="0"/>
                <a:cs typeface="Arial" panose="020B0604020202020204" pitchFamily="34" charset="0"/>
              </a:rPr>
              <a:t> </a:t>
            </a:r>
            <a:r>
              <a:rPr lang="it-IT" sz="1400" b="1" dirty="0" err="1">
                <a:solidFill>
                  <a:srgbClr val="FF0000"/>
                </a:solidFill>
                <a:latin typeface="Arial" panose="020B0604020202020204" pitchFamily="34" charset="0"/>
                <a:cs typeface="Arial" panose="020B0604020202020204" pitchFamily="34" charset="0"/>
              </a:rPr>
              <a:t>examination</a:t>
            </a:r>
            <a:r>
              <a:rPr lang="it-IT" sz="1400" b="1" dirty="0">
                <a:solidFill>
                  <a:srgbClr val="FF0000"/>
                </a:solidFill>
                <a:latin typeface="Arial" panose="020B0604020202020204" pitchFamily="34" charset="0"/>
                <a:cs typeface="Arial" panose="020B0604020202020204" pitchFamily="34" charset="0"/>
              </a:rPr>
              <a:t> </a:t>
            </a:r>
            <a:r>
              <a:rPr lang="it-IT" sz="1400" b="1" dirty="0" err="1">
                <a:latin typeface="Arial" panose="020B0604020202020204" pitchFamily="34" charset="0"/>
                <a:cs typeface="Arial" panose="020B0604020202020204" pitchFamily="34" charset="0"/>
              </a:rPr>
              <a:t>according</a:t>
            </a:r>
            <a:r>
              <a:rPr lang="it-IT" sz="1400" b="1" dirty="0">
                <a:latin typeface="Arial" panose="020B0604020202020204" pitchFamily="34" charset="0"/>
                <a:cs typeface="Arial" panose="020B0604020202020204" pitchFamily="34" charset="0"/>
              </a:rPr>
              <a:t> to   </a:t>
            </a:r>
          </a:p>
          <a:p>
            <a:r>
              <a:rPr lang="it-IT" sz="1400" b="1" dirty="0">
                <a:latin typeface="Arial" panose="020B0604020202020204" pitchFamily="34" charset="0"/>
                <a:cs typeface="Arial" panose="020B0604020202020204" pitchFamily="34" charset="0"/>
              </a:rPr>
              <a:t>ASME BPVC sec V art 2 &amp; 22 &amp; ASME B16.34: </a:t>
            </a:r>
            <a:r>
              <a:rPr lang="it-IT" sz="1400" b="1" dirty="0" err="1">
                <a:latin typeface="Arial" panose="020B0604020202020204" pitchFamily="34" charset="0"/>
                <a:cs typeface="Arial" panose="020B0604020202020204" pitchFamily="34" charset="0"/>
              </a:rPr>
              <a:t>Satisfactory</a:t>
            </a:r>
            <a:r>
              <a:rPr lang="it-IT" sz="1400" b="1" dirty="0">
                <a:latin typeface="Arial" panose="020B0604020202020204" pitchFamily="34" charset="0"/>
                <a:cs typeface="Arial" panose="020B0604020202020204" pitchFamily="34" charset="0"/>
              </a:rPr>
              <a:t> </a:t>
            </a:r>
            <a:r>
              <a:rPr lang="it-IT" sz="1100" b="1" dirty="0">
                <a:latin typeface="Arial" panose="020B0604020202020204" pitchFamily="34" charset="0"/>
                <a:cs typeface="Arial" panose="020B0604020202020204" pitchFamily="34" charset="0"/>
              </a:rPr>
              <a:t>	</a:t>
            </a:r>
          </a:p>
          <a:p>
            <a:r>
              <a:rPr lang="it-IT" sz="1100" b="1" dirty="0">
                <a:latin typeface="Arial" panose="020B0604020202020204" pitchFamily="34" charset="0"/>
                <a:cs typeface="Arial" panose="020B0604020202020204" pitchFamily="34" charset="0"/>
              </a:rPr>
              <a:t> </a:t>
            </a:r>
            <a:endParaRPr lang="it-IT" sz="900" b="1" dirty="0">
              <a:solidFill>
                <a:srgbClr val="FF0000"/>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2FE9D968-FE85-C437-8580-0E0E570FFD4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a:off x="376043" y="2582432"/>
            <a:ext cx="1948057" cy="1894094"/>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a:extLst>
              <a:ext uri="{FF2B5EF4-FFF2-40B4-BE49-F238E27FC236}">
                <a16:creationId xmlns:a16="http://schemas.microsoft.com/office/drawing/2014/main" id="{9FE4F9D1-4A02-EDBA-76F6-CF8EBC4779E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72465" y="2571751"/>
            <a:ext cx="1948057" cy="1953438"/>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5">
            <a:extLst>
              <a:ext uri="{FF2B5EF4-FFF2-40B4-BE49-F238E27FC236}">
                <a16:creationId xmlns:a16="http://schemas.microsoft.com/office/drawing/2014/main" id="{3AE07CD1-B4AC-CB23-9613-3CDFDC1C9F9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68887" y="2555621"/>
            <a:ext cx="1547886" cy="973101"/>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7">
            <a:extLst>
              <a:ext uri="{FF2B5EF4-FFF2-40B4-BE49-F238E27FC236}">
                <a16:creationId xmlns:a16="http://schemas.microsoft.com/office/drawing/2014/main" id="{BA2D0D90-678C-911C-28AD-3AEB9C7C8B7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68887" y="3595516"/>
            <a:ext cx="1547886" cy="881010"/>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4">
            <a:extLst>
              <a:ext uri="{FF2B5EF4-FFF2-40B4-BE49-F238E27FC236}">
                <a16:creationId xmlns:a16="http://schemas.microsoft.com/office/drawing/2014/main" id="{907ED5D0-DE1F-B3E1-809A-DE4386ECDBA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39482" y="2582432"/>
            <a:ext cx="2228475" cy="852634"/>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43959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1</a:t>
            </a:r>
            <a:r>
              <a:rPr lang="it-IT" sz="2800" b="1" dirty="0">
                <a:latin typeface="Arial" panose="020B0604020202020204" pitchFamily="34" charset="0"/>
                <a:cs typeface="Arial" panose="020B0604020202020204" pitchFamily="34" charset="0"/>
              </a:rPr>
              <a:t> ½</a:t>
            </a:r>
            <a:r>
              <a:rPr lang="en-US" sz="2800" b="1" dirty="0">
                <a:latin typeface="Arial" panose="020B0604020202020204" pitchFamily="34" charset="0"/>
                <a:cs typeface="Arial" panose="020B0604020202020204" pitchFamily="34" charset="0"/>
              </a:rPr>
              <a:t>” Gate Valve class 150</a:t>
            </a:r>
          </a:p>
          <a:p>
            <a:r>
              <a:rPr lang="en-US" sz="2800" b="1" dirty="0">
                <a:latin typeface="Arial" panose="020B0604020202020204" pitchFamily="34" charset="0"/>
                <a:cs typeface="Arial" panose="020B0604020202020204" pitchFamily="34" charset="0"/>
              </a:rPr>
              <a:t>ASTM F3184 S31603 Condition A (LPBF)</a:t>
            </a:r>
          </a:p>
        </p:txBody>
      </p:sp>
      <p:sp>
        <p:nvSpPr>
          <p:cNvPr id="2" name="Rettangolo 1">
            <a:extLst>
              <a:ext uri="{FF2B5EF4-FFF2-40B4-BE49-F238E27FC236}">
                <a16:creationId xmlns:a16="http://schemas.microsoft.com/office/drawing/2014/main" id="{69401651-DC54-7685-6B77-7FF07EC09CC4}"/>
              </a:ext>
            </a:extLst>
          </p:cNvPr>
          <p:cNvSpPr/>
          <p:nvPr/>
        </p:nvSpPr>
        <p:spPr>
          <a:xfrm>
            <a:off x="250825" y="1797070"/>
            <a:ext cx="4838184" cy="338554"/>
          </a:xfrm>
          <a:prstGeom prst="rect">
            <a:avLst/>
          </a:prstGeom>
        </p:spPr>
        <p:txBody>
          <a:bodyPr wrap="none">
            <a:spAutoFit/>
          </a:bodyPr>
          <a:lstStyle/>
          <a:p>
            <a:r>
              <a:rPr lang="it-IT" sz="1600" b="1" dirty="0" err="1">
                <a:solidFill>
                  <a:srgbClr val="FF0000"/>
                </a:solidFill>
                <a:latin typeface="Arial" panose="020B0604020202020204" pitchFamily="34" charset="0"/>
                <a:cs typeface="Arial" panose="020B0604020202020204" pitchFamily="34" charset="0"/>
              </a:rPr>
              <a:t>Red</a:t>
            </a:r>
            <a:r>
              <a:rPr lang="it-IT" sz="1600" b="1" dirty="0">
                <a:solidFill>
                  <a:srgbClr val="FF0000"/>
                </a:solidFill>
                <a:latin typeface="Arial" panose="020B0604020202020204" pitchFamily="34" charset="0"/>
                <a:cs typeface="Arial" panose="020B0604020202020204" pitchFamily="34" charset="0"/>
              </a:rPr>
              <a:t> &amp; </a:t>
            </a:r>
            <a:r>
              <a:rPr lang="it-IT" sz="1600" b="1" dirty="0" err="1">
                <a:solidFill>
                  <a:srgbClr val="FF0000"/>
                </a:solidFill>
                <a:latin typeface="Arial" panose="020B0604020202020204" pitchFamily="34" charset="0"/>
                <a:cs typeface="Arial" panose="020B0604020202020204" pitchFamily="34" charset="0"/>
              </a:rPr>
              <a:t>Fluorescent</a:t>
            </a:r>
            <a:r>
              <a:rPr lang="it-IT" sz="1600" b="1" dirty="0">
                <a:solidFill>
                  <a:srgbClr val="FF0000"/>
                </a:solidFill>
                <a:latin typeface="Arial" panose="020B0604020202020204" pitchFamily="34" charset="0"/>
                <a:cs typeface="Arial" panose="020B0604020202020204" pitchFamily="34" charset="0"/>
              </a:rPr>
              <a:t> </a:t>
            </a:r>
            <a:r>
              <a:rPr lang="it-IT" sz="1600" b="1" dirty="0" err="1">
                <a:solidFill>
                  <a:srgbClr val="FF0000"/>
                </a:solidFill>
                <a:latin typeface="Arial" panose="020B0604020202020204" pitchFamily="34" charset="0"/>
                <a:cs typeface="Arial" panose="020B0604020202020204" pitchFamily="34" charset="0"/>
              </a:rPr>
              <a:t>penetrant</a:t>
            </a:r>
            <a:r>
              <a:rPr lang="it-IT" sz="1600" b="1" dirty="0">
                <a:solidFill>
                  <a:srgbClr val="FF0000"/>
                </a:solidFill>
                <a:latin typeface="Arial" panose="020B0604020202020204" pitchFamily="34" charset="0"/>
                <a:cs typeface="Arial" panose="020B0604020202020204" pitchFamily="34" charset="0"/>
              </a:rPr>
              <a:t> test: </a:t>
            </a:r>
            <a:r>
              <a:rPr lang="it-IT" sz="1600" b="1" dirty="0">
                <a:latin typeface="Arial" panose="020B0604020202020204" pitchFamily="34" charset="0"/>
                <a:cs typeface="Arial" panose="020B0604020202020204" pitchFamily="34" charset="0"/>
              </a:rPr>
              <a:t>No </a:t>
            </a:r>
            <a:r>
              <a:rPr lang="it-IT" sz="1600" b="1" dirty="0" err="1">
                <a:latin typeface="Arial" panose="020B0604020202020204" pitchFamily="34" charset="0"/>
                <a:cs typeface="Arial" panose="020B0604020202020204" pitchFamily="34" charset="0"/>
              </a:rPr>
              <a:t>indication</a:t>
            </a:r>
            <a:endParaRPr lang="it-IT" sz="1600" b="1" dirty="0">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1C52BA74-356D-A242-4274-BFE0D9A211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826" y="2166502"/>
            <a:ext cx="3130550" cy="2385451"/>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4">
            <a:extLst>
              <a:ext uri="{FF2B5EF4-FFF2-40B4-BE49-F238E27FC236}">
                <a16:creationId xmlns:a16="http://schemas.microsoft.com/office/drawing/2014/main" id="{EAD23BF7-7C6D-D7E1-3981-FC2D2FA01A0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a:off x="3820910" y="2166501"/>
            <a:ext cx="2703714" cy="2386185"/>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92771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1</a:t>
            </a:r>
            <a:r>
              <a:rPr lang="it-IT" sz="2800" b="1" dirty="0">
                <a:latin typeface="Arial" panose="020B0604020202020204" pitchFamily="34" charset="0"/>
                <a:cs typeface="Arial" panose="020B0604020202020204" pitchFamily="34" charset="0"/>
              </a:rPr>
              <a:t> ½</a:t>
            </a:r>
            <a:r>
              <a:rPr lang="en-US" sz="2800" b="1" dirty="0">
                <a:latin typeface="Arial" panose="020B0604020202020204" pitchFamily="34" charset="0"/>
                <a:cs typeface="Arial" panose="020B0604020202020204" pitchFamily="34" charset="0"/>
              </a:rPr>
              <a:t>” Gate Valve class 150</a:t>
            </a:r>
          </a:p>
          <a:p>
            <a:r>
              <a:rPr lang="en-US" sz="2800" b="1" dirty="0">
                <a:latin typeface="Arial" panose="020B0604020202020204" pitchFamily="34" charset="0"/>
                <a:cs typeface="Arial" panose="020B0604020202020204" pitchFamily="34" charset="0"/>
              </a:rPr>
              <a:t>ASTM F3184 S31603 Condition A (LPBF)</a:t>
            </a:r>
          </a:p>
        </p:txBody>
      </p:sp>
      <p:pic>
        <p:nvPicPr>
          <p:cNvPr id="4" name="Picture 3">
            <a:extLst>
              <a:ext uri="{FF2B5EF4-FFF2-40B4-BE49-F238E27FC236}">
                <a16:creationId xmlns:a16="http://schemas.microsoft.com/office/drawing/2014/main" id="{DBFD1D02-8A62-C860-0166-9BAD828E7B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97279" y="2071753"/>
            <a:ext cx="1942672" cy="2218228"/>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4">
            <a:extLst>
              <a:ext uri="{FF2B5EF4-FFF2-40B4-BE49-F238E27FC236}">
                <a16:creationId xmlns:a16="http://schemas.microsoft.com/office/drawing/2014/main" id="{983C0192-4A26-36B2-68F3-79FA7390C61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3249" y="2071753"/>
            <a:ext cx="3302001" cy="2228784"/>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sp>
        <p:nvSpPr>
          <p:cNvPr id="7" name="Rettangolo 6">
            <a:extLst>
              <a:ext uri="{FF2B5EF4-FFF2-40B4-BE49-F238E27FC236}">
                <a16:creationId xmlns:a16="http://schemas.microsoft.com/office/drawing/2014/main" id="{A6A468A6-E72B-1202-0531-2E924476491A}"/>
              </a:ext>
            </a:extLst>
          </p:cNvPr>
          <p:cNvSpPr/>
          <p:nvPr/>
        </p:nvSpPr>
        <p:spPr>
          <a:xfrm>
            <a:off x="3062346" y="2991905"/>
            <a:ext cx="774571" cy="369332"/>
          </a:xfrm>
          <a:prstGeom prst="rect">
            <a:avLst/>
          </a:prstGeom>
        </p:spPr>
        <p:txBody>
          <a:bodyPr wrap="none">
            <a:spAutoFit/>
          </a:bodyPr>
          <a:lstStyle/>
          <a:p>
            <a:r>
              <a:rPr lang="it-IT" dirty="0"/>
              <a:t> Body</a:t>
            </a:r>
          </a:p>
        </p:txBody>
      </p:sp>
      <p:sp>
        <p:nvSpPr>
          <p:cNvPr id="9" name="Rettangolo 8">
            <a:extLst>
              <a:ext uri="{FF2B5EF4-FFF2-40B4-BE49-F238E27FC236}">
                <a16:creationId xmlns:a16="http://schemas.microsoft.com/office/drawing/2014/main" id="{666B29DC-900B-2B7C-6142-2FC1BB19724B}"/>
              </a:ext>
            </a:extLst>
          </p:cNvPr>
          <p:cNvSpPr/>
          <p:nvPr/>
        </p:nvSpPr>
        <p:spPr>
          <a:xfrm>
            <a:off x="876301" y="1791792"/>
            <a:ext cx="7894954" cy="261610"/>
          </a:xfrm>
          <a:prstGeom prst="rect">
            <a:avLst/>
          </a:prstGeom>
        </p:spPr>
        <p:txBody>
          <a:bodyPr wrap="square">
            <a:spAutoFit/>
          </a:bodyPr>
          <a:lstStyle/>
          <a:p>
            <a:r>
              <a:rPr lang="it-IT" sz="1100" b="1" dirty="0">
                <a:latin typeface="Arial" panose="020B0604020202020204" pitchFamily="34" charset="0"/>
                <a:cs typeface="Arial" panose="020B0604020202020204" pitchFamily="34" charset="0"/>
              </a:rPr>
              <a:t> Bonnet                       Body                                                           Wedge</a:t>
            </a:r>
          </a:p>
        </p:txBody>
      </p:sp>
      <p:sp>
        <p:nvSpPr>
          <p:cNvPr id="10" name="Rettangolo 9">
            <a:extLst>
              <a:ext uri="{FF2B5EF4-FFF2-40B4-BE49-F238E27FC236}">
                <a16:creationId xmlns:a16="http://schemas.microsoft.com/office/drawing/2014/main" id="{96E80F27-44C8-9226-F532-62530DE24519}"/>
              </a:ext>
            </a:extLst>
          </p:cNvPr>
          <p:cNvSpPr/>
          <p:nvPr/>
        </p:nvSpPr>
        <p:spPr>
          <a:xfrm>
            <a:off x="529909" y="4289981"/>
            <a:ext cx="7613966" cy="261610"/>
          </a:xfrm>
          <a:prstGeom prst="rect">
            <a:avLst/>
          </a:prstGeom>
        </p:spPr>
        <p:txBody>
          <a:bodyPr wrap="square">
            <a:spAutoFit/>
          </a:bodyPr>
          <a:lstStyle/>
          <a:p>
            <a:r>
              <a:rPr lang="it-IT" sz="1100" dirty="0">
                <a:latin typeface="Arial" panose="020B0604020202020204" pitchFamily="34" charset="0"/>
                <a:cs typeface="Arial" panose="020B0604020202020204" pitchFamily="34" charset="0"/>
              </a:rPr>
              <a:t>           </a:t>
            </a:r>
            <a:r>
              <a:rPr lang="it-IT" sz="1100" b="1" dirty="0">
                <a:latin typeface="Arial" panose="020B0604020202020204" pitchFamily="34" charset="0"/>
                <a:cs typeface="Arial" panose="020B0604020202020204" pitchFamily="34" charset="0"/>
              </a:rPr>
              <a:t>Wedge   </a:t>
            </a:r>
            <a:r>
              <a:rPr lang="it-IT" sz="1100" b="1" dirty="0" err="1">
                <a:latin typeface="Arial" panose="020B0604020202020204" pitchFamily="34" charset="0"/>
                <a:cs typeface="Arial" panose="020B0604020202020204" pitchFamily="34" charset="0"/>
              </a:rPr>
              <a:t>Gland</a:t>
            </a:r>
            <a:r>
              <a:rPr lang="it-IT" sz="1100" b="1" dirty="0">
                <a:latin typeface="Arial" panose="020B0604020202020204" pitchFamily="34" charset="0"/>
                <a:cs typeface="Arial" panose="020B0604020202020204" pitchFamily="34" charset="0"/>
              </a:rPr>
              <a:t> flange  </a:t>
            </a:r>
            <a:r>
              <a:rPr lang="it-IT" sz="1100" b="1" dirty="0" err="1">
                <a:latin typeface="Arial" panose="020B0604020202020204" pitchFamily="34" charset="0"/>
                <a:cs typeface="Arial" panose="020B0604020202020204" pitchFamily="34" charset="0"/>
              </a:rPr>
              <a:t>Seats</a:t>
            </a:r>
            <a:endParaRPr lang="it-IT"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011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846659"/>
            <a:ext cx="5726113" cy="470077"/>
          </a:xfrm>
        </p:spPr>
        <p:txBody>
          <a:bodyPr/>
          <a:lstStyle/>
          <a:p>
            <a:pPr>
              <a:lnSpc>
                <a:spcPct val="100000"/>
              </a:lnSpc>
            </a:pPr>
            <a:r>
              <a:rPr lang="it-IT" sz="2800" dirty="0"/>
              <a:t>Oscar Barcella</a:t>
            </a:r>
          </a:p>
        </p:txBody>
      </p:sp>
      <p:sp>
        <p:nvSpPr>
          <p:cNvPr id="9" name="TextBox 17">
            <a:extLst>
              <a:ext uri="{FF2B5EF4-FFF2-40B4-BE49-F238E27FC236}">
                <a16:creationId xmlns:a16="http://schemas.microsoft.com/office/drawing/2014/main" id="{64641818-3104-DDCC-155C-77D557175A4D}"/>
              </a:ext>
            </a:extLst>
          </p:cNvPr>
          <p:cNvSpPr txBox="1"/>
          <p:nvPr/>
        </p:nvSpPr>
        <p:spPr bwMode="auto">
          <a:xfrm>
            <a:off x="2032408" y="1396887"/>
            <a:ext cx="5279640" cy="2970044"/>
          </a:xfrm>
          <a:prstGeom prst="rect">
            <a:avLst/>
          </a:prstGeom>
          <a:noFill/>
          <a:ln w="9525" algn="ctr">
            <a:noFill/>
            <a:miter lim="800000"/>
            <a:headEnd/>
            <a:tailEnd/>
          </a:ln>
        </p:spPr>
        <p:txBody>
          <a:bodyPr wrap="square">
            <a:spAutoFit/>
          </a:bodyPr>
          <a:lstStyle/>
          <a:p>
            <a:pPr lvl="0"/>
            <a:r>
              <a:rPr lang="en-US" sz="1100" b="1" dirty="0">
                <a:solidFill>
                  <a:srgbClr val="296AA6"/>
                </a:solidFill>
                <a:latin typeface="Arial" panose="020B0604020202020204" pitchFamily="34" charset="0"/>
                <a:cs typeface="Arial" panose="020B0604020202020204" pitchFamily="34" charset="0"/>
              </a:rPr>
              <a:t>Education: </a:t>
            </a:r>
          </a:p>
          <a:p>
            <a:r>
              <a:rPr lang="en-GB" sz="1100" dirty="0">
                <a:latin typeface="Arial" panose="020B0604020202020204" pitchFamily="34" charset="0"/>
                <a:ea typeface="Tahoma" panose="020B0604030504040204" pitchFamily="34" charset="0"/>
                <a:cs typeface="Arial" panose="020B0604020202020204" pitchFamily="34" charset="0"/>
              </a:rPr>
              <a:t>Mechanical engineering</a:t>
            </a:r>
          </a:p>
          <a:p>
            <a:pPr lvl="0" algn="just" defTabSz="357708">
              <a:buClr>
                <a:srgbClr val="DD1D21"/>
              </a:buClr>
              <a:buSzPct val="85000"/>
              <a:defRPr/>
            </a:pPr>
            <a:endParaRPr lang="it-IT" sz="1100" dirty="0">
              <a:solidFill>
                <a:srgbClr val="0000FF"/>
              </a:solidFill>
              <a:latin typeface="Arial" panose="020B0604020202020204" pitchFamily="34" charset="0"/>
              <a:cs typeface="Arial" panose="020B0604020202020204" pitchFamily="34" charset="0"/>
            </a:endParaRPr>
          </a:p>
          <a:p>
            <a:pPr lvl="0" algn="just" defTabSz="357708">
              <a:buClr>
                <a:srgbClr val="DD1D21"/>
              </a:buClr>
              <a:buSzPct val="85000"/>
              <a:defRPr/>
            </a:pPr>
            <a:r>
              <a:rPr lang="it-IT" sz="1100" b="1" dirty="0" err="1">
                <a:solidFill>
                  <a:srgbClr val="296AA6"/>
                </a:solidFill>
                <a:latin typeface="Arial" panose="020B0604020202020204" pitchFamily="34" charset="0"/>
                <a:cs typeface="Arial" panose="020B0604020202020204" pitchFamily="34" charset="0"/>
              </a:rPr>
              <a:t>Oil</a:t>
            </a:r>
            <a:r>
              <a:rPr lang="it-IT" sz="1100" b="1" dirty="0">
                <a:solidFill>
                  <a:srgbClr val="296AA6"/>
                </a:solidFill>
                <a:latin typeface="Arial" panose="020B0604020202020204" pitchFamily="34" charset="0"/>
                <a:cs typeface="Arial" panose="020B0604020202020204" pitchFamily="34" charset="0"/>
              </a:rPr>
              <a:t> &amp; Gas </a:t>
            </a:r>
            <a:r>
              <a:rPr lang="it-IT" sz="1100" b="1" dirty="0" err="1">
                <a:solidFill>
                  <a:srgbClr val="296AA6"/>
                </a:solidFill>
                <a:latin typeface="Arial" panose="020B0604020202020204" pitchFamily="34" charset="0"/>
                <a:cs typeface="Arial" panose="020B0604020202020204" pitchFamily="34" charset="0"/>
              </a:rPr>
              <a:t>experience</a:t>
            </a:r>
            <a:r>
              <a:rPr lang="it-IT" sz="1100" b="1" dirty="0">
                <a:solidFill>
                  <a:srgbClr val="296AA6"/>
                </a:solidFill>
                <a:latin typeface="Arial" panose="020B0604020202020204" pitchFamily="34" charset="0"/>
                <a:cs typeface="Arial" panose="020B0604020202020204" pitchFamily="34" charset="0"/>
              </a:rPr>
              <a:t>:</a:t>
            </a:r>
            <a:endParaRPr lang="en-US" sz="1100" b="1" dirty="0">
              <a:solidFill>
                <a:srgbClr val="296AA6"/>
              </a:solidFill>
              <a:latin typeface="Arial" panose="020B0604020202020204" pitchFamily="34" charset="0"/>
              <a:cs typeface="Arial" panose="020B0604020202020204" pitchFamily="34" charset="0"/>
            </a:endParaRPr>
          </a:p>
          <a:p>
            <a:pPr algn="just">
              <a:spcAft>
                <a:spcPts val="0"/>
              </a:spcAft>
            </a:pPr>
            <a:r>
              <a:rPr lang="en-GB" sz="1100" dirty="0">
                <a:latin typeface="Arial" panose="020B0604020202020204" pitchFamily="34" charset="0"/>
                <a:ea typeface="Tahoma" panose="020B0604030504040204" pitchFamily="34" charset="0"/>
                <a:cs typeface="Arial" panose="020B0604020202020204" pitchFamily="34" charset="0"/>
              </a:rPr>
              <a:t>Oscar </a:t>
            </a:r>
            <a:r>
              <a:rPr lang="en-GB" sz="1100" dirty="0" err="1">
                <a:latin typeface="Arial" panose="020B0604020202020204" pitchFamily="34" charset="0"/>
                <a:ea typeface="Tahoma" panose="020B0604030504040204" pitchFamily="34" charset="0"/>
                <a:cs typeface="Arial" panose="020B0604020202020204" pitchFamily="34" charset="0"/>
              </a:rPr>
              <a:t>Barcella</a:t>
            </a:r>
            <a:r>
              <a:rPr lang="en-GB" sz="1100" dirty="0">
                <a:latin typeface="Arial" panose="020B0604020202020204" pitchFamily="34" charset="0"/>
                <a:ea typeface="Tahoma" panose="020B0604030504040204" pitchFamily="34" charset="0"/>
                <a:cs typeface="Arial" panose="020B0604020202020204" pitchFamily="34" charset="0"/>
              </a:rPr>
              <a:t> works for for B.F.E. Bonney Forge since 1996 as Manager of the following departments: </a:t>
            </a:r>
          </a:p>
          <a:p>
            <a:pPr marL="285750" indent="-285750" algn="just">
              <a:spcAft>
                <a:spcPts val="0"/>
              </a:spcAft>
              <a:buFont typeface="Arial" panose="020B0604020202020204" pitchFamily="34" charset="0"/>
              <a:buChar char="•"/>
            </a:pPr>
            <a:r>
              <a:rPr lang="en-GB" sz="1100" dirty="0">
                <a:latin typeface="Arial" panose="020B0604020202020204" pitchFamily="34" charset="0"/>
                <a:ea typeface="Tahoma" panose="020B0604030504040204" pitchFamily="34" charset="0"/>
                <a:cs typeface="Arial" panose="020B0604020202020204" pitchFamily="34" charset="0"/>
              </a:rPr>
              <a:t>Customer Service;</a:t>
            </a:r>
          </a:p>
          <a:p>
            <a:pPr marL="285750" indent="-285750" algn="just">
              <a:spcAft>
                <a:spcPts val="0"/>
              </a:spcAft>
              <a:buFont typeface="Arial" panose="020B0604020202020204" pitchFamily="34" charset="0"/>
              <a:buChar char="•"/>
            </a:pPr>
            <a:r>
              <a:rPr lang="en-GB" sz="1100" dirty="0">
                <a:latin typeface="Arial" panose="020B0604020202020204" pitchFamily="34" charset="0"/>
                <a:ea typeface="Tahoma" panose="020B0604030504040204" pitchFamily="34" charset="0"/>
                <a:cs typeface="Arial" panose="020B0604020202020204" pitchFamily="34" charset="0"/>
              </a:rPr>
              <a:t>Quality Assurance;</a:t>
            </a:r>
          </a:p>
          <a:p>
            <a:pPr marL="285750" indent="-285750" algn="just">
              <a:spcAft>
                <a:spcPts val="0"/>
              </a:spcAft>
              <a:buFont typeface="Arial" panose="020B0604020202020204" pitchFamily="34" charset="0"/>
              <a:buChar char="•"/>
            </a:pPr>
            <a:r>
              <a:rPr lang="en-GB" sz="1100" dirty="0">
                <a:latin typeface="Arial" panose="020B0604020202020204" pitchFamily="34" charset="0"/>
                <a:ea typeface="Tahoma" panose="020B0604030504040204" pitchFamily="34" charset="0"/>
                <a:cs typeface="Arial" panose="020B0604020202020204" pitchFamily="34" charset="0"/>
              </a:rPr>
              <a:t>Heat treatment;</a:t>
            </a:r>
          </a:p>
          <a:p>
            <a:pPr marL="285750" indent="-285750" algn="just">
              <a:spcAft>
                <a:spcPts val="0"/>
              </a:spcAft>
              <a:buFont typeface="Arial" panose="020B0604020202020204" pitchFamily="34" charset="0"/>
              <a:buChar char="•"/>
            </a:pPr>
            <a:r>
              <a:rPr lang="en-GB" sz="1100" dirty="0">
                <a:latin typeface="Arial" panose="020B0604020202020204" pitchFamily="34" charset="0"/>
                <a:ea typeface="Tahoma" panose="020B0604030504040204" pitchFamily="34" charset="0"/>
                <a:cs typeface="Arial" panose="020B0604020202020204" pitchFamily="34" charset="0"/>
              </a:rPr>
              <a:t>NDE;</a:t>
            </a:r>
          </a:p>
          <a:p>
            <a:pPr marL="285750" indent="-285750" algn="just">
              <a:buFont typeface="Arial" panose="020B0604020202020204" pitchFamily="34" charset="0"/>
              <a:buChar char="•"/>
            </a:pPr>
            <a:r>
              <a:rPr lang="en-GB" sz="1100" dirty="0">
                <a:latin typeface="Arial" panose="020B0604020202020204" pitchFamily="34" charset="0"/>
                <a:ea typeface="Tahoma" panose="020B0604030504040204" pitchFamily="34" charset="0"/>
                <a:cs typeface="Arial" panose="020B0604020202020204" pitchFamily="34" charset="0"/>
              </a:rPr>
              <a:t>Welding &amp; Painting process;</a:t>
            </a:r>
          </a:p>
          <a:p>
            <a:pPr marL="285750" indent="-285750" algn="just">
              <a:spcAft>
                <a:spcPts val="0"/>
              </a:spcAft>
              <a:buFont typeface="Arial" panose="020B0604020202020204" pitchFamily="34" charset="0"/>
              <a:buChar char="•"/>
            </a:pPr>
            <a:r>
              <a:rPr lang="en-GB" sz="1100" dirty="0">
                <a:latin typeface="Arial" panose="020B0604020202020204" pitchFamily="34" charset="0"/>
                <a:ea typeface="Tahoma" panose="020B0604030504040204" pitchFamily="34" charset="0"/>
                <a:cs typeface="Arial" panose="020B0604020202020204" pitchFamily="34" charset="0"/>
              </a:rPr>
              <a:t>Laboratory for special test;</a:t>
            </a:r>
          </a:p>
          <a:p>
            <a:pPr marL="285750" indent="-285750" algn="just">
              <a:spcAft>
                <a:spcPts val="0"/>
              </a:spcAft>
              <a:buFont typeface="Arial" panose="020B0604020202020204" pitchFamily="34" charset="0"/>
              <a:buChar char="•"/>
            </a:pPr>
            <a:r>
              <a:rPr lang="en-GB" sz="1100" dirty="0">
                <a:latin typeface="Arial" panose="020B0604020202020204" pitchFamily="34" charset="0"/>
                <a:ea typeface="Tahoma" panose="020B0604030504040204" pitchFamily="34" charset="0"/>
                <a:cs typeface="Arial" panose="020B0604020202020204" pitchFamily="34" charset="0"/>
              </a:rPr>
              <a:t>Certification.</a:t>
            </a:r>
          </a:p>
          <a:p>
            <a:pPr algn="just">
              <a:spcAft>
                <a:spcPts val="0"/>
              </a:spcAft>
            </a:pPr>
            <a:endParaRPr lang="it-IT" sz="1100" dirty="0">
              <a:latin typeface="Arial" panose="020B0604020202020204" pitchFamily="34" charset="0"/>
              <a:ea typeface="Tahoma" panose="020B0604030504040204" pitchFamily="34" charset="0"/>
              <a:cs typeface="Arial" panose="020B0604020202020204" pitchFamily="34" charset="0"/>
            </a:endParaRPr>
          </a:p>
          <a:p>
            <a:pPr algn="just"/>
            <a:r>
              <a:rPr lang="en-GB" sz="1100" dirty="0">
                <a:latin typeface="Arial" panose="020B0604020202020204" pitchFamily="34" charset="0"/>
                <a:cs typeface="Arial" panose="020B0604020202020204" pitchFamily="34" charset="0"/>
              </a:rPr>
              <a:t>More recently, he has applied his knowledge and experience in certification to obtain a </a:t>
            </a:r>
            <a:r>
              <a:rPr lang="en-GB" sz="1100" b="1" dirty="0">
                <a:solidFill>
                  <a:srgbClr val="0070C0"/>
                </a:solidFill>
                <a:latin typeface="Arial" panose="020B0604020202020204" pitchFamily="34" charset="0"/>
                <a:cs typeface="Arial" panose="020B0604020202020204" pitchFamily="34" charset="0"/>
              </a:rPr>
              <a:t>CE-marking</a:t>
            </a:r>
            <a:r>
              <a:rPr lang="en-GB" sz="1100" dirty="0">
                <a:latin typeface="Arial" panose="020B0604020202020204" pitchFamily="34" charset="0"/>
                <a:cs typeface="Arial" panose="020B0604020202020204" pitchFamily="34" charset="0"/>
              </a:rPr>
              <a:t> for a valve made through additive manufacturing that will be installed in an operating asset, a pioneering effort in Europe.</a:t>
            </a:r>
          </a:p>
        </p:txBody>
      </p:sp>
      <p:cxnSp>
        <p:nvCxnSpPr>
          <p:cNvPr id="10" name="Straight Connector 20">
            <a:extLst>
              <a:ext uri="{FF2B5EF4-FFF2-40B4-BE49-F238E27FC236}">
                <a16:creationId xmlns:a16="http://schemas.microsoft.com/office/drawing/2014/main" id="{13F278ED-1208-D048-DE21-AE5F0F5CDAE9}"/>
              </a:ext>
            </a:extLst>
          </p:cNvPr>
          <p:cNvCxnSpPr>
            <a:cxnSpLocks/>
          </p:cNvCxnSpPr>
          <p:nvPr/>
        </p:nvCxnSpPr>
        <p:spPr>
          <a:xfrm>
            <a:off x="7482408" y="1166813"/>
            <a:ext cx="0" cy="3386717"/>
          </a:xfrm>
          <a:prstGeom prst="line">
            <a:avLst/>
          </a:prstGeom>
          <a:ln>
            <a:solidFill>
              <a:srgbClr val="A6A6A6"/>
            </a:solidFill>
            <a:headEnd type="none"/>
            <a:tailEnd type="none"/>
          </a:ln>
        </p:spPr>
        <p:style>
          <a:lnRef idx="1">
            <a:schemeClr val="dk1"/>
          </a:lnRef>
          <a:fillRef idx="0">
            <a:schemeClr val="dk1"/>
          </a:fillRef>
          <a:effectRef idx="0">
            <a:schemeClr val="dk1"/>
          </a:effectRef>
          <a:fontRef idx="minor">
            <a:schemeClr val="tx1"/>
          </a:fontRef>
        </p:style>
      </p:cxnSp>
      <p:sp>
        <p:nvSpPr>
          <p:cNvPr id="11" name="Rettangolo 10">
            <a:extLst>
              <a:ext uri="{FF2B5EF4-FFF2-40B4-BE49-F238E27FC236}">
                <a16:creationId xmlns:a16="http://schemas.microsoft.com/office/drawing/2014/main" id="{9156CB0F-47F4-D81D-B640-BA0AB589ADAB}"/>
              </a:ext>
            </a:extLst>
          </p:cNvPr>
          <p:cNvSpPr/>
          <p:nvPr/>
        </p:nvSpPr>
        <p:spPr>
          <a:xfrm>
            <a:off x="7631395" y="771199"/>
            <a:ext cx="1335107" cy="694036"/>
          </a:xfrm>
          <a:prstGeom prst="rect">
            <a:avLst/>
          </a:prstGeom>
        </p:spPr>
        <p:txBody>
          <a:bodyPr wrap="square">
            <a:spAutoFit/>
          </a:bodyPr>
          <a:lstStyle/>
          <a:p>
            <a:pPr>
              <a:lnSpc>
                <a:spcPct val="115000"/>
              </a:lnSpc>
            </a:pPr>
            <a:endParaRPr lang="it-IT" sz="1700" dirty="0">
              <a:solidFill>
                <a:srgbClr val="296AA6"/>
              </a:solidFill>
            </a:endParaRPr>
          </a:p>
          <a:p>
            <a:pPr>
              <a:lnSpc>
                <a:spcPct val="115000"/>
              </a:lnSpc>
            </a:pPr>
            <a:r>
              <a:rPr lang="en-GB" sz="1700" b="1" dirty="0">
                <a:solidFill>
                  <a:srgbClr val="296AA6"/>
                </a:solidFill>
              </a:rPr>
              <a:t>Member of</a:t>
            </a:r>
            <a:r>
              <a:rPr lang="it-IT" sz="1700" b="1" dirty="0">
                <a:solidFill>
                  <a:srgbClr val="296AA6"/>
                </a:solidFill>
              </a:rPr>
              <a:t>:</a:t>
            </a:r>
          </a:p>
        </p:txBody>
      </p:sp>
      <p:pic>
        <p:nvPicPr>
          <p:cNvPr id="12" name="Picture 2">
            <a:extLst>
              <a:ext uri="{FF2B5EF4-FFF2-40B4-BE49-F238E27FC236}">
                <a16:creationId xmlns:a16="http://schemas.microsoft.com/office/drawing/2014/main" id="{78946314-B88F-C36B-495B-792CC4D8CD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4431" y="1494854"/>
            <a:ext cx="1110058" cy="1076141"/>
          </a:xfrm>
          <a:prstGeom prst="rect">
            <a:avLst/>
          </a:prstGeom>
          <a:noFill/>
          <a:ln w="25400">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a:extLst>
              <a:ext uri="{FF2B5EF4-FFF2-40B4-BE49-F238E27FC236}">
                <a16:creationId xmlns:a16="http://schemas.microsoft.com/office/drawing/2014/main" id="{79650EF0-6BAF-CE34-15C8-6AE9C1C99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2660" y="3121978"/>
            <a:ext cx="1112576" cy="1112576"/>
          </a:xfrm>
          <a:prstGeom prst="rect">
            <a:avLst/>
          </a:prstGeom>
          <a:noFill/>
          <a:ln w="25400">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magine 13">
            <a:extLst>
              <a:ext uri="{FF2B5EF4-FFF2-40B4-BE49-F238E27FC236}">
                <a16:creationId xmlns:a16="http://schemas.microsoft.com/office/drawing/2014/main" id="{E232E581-CFEF-FFBB-8130-0744373E27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825" y="3802492"/>
            <a:ext cx="838353" cy="441201"/>
          </a:xfrm>
          <a:prstGeom prst="rect">
            <a:avLst/>
          </a:prstGeom>
        </p:spPr>
      </p:pic>
      <p:pic>
        <p:nvPicPr>
          <p:cNvPr id="15" name="Picture 2" descr="Bonney Forge - Crunchbase Company Profile &amp; Funding">
            <a:extLst>
              <a:ext uri="{FF2B5EF4-FFF2-40B4-BE49-F238E27FC236}">
                <a16:creationId xmlns:a16="http://schemas.microsoft.com/office/drawing/2014/main" id="{9D396C8F-A70F-EBF1-4354-927BA030CE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760" y="3586027"/>
            <a:ext cx="780904" cy="780904"/>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BFEB866C-7C05-59A9-9B78-200FA7F496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825" y="1573550"/>
            <a:ext cx="1526389" cy="1660385"/>
          </a:xfrm>
          <a:prstGeom prst="rect">
            <a:avLst/>
          </a:prstGeom>
        </p:spPr>
      </p:pic>
      <p:sp>
        <p:nvSpPr>
          <p:cNvPr id="20" name="CasellaDiTesto 19">
            <a:extLst>
              <a:ext uri="{FF2B5EF4-FFF2-40B4-BE49-F238E27FC236}">
                <a16:creationId xmlns:a16="http://schemas.microsoft.com/office/drawing/2014/main" id="{31CD7F64-16B3-2591-9B5B-D603A48B8720}"/>
              </a:ext>
            </a:extLst>
          </p:cNvPr>
          <p:cNvSpPr txBox="1"/>
          <p:nvPr/>
        </p:nvSpPr>
        <p:spPr>
          <a:xfrm>
            <a:off x="177498" y="1166813"/>
            <a:ext cx="4572000" cy="461665"/>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Service &amp; Quality Assurance Manager - B.F.E. Bonney Forge</a:t>
            </a:r>
          </a:p>
          <a:p>
            <a:pPr lvl="0"/>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2966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1</a:t>
            </a:r>
            <a:r>
              <a:rPr lang="it-IT" sz="2800" b="1" dirty="0">
                <a:latin typeface="Arial" panose="020B0604020202020204" pitchFamily="34" charset="0"/>
                <a:cs typeface="Arial" panose="020B0604020202020204" pitchFamily="34" charset="0"/>
              </a:rPr>
              <a:t> ½</a:t>
            </a:r>
            <a:r>
              <a:rPr lang="en-US" sz="2800" b="1" dirty="0">
                <a:latin typeface="Arial" panose="020B0604020202020204" pitchFamily="34" charset="0"/>
                <a:cs typeface="Arial" panose="020B0604020202020204" pitchFamily="34" charset="0"/>
              </a:rPr>
              <a:t>” Gate Valve class 150</a:t>
            </a:r>
          </a:p>
          <a:p>
            <a:r>
              <a:rPr lang="en-US" sz="2800" b="1" dirty="0">
                <a:latin typeface="Arial" panose="020B0604020202020204" pitchFamily="34" charset="0"/>
                <a:cs typeface="Arial" panose="020B0604020202020204" pitchFamily="34" charset="0"/>
              </a:rPr>
              <a:t>ASTM F3184 S31603 Condition A (LPBF)</a:t>
            </a:r>
          </a:p>
        </p:txBody>
      </p:sp>
      <p:sp>
        <p:nvSpPr>
          <p:cNvPr id="2" name="Rettangolo 1">
            <a:extLst>
              <a:ext uri="{FF2B5EF4-FFF2-40B4-BE49-F238E27FC236}">
                <a16:creationId xmlns:a16="http://schemas.microsoft.com/office/drawing/2014/main" id="{7CAECB6A-806D-3884-1454-07BBF85B4B41}"/>
              </a:ext>
            </a:extLst>
          </p:cNvPr>
          <p:cNvSpPr/>
          <p:nvPr/>
        </p:nvSpPr>
        <p:spPr>
          <a:xfrm>
            <a:off x="4122528" y="2176879"/>
            <a:ext cx="3783223" cy="2123658"/>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Shell test at 29 bar:                          </a:t>
            </a:r>
            <a:r>
              <a:rPr lang="en-US" sz="1200" dirty="0">
                <a:solidFill>
                  <a:srgbClr val="FF0000"/>
                </a:solidFill>
                <a:latin typeface="Arial" panose="020B0604020202020204" pitchFamily="34" charset="0"/>
                <a:cs typeface="Arial" panose="020B0604020202020204" pitchFamily="34" charset="0"/>
              </a:rPr>
              <a:t>Satisfactory</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Shell test at 20 bar (24 hours):         </a:t>
            </a:r>
            <a:r>
              <a:rPr lang="en-US" sz="1200" dirty="0">
                <a:solidFill>
                  <a:srgbClr val="FF0000"/>
                </a:solidFill>
                <a:latin typeface="Arial" panose="020B0604020202020204" pitchFamily="34" charset="0"/>
                <a:cs typeface="Arial" panose="020B0604020202020204" pitchFamily="34" charset="0"/>
              </a:rPr>
              <a:t>Satisfactory</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Seat test at 21 bar:                           </a:t>
            </a:r>
            <a:r>
              <a:rPr lang="en-US" sz="1200" dirty="0">
                <a:solidFill>
                  <a:srgbClr val="FF0000"/>
                </a:solidFill>
                <a:latin typeface="Arial" panose="020B0604020202020204" pitchFamily="34" charset="0"/>
                <a:cs typeface="Arial" panose="020B0604020202020204" pitchFamily="34" charset="0"/>
              </a:rPr>
              <a:t>Satisfactory</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Seat test at 6 bar:                             </a:t>
            </a:r>
            <a:r>
              <a:rPr lang="en-US" sz="1200" dirty="0">
                <a:solidFill>
                  <a:srgbClr val="FF0000"/>
                </a:solidFill>
                <a:latin typeface="Arial" panose="020B0604020202020204" pitchFamily="34" charset="0"/>
                <a:cs typeface="Arial" panose="020B0604020202020204" pitchFamily="34" charset="0"/>
              </a:rPr>
              <a:t>Satisfactory</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Fugitive emission acc. to 77/312:     </a:t>
            </a:r>
            <a:r>
              <a:rPr lang="en-US" sz="1200" dirty="0">
                <a:solidFill>
                  <a:srgbClr val="FF0000"/>
                </a:solidFill>
                <a:latin typeface="Arial" panose="020B0604020202020204" pitchFamily="34" charset="0"/>
                <a:cs typeface="Arial" panose="020B0604020202020204" pitchFamily="34" charset="0"/>
              </a:rPr>
              <a:t>Satisfactory</a:t>
            </a:r>
          </a:p>
          <a:p>
            <a:endParaRPr lang="it-IT" sz="1200" dirty="0">
              <a:latin typeface="Arial" panose="020B0604020202020204" pitchFamily="34" charset="0"/>
              <a:cs typeface="Arial" panose="020B0604020202020204" pitchFamily="34" charset="0"/>
            </a:endParaRPr>
          </a:p>
          <a:p>
            <a:r>
              <a:rPr lang="it-IT" sz="1200" dirty="0">
                <a:latin typeface="Arial" panose="020B0604020202020204" pitchFamily="34" charset="0"/>
                <a:cs typeface="Arial" panose="020B0604020202020204" pitchFamily="34" charset="0"/>
              </a:rPr>
              <a:t>Test </a:t>
            </a:r>
            <a:r>
              <a:rPr lang="it-IT" sz="1200" dirty="0" err="1">
                <a:latin typeface="Arial" panose="020B0604020202020204" pitchFamily="34" charset="0"/>
                <a:cs typeface="Arial" panose="020B0604020202020204" pitchFamily="34" charset="0"/>
              </a:rPr>
              <a:t>witnessed</a:t>
            </a:r>
            <a:r>
              <a:rPr lang="it-IT" sz="1200" dirty="0">
                <a:latin typeface="Arial" panose="020B0604020202020204" pitchFamily="34" charset="0"/>
                <a:cs typeface="Arial" panose="020B0604020202020204" pitchFamily="34" charset="0"/>
              </a:rPr>
              <a:t> by:</a:t>
            </a:r>
            <a:endParaRPr lang="en-US" sz="1200" dirty="0">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95611462-3697-5F66-4B3D-B00BE94278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327" y="1797070"/>
            <a:ext cx="3158702" cy="2712364"/>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descr="Industry News brought by Seatrade Maritime News">
            <a:extLst>
              <a:ext uri="{FF2B5EF4-FFF2-40B4-BE49-F238E27FC236}">
                <a16:creationId xmlns:a16="http://schemas.microsoft.com/office/drawing/2014/main" id="{272F1CB9-ADBB-81F2-77B4-EBC01A9660E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58973" y="3920861"/>
            <a:ext cx="1335313" cy="726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984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1</a:t>
            </a:r>
            <a:r>
              <a:rPr lang="it-IT" sz="2800" b="1" dirty="0">
                <a:latin typeface="Arial" panose="020B0604020202020204" pitchFamily="34" charset="0"/>
                <a:cs typeface="Arial" panose="020B0604020202020204" pitchFamily="34" charset="0"/>
              </a:rPr>
              <a:t> ½</a:t>
            </a:r>
            <a:r>
              <a:rPr lang="en-US" sz="2800" b="1" dirty="0">
                <a:latin typeface="Arial" panose="020B0604020202020204" pitchFamily="34" charset="0"/>
                <a:cs typeface="Arial" panose="020B0604020202020204" pitchFamily="34" charset="0"/>
              </a:rPr>
              <a:t>” Gate Valve class 150</a:t>
            </a:r>
          </a:p>
          <a:p>
            <a:r>
              <a:rPr lang="en-US" sz="2800" b="1" dirty="0">
                <a:latin typeface="Arial" panose="020B0604020202020204" pitchFamily="34" charset="0"/>
                <a:cs typeface="Arial" panose="020B0604020202020204" pitchFamily="34" charset="0"/>
              </a:rPr>
              <a:t>ASTM F3184 S31603 Condition A (LPBF)</a:t>
            </a:r>
          </a:p>
        </p:txBody>
      </p:sp>
      <p:pic>
        <p:nvPicPr>
          <p:cNvPr id="4" name="Picture 2">
            <a:extLst>
              <a:ext uri="{FF2B5EF4-FFF2-40B4-BE49-F238E27FC236}">
                <a16:creationId xmlns:a16="http://schemas.microsoft.com/office/drawing/2014/main" id="{02840571-A196-E6AD-EF7F-EECB13D89E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638" y="1679121"/>
            <a:ext cx="3450856" cy="3038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C820B9BD-AC6D-1DB8-A766-C69B06F08DD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76938" y="1608607"/>
            <a:ext cx="2290668" cy="325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a:extLst>
              <a:ext uri="{FF2B5EF4-FFF2-40B4-BE49-F238E27FC236}">
                <a16:creationId xmlns:a16="http://schemas.microsoft.com/office/drawing/2014/main" id="{8651E8AF-3A68-01FF-C42B-309F49D5D829}"/>
              </a:ext>
            </a:extLst>
          </p:cNvPr>
          <p:cNvSpPr/>
          <p:nvPr/>
        </p:nvSpPr>
        <p:spPr>
          <a:xfrm>
            <a:off x="3533238" y="2364853"/>
            <a:ext cx="3152585" cy="830997"/>
          </a:xfrm>
          <a:prstGeom prst="rect">
            <a:avLst/>
          </a:prstGeom>
        </p:spPr>
        <p:txBody>
          <a:bodyPr wrap="square">
            <a:spAutoFit/>
          </a:bodyPr>
          <a:lstStyle/>
          <a:p>
            <a:r>
              <a:rPr lang="en-US" sz="2400" b="1" dirty="0"/>
              <a:t>Tested and certified</a:t>
            </a:r>
          </a:p>
          <a:p>
            <a:r>
              <a:rPr lang="en-US" sz="2400" b="1" dirty="0">
                <a:solidFill>
                  <a:srgbClr val="FF0000"/>
                </a:solidFill>
              </a:rPr>
              <a:t>     finished product</a:t>
            </a:r>
            <a:endParaRPr lang="it-IT" sz="2400" b="1" dirty="0">
              <a:solidFill>
                <a:srgbClr val="FF0000"/>
              </a:solidFill>
            </a:endParaRPr>
          </a:p>
        </p:txBody>
      </p:sp>
    </p:spTree>
    <p:extLst>
      <p:ext uri="{BB962C8B-B14F-4D97-AF65-F5344CB8AC3E}">
        <p14:creationId xmlns:p14="http://schemas.microsoft.com/office/powerpoint/2010/main" val="1023569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E967BA45-9969-7493-49B3-EB759AC31D54}"/>
              </a:ext>
            </a:extLst>
          </p:cNvPr>
          <p:cNvGraphicFramePr>
            <a:graphicFrameLocks noGrp="1"/>
          </p:cNvGraphicFramePr>
          <p:nvPr>
            <p:extLst>
              <p:ext uri="{D42A27DB-BD31-4B8C-83A1-F6EECF244321}">
                <p14:modId xmlns:p14="http://schemas.microsoft.com/office/powerpoint/2010/main" val="2782688779"/>
              </p:ext>
            </p:extLst>
          </p:nvPr>
        </p:nvGraphicFramePr>
        <p:xfrm>
          <a:off x="556132" y="909468"/>
          <a:ext cx="8104761" cy="3678407"/>
        </p:xfrm>
        <a:graphic>
          <a:graphicData uri="http://schemas.openxmlformats.org/drawingml/2006/table">
            <a:tbl>
              <a:tblPr firstRow="1" firstCol="1" bandRow="1">
                <a:tableStyleId>{BC89EF96-8CEA-46FF-86C4-4CE0E7609802}</a:tableStyleId>
              </a:tblPr>
              <a:tblGrid>
                <a:gridCol w="282060">
                  <a:extLst>
                    <a:ext uri="{9D8B030D-6E8A-4147-A177-3AD203B41FA5}">
                      <a16:colId xmlns:a16="http://schemas.microsoft.com/office/drawing/2014/main" val="20000"/>
                    </a:ext>
                  </a:extLst>
                </a:gridCol>
                <a:gridCol w="2935125">
                  <a:extLst>
                    <a:ext uri="{9D8B030D-6E8A-4147-A177-3AD203B41FA5}">
                      <a16:colId xmlns:a16="http://schemas.microsoft.com/office/drawing/2014/main" val="20001"/>
                    </a:ext>
                  </a:extLst>
                </a:gridCol>
                <a:gridCol w="1452330">
                  <a:extLst>
                    <a:ext uri="{9D8B030D-6E8A-4147-A177-3AD203B41FA5}">
                      <a16:colId xmlns:a16="http://schemas.microsoft.com/office/drawing/2014/main" val="20002"/>
                    </a:ext>
                  </a:extLst>
                </a:gridCol>
                <a:gridCol w="1634581">
                  <a:extLst>
                    <a:ext uri="{9D8B030D-6E8A-4147-A177-3AD203B41FA5}">
                      <a16:colId xmlns:a16="http://schemas.microsoft.com/office/drawing/2014/main" val="20003"/>
                    </a:ext>
                  </a:extLst>
                </a:gridCol>
                <a:gridCol w="1800665">
                  <a:extLst>
                    <a:ext uri="{9D8B030D-6E8A-4147-A177-3AD203B41FA5}">
                      <a16:colId xmlns:a16="http://schemas.microsoft.com/office/drawing/2014/main" val="20004"/>
                    </a:ext>
                  </a:extLst>
                </a:gridCol>
              </a:tblGrid>
              <a:tr h="313788">
                <a:tc>
                  <a:txBody>
                    <a:bodyPr/>
                    <a:lstStyle/>
                    <a:p>
                      <a:pPr algn="ctr">
                        <a:lnSpc>
                          <a:spcPct val="115000"/>
                        </a:lnSpc>
                        <a:spcAft>
                          <a:spcPts val="0"/>
                        </a:spcAft>
                      </a:pPr>
                      <a:r>
                        <a:rPr lang="it-IT" sz="800" b="1" dirty="0">
                          <a:effectLst/>
                          <a:latin typeface="Arial" panose="020B0604020202020204" pitchFamily="34" charset="0"/>
                          <a:cs typeface="Arial" panose="020B0604020202020204" pitchFamily="34" charset="0"/>
                        </a:rPr>
                        <a:t>N°</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algn="ctr" defTabSz="914400" rtl="0" eaLnBrk="1" latinLnBrk="0" hangingPunct="1">
                        <a:lnSpc>
                          <a:spcPct val="115000"/>
                        </a:lnSpc>
                        <a:spcAft>
                          <a:spcPts val="0"/>
                        </a:spcAft>
                      </a:pPr>
                      <a:r>
                        <a:rPr lang="it-IT" sz="800" b="1" kern="1200" dirty="0">
                          <a:solidFill>
                            <a:schemeClr val="tx1"/>
                          </a:solidFill>
                          <a:effectLst/>
                          <a:latin typeface="Arial" panose="020B0604020202020204" pitchFamily="34" charset="0"/>
                          <a:ea typeface="+mn-ea"/>
                          <a:cs typeface="Arial" panose="020B0604020202020204" pitchFamily="34" charset="0"/>
                        </a:rPr>
                        <a:t> INSPECTION STEP SUMMARY</a:t>
                      </a:r>
                    </a:p>
                  </a:txBody>
                  <a:tcPr marL="68580" marR="68580" marT="0" marB="0" anchor="ctr"/>
                </a:tc>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FORGED VALVE</a:t>
                      </a:r>
                    </a:p>
                    <a:p>
                      <a:pPr algn="ctr">
                        <a:lnSpc>
                          <a:spcPct val="115000"/>
                        </a:lnSpc>
                        <a:spcAft>
                          <a:spcPts val="0"/>
                        </a:spcAft>
                      </a:pPr>
                      <a:r>
                        <a:rPr lang="en-GB" sz="800" b="1" dirty="0">
                          <a:effectLst/>
                          <a:latin typeface="Arial" panose="020B0604020202020204" pitchFamily="34" charset="0"/>
                          <a:cs typeface="Arial" panose="020B0604020202020204" pitchFamily="34" charset="0"/>
                        </a:rPr>
                        <a:t>MINIMUM REQUIREMENTS</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US" sz="800" b="1" dirty="0">
                          <a:solidFill>
                            <a:srgbClr val="FF0000"/>
                          </a:solidFill>
                          <a:latin typeface="Arial" panose="020B0604020202020204" pitchFamily="34" charset="0"/>
                          <a:cs typeface="Arial" panose="020B0604020202020204" pitchFamily="34" charset="0"/>
                        </a:rPr>
                        <a:t>1” AM VALVE</a:t>
                      </a:r>
                    </a:p>
                    <a:p>
                      <a:pPr algn="ctr">
                        <a:lnSpc>
                          <a:spcPct val="115000"/>
                        </a:lnSpc>
                        <a:spcAft>
                          <a:spcPts val="0"/>
                        </a:spcAft>
                      </a:pPr>
                      <a:r>
                        <a:rPr lang="en-US" sz="800" b="1" dirty="0">
                          <a:solidFill>
                            <a:srgbClr val="0000FF"/>
                          </a:solidFill>
                          <a:latin typeface="Arial" panose="020B0604020202020204" pitchFamily="34" charset="0"/>
                          <a:cs typeface="Arial" panose="020B0604020202020204" pitchFamily="34" charset="0"/>
                        </a:rPr>
                        <a:t>F3184-16 S31603 </a:t>
                      </a:r>
                      <a:r>
                        <a:rPr lang="en-GB" sz="800" b="1" dirty="0">
                          <a:solidFill>
                            <a:srgbClr val="0000FF"/>
                          </a:solidFill>
                          <a:effectLst/>
                          <a:latin typeface="Arial" panose="020B0604020202020204" pitchFamily="34" charset="0"/>
                          <a:cs typeface="Arial" panose="020B0604020202020204" pitchFamily="34" charset="0"/>
                        </a:rPr>
                        <a:t> RESULT</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algn="ctr" defTabSz="914400" rtl="0" eaLnBrk="1" latinLnBrk="0" hangingPunct="1">
                        <a:lnSpc>
                          <a:spcPct val="115000"/>
                        </a:lnSpc>
                        <a:spcAft>
                          <a:spcPts val="0"/>
                        </a:spcAft>
                      </a:pPr>
                      <a:r>
                        <a:rPr lang="en-US" sz="800" b="1" kern="1200" dirty="0">
                          <a:solidFill>
                            <a:srgbClr val="FF0000"/>
                          </a:solidFill>
                          <a:latin typeface="Arial" panose="020B0604020202020204" pitchFamily="34" charset="0"/>
                          <a:ea typeface="+mn-ea"/>
                          <a:cs typeface="Arial" panose="020B0604020202020204" pitchFamily="34" charset="0"/>
                        </a:rPr>
                        <a:t>1½” AM VALVE</a:t>
                      </a:r>
                    </a:p>
                    <a:p>
                      <a:pPr algn="ctr">
                        <a:lnSpc>
                          <a:spcPct val="115000"/>
                        </a:lnSpc>
                        <a:spcAft>
                          <a:spcPts val="0"/>
                        </a:spcAft>
                      </a:pPr>
                      <a:r>
                        <a:rPr lang="en-US" sz="800" b="1" dirty="0">
                          <a:solidFill>
                            <a:srgbClr val="0000FF"/>
                          </a:solidFill>
                          <a:latin typeface="Arial" panose="020B0604020202020204" pitchFamily="34" charset="0"/>
                          <a:cs typeface="Arial" panose="020B0604020202020204" pitchFamily="34" charset="0"/>
                        </a:rPr>
                        <a:t>F3184-16 S31603 </a:t>
                      </a:r>
                      <a:r>
                        <a:rPr lang="en-GB" sz="800" b="1" dirty="0">
                          <a:solidFill>
                            <a:srgbClr val="0000FF"/>
                          </a:solidFill>
                          <a:effectLst/>
                          <a:latin typeface="Arial" panose="020B0604020202020204" pitchFamily="34" charset="0"/>
                          <a:cs typeface="Arial" panose="020B0604020202020204" pitchFamily="34" charset="0"/>
                        </a:rPr>
                        <a:t> RESULT</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207109">
                <a:tc>
                  <a:txBody>
                    <a:bodyPr/>
                    <a:lstStyle/>
                    <a:p>
                      <a:pPr algn="ctr">
                        <a:lnSpc>
                          <a:spcPct val="115000"/>
                        </a:lnSpc>
                        <a:spcAft>
                          <a:spcPts val="0"/>
                        </a:spcAft>
                      </a:pPr>
                      <a:r>
                        <a:rPr lang="it-IT" sz="800" b="1" dirty="0">
                          <a:effectLst/>
                          <a:latin typeface="Arial" panose="020B0604020202020204" pitchFamily="34" charset="0"/>
                          <a:cs typeface="Arial" panose="020B0604020202020204" pitchFamily="34" charset="0"/>
                        </a:rPr>
                        <a:t>1</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effectLst/>
                          <a:latin typeface="Arial" panose="020B0604020202020204" pitchFamily="34" charset="0"/>
                          <a:cs typeface="Arial" panose="020B0604020202020204" pitchFamily="34" charset="0"/>
                        </a:rPr>
                        <a:t>Mechanical test performed by external lab. ISO 17025</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effectLst/>
                          <a:latin typeface="Arial" panose="020B0604020202020204" pitchFamily="34" charset="0"/>
                          <a:cs typeface="Arial" panose="020B0604020202020204" pitchFamily="34" charset="0"/>
                        </a:rPr>
                        <a:t> </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 </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 </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154298">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 </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effectLst/>
                          <a:latin typeface="Arial" panose="020B0604020202020204" pitchFamily="34" charset="0"/>
                          <a:cs typeface="Arial" panose="020B0604020202020204" pitchFamily="34" charset="0"/>
                        </a:rPr>
                        <a:t>Yield Strength (RT)</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A182 F316  (205 </a:t>
                      </a:r>
                      <a:r>
                        <a:rPr lang="en-GB" sz="800" b="1" dirty="0" err="1">
                          <a:effectLst/>
                          <a:latin typeface="Arial" panose="020B0604020202020204" pitchFamily="34" charset="0"/>
                          <a:cs typeface="Arial" panose="020B0604020202020204" pitchFamily="34" charset="0"/>
                        </a:rPr>
                        <a:t>MPa</a:t>
                      </a:r>
                      <a:r>
                        <a:rPr lang="en-GB" sz="800" b="1" dirty="0">
                          <a:effectLst/>
                          <a:latin typeface="Arial" panose="020B0604020202020204" pitchFamily="34" charset="0"/>
                          <a:cs typeface="Arial" panose="020B0604020202020204" pitchFamily="34" charset="0"/>
                        </a:rPr>
                        <a:t>)</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450 </a:t>
                      </a:r>
                      <a:r>
                        <a:rPr lang="en-GB" sz="800" b="1" dirty="0" err="1">
                          <a:solidFill>
                            <a:srgbClr val="0000FF"/>
                          </a:solidFill>
                          <a:effectLst/>
                          <a:latin typeface="Arial" panose="020B0604020202020204" pitchFamily="34" charset="0"/>
                          <a:cs typeface="Arial" panose="020B0604020202020204" pitchFamily="34" charset="0"/>
                        </a:rPr>
                        <a:t>Mpa</a:t>
                      </a:r>
                      <a:r>
                        <a:rPr lang="en-GB" sz="800" b="1" baseline="0" dirty="0">
                          <a:solidFill>
                            <a:srgbClr val="0000FF"/>
                          </a:solidFill>
                          <a:effectLst/>
                          <a:latin typeface="Arial" panose="020B0604020202020204" pitchFamily="34" charset="0"/>
                          <a:cs typeface="Arial" panose="020B0604020202020204" pitchFamily="34" charset="0"/>
                        </a:rPr>
                        <a:t> </a:t>
                      </a:r>
                      <a:r>
                        <a:rPr lang="en-GB" sz="800" b="1" dirty="0">
                          <a:solidFill>
                            <a:srgbClr val="0000FF"/>
                          </a:solidFill>
                          <a:effectLst/>
                          <a:latin typeface="Arial" panose="020B0604020202020204" pitchFamily="34" charset="0"/>
                          <a:cs typeface="Arial" panose="020B0604020202020204" pitchFamily="34" charset="0"/>
                        </a:rPr>
                        <a:t> (Rp0,2)</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431 </a:t>
                      </a:r>
                      <a:r>
                        <a:rPr lang="en-GB" sz="800" b="1" dirty="0" err="1">
                          <a:solidFill>
                            <a:srgbClr val="0000FF"/>
                          </a:solidFill>
                          <a:effectLst/>
                          <a:latin typeface="Arial" panose="020B0604020202020204" pitchFamily="34" charset="0"/>
                          <a:cs typeface="Arial" panose="020B0604020202020204" pitchFamily="34" charset="0"/>
                        </a:rPr>
                        <a:t>Mpa</a:t>
                      </a:r>
                      <a:r>
                        <a:rPr lang="en-GB" sz="800" b="1" baseline="0" dirty="0">
                          <a:solidFill>
                            <a:srgbClr val="0000FF"/>
                          </a:solidFill>
                          <a:effectLst/>
                          <a:latin typeface="Arial" panose="020B0604020202020204" pitchFamily="34" charset="0"/>
                          <a:cs typeface="Arial" panose="020B0604020202020204" pitchFamily="34" charset="0"/>
                        </a:rPr>
                        <a:t> </a:t>
                      </a:r>
                      <a:r>
                        <a:rPr lang="en-GB" sz="800" b="1" dirty="0">
                          <a:solidFill>
                            <a:srgbClr val="0000FF"/>
                          </a:solidFill>
                          <a:effectLst/>
                          <a:latin typeface="Arial" panose="020B0604020202020204" pitchFamily="34" charset="0"/>
                          <a:cs typeface="Arial" panose="020B0604020202020204" pitchFamily="34" charset="0"/>
                        </a:rPr>
                        <a:t> (Rp0,2)</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154298">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 </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800" b="1" dirty="0">
                          <a:effectLst/>
                          <a:latin typeface="Arial" panose="020B0604020202020204" pitchFamily="34" charset="0"/>
                          <a:cs typeface="Arial" panose="020B0604020202020204" pitchFamily="34" charset="0"/>
                        </a:rPr>
                        <a:t>Tensile Strength (RT)</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A182 F316  (515 </a:t>
                      </a:r>
                      <a:r>
                        <a:rPr lang="en-GB" sz="800" b="1" dirty="0" err="1">
                          <a:effectLst/>
                          <a:latin typeface="Arial" panose="020B0604020202020204" pitchFamily="34" charset="0"/>
                          <a:cs typeface="Arial" panose="020B0604020202020204" pitchFamily="34" charset="0"/>
                        </a:rPr>
                        <a:t>MPa</a:t>
                      </a:r>
                      <a:r>
                        <a:rPr lang="en-GB" sz="800" b="1" dirty="0">
                          <a:effectLst/>
                          <a:latin typeface="Arial" panose="020B0604020202020204" pitchFamily="34" charset="0"/>
                          <a:cs typeface="Arial" panose="020B0604020202020204" pitchFamily="34" charset="0"/>
                        </a:rPr>
                        <a:t>)</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kern="1200" dirty="0">
                          <a:solidFill>
                            <a:srgbClr val="0000FF"/>
                          </a:solidFill>
                          <a:effectLst/>
                          <a:latin typeface="Arial" panose="020B0604020202020204" pitchFamily="34" charset="0"/>
                          <a:ea typeface="+mn-ea"/>
                          <a:cs typeface="Arial" panose="020B0604020202020204" pitchFamily="34" charset="0"/>
                        </a:rPr>
                        <a:t>601 </a:t>
                      </a:r>
                      <a:r>
                        <a:rPr lang="en-GB" sz="800" b="1" kern="1200" dirty="0" err="1">
                          <a:solidFill>
                            <a:srgbClr val="0000FF"/>
                          </a:solidFill>
                          <a:effectLst/>
                          <a:latin typeface="Arial" panose="020B0604020202020204" pitchFamily="34" charset="0"/>
                          <a:ea typeface="+mn-ea"/>
                          <a:cs typeface="Arial" panose="020B0604020202020204" pitchFamily="34" charset="0"/>
                        </a:rPr>
                        <a:t>Mpa</a:t>
                      </a:r>
                      <a:r>
                        <a:rPr lang="en-GB" sz="800" b="1" kern="1200" dirty="0">
                          <a:solidFill>
                            <a:srgbClr val="0000FF"/>
                          </a:solidFill>
                          <a:effectLst/>
                          <a:latin typeface="Arial" panose="020B0604020202020204" pitchFamily="34" charset="0"/>
                          <a:ea typeface="+mn-ea"/>
                          <a:cs typeface="Arial" panose="020B0604020202020204" pitchFamily="34" charset="0"/>
                        </a:rPr>
                        <a:t> (</a:t>
                      </a:r>
                      <a:r>
                        <a:rPr lang="en-GB" sz="800" b="1" kern="1200" dirty="0" err="1">
                          <a:solidFill>
                            <a:srgbClr val="0000FF"/>
                          </a:solidFill>
                          <a:effectLst/>
                          <a:latin typeface="Arial" panose="020B0604020202020204" pitchFamily="34" charset="0"/>
                          <a:ea typeface="+mn-ea"/>
                          <a:cs typeface="Arial" panose="020B0604020202020204" pitchFamily="34" charset="0"/>
                        </a:rPr>
                        <a:t>Rm</a:t>
                      </a:r>
                      <a:r>
                        <a:rPr lang="en-GB" sz="800" b="1" kern="1200" dirty="0">
                          <a:solidFill>
                            <a:srgbClr val="0000FF"/>
                          </a:solidFill>
                          <a:effectLst/>
                          <a:latin typeface="Arial" panose="020B0604020202020204" pitchFamily="34" charset="0"/>
                          <a:ea typeface="+mn-ea"/>
                          <a:cs typeface="Arial" panose="020B0604020202020204" pitchFamily="34" charset="0"/>
                        </a:rPr>
                        <a:t>)</a:t>
                      </a:r>
                      <a:endParaRPr lang="it-IT" sz="800" b="1" kern="1200" dirty="0">
                        <a:solidFill>
                          <a:srgbClr val="0000FF"/>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kern="1200" dirty="0">
                          <a:solidFill>
                            <a:srgbClr val="0000FF"/>
                          </a:solidFill>
                          <a:effectLst/>
                          <a:latin typeface="Arial" panose="020B0604020202020204" pitchFamily="34" charset="0"/>
                          <a:ea typeface="+mn-ea"/>
                          <a:cs typeface="Arial" panose="020B0604020202020204" pitchFamily="34" charset="0"/>
                        </a:rPr>
                        <a:t>582 </a:t>
                      </a:r>
                      <a:r>
                        <a:rPr lang="en-GB" sz="800" b="1" kern="1200" dirty="0" err="1">
                          <a:solidFill>
                            <a:srgbClr val="0000FF"/>
                          </a:solidFill>
                          <a:effectLst/>
                          <a:latin typeface="Arial" panose="020B0604020202020204" pitchFamily="34" charset="0"/>
                          <a:ea typeface="+mn-ea"/>
                          <a:cs typeface="Arial" panose="020B0604020202020204" pitchFamily="34" charset="0"/>
                        </a:rPr>
                        <a:t>Mpa</a:t>
                      </a:r>
                      <a:r>
                        <a:rPr lang="en-GB" sz="800" b="1" kern="1200" dirty="0">
                          <a:solidFill>
                            <a:srgbClr val="0000FF"/>
                          </a:solidFill>
                          <a:effectLst/>
                          <a:latin typeface="Arial" panose="020B0604020202020204" pitchFamily="34" charset="0"/>
                          <a:ea typeface="+mn-ea"/>
                          <a:cs typeface="Arial" panose="020B0604020202020204" pitchFamily="34" charset="0"/>
                        </a:rPr>
                        <a:t> (</a:t>
                      </a:r>
                      <a:r>
                        <a:rPr lang="en-GB" sz="800" b="1" kern="1200" dirty="0" err="1">
                          <a:solidFill>
                            <a:srgbClr val="0000FF"/>
                          </a:solidFill>
                          <a:effectLst/>
                          <a:latin typeface="Arial" panose="020B0604020202020204" pitchFamily="34" charset="0"/>
                          <a:ea typeface="+mn-ea"/>
                          <a:cs typeface="Arial" panose="020B0604020202020204" pitchFamily="34" charset="0"/>
                        </a:rPr>
                        <a:t>Rm</a:t>
                      </a:r>
                      <a:r>
                        <a:rPr lang="en-GB" sz="800" b="1" kern="1200" dirty="0">
                          <a:solidFill>
                            <a:srgbClr val="0000FF"/>
                          </a:solidFill>
                          <a:effectLst/>
                          <a:latin typeface="Arial" panose="020B0604020202020204" pitchFamily="34" charset="0"/>
                          <a:ea typeface="+mn-ea"/>
                          <a:cs typeface="Arial" panose="020B0604020202020204" pitchFamily="34" charset="0"/>
                        </a:rPr>
                        <a:t>)</a:t>
                      </a:r>
                      <a:endParaRPr lang="it-IT" sz="800" b="1" kern="1200" dirty="0">
                        <a:solidFill>
                          <a:srgbClr val="0000FF"/>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100430">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 </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effectLst/>
                          <a:latin typeface="Arial" panose="020B0604020202020204" pitchFamily="34" charset="0"/>
                          <a:cs typeface="Arial" panose="020B0604020202020204" pitchFamily="34" charset="0"/>
                        </a:rPr>
                        <a:t>Elongation (RT)</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A182 F316 (30%)</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r>
                        <a:rPr lang="en-GB" sz="800" b="1" kern="1200" dirty="0">
                          <a:solidFill>
                            <a:srgbClr val="0000FF"/>
                          </a:solidFill>
                          <a:effectLst/>
                          <a:latin typeface="Arial" panose="020B0604020202020204" pitchFamily="34" charset="0"/>
                          <a:ea typeface="+mn-ea"/>
                          <a:cs typeface="Arial" panose="020B0604020202020204" pitchFamily="34" charset="0"/>
                        </a:rPr>
                        <a:t>40,6 % (</a:t>
                      </a:r>
                      <a:r>
                        <a:rPr lang="it-IT" sz="800" b="1" kern="1200" dirty="0">
                          <a:solidFill>
                            <a:srgbClr val="0000FF"/>
                          </a:solidFill>
                          <a:effectLst/>
                          <a:latin typeface="Arial" panose="020B0604020202020204" pitchFamily="34" charset="0"/>
                          <a:ea typeface="+mn-ea"/>
                          <a:cs typeface="Arial" panose="020B0604020202020204" pitchFamily="34" charset="0"/>
                        </a:rPr>
                        <a:t>A </a:t>
                      </a:r>
                      <a:r>
                        <a:rPr lang="it-IT" sz="800" b="1" kern="1200" baseline="-25000" dirty="0">
                          <a:solidFill>
                            <a:srgbClr val="0000FF"/>
                          </a:solidFill>
                          <a:effectLst/>
                          <a:latin typeface="Arial" panose="020B0604020202020204" pitchFamily="34" charset="0"/>
                          <a:ea typeface="+mn-ea"/>
                          <a:cs typeface="Arial" panose="020B0604020202020204" pitchFamily="34" charset="0"/>
                        </a:rPr>
                        <a:t>5,62</a:t>
                      </a:r>
                      <a:r>
                        <a:rPr lang="it-IT" sz="800" b="1" kern="1200" dirty="0">
                          <a:solidFill>
                            <a:srgbClr val="0000FF"/>
                          </a:solidFill>
                          <a:effectLst/>
                          <a:latin typeface="Arial" panose="020B0604020202020204" pitchFamily="34" charset="0"/>
                          <a:ea typeface="+mn-ea"/>
                          <a:cs typeface="Arial" panose="020B0604020202020204" pitchFamily="34" charset="0"/>
                        </a:rPr>
                        <a:t>)</a:t>
                      </a:r>
                    </a:p>
                  </a:txBody>
                  <a:tcPr marL="68580" marR="68580" marT="0" marB="0" anchor="ctr"/>
                </a:tc>
                <a:tc>
                  <a:txBody>
                    <a:bodyPr/>
                    <a:lstStyle/>
                    <a:p>
                      <a:pPr algn="ctr"/>
                      <a:r>
                        <a:rPr lang="en-GB" sz="800" b="1" kern="1200" dirty="0">
                          <a:solidFill>
                            <a:srgbClr val="0000FF"/>
                          </a:solidFill>
                          <a:effectLst/>
                          <a:latin typeface="Arial" panose="020B0604020202020204" pitchFamily="34" charset="0"/>
                          <a:ea typeface="+mn-ea"/>
                          <a:cs typeface="Arial" panose="020B0604020202020204" pitchFamily="34" charset="0"/>
                        </a:rPr>
                        <a:t>34,3 % (</a:t>
                      </a:r>
                      <a:r>
                        <a:rPr lang="it-IT" sz="800" b="1" kern="1200" dirty="0">
                          <a:solidFill>
                            <a:srgbClr val="0000FF"/>
                          </a:solidFill>
                          <a:effectLst/>
                          <a:latin typeface="Arial" panose="020B0604020202020204" pitchFamily="34" charset="0"/>
                          <a:ea typeface="+mn-ea"/>
                          <a:cs typeface="Arial" panose="020B0604020202020204" pitchFamily="34" charset="0"/>
                        </a:rPr>
                        <a:t>A </a:t>
                      </a:r>
                      <a:r>
                        <a:rPr lang="it-IT" sz="800" b="1" kern="1200" baseline="-25000" dirty="0">
                          <a:solidFill>
                            <a:srgbClr val="0000FF"/>
                          </a:solidFill>
                          <a:effectLst/>
                          <a:latin typeface="Arial" panose="020B0604020202020204" pitchFamily="34" charset="0"/>
                          <a:ea typeface="+mn-ea"/>
                          <a:cs typeface="Arial" panose="020B0604020202020204" pitchFamily="34" charset="0"/>
                        </a:rPr>
                        <a:t>5,62</a:t>
                      </a:r>
                      <a:r>
                        <a:rPr lang="it-IT" sz="800" b="1" kern="1200" dirty="0">
                          <a:solidFill>
                            <a:srgbClr val="0000FF"/>
                          </a:solidFill>
                          <a:effectLst/>
                          <a:latin typeface="Arial" panose="020B0604020202020204" pitchFamily="34" charset="0"/>
                          <a:ea typeface="+mn-ea"/>
                          <a:cs typeface="Arial" panose="020B0604020202020204" pitchFamily="34" charset="0"/>
                        </a:rPr>
                        <a:t>)</a:t>
                      </a:r>
                    </a:p>
                  </a:txBody>
                  <a:tcPr marL="68580" marR="68580" marT="0" marB="0" anchor="ctr"/>
                </a:tc>
                <a:extLst>
                  <a:ext uri="{0D108BD9-81ED-4DB2-BD59-A6C34878D82A}">
                    <a16:rowId xmlns:a16="http://schemas.microsoft.com/office/drawing/2014/main" val="10004"/>
                  </a:ext>
                </a:extLst>
              </a:tr>
              <a:tr h="100430">
                <a:tc>
                  <a:txBody>
                    <a:bodyPr/>
                    <a:lstStyle/>
                    <a:p>
                      <a:pPr algn="ctr">
                        <a:lnSpc>
                          <a:spcPct val="115000"/>
                        </a:lnSpc>
                        <a:spcAft>
                          <a:spcPts val="0"/>
                        </a:spcAft>
                      </a:pP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effectLst/>
                          <a:latin typeface="Arial" panose="020B0604020202020204" pitchFamily="34" charset="0"/>
                          <a:cs typeface="Arial" panose="020B0604020202020204" pitchFamily="34" charset="0"/>
                        </a:rPr>
                        <a:t>Reduction of Area (RT)</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A182 F316 (50%)</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kern="1200" dirty="0">
                          <a:solidFill>
                            <a:srgbClr val="0000FF"/>
                          </a:solidFill>
                          <a:effectLst/>
                          <a:latin typeface="Arial" panose="020B0604020202020204" pitchFamily="34" charset="0"/>
                          <a:ea typeface="+mn-ea"/>
                          <a:cs typeface="Arial" panose="020B0604020202020204" pitchFamily="34" charset="0"/>
                        </a:rPr>
                        <a:t>61,9 % (Z)</a:t>
                      </a:r>
                      <a:endParaRPr lang="it-IT" sz="800" b="1" kern="1200" dirty="0">
                        <a:solidFill>
                          <a:srgbClr val="0000FF"/>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kern="1200" dirty="0">
                          <a:solidFill>
                            <a:srgbClr val="0000FF"/>
                          </a:solidFill>
                          <a:effectLst/>
                          <a:latin typeface="Arial" panose="020B0604020202020204" pitchFamily="34" charset="0"/>
                          <a:ea typeface="+mn-ea"/>
                          <a:cs typeface="Arial" panose="020B0604020202020204" pitchFamily="34" charset="0"/>
                        </a:rPr>
                        <a:t>63 % (Z)</a:t>
                      </a:r>
                      <a:endParaRPr lang="it-IT" sz="800" b="1" kern="1200" dirty="0">
                        <a:solidFill>
                          <a:srgbClr val="0000FF"/>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5"/>
                  </a:ext>
                </a:extLst>
              </a:tr>
              <a:tr h="154298">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 </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effectLst/>
                          <a:latin typeface="Arial" panose="020B0604020202020204" pitchFamily="34" charset="0"/>
                          <a:cs typeface="Arial" panose="020B0604020202020204" pitchFamily="34" charset="0"/>
                        </a:rPr>
                        <a:t>Yield Strength </a:t>
                      </a:r>
                      <a:r>
                        <a:rPr lang="en-GB" sz="800" b="1" dirty="0">
                          <a:solidFill>
                            <a:srgbClr val="FF0000"/>
                          </a:solidFill>
                          <a:effectLst/>
                          <a:latin typeface="Arial" panose="020B0604020202020204" pitchFamily="34" charset="0"/>
                          <a:cs typeface="Arial" panose="020B0604020202020204" pitchFamily="34" charset="0"/>
                        </a:rPr>
                        <a:t>(+538°C</a:t>
                      </a:r>
                      <a:r>
                        <a:rPr lang="en-GB" sz="800" b="1" dirty="0">
                          <a:effectLst/>
                          <a:latin typeface="Arial" panose="020B0604020202020204" pitchFamily="34" charset="0"/>
                          <a:cs typeface="Arial" panose="020B0604020202020204" pitchFamily="34" charset="0"/>
                        </a:rPr>
                        <a:t>) </a:t>
                      </a:r>
                      <a:r>
                        <a:rPr lang="en-GB" sz="800" b="1" dirty="0" err="1">
                          <a:effectLst/>
                          <a:latin typeface="Arial" panose="020B0604020202020204" pitchFamily="34" charset="0"/>
                          <a:cs typeface="Arial" panose="020B0604020202020204" pitchFamily="34" charset="0"/>
                        </a:rPr>
                        <a:t>rif</a:t>
                      </a:r>
                      <a:r>
                        <a:rPr lang="en-GB" sz="800" b="1" dirty="0">
                          <a:effectLst/>
                          <a:latin typeface="Arial" panose="020B0604020202020204" pitchFamily="34" charset="0"/>
                          <a:cs typeface="Arial" panose="020B0604020202020204" pitchFamily="34" charset="0"/>
                        </a:rPr>
                        <a:t>.</a:t>
                      </a:r>
                      <a:r>
                        <a:rPr lang="en-GB" sz="800" b="1" baseline="0" dirty="0">
                          <a:effectLst/>
                          <a:latin typeface="Arial" panose="020B0604020202020204" pitchFamily="34" charset="0"/>
                          <a:cs typeface="Arial" panose="020B0604020202020204" pitchFamily="34" charset="0"/>
                        </a:rPr>
                        <a:t> ASME IID</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chemeClr val="tx1"/>
                          </a:solidFill>
                          <a:effectLst/>
                          <a:latin typeface="Arial" panose="020B0604020202020204" pitchFamily="34" charset="0"/>
                          <a:cs typeface="Arial" panose="020B0604020202020204" pitchFamily="34" charset="0"/>
                        </a:rPr>
                        <a:t>A182 F316  (115,4 </a:t>
                      </a:r>
                      <a:r>
                        <a:rPr lang="en-GB" sz="800" b="1" dirty="0" err="1">
                          <a:solidFill>
                            <a:schemeClr val="tx1"/>
                          </a:solidFill>
                          <a:effectLst/>
                          <a:latin typeface="Arial" panose="020B0604020202020204" pitchFamily="34" charset="0"/>
                          <a:cs typeface="Arial" panose="020B0604020202020204" pitchFamily="34" charset="0"/>
                        </a:rPr>
                        <a:t>MPa</a:t>
                      </a:r>
                      <a:r>
                        <a:rPr lang="en-GB" sz="800" b="1" dirty="0">
                          <a:solidFill>
                            <a:schemeClr val="tx1"/>
                          </a:solidFill>
                          <a:effectLst/>
                          <a:latin typeface="Arial" panose="020B0604020202020204" pitchFamily="34" charset="0"/>
                          <a:cs typeface="Arial" panose="020B0604020202020204" pitchFamily="34" charset="0"/>
                        </a:rPr>
                        <a:t>)</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164 </a:t>
                      </a:r>
                      <a:r>
                        <a:rPr lang="en-GB" sz="800" b="1" dirty="0" err="1">
                          <a:solidFill>
                            <a:srgbClr val="0000FF"/>
                          </a:solidFill>
                          <a:effectLst/>
                          <a:latin typeface="Arial" panose="020B0604020202020204" pitchFamily="34" charset="0"/>
                          <a:cs typeface="Arial" panose="020B0604020202020204" pitchFamily="34" charset="0"/>
                        </a:rPr>
                        <a:t>MPa</a:t>
                      </a:r>
                      <a:r>
                        <a:rPr lang="en-GB" sz="800" b="1" dirty="0">
                          <a:solidFill>
                            <a:srgbClr val="0000FF"/>
                          </a:solidFill>
                          <a:effectLst/>
                          <a:latin typeface="Arial" panose="020B0604020202020204" pitchFamily="34" charset="0"/>
                          <a:cs typeface="Arial" panose="020B0604020202020204" pitchFamily="34" charset="0"/>
                        </a:rPr>
                        <a:t> (Rp0,2)</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293 </a:t>
                      </a:r>
                      <a:r>
                        <a:rPr lang="en-GB" sz="800" b="1" dirty="0" err="1">
                          <a:solidFill>
                            <a:srgbClr val="0000FF"/>
                          </a:solidFill>
                          <a:effectLst/>
                          <a:latin typeface="Arial" panose="020B0604020202020204" pitchFamily="34" charset="0"/>
                          <a:cs typeface="Arial" panose="020B0604020202020204" pitchFamily="34" charset="0"/>
                        </a:rPr>
                        <a:t>MPa</a:t>
                      </a:r>
                      <a:r>
                        <a:rPr lang="en-GB" sz="800" b="1" dirty="0">
                          <a:solidFill>
                            <a:srgbClr val="0000FF"/>
                          </a:solidFill>
                          <a:effectLst/>
                          <a:latin typeface="Arial" panose="020B0604020202020204" pitchFamily="34" charset="0"/>
                          <a:cs typeface="Arial" panose="020B0604020202020204" pitchFamily="34" charset="0"/>
                        </a:rPr>
                        <a:t> (Rp0,2)</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6"/>
                  </a:ext>
                </a:extLst>
              </a:tr>
              <a:tr h="154298">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 </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effectLst/>
                          <a:latin typeface="Arial" panose="020B0604020202020204" pitchFamily="34" charset="0"/>
                          <a:cs typeface="Arial" panose="020B0604020202020204" pitchFamily="34" charset="0"/>
                        </a:rPr>
                        <a:t>Impact test (-196°C)</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A182 F316 / PED  (27 J)</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112,3 J</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63,3 J</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7"/>
                  </a:ext>
                </a:extLst>
              </a:tr>
              <a:tr h="100430">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 </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effectLst/>
                          <a:latin typeface="Arial" panose="020B0604020202020204" pitchFamily="34" charset="0"/>
                          <a:cs typeface="Arial" panose="020B0604020202020204" pitchFamily="34" charset="0"/>
                        </a:rPr>
                        <a:t>Hardness</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err="1">
                          <a:effectLst/>
                          <a:latin typeface="Arial" panose="020B0604020202020204" pitchFamily="34" charset="0"/>
                          <a:cs typeface="Arial" panose="020B0604020202020204" pitchFamily="34" charset="0"/>
                        </a:rPr>
                        <a:t>Nace</a:t>
                      </a:r>
                      <a:r>
                        <a:rPr lang="en-GB" sz="800" b="1" dirty="0">
                          <a:effectLst/>
                          <a:latin typeface="Arial" panose="020B0604020202020204" pitchFamily="34" charset="0"/>
                          <a:cs typeface="Arial" panose="020B0604020202020204" pitchFamily="34" charset="0"/>
                        </a:rPr>
                        <a:t> (Max 22 HRC)</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198 HB</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217 HB</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8"/>
                  </a:ext>
                </a:extLst>
              </a:tr>
              <a:tr h="207109">
                <a:tc>
                  <a:txBody>
                    <a:bodyPr/>
                    <a:lstStyle/>
                    <a:p>
                      <a:pPr algn="ctr">
                        <a:lnSpc>
                          <a:spcPct val="115000"/>
                        </a:lnSpc>
                        <a:spcAft>
                          <a:spcPts val="0"/>
                        </a:spcAft>
                      </a:pPr>
                      <a:r>
                        <a:rPr lang="en-GB" sz="800" b="1">
                          <a:effectLst/>
                          <a:latin typeface="Arial" panose="020B0604020202020204" pitchFamily="34" charset="0"/>
                          <a:cs typeface="Arial" panose="020B0604020202020204" pitchFamily="34" charset="0"/>
                        </a:rPr>
                        <a:t>2</a:t>
                      </a:r>
                      <a:endParaRPr lang="it-IT" sz="800" b="1">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effectLst/>
                          <a:latin typeface="Arial" panose="020B0604020202020204" pitchFamily="34" charset="0"/>
                          <a:cs typeface="Arial" panose="020B0604020202020204" pitchFamily="34" charset="0"/>
                        </a:rPr>
                        <a:t>Corrosion test ASTM A262 Pr. E &amp; ISO3651-2</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ASTM A262 Pr. E</a:t>
                      </a:r>
                      <a:endParaRPr lang="it-IT" sz="800" b="1" dirty="0">
                        <a:effectLst/>
                        <a:latin typeface="Arial" panose="020B0604020202020204" pitchFamily="34" charset="0"/>
                        <a:cs typeface="Arial" panose="020B0604020202020204" pitchFamily="34" charset="0"/>
                      </a:endParaRPr>
                    </a:p>
                    <a:p>
                      <a:pPr algn="ctr">
                        <a:lnSpc>
                          <a:spcPct val="115000"/>
                        </a:lnSpc>
                        <a:spcAft>
                          <a:spcPts val="0"/>
                        </a:spcAft>
                      </a:pPr>
                      <a:r>
                        <a:rPr lang="en-GB" sz="800" b="1" dirty="0">
                          <a:effectLst/>
                          <a:latin typeface="Arial" panose="020B0604020202020204" pitchFamily="34" charset="0"/>
                          <a:cs typeface="Arial" panose="020B0604020202020204" pitchFamily="34" charset="0"/>
                        </a:rPr>
                        <a:t>ISO3651-2</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Satisfactory</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Satisfactory</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9"/>
                  </a:ext>
                </a:extLst>
              </a:tr>
              <a:tr h="100430">
                <a:tc>
                  <a:txBody>
                    <a:bodyPr/>
                    <a:lstStyle/>
                    <a:p>
                      <a:pPr algn="ctr">
                        <a:lnSpc>
                          <a:spcPct val="115000"/>
                        </a:lnSpc>
                        <a:spcAft>
                          <a:spcPts val="0"/>
                        </a:spcAft>
                      </a:pPr>
                      <a:r>
                        <a:rPr lang="en-GB" sz="800" b="1">
                          <a:effectLst/>
                          <a:latin typeface="Arial" panose="020B0604020202020204" pitchFamily="34" charset="0"/>
                          <a:cs typeface="Arial" panose="020B0604020202020204" pitchFamily="34" charset="0"/>
                        </a:rPr>
                        <a:t>3</a:t>
                      </a:r>
                      <a:endParaRPr lang="it-IT" sz="800" b="1">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effectLst/>
                          <a:latin typeface="Arial" panose="020B0604020202020204" pitchFamily="34" charset="0"/>
                          <a:cs typeface="Arial" panose="020B0604020202020204" pitchFamily="34" charset="0"/>
                        </a:rPr>
                        <a:t>Visual &amp; Dimensional inspection </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B.F.E. spec.</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Satisfactory</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Satisfactory</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10"/>
                  </a:ext>
                </a:extLst>
              </a:tr>
              <a:tr h="207109">
                <a:tc>
                  <a:txBody>
                    <a:bodyPr/>
                    <a:lstStyle/>
                    <a:p>
                      <a:pPr algn="ctr">
                        <a:lnSpc>
                          <a:spcPct val="115000"/>
                        </a:lnSpc>
                        <a:spcAft>
                          <a:spcPts val="0"/>
                        </a:spcAft>
                      </a:pPr>
                      <a:r>
                        <a:rPr lang="en-GB" sz="800" b="1">
                          <a:effectLst/>
                          <a:latin typeface="Arial" panose="020B0604020202020204" pitchFamily="34" charset="0"/>
                          <a:cs typeface="Arial" panose="020B0604020202020204" pitchFamily="34" charset="0"/>
                        </a:rPr>
                        <a:t>4</a:t>
                      </a:r>
                      <a:endParaRPr lang="it-IT" sz="800" b="1">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err="1">
                          <a:effectLst/>
                          <a:latin typeface="Arial" panose="020B0604020202020204" pitchFamily="34" charset="0"/>
                          <a:cs typeface="Arial" panose="020B0604020202020204" pitchFamily="34" charset="0"/>
                        </a:rPr>
                        <a:t>Hardfacing</a:t>
                      </a:r>
                      <a:r>
                        <a:rPr lang="en-GB" sz="800" b="1" dirty="0">
                          <a:effectLst/>
                          <a:latin typeface="Arial" panose="020B0604020202020204" pitchFamily="34" charset="0"/>
                          <a:cs typeface="Arial" panose="020B0604020202020204" pitchFamily="34" charset="0"/>
                        </a:rPr>
                        <a:t> overlay with </a:t>
                      </a:r>
                      <a:r>
                        <a:rPr lang="en-GB" sz="800" b="1" dirty="0" err="1">
                          <a:effectLst/>
                          <a:latin typeface="Arial" panose="020B0604020202020204" pitchFamily="34" charset="0"/>
                          <a:cs typeface="Arial" panose="020B0604020202020204" pitchFamily="34" charset="0"/>
                        </a:rPr>
                        <a:t>Stellite</a:t>
                      </a:r>
                      <a:r>
                        <a:rPr lang="en-GB" sz="800" b="1" dirty="0">
                          <a:effectLst/>
                          <a:latin typeface="Arial" panose="020B0604020202020204" pitchFamily="34" charset="0"/>
                          <a:cs typeface="Arial" panose="020B0604020202020204" pitchFamily="34" charset="0"/>
                        </a:rPr>
                        <a:t> </a:t>
                      </a:r>
                      <a:r>
                        <a:rPr lang="it-IT" sz="800" b="1" dirty="0">
                          <a:solidFill>
                            <a:schemeClr val="tx1"/>
                          </a:solidFill>
                          <a:latin typeface="Arial" panose="020B0604020202020204" pitchFamily="34" charset="0"/>
                          <a:cs typeface="Arial" panose="020B0604020202020204" pitchFamily="34" charset="0"/>
                        </a:rPr>
                        <a:t>®</a:t>
                      </a:r>
                      <a:r>
                        <a:rPr lang="en-GB" sz="800" b="1" dirty="0">
                          <a:effectLst/>
                          <a:latin typeface="Arial" panose="020B0604020202020204" pitchFamily="34" charset="0"/>
                          <a:cs typeface="Arial" panose="020B0604020202020204" pitchFamily="34" charset="0"/>
                        </a:rPr>
                        <a:t> Gr 6 on 316-L  (WPS/PQR)</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ASME IX</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Satisfactory</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Satisfactory</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11"/>
                  </a:ext>
                </a:extLst>
              </a:tr>
              <a:tr h="100430">
                <a:tc>
                  <a:txBody>
                    <a:bodyPr/>
                    <a:lstStyle/>
                    <a:p>
                      <a:pPr algn="ctr">
                        <a:lnSpc>
                          <a:spcPct val="115000"/>
                        </a:lnSpc>
                        <a:spcAft>
                          <a:spcPts val="0"/>
                        </a:spcAft>
                      </a:pPr>
                      <a:r>
                        <a:rPr lang="it-IT" sz="800" b="1">
                          <a:effectLst/>
                          <a:latin typeface="Arial" panose="020B0604020202020204" pitchFamily="34" charset="0"/>
                          <a:cs typeface="Arial" panose="020B0604020202020204" pitchFamily="34" charset="0"/>
                        </a:rPr>
                        <a:t>5</a:t>
                      </a:r>
                      <a:endParaRPr lang="it-IT" sz="800" b="1">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a:effectLst/>
                          <a:latin typeface="Arial" panose="020B0604020202020204" pitchFamily="34" charset="0"/>
                          <a:cs typeface="Arial" panose="020B0604020202020204" pitchFamily="34" charset="0"/>
                        </a:rPr>
                        <a:t>Dye penetrant examination </a:t>
                      </a:r>
                      <a:endParaRPr lang="it-IT" sz="800" b="1">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ASME B16.34</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Satisfactory</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Satisfactory</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12"/>
                  </a:ext>
                </a:extLst>
              </a:tr>
              <a:tr h="207109">
                <a:tc>
                  <a:txBody>
                    <a:bodyPr/>
                    <a:lstStyle/>
                    <a:p>
                      <a:pPr algn="ctr">
                        <a:lnSpc>
                          <a:spcPct val="115000"/>
                        </a:lnSpc>
                        <a:spcAft>
                          <a:spcPts val="0"/>
                        </a:spcAft>
                      </a:pPr>
                      <a:r>
                        <a:rPr lang="en-GB" sz="800" b="1">
                          <a:effectLst/>
                          <a:latin typeface="Arial" panose="020B0604020202020204" pitchFamily="34" charset="0"/>
                          <a:cs typeface="Arial" panose="020B0604020202020204" pitchFamily="34" charset="0"/>
                        </a:rPr>
                        <a:t>6</a:t>
                      </a:r>
                      <a:endParaRPr lang="it-IT" sz="800" b="1">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effectLst/>
                          <a:latin typeface="Arial" panose="020B0604020202020204" pitchFamily="34" charset="0"/>
                          <a:cs typeface="Arial" panose="020B0604020202020204" pitchFamily="34" charset="0"/>
                        </a:rPr>
                        <a:t>Hydraulic pressure test  (29 Bar Shell test / 21</a:t>
                      </a:r>
                      <a:r>
                        <a:rPr lang="en-GB" sz="800" b="1" baseline="0" dirty="0">
                          <a:effectLst/>
                          <a:latin typeface="Arial" panose="020B0604020202020204" pitchFamily="34" charset="0"/>
                          <a:cs typeface="Arial" panose="020B0604020202020204" pitchFamily="34" charset="0"/>
                        </a:rPr>
                        <a:t> Bar</a:t>
                      </a:r>
                      <a:r>
                        <a:rPr lang="en-GB" sz="800" b="1" dirty="0">
                          <a:effectLst/>
                          <a:latin typeface="Arial" panose="020B0604020202020204" pitchFamily="34" charset="0"/>
                          <a:cs typeface="Arial" panose="020B0604020202020204" pitchFamily="34" charset="0"/>
                        </a:rPr>
                        <a:t> Seat test)</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API598, 77/101, 77/302</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Satisfactory</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Satisfactory</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13"/>
                  </a:ext>
                </a:extLst>
              </a:tr>
              <a:tr h="154298">
                <a:tc>
                  <a:txBody>
                    <a:bodyPr/>
                    <a:lstStyle/>
                    <a:p>
                      <a:pPr algn="ctr">
                        <a:lnSpc>
                          <a:spcPct val="115000"/>
                        </a:lnSpc>
                        <a:spcAft>
                          <a:spcPts val="0"/>
                        </a:spcAft>
                      </a:pPr>
                      <a:r>
                        <a:rPr lang="en-GB" sz="800" b="1">
                          <a:effectLst/>
                          <a:latin typeface="Arial" panose="020B0604020202020204" pitchFamily="34" charset="0"/>
                          <a:cs typeface="Arial" panose="020B0604020202020204" pitchFamily="34" charset="0"/>
                        </a:rPr>
                        <a:t>7</a:t>
                      </a:r>
                      <a:endParaRPr lang="it-IT" sz="800" b="1">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effectLst/>
                          <a:latin typeface="Arial" panose="020B0604020202020204" pitchFamily="34" charset="0"/>
                          <a:cs typeface="Arial" panose="020B0604020202020204" pitchFamily="34" charset="0"/>
                        </a:rPr>
                        <a:t>24 hours Hydraulic pressure test at 20 Bar</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API598, 77/101, 77/302</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Satisfactory</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Satisfactory</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14"/>
                  </a:ext>
                </a:extLst>
              </a:tr>
              <a:tr h="100430">
                <a:tc>
                  <a:txBody>
                    <a:bodyPr/>
                    <a:lstStyle/>
                    <a:p>
                      <a:pPr algn="ctr">
                        <a:lnSpc>
                          <a:spcPct val="115000"/>
                        </a:lnSpc>
                        <a:spcAft>
                          <a:spcPts val="0"/>
                        </a:spcAft>
                      </a:pPr>
                      <a:r>
                        <a:rPr lang="it-IT" sz="800" b="1" dirty="0">
                          <a:effectLst/>
                          <a:latin typeface="Arial" panose="020B0604020202020204" pitchFamily="34" charset="0"/>
                          <a:cs typeface="Arial" panose="020B0604020202020204" pitchFamily="34" charset="0"/>
                        </a:rPr>
                        <a:t>8</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effectLst/>
                          <a:latin typeface="Arial" panose="020B0604020202020204" pitchFamily="34" charset="0"/>
                          <a:cs typeface="Arial" panose="020B0604020202020204" pitchFamily="34" charset="0"/>
                        </a:rPr>
                        <a:t>Shell TAT/DVT at -50°C  / +400°C (included strip test)</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SPE 77/300</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Satisfactory</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ea typeface="+mn-ea"/>
                          <a:cs typeface="Arial" panose="020B0604020202020204" pitchFamily="34" charset="0"/>
                        </a:rPr>
                        <a:t>-</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15"/>
                  </a:ext>
                </a:extLst>
              </a:tr>
              <a:tr h="207109">
                <a:tc>
                  <a:txBody>
                    <a:bodyPr/>
                    <a:lstStyle/>
                    <a:p>
                      <a:pPr algn="ctr">
                        <a:lnSpc>
                          <a:spcPct val="115000"/>
                        </a:lnSpc>
                        <a:spcAft>
                          <a:spcPts val="0"/>
                        </a:spcAft>
                      </a:pPr>
                      <a:r>
                        <a:rPr lang="it-IT" sz="800" b="1">
                          <a:effectLst/>
                          <a:latin typeface="Arial" panose="020B0604020202020204" pitchFamily="34" charset="0"/>
                          <a:cs typeface="Arial" panose="020B0604020202020204" pitchFamily="34" charset="0"/>
                        </a:rPr>
                        <a:t>9</a:t>
                      </a:r>
                      <a:endParaRPr lang="it-IT" sz="800" b="1">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effectLst/>
                          <a:latin typeface="Arial" panose="020B0604020202020204" pitchFamily="34" charset="0"/>
                          <a:cs typeface="Arial" panose="020B0604020202020204" pitchFamily="34" charset="0"/>
                        </a:rPr>
                        <a:t>Burst test (class 150, normal Shell test pressure 29 Bar)</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B.F.E. spec.</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321 Bar (no deformation)</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it-IT" sz="800" b="1" dirty="0">
                          <a:solidFill>
                            <a:srgbClr val="0000FF"/>
                          </a:solidFill>
                          <a:effectLst/>
                          <a:latin typeface="Arial" panose="020B0604020202020204" pitchFamily="34" charset="0"/>
                          <a:ea typeface="Calibri"/>
                          <a:cs typeface="Arial" panose="020B0604020202020204" pitchFamily="34" charset="0"/>
                        </a:rPr>
                        <a:t>-</a:t>
                      </a:r>
                    </a:p>
                  </a:txBody>
                  <a:tcPr marL="68580" marR="68580" marT="0" marB="0" anchor="ctr"/>
                </a:tc>
                <a:extLst>
                  <a:ext uri="{0D108BD9-81ED-4DB2-BD59-A6C34878D82A}">
                    <a16:rowId xmlns:a16="http://schemas.microsoft.com/office/drawing/2014/main" val="10016"/>
                  </a:ext>
                </a:extLst>
              </a:tr>
              <a:tr h="100430">
                <a:tc>
                  <a:txBody>
                    <a:bodyPr/>
                    <a:lstStyle/>
                    <a:p>
                      <a:pPr algn="ctr">
                        <a:lnSpc>
                          <a:spcPct val="115000"/>
                        </a:lnSpc>
                        <a:spcAft>
                          <a:spcPts val="0"/>
                        </a:spcAft>
                      </a:pPr>
                      <a:r>
                        <a:rPr lang="en-GB" sz="800" b="1">
                          <a:effectLst/>
                          <a:latin typeface="Arial" panose="020B0604020202020204" pitchFamily="34" charset="0"/>
                          <a:cs typeface="Arial" panose="020B0604020202020204" pitchFamily="34" charset="0"/>
                        </a:rPr>
                        <a:t>10</a:t>
                      </a:r>
                      <a:endParaRPr lang="it-IT" sz="800" b="1">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effectLst/>
                          <a:latin typeface="Arial" panose="020B0604020202020204" pitchFamily="34" charset="0"/>
                          <a:cs typeface="Arial" panose="020B0604020202020204" pitchFamily="34" charset="0"/>
                        </a:rPr>
                        <a:t>Wedge-stem pull test</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API 602</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Satisfactory</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17"/>
                  </a:ext>
                </a:extLst>
              </a:tr>
              <a:tr h="207109">
                <a:tc>
                  <a:txBody>
                    <a:bodyPr/>
                    <a:lstStyle/>
                    <a:p>
                      <a:pPr algn="ctr">
                        <a:lnSpc>
                          <a:spcPct val="115000"/>
                        </a:lnSpc>
                        <a:spcAft>
                          <a:spcPts val="0"/>
                        </a:spcAft>
                      </a:pPr>
                      <a:r>
                        <a:rPr lang="en-GB" sz="800" b="1">
                          <a:effectLst/>
                          <a:latin typeface="Arial" panose="020B0604020202020204" pitchFamily="34" charset="0"/>
                          <a:cs typeface="Arial" panose="020B0604020202020204" pitchFamily="34" charset="0"/>
                        </a:rPr>
                        <a:t>11</a:t>
                      </a:r>
                      <a:endParaRPr lang="it-IT" sz="800" b="1">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effectLst/>
                          <a:latin typeface="Arial" panose="020B0604020202020204" pitchFamily="34" charset="0"/>
                          <a:cs typeface="Arial" panose="020B0604020202020204" pitchFamily="34" charset="0"/>
                        </a:rPr>
                        <a:t>Hydraulic stress verification of the expanded seat</a:t>
                      </a:r>
                      <a:r>
                        <a:rPr lang="en-GB" sz="800" b="1" baseline="0" dirty="0">
                          <a:effectLst/>
                          <a:latin typeface="Arial" panose="020B0604020202020204" pitchFamily="34" charset="0"/>
                          <a:cs typeface="Arial" panose="020B0604020202020204" pitchFamily="34" charset="0"/>
                        </a:rPr>
                        <a:t> zone</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B.F.E. spec.</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Satisfactory</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18"/>
                  </a:ext>
                </a:extLst>
              </a:tr>
              <a:tr h="207109">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12</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nSpc>
                          <a:spcPct val="115000"/>
                        </a:lnSpc>
                        <a:spcAft>
                          <a:spcPts val="0"/>
                        </a:spcAft>
                      </a:pPr>
                      <a:r>
                        <a:rPr lang="en-GB" sz="800" b="1" dirty="0">
                          <a:effectLst/>
                          <a:latin typeface="Arial" panose="020B0604020202020204" pitchFamily="34" charset="0"/>
                          <a:cs typeface="Arial" panose="020B0604020202020204" pitchFamily="34" charset="0"/>
                        </a:rPr>
                        <a:t>Burst  test stress verification of the pressure boundary components</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effectLst/>
                          <a:latin typeface="Arial" panose="020B0604020202020204" pitchFamily="34" charset="0"/>
                          <a:cs typeface="Arial" panose="020B0604020202020204" pitchFamily="34" charset="0"/>
                        </a:rPr>
                        <a:t>B.F.E. spec.</a:t>
                      </a:r>
                      <a:endParaRPr lang="it-IT"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Satisfactory</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FF"/>
                          </a:solidFill>
                          <a:effectLst/>
                          <a:latin typeface="Arial" panose="020B0604020202020204" pitchFamily="34" charset="0"/>
                          <a:cs typeface="Arial" panose="020B0604020202020204" pitchFamily="34" charset="0"/>
                        </a:rPr>
                        <a:t>-</a:t>
                      </a:r>
                      <a:endParaRPr lang="it-IT" sz="800" b="1" dirty="0">
                        <a:solidFill>
                          <a:srgbClr val="0000FF"/>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19"/>
                  </a:ext>
                </a:extLst>
              </a:tr>
            </a:tbl>
          </a:graphicData>
        </a:graphic>
      </p:graphicFrame>
      <p:sp>
        <p:nvSpPr>
          <p:cNvPr id="3" name="Freccia a destra 2">
            <a:extLst>
              <a:ext uri="{FF2B5EF4-FFF2-40B4-BE49-F238E27FC236}">
                <a16:creationId xmlns:a16="http://schemas.microsoft.com/office/drawing/2014/main" id="{A33F13A6-DE92-B3A7-4B80-D1FF13B0C298}"/>
              </a:ext>
            </a:extLst>
          </p:cNvPr>
          <p:cNvSpPr/>
          <p:nvPr/>
        </p:nvSpPr>
        <p:spPr>
          <a:xfrm>
            <a:off x="357188" y="1419225"/>
            <a:ext cx="361950" cy="219075"/>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ccia a destra 3">
            <a:extLst>
              <a:ext uri="{FF2B5EF4-FFF2-40B4-BE49-F238E27FC236}">
                <a16:creationId xmlns:a16="http://schemas.microsoft.com/office/drawing/2014/main" id="{9E5843AE-863A-CF4C-E973-BCA46AE374CC}"/>
              </a:ext>
            </a:extLst>
          </p:cNvPr>
          <p:cNvSpPr/>
          <p:nvPr/>
        </p:nvSpPr>
        <p:spPr>
          <a:xfrm>
            <a:off x="375157" y="1964932"/>
            <a:ext cx="361950" cy="219075"/>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ccia a destra 4">
            <a:extLst>
              <a:ext uri="{FF2B5EF4-FFF2-40B4-BE49-F238E27FC236}">
                <a16:creationId xmlns:a16="http://schemas.microsoft.com/office/drawing/2014/main" id="{C68AFEAF-03A4-BB53-0B20-3F0DC5BCC51C}"/>
              </a:ext>
            </a:extLst>
          </p:cNvPr>
          <p:cNvSpPr/>
          <p:nvPr/>
        </p:nvSpPr>
        <p:spPr>
          <a:xfrm>
            <a:off x="375157" y="2148057"/>
            <a:ext cx="361950" cy="219075"/>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3636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Certification According to PED 2014/68/EU European Pressure Equipment Directive </a:t>
            </a:r>
          </a:p>
        </p:txBody>
      </p:sp>
      <p:pic>
        <p:nvPicPr>
          <p:cNvPr id="2" name="Picture 2">
            <a:extLst>
              <a:ext uri="{FF2B5EF4-FFF2-40B4-BE49-F238E27FC236}">
                <a16:creationId xmlns:a16="http://schemas.microsoft.com/office/drawing/2014/main" id="{5AC2D9B7-7520-2EDB-2D83-D3CA3679D11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7444" y="1545567"/>
            <a:ext cx="2802956" cy="296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a:extLst>
              <a:ext uri="{FF2B5EF4-FFF2-40B4-BE49-F238E27FC236}">
                <a16:creationId xmlns:a16="http://schemas.microsoft.com/office/drawing/2014/main" id="{EF13892F-F701-259E-ABA8-C42867CFEBEC}"/>
              </a:ext>
            </a:extLst>
          </p:cNvPr>
          <p:cNvSpPr/>
          <p:nvPr/>
        </p:nvSpPr>
        <p:spPr>
          <a:xfrm>
            <a:off x="3200400" y="1833583"/>
            <a:ext cx="5634616" cy="2385268"/>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endParaRPr lang="en-US" sz="1050" b="1" dirty="0">
              <a:solidFill>
                <a:srgbClr val="0033CC"/>
              </a:solidFill>
              <a:latin typeface="Arial" panose="020B0604020202020204" pitchFamily="34" charset="0"/>
              <a:cs typeface="Arial" panose="020B0604020202020204" pitchFamily="34" charset="0"/>
            </a:endParaRPr>
          </a:p>
          <a:p>
            <a:endParaRPr lang="en-US" sz="1050" b="1" dirty="0">
              <a:solidFill>
                <a:srgbClr val="0033CC"/>
              </a:solidFill>
              <a:latin typeface="Arial" panose="020B0604020202020204" pitchFamily="34" charset="0"/>
              <a:cs typeface="Arial" panose="020B0604020202020204" pitchFamily="34" charset="0"/>
            </a:endParaRPr>
          </a:p>
          <a:p>
            <a:endParaRPr lang="en-US" sz="1050" b="1" dirty="0">
              <a:solidFill>
                <a:srgbClr val="0033CC"/>
              </a:solidFill>
              <a:latin typeface="Arial" panose="020B0604020202020204" pitchFamily="34" charset="0"/>
              <a:cs typeface="Arial" panose="020B0604020202020204" pitchFamily="34" charset="0"/>
            </a:endParaRPr>
          </a:p>
          <a:p>
            <a:endParaRPr lang="en-US" sz="1050" b="1" dirty="0">
              <a:solidFill>
                <a:srgbClr val="0033CC"/>
              </a:solidFill>
              <a:latin typeface="Arial" panose="020B0604020202020204" pitchFamily="34" charset="0"/>
              <a:cs typeface="Arial" panose="020B0604020202020204" pitchFamily="34" charset="0"/>
            </a:endParaRPr>
          </a:p>
          <a:p>
            <a:pPr algn="just"/>
            <a:endParaRPr lang="en-US" sz="11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cs typeface="Arial" panose="020B0604020202020204" pitchFamily="34" charset="0"/>
              </a:rPr>
              <a:t>B.F.E. in cooperation with DNV obtained the </a:t>
            </a:r>
            <a:r>
              <a:rPr lang="en-US" sz="1200" dirty="0">
                <a:solidFill>
                  <a:srgbClr val="FF0000"/>
                </a:solidFill>
                <a:latin typeface="Arial" panose="020B0604020202020204" pitchFamily="34" charset="0"/>
                <a:cs typeface="Arial" panose="020B0604020202020204" pitchFamily="34" charset="0"/>
              </a:rPr>
              <a:t>Particular Material Appraisal (PMA) </a:t>
            </a:r>
            <a:r>
              <a:rPr lang="en-US" sz="1200" dirty="0">
                <a:latin typeface="Arial" panose="020B0604020202020204" pitchFamily="34" charset="0"/>
                <a:cs typeface="Arial" panose="020B0604020202020204" pitchFamily="34" charset="0"/>
              </a:rPr>
              <a:t>for ASTM F3184 S31603. </a:t>
            </a:r>
          </a:p>
          <a:p>
            <a:pPr algn="just"/>
            <a:endParaRPr lang="en-US" sz="12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cs typeface="Arial" panose="020B0604020202020204" pitchFamily="34" charset="0"/>
              </a:rPr>
              <a:t>PMA is the process by which the “pressure equipment manufacturer” demonstrates that each material proposed (that is not referenced in an harmonized standard or covered by an European Approval for Materials EAM), conforms to the applicable Essential Safety Requirements (ESR).</a:t>
            </a:r>
          </a:p>
          <a:p>
            <a:pPr algn="just"/>
            <a:endParaRPr lang="it-IT" sz="1100" b="1" dirty="0">
              <a:solidFill>
                <a:schemeClr val="bg1"/>
              </a:solidFill>
              <a:latin typeface="Arial" panose="020B0604020202020204" pitchFamily="34" charset="0"/>
              <a:cs typeface="Arial" panose="020B0604020202020204" pitchFamily="34" charset="0"/>
            </a:endParaRPr>
          </a:p>
        </p:txBody>
      </p:sp>
      <p:pic>
        <p:nvPicPr>
          <p:cNvPr id="8" name="Picture 2" descr="Industry News brought by Seatrade Maritime News">
            <a:extLst>
              <a:ext uri="{FF2B5EF4-FFF2-40B4-BE49-F238E27FC236}">
                <a16:creationId xmlns:a16="http://schemas.microsoft.com/office/drawing/2014/main" id="{185AD30D-41E3-DA34-5EDF-5AC83C3E0B0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73433" y="1933295"/>
            <a:ext cx="1030692" cy="560976"/>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B9399D7A-59F7-8F41-E860-31E348685F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9800" y="1980176"/>
            <a:ext cx="887782" cy="467214"/>
          </a:xfrm>
          <a:prstGeom prst="rect">
            <a:avLst/>
          </a:prstGeom>
        </p:spPr>
      </p:pic>
      <p:pic>
        <p:nvPicPr>
          <p:cNvPr id="10" name="Picture 6" descr="CE marking - Wikipedia">
            <a:extLst>
              <a:ext uri="{FF2B5EF4-FFF2-40B4-BE49-F238E27FC236}">
                <a16:creationId xmlns:a16="http://schemas.microsoft.com/office/drawing/2014/main" id="{926F922F-4028-2104-D17E-5F9FF7C5023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34865" y="1987809"/>
            <a:ext cx="632834" cy="4519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onney Forge - Crunchbase Company Profile &amp; Funding">
            <a:extLst>
              <a:ext uri="{FF2B5EF4-FFF2-40B4-BE49-F238E27FC236}">
                <a16:creationId xmlns:a16="http://schemas.microsoft.com/office/drawing/2014/main" id="{44CD202D-895D-23A5-35B5-ACF37D61F0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257" y="1855817"/>
            <a:ext cx="715933" cy="71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269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Certification According to PED 2014/68/EU European Pressure Equipment Directive </a:t>
            </a:r>
          </a:p>
        </p:txBody>
      </p:sp>
      <p:sp>
        <p:nvSpPr>
          <p:cNvPr id="4" name="Rettangolo 3">
            <a:extLst>
              <a:ext uri="{FF2B5EF4-FFF2-40B4-BE49-F238E27FC236}">
                <a16:creationId xmlns:a16="http://schemas.microsoft.com/office/drawing/2014/main" id="{5FF5F598-9A13-B8B6-FFA2-D64CC8792D7C}"/>
              </a:ext>
            </a:extLst>
          </p:cNvPr>
          <p:cNvSpPr/>
          <p:nvPr/>
        </p:nvSpPr>
        <p:spPr>
          <a:xfrm>
            <a:off x="2898092" y="1716764"/>
            <a:ext cx="5624689" cy="1015663"/>
          </a:xfrm>
          <a:prstGeom prst="rect">
            <a:avLst/>
          </a:prstGeom>
        </p:spPr>
        <p:txBody>
          <a:bodyPr wrap="square">
            <a:spAutoFit/>
          </a:bodyPr>
          <a:lstStyle/>
          <a:p>
            <a:pPr algn="just"/>
            <a:r>
              <a:rPr lang="en-US" sz="1200" b="1" dirty="0">
                <a:solidFill>
                  <a:srgbClr val="FF0000"/>
                </a:solidFill>
                <a:latin typeface="Arial" panose="020B0604020202020204" pitchFamily="34" charset="0"/>
                <a:cs typeface="Arial" panose="020B0604020202020204" pitchFamily="34" charset="0"/>
              </a:rPr>
              <a:t>DNV witnessed all the laboratory and functional test. </a:t>
            </a:r>
          </a:p>
          <a:p>
            <a:pPr algn="just"/>
            <a:endParaRPr lang="en-US" sz="12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cs typeface="Arial" panose="020B0604020202020204" pitchFamily="34" charset="0"/>
              </a:rPr>
              <a:t>Consequently, this gate valve received the certificate of absolute quality assurance for compliance with the Pressure Equipment Directive 2014/68/EU. </a:t>
            </a:r>
            <a:endParaRPr lang="it-IT" sz="1200" dirty="0">
              <a:latin typeface="Arial" panose="020B0604020202020204" pitchFamily="34" charset="0"/>
              <a:cs typeface="Arial" panose="020B0604020202020204" pitchFamily="34" charset="0"/>
            </a:endParaRPr>
          </a:p>
          <a:p>
            <a:endParaRPr lang="it-IT" sz="1200" b="1" dirty="0">
              <a:solidFill>
                <a:srgbClr val="0033CC"/>
              </a:solidFill>
              <a:latin typeface="Arial" panose="020B0604020202020204" pitchFamily="34" charset="0"/>
              <a:cs typeface="Arial" panose="020B0604020202020204" pitchFamily="34" charset="0"/>
            </a:endParaRPr>
          </a:p>
        </p:txBody>
      </p:sp>
      <p:sp>
        <p:nvSpPr>
          <p:cNvPr id="6" name="Rettangolo 5">
            <a:extLst>
              <a:ext uri="{FF2B5EF4-FFF2-40B4-BE49-F238E27FC236}">
                <a16:creationId xmlns:a16="http://schemas.microsoft.com/office/drawing/2014/main" id="{25D7B8CA-A26D-C6EA-41C5-375AF5C9034D}"/>
              </a:ext>
            </a:extLst>
          </p:cNvPr>
          <p:cNvSpPr/>
          <p:nvPr/>
        </p:nvSpPr>
        <p:spPr>
          <a:xfrm>
            <a:off x="3028309" y="2571750"/>
            <a:ext cx="5624689" cy="2031325"/>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endParaRPr lang="en-US" sz="1400" b="1" dirty="0">
              <a:solidFill>
                <a:srgbClr val="0033CC"/>
              </a:solidFill>
              <a:latin typeface="Arial" panose="020B0604020202020204" pitchFamily="34" charset="0"/>
              <a:cs typeface="Arial" panose="020B0604020202020204" pitchFamily="34" charset="0"/>
            </a:endParaRPr>
          </a:p>
          <a:p>
            <a:endParaRPr lang="en-US" sz="1400" b="1" dirty="0">
              <a:solidFill>
                <a:srgbClr val="0033CC"/>
              </a:solidFill>
              <a:latin typeface="Arial" panose="020B0604020202020204" pitchFamily="34" charset="0"/>
              <a:cs typeface="Arial" panose="020B0604020202020204" pitchFamily="34" charset="0"/>
            </a:endParaRPr>
          </a:p>
          <a:p>
            <a:endParaRPr lang="en-US" sz="1400" b="1" dirty="0">
              <a:solidFill>
                <a:srgbClr val="0033CC"/>
              </a:solidFill>
              <a:latin typeface="Arial" panose="020B0604020202020204" pitchFamily="34" charset="0"/>
              <a:cs typeface="Arial" panose="020B0604020202020204" pitchFamily="34" charset="0"/>
            </a:endParaRPr>
          </a:p>
          <a:p>
            <a:endParaRPr lang="en-US" sz="1400" b="1" dirty="0">
              <a:solidFill>
                <a:srgbClr val="0033CC"/>
              </a:solidFill>
              <a:latin typeface="Arial" panose="020B0604020202020204" pitchFamily="34" charset="0"/>
              <a:cs typeface="Arial" panose="020B0604020202020204" pitchFamily="34" charset="0"/>
            </a:endParaRPr>
          </a:p>
          <a:p>
            <a:pPr algn="just"/>
            <a:endParaRPr lang="en-US" sz="1400" dirty="0">
              <a:latin typeface="Arial" panose="020B0604020202020204" pitchFamily="34" charset="0"/>
              <a:cs typeface="Arial" panose="020B0604020202020204" pitchFamily="34" charset="0"/>
            </a:endParaRPr>
          </a:p>
          <a:p>
            <a:pPr algn="ct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ASTM F3184 S31603 included into </a:t>
            </a:r>
          </a:p>
          <a:p>
            <a:pPr algn="ctr"/>
            <a:r>
              <a:rPr lang="en-US" sz="1400" dirty="0">
                <a:solidFill>
                  <a:srgbClr val="FF0000"/>
                </a:solidFill>
                <a:latin typeface="Arial" panose="020B0604020202020204" pitchFamily="34" charset="0"/>
                <a:cs typeface="Arial" panose="020B0604020202020204" pitchFamily="34" charset="0"/>
              </a:rPr>
              <a:t>B.F.E. PED certificate Module H Cat. III</a:t>
            </a:r>
          </a:p>
          <a:p>
            <a:pPr algn="just"/>
            <a:endParaRPr lang="en-US" sz="1400" dirty="0">
              <a:latin typeface="Arial" panose="020B0604020202020204" pitchFamily="34" charset="0"/>
              <a:cs typeface="Arial" panose="020B0604020202020204" pitchFamily="34" charset="0"/>
            </a:endParaRPr>
          </a:p>
        </p:txBody>
      </p:sp>
      <p:pic>
        <p:nvPicPr>
          <p:cNvPr id="7" name="Picture 6" descr="CE marking - Wikipedia">
            <a:extLst>
              <a:ext uri="{FF2B5EF4-FFF2-40B4-BE49-F238E27FC236}">
                <a16:creationId xmlns:a16="http://schemas.microsoft.com/office/drawing/2014/main" id="{EA4F8B93-2AC9-E5F1-6EA1-01CD7AD3014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31795" y="3053883"/>
            <a:ext cx="859556" cy="6138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E3A77B07-542A-1FB7-6E2B-7857BA48493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3597" y="1797070"/>
            <a:ext cx="2314530" cy="2677098"/>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cxnSp>
        <p:nvCxnSpPr>
          <p:cNvPr id="13" name="Connettore 2 12">
            <a:extLst>
              <a:ext uri="{FF2B5EF4-FFF2-40B4-BE49-F238E27FC236}">
                <a16:creationId xmlns:a16="http://schemas.microsoft.com/office/drawing/2014/main" id="{449D103F-7392-A43D-1074-DA4E8BD85837}"/>
              </a:ext>
            </a:extLst>
          </p:cNvPr>
          <p:cNvCxnSpPr/>
          <p:nvPr/>
        </p:nvCxnSpPr>
        <p:spPr>
          <a:xfrm flipH="1">
            <a:off x="2375987" y="3692967"/>
            <a:ext cx="1883274" cy="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3">
            <a:extLst>
              <a:ext uri="{FF2B5EF4-FFF2-40B4-BE49-F238E27FC236}">
                <a16:creationId xmlns:a16="http://schemas.microsoft.com/office/drawing/2014/main" id="{4D2AC3A4-8402-B16B-E3EA-8FE1747E5E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5503" y="2898019"/>
            <a:ext cx="1010801" cy="903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8277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Amazing material reduction !</a:t>
            </a:r>
          </a:p>
        </p:txBody>
      </p:sp>
      <p:sp>
        <p:nvSpPr>
          <p:cNvPr id="2" name="Rettangolo 1">
            <a:extLst>
              <a:ext uri="{FF2B5EF4-FFF2-40B4-BE49-F238E27FC236}">
                <a16:creationId xmlns:a16="http://schemas.microsoft.com/office/drawing/2014/main" id="{0935839D-4C3C-D8BD-CF00-7111EC57EC45}"/>
              </a:ext>
            </a:extLst>
          </p:cNvPr>
          <p:cNvSpPr/>
          <p:nvPr/>
        </p:nvSpPr>
        <p:spPr>
          <a:xfrm>
            <a:off x="5772759" y="1326023"/>
            <a:ext cx="3111500" cy="2677656"/>
          </a:xfrm>
          <a:prstGeom prst="rect">
            <a:avLst/>
          </a:prstGeom>
        </p:spPr>
        <p:txBody>
          <a:bodyPr wrap="square">
            <a:spAutoFit/>
          </a:bodyPr>
          <a:lstStyle/>
          <a:p>
            <a:pPr marL="285750" indent="-285750" algn="just">
              <a:buClr>
                <a:schemeClr val="accent1"/>
              </a:buClr>
              <a:buFont typeface="Wingdings" panose="05000000000000000000" pitchFamily="2" charset="2"/>
              <a:buChar char="§"/>
            </a:pPr>
            <a:endParaRPr lang="en-US" sz="1400" dirty="0">
              <a:solidFill>
                <a:srgbClr val="051B3F"/>
              </a:solidFill>
              <a:latin typeface="Arial" panose="020B0604020202020204" pitchFamily="34" charset="0"/>
              <a:cs typeface="Arial" panose="020B0604020202020204" pitchFamily="34" charset="0"/>
            </a:endParaRPr>
          </a:p>
          <a:p>
            <a:pPr marL="285750" indent="-285750" algn="just">
              <a:buClr>
                <a:schemeClr val="accent1"/>
              </a:buClr>
              <a:buFont typeface="Wingdings" panose="05000000000000000000" pitchFamily="2" charset="2"/>
              <a:buChar char="§"/>
            </a:pPr>
            <a:r>
              <a:rPr lang="en-US" sz="1400" dirty="0">
                <a:solidFill>
                  <a:srgbClr val="051B3F"/>
                </a:solidFill>
                <a:latin typeface="Arial" panose="020B0604020202020204" pitchFamily="34" charset="0"/>
                <a:cs typeface="Arial" panose="020B0604020202020204" pitchFamily="34" charset="0"/>
              </a:rPr>
              <a:t>AM allows us to </a:t>
            </a:r>
            <a:r>
              <a:rPr lang="en-US" sz="1400" u="sng" dirty="0">
                <a:solidFill>
                  <a:srgbClr val="051B3F"/>
                </a:solidFill>
                <a:latin typeface="Arial" panose="020B0604020202020204" pitchFamily="34" charset="0"/>
                <a:cs typeface="Arial" panose="020B0604020202020204" pitchFamily="34" charset="0"/>
              </a:rPr>
              <a:t>reinvent the design,</a:t>
            </a:r>
            <a:r>
              <a:rPr lang="en-US" sz="1400" dirty="0">
                <a:solidFill>
                  <a:srgbClr val="051B3F"/>
                </a:solidFill>
                <a:latin typeface="Arial" panose="020B0604020202020204" pitchFamily="34" charset="0"/>
                <a:cs typeface="Arial" panose="020B0604020202020204" pitchFamily="34" charset="0"/>
              </a:rPr>
              <a:t> reducing 20% of the valve weight (forged valve 10,21 Kg </a:t>
            </a:r>
            <a:r>
              <a:rPr lang="en-US" sz="1400" dirty="0" err="1">
                <a:solidFill>
                  <a:srgbClr val="051B3F"/>
                </a:solidFill>
                <a:latin typeface="Arial" panose="020B0604020202020204" pitchFamily="34" charset="0"/>
                <a:cs typeface="Arial" panose="020B0604020202020204" pitchFamily="34" charset="0"/>
              </a:rPr>
              <a:t>vs</a:t>
            </a:r>
            <a:r>
              <a:rPr lang="en-US" sz="1400" dirty="0">
                <a:solidFill>
                  <a:srgbClr val="051B3F"/>
                </a:solidFill>
                <a:latin typeface="Arial" panose="020B0604020202020204" pitchFamily="34" charset="0"/>
                <a:cs typeface="Arial" panose="020B0604020202020204" pitchFamily="34" charset="0"/>
              </a:rPr>
              <a:t> AM valve 8,25 Kg) = </a:t>
            </a:r>
            <a:r>
              <a:rPr lang="en-US" sz="1400" dirty="0">
                <a:solidFill>
                  <a:srgbClr val="FF0000"/>
                </a:solidFill>
                <a:latin typeface="Arial" panose="020B0604020202020204" pitchFamily="34" charset="0"/>
                <a:cs typeface="Arial" panose="020B0604020202020204" pitchFamily="34" charset="0"/>
              </a:rPr>
              <a:t>- 1,96 Kg </a:t>
            </a:r>
          </a:p>
          <a:p>
            <a:pPr marL="285750" indent="-285750" algn="just">
              <a:buClr>
                <a:schemeClr val="accent1"/>
              </a:buClr>
              <a:buFont typeface="Wingdings" panose="05000000000000000000" pitchFamily="2" charset="2"/>
              <a:buChar char="§"/>
            </a:pPr>
            <a:endParaRPr lang="en-US" sz="1400" dirty="0">
              <a:solidFill>
                <a:srgbClr val="051B3F"/>
              </a:solidFill>
              <a:latin typeface="Arial" panose="020B0604020202020204" pitchFamily="34" charset="0"/>
              <a:cs typeface="Arial" panose="020B0604020202020204" pitchFamily="34" charset="0"/>
            </a:endParaRPr>
          </a:p>
          <a:p>
            <a:pPr marL="285750" indent="-285750" algn="just">
              <a:buClr>
                <a:schemeClr val="accent1"/>
              </a:buClr>
              <a:buFont typeface="Wingdings" panose="05000000000000000000" pitchFamily="2" charset="2"/>
              <a:buChar char="§"/>
            </a:pPr>
            <a:r>
              <a:rPr lang="en-US" sz="1400" dirty="0">
                <a:solidFill>
                  <a:srgbClr val="051B3F"/>
                </a:solidFill>
                <a:latin typeface="Arial" panose="020B0604020202020204" pitchFamily="34" charset="0"/>
                <a:cs typeface="Arial" panose="020B0604020202020204" pitchFamily="34" charset="0"/>
              </a:rPr>
              <a:t>AM allows us to produce </a:t>
            </a:r>
            <a:r>
              <a:rPr lang="en-US" sz="1400" u="sng" dirty="0">
                <a:solidFill>
                  <a:srgbClr val="051B3F"/>
                </a:solidFill>
                <a:latin typeface="Arial" panose="020B0604020202020204" pitchFamily="34" charset="0"/>
                <a:cs typeface="Arial" panose="020B0604020202020204" pitchFamily="34" charset="0"/>
              </a:rPr>
              <a:t>hollow components,</a:t>
            </a:r>
            <a:r>
              <a:rPr lang="en-US" sz="1400" dirty="0">
                <a:solidFill>
                  <a:srgbClr val="051B3F"/>
                </a:solidFill>
                <a:latin typeface="Arial" panose="020B0604020202020204" pitchFamily="34" charset="0"/>
                <a:cs typeface="Arial" panose="020B0604020202020204" pitchFamily="34" charset="0"/>
              </a:rPr>
              <a:t> reducing the machining :</a:t>
            </a:r>
          </a:p>
          <a:p>
            <a:pPr algn="just">
              <a:buClr>
                <a:schemeClr val="accent1"/>
              </a:buClr>
            </a:pPr>
            <a:r>
              <a:rPr lang="en-US" sz="1400" dirty="0">
                <a:solidFill>
                  <a:srgbClr val="FF0000"/>
                </a:solidFill>
                <a:latin typeface="Arial" panose="020B0604020202020204" pitchFamily="34" charset="0"/>
                <a:cs typeface="Arial" panose="020B0604020202020204" pitchFamily="34" charset="0"/>
              </a:rPr>
              <a:t>          - 0,94 Kg for the bonnet</a:t>
            </a:r>
          </a:p>
          <a:p>
            <a:pPr algn="just">
              <a:buClr>
                <a:schemeClr val="accent1"/>
              </a:buClr>
            </a:pPr>
            <a:r>
              <a:rPr lang="en-US" sz="1400" dirty="0">
                <a:solidFill>
                  <a:srgbClr val="FF0000"/>
                </a:solidFill>
                <a:latin typeface="Arial" panose="020B0604020202020204" pitchFamily="34" charset="0"/>
                <a:cs typeface="Arial" panose="020B0604020202020204" pitchFamily="34" charset="0"/>
              </a:rPr>
              <a:t>          - 4,1 Kg for the body</a:t>
            </a:r>
          </a:p>
        </p:txBody>
      </p:sp>
      <p:pic>
        <p:nvPicPr>
          <p:cNvPr id="5" name="Picture 2">
            <a:extLst>
              <a:ext uri="{FF2B5EF4-FFF2-40B4-BE49-F238E27FC236}">
                <a16:creationId xmlns:a16="http://schemas.microsoft.com/office/drawing/2014/main" id="{D2FAE33D-3793-5362-B05C-7D62F6891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7506" y="1627158"/>
            <a:ext cx="2521989" cy="2233551"/>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a:extLst>
              <a:ext uri="{FF2B5EF4-FFF2-40B4-BE49-F238E27FC236}">
                <a16:creationId xmlns:a16="http://schemas.microsoft.com/office/drawing/2014/main" id="{15B0BE0F-D357-0B50-DEB9-F81BFBDA4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627158"/>
            <a:ext cx="2281873" cy="2233551"/>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6">
            <a:extLst>
              <a:ext uri="{FF2B5EF4-FFF2-40B4-BE49-F238E27FC236}">
                <a16:creationId xmlns:a16="http://schemas.microsoft.com/office/drawing/2014/main" id="{5D4A8BBC-397D-27EF-702D-BC255743C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7111" y="3117080"/>
            <a:ext cx="1704132" cy="1439045"/>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sp>
        <p:nvSpPr>
          <p:cNvPr id="10" name="Rettangolo 9">
            <a:extLst>
              <a:ext uri="{FF2B5EF4-FFF2-40B4-BE49-F238E27FC236}">
                <a16:creationId xmlns:a16="http://schemas.microsoft.com/office/drawing/2014/main" id="{2CC2D7DB-BE59-9D6A-6CB0-5FD81803290C}"/>
              </a:ext>
            </a:extLst>
          </p:cNvPr>
          <p:cNvSpPr/>
          <p:nvPr/>
        </p:nvSpPr>
        <p:spPr>
          <a:xfrm>
            <a:off x="3732272" y="4146648"/>
            <a:ext cx="4444807" cy="307777"/>
          </a:xfrm>
          <a:prstGeom prst="rect">
            <a:avLst/>
          </a:prstGeom>
        </p:spPr>
        <p:txBody>
          <a:bodyPr wrap="none">
            <a:spAutoFit/>
          </a:bodyPr>
          <a:lstStyle/>
          <a:p>
            <a:pPr>
              <a:buClr>
                <a:schemeClr val="accent1"/>
              </a:buClr>
            </a:pPr>
            <a:r>
              <a:rPr lang="en-US" sz="1400" b="1" u="sng" dirty="0">
                <a:solidFill>
                  <a:srgbClr val="FF0000"/>
                </a:solidFill>
                <a:latin typeface="Arial" panose="020B0604020202020204" pitchFamily="34" charset="0"/>
                <a:cs typeface="Arial" panose="020B0604020202020204" pitchFamily="34" charset="0"/>
              </a:rPr>
              <a:t>1 ½” VALVE TOTAL MATERIAL  REDUCTION:</a:t>
            </a:r>
            <a:r>
              <a:rPr lang="en-US" sz="1400" b="1" dirty="0">
                <a:solidFill>
                  <a:srgbClr val="FF0000"/>
                </a:solidFill>
                <a:latin typeface="Arial" panose="020B0604020202020204" pitchFamily="34" charset="0"/>
                <a:cs typeface="Arial" panose="020B0604020202020204" pitchFamily="34" charset="0"/>
              </a:rPr>
              <a:t> 7 Kg</a:t>
            </a:r>
            <a:endParaRPr lang="en-US" sz="1400" dirty="0">
              <a:solidFill>
                <a:srgbClr val="FF0000"/>
              </a:solidFill>
              <a:latin typeface="Arial" panose="020B0604020202020204" pitchFamily="34" charset="0"/>
              <a:cs typeface="Arial" panose="020B0604020202020204" pitchFamily="34" charset="0"/>
            </a:endParaRPr>
          </a:p>
        </p:txBody>
      </p:sp>
      <p:sp>
        <p:nvSpPr>
          <p:cNvPr id="16" name="Rettangolo 15">
            <a:extLst>
              <a:ext uri="{FF2B5EF4-FFF2-40B4-BE49-F238E27FC236}">
                <a16:creationId xmlns:a16="http://schemas.microsoft.com/office/drawing/2014/main" id="{A496D284-9F44-6F93-BAE2-A74118276DCD}"/>
              </a:ext>
            </a:extLst>
          </p:cNvPr>
          <p:cNvSpPr/>
          <p:nvPr/>
        </p:nvSpPr>
        <p:spPr>
          <a:xfrm>
            <a:off x="250825" y="1290531"/>
            <a:ext cx="6962895" cy="276999"/>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1 ½” Forged body (</a:t>
            </a:r>
            <a:r>
              <a:rPr lang="en-US" sz="1200" b="1" dirty="0">
                <a:solidFill>
                  <a:srgbClr val="FF0000"/>
                </a:solidFill>
                <a:latin typeface="Arial" panose="020B0604020202020204" pitchFamily="34" charset="0"/>
                <a:cs typeface="Arial" panose="020B0604020202020204" pitchFamily="34" charset="0"/>
              </a:rPr>
              <a:t>FULL</a:t>
            </a:r>
            <a:r>
              <a:rPr lang="en-US" sz="1200" b="1" dirty="0">
                <a:latin typeface="Arial" panose="020B0604020202020204" pitchFamily="34" charset="0"/>
                <a:cs typeface="Arial" panose="020B0604020202020204" pitchFamily="34" charset="0"/>
              </a:rPr>
              <a:t>)                   1 ½”  AM body (</a:t>
            </a:r>
            <a:r>
              <a:rPr lang="en-US" sz="1200" b="1" dirty="0">
                <a:solidFill>
                  <a:srgbClr val="FF0000"/>
                </a:solidFill>
                <a:latin typeface="Arial" panose="020B0604020202020204" pitchFamily="34" charset="0"/>
                <a:cs typeface="Arial" panose="020B0604020202020204" pitchFamily="34" charset="0"/>
              </a:rPr>
              <a:t>HOLLOW</a:t>
            </a:r>
            <a:r>
              <a:rPr lang="en-US" sz="1200" b="1" dirty="0">
                <a:latin typeface="Arial" panose="020B0604020202020204" pitchFamily="34" charset="0"/>
                <a:cs typeface="Arial" panose="020B0604020202020204" pitchFamily="34" charset="0"/>
              </a:rPr>
              <a:t>)</a:t>
            </a:r>
            <a:endParaRPr lang="it-IT"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923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774CF91-B3A8-CEBF-AF47-E75228F50469}"/>
              </a:ext>
            </a:extLst>
          </p:cNvPr>
          <p:cNvSpPr txBox="1"/>
          <p:nvPr/>
        </p:nvSpPr>
        <p:spPr>
          <a:xfrm>
            <a:off x="203200" y="842963"/>
            <a:ext cx="8016875"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Why AM for oil &amp; gas business?</a:t>
            </a:r>
          </a:p>
        </p:txBody>
      </p:sp>
      <p:sp>
        <p:nvSpPr>
          <p:cNvPr id="3" name="Rettangolo 2">
            <a:extLst>
              <a:ext uri="{FF2B5EF4-FFF2-40B4-BE49-F238E27FC236}">
                <a16:creationId xmlns:a16="http://schemas.microsoft.com/office/drawing/2014/main" id="{22823E47-2244-DEDD-58A5-336237D3FBCE}"/>
              </a:ext>
            </a:extLst>
          </p:cNvPr>
          <p:cNvSpPr/>
          <p:nvPr/>
        </p:nvSpPr>
        <p:spPr>
          <a:xfrm>
            <a:off x="151030" y="1366183"/>
            <a:ext cx="8640545" cy="3347070"/>
          </a:xfrm>
          <a:prstGeom prst="rect">
            <a:avLst/>
          </a:prstGeom>
        </p:spPr>
        <p:txBody>
          <a:bodyPr wrap="square">
            <a:spAutoFit/>
          </a:bodyPr>
          <a:lstStyle/>
          <a:p>
            <a:r>
              <a:rPr lang="en-US" sz="1100" b="1" dirty="0">
                <a:solidFill>
                  <a:srgbClr val="FF0000"/>
                </a:solidFill>
                <a:latin typeface="Arial" panose="020B0604020202020204" pitchFamily="34" charset="0"/>
                <a:cs typeface="Arial" panose="020B0604020202020204" pitchFamily="34" charset="0"/>
              </a:rPr>
              <a:t>AM technology, </a:t>
            </a:r>
            <a:r>
              <a:rPr lang="en-US" sz="1100" b="1" u="sng" dirty="0">
                <a:solidFill>
                  <a:srgbClr val="FF0000"/>
                </a:solidFill>
                <a:latin typeface="Arial" panose="020B0604020202020204" pitchFamily="34" charset="0"/>
                <a:cs typeface="Arial" panose="020B0604020202020204" pitchFamily="34" charset="0"/>
              </a:rPr>
              <a:t>from a valve manufacturer prospective</a:t>
            </a:r>
            <a:r>
              <a:rPr lang="en-US" sz="1100" b="1" dirty="0">
                <a:latin typeface="Arial" panose="020B0604020202020204" pitchFamily="34" charset="0"/>
                <a:cs typeface="Arial" panose="020B0604020202020204" pitchFamily="34" charset="0"/>
              </a:rPr>
              <a:t>, will work in symbiosis with the traditional forging/casting process offering the following advantages: </a:t>
            </a:r>
            <a:endParaRPr lang="it-IT" sz="1100" b="1" dirty="0">
              <a:latin typeface="Arial" panose="020B0604020202020204" pitchFamily="34" charset="0"/>
              <a:cs typeface="Arial" panose="020B0604020202020204" pitchFamily="34" charset="0"/>
            </a:endParaRPr>
          </a:p>
          <a:p>
            <a:r>
              <a:rPr lang="en-US" sz="400" dirty="0">
                <a:latin typeface="Arial" panose="020B0604020202020204" pitchFamily="34" charset="0"/>
                <a:cs typeface="Arial" panose="020B0604020202020204" pitchFamily="34" charset="0"/>
              </a:rPr>
              <a:t> </a:t>
            </a:r>
          </a:p>
          <a:p>
            <a:r>
              <a:rPr lang="en-US" sz="900" b="1" u="sng" dirty="0">
                <a:latin typeface="Arial" panose="020B0604020202020204" pitchFamily="34" charset="0"/>
                <a:cs typeface="Arial" panose="020B0604020202020204" pitchFamily="34" charset="0"/>
              </a:rPr>
              <a:t>POSITIVE:</a:t>
            </a:r>
            <a:endParaRPr lang="it-IT" sz="900" b="1" u="sng" dirty="0">
              <a:latin typeface="Arial" panose="020B0604020202020204" pitchFamily="34" charset="0"/>
              <a:cs typeface="Arial" panose="020B0604020202020204" pitchFamily="34" charset="0"/>
            </a:endParaRPr>
          </a:p>
          <a:p>
            <a:pPr marL="342900" lvl="0" indent="-342900">
              <a:lnSpc>
                <a:spcPct val="150000"/>
              </a:lnSpc>
              <a:buFont typeface="+mj-lt"/>
              <a:buAutoNum type="arabicParenR"/>
            </a:pPr>
            <a:r>
              <a:rPr lang="en-US" sz="900" b="1" dirty="0">
                <a:solidFill>
                  <a:srgbClr val="FF0000"/>
                </a:solidFill>
                <a:latin typeface="Arial" panose="020B0604020202020204" pitchFamily="34" charset="0"/>
                <a:cs typeface="Arial" panose="020B0604020202020204" pitchFamily="34" charset="0"/>
              </a:rPr>
              <a:t>Bespoke: </a:t>
            </a:r>
            <a:r>
              <a:rPr lang="en-US" sz="900" dirty="0">
                <a:latin typeface="Arial" panose="020B0604020202020204" pitchFamily="34" charset="0"/>
                <a:cs typeface="Arial" panose="020B0604020202020204" pitchFamily="34" charset="0"/>
              </a:rPr>
              <a:t>It will be a winning strategy for the production of low batches in some special materials (e.g. CW-6MC) </a:t>
            </a:r>
          </a:p>
          <a:p>
            <a:pPr marL="342900" lvl="0" indent="-342900">
              <a:lnSpc>
                <a:spcPct val="150000"/>
              </a:lnSpc>
              <a:buFont typeface="+mj-lt"/>
              <a:buAutoNum type="arabicParenR"/>
            </a:pPr>
            <a:r>
              <a:rPr lang="en-US" sz="900" b="1" dirty="0">
                <a:solidFill>
                  <a:srgbClr val="FF0000"/>
                </a:solidFill>
                <a:latin typeface="Arial" panose="020B0604020202020204" pitchFamily="34" charset="0"/>
                <a:cs typeface="Arial" panose="020B0604020202020204" pitchFamily="34" charset="0"/>
              </a:rPr>
              <a:t>Freedom:</a:t>
            </a:r>
            <a:r>
              <a:rPr lang="en-US" sz="900" b="1"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you can reinvent the design, without the limits imposed by current production processes</a:t>
            </a:r>
          </a:p>
          <a:p>
            <a:pPr marL="342900" indent="-342900">
              <a:lnSpc>
                <a:spcPct val="150000"/>
              </a:lnSpc>
              <a:buFont typeface="+mj-lt"/>
              <a:buAutoNum type="arabicParenR"/>
            </a:pPr>
            <a:r>
              <a:rPr lang="en-US" sz="900" b="1" dirty="0">
                <a:solidFill>
                  <a:srgbClr val="FF0000"/>
                </a:solidFill>
                <a:latin typeface="Arial" panose="020B0604020202020204" pitchFamily="34" charset="0"/>
                <a:cs typeface="Arial" panose="020B0604020202020204" pitchFamily="34" charset="0"/>
              </a:rPr>
              <a:t>Lightweight:</a:t>
            </a:r>
            <a:r>
              <a:rPr lang="en-US" sz="900" dirty="0">
                <a:solidFill>
                  <a:srgbClr val="FF0000"/>
                </a:solidFill>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Weight reduction during the design phase </a:t>
            </a:r>
            <a:endParaRPr lang="it-IT" sz="900" dirty="0">
              <a:latin typeface="Arial" panose="020B0604020202020204" pitchFamily="34" charset="0"/>
              <a:cs typeface="Arial" panose="020B0604020202020204" pitchFamily="34" charset="0"/>
            </a:endParaRPr>
          </a:p>
          <a:p>
            <a:pPr marL="342900" lvl="0" indent="-342900">
              <a:lnSpc>
                <a:spcPct val="150000"/>
              </a:lnSpc>
              <a:buFont typeface="+mj-lt"/>
              <a:buAutoNum type="arabicParenR"/>
            </a:pPr>
            <a:r>
              <a:rPr lang="en-US" sz="900" b="1" dirty="0">
                <a:solidFill>
                  <a:srgbClr val="FF0000"/>
                </a:solidFill>
                <a:latin typeface="Arial" panose="020B0604020202020204" pitchFamily="34" charset="0"/>
                <a:cs typeface="Arial" panose="020B0604020202020204" pitchFamily="34" charset="0"/>
              </a:rPr>
              <a:t>Reduce tooling costs: </a:t>
            </a:r>
            <a:r>
              <a:rPr lang="en-US" sz="900" dirty="0">
                <a:latin typeface="Arial" panose="020B0604020202020204" pitchFamily="34" charset="0"/>
                <a:cs typeface="Arial" panose="020B0604020202020204" pitchFamily="34" charset="0"/>
              </a:rPr>
              <a:t>It will avoid the use of casting/forging patterns</a:t>
            </a:r>
            <a:endParaRPr lang="it-IT" sz="900" dirty="0">
              <a:latin typeface="Arial" panose="020B0604020202020204" pitchFamily="34" charset="0"/>
              <a:cs typeface="Arial" panose="020B0604020202020204" pitchFamily="34" charset="0"/>
            </a:endParaRPr>
          </a:p>
          <a:p>
            <a:pPr marL="342900" lvl="0" indent="-342900">
              <a:lnSpc>
                <a:spcPct val="150000"/>
              </a:lnSpc>
              <a:buFont typeface="+mj-lt"/>
              <a:buAutoNum type="arabicParenR"/>
            </a:pPr>
            <a:r>
              <a:rPr lang="en-US" sz="900" b="1" dirty="0">
                <a:solidFill>
                  <a:srgbClr val="FF0000"/>
                </a:solidFill>
                <a:latin typeface="Arial" panose="020B0604020202020204" pitchFamily="34" charset="0"/>
                <a:cs typeface="Arial" panose="020B0604020202020204" pitchFamily="34" charset="0"/>
              </a:rPr>
              <a:t>Material/Machining:  </a:t>
            </a:r>
            <a:r>
              <a:rPr lang="en-US" sz="900" dirty="0">
                <a:latin typeface="Arial" panose="020B0604020202020204" pitchFamily="34" charset="0"/>
                <a:cs typeface="Arial" panose="020B0604020202020204" pitchFamily="34" charset="0"/>
              </a:rPr>
              <a:t>AM allows us to print  hollow components, avoiding further machining steps and saving a lot of material</a:t>
            </a:r>
            <a:endParaRPr lang="it-IT" sz="900" dirty="0">
              <a:latin typeface="Arial" panose="020B0604020202020204" pitchFamily="34" charset="0"/>
              <a:cs typeface="Arial" panose="020B0604020202020204" pitchFamily="34" charset="0"/>
            </a:endParaRPr>
          </a:p>
          <a:p>
            <a:pPr marL="342900" lvl="0" indent="-342900">
              <a:lnSpc>
                <a:spcPct val="150000"/>
              </a:lnSpc>
              <a:buFont typeface="+mj-lt"/>
              <a:buAutoNum type="arabicParenR"/>
            </a:pPr>
            <a:r>
              <a:rPr lang="en-US" sz="900" b="1" dirty="0">
                <a:solidFill>
                  <a:srgbClr val="FF0000"/>
                </a:solidFill>
                <a:latin typeface="Arial" panose="020B0604020202020204" pitchFamily="34" charset="0"/>
                <a:cs typeface="Arial" panose="020B0604020202020204" pitchFamily="34" charset="0"/>
              </a:rPr>
              <a:t>Produce complex geometries:  </a:t>
            </a:r>
            <a:r>
              <a:rPr lang="en-US" sz="900" dirty="0">
                <a:latin typeface="Arial" panose="020B0604020202020204" pitchFamily="34" charset="0"/>
                <a:cs typeface="Arial" panose="020B0604020202020204" pitchFamily="34" charset="0"/>
              </a:rPr>
              <a:t>AM allows us to build components that could not be machined with conventional machine tools or electro-erosion (</a:t>
            </a:r>
            <a:r>
              <a:rPr lang="en-GB" sz="900" dirty="0">
                <a:latin typeface="Arial" panose="020B0604020202020204" pitchFamily="34" charset="0"/>
                <a:cs typeface="Arial" panose="020B0604020202020204" pitchFamily="34" charset="0"/>
              </a:rPr>
              <a:t>complex geometries</a:t>
            </a:r>
            <a:r>
              <a:rPr lang="it-IT" sz="900"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hidden features, thin walls, fine meshes….)</a:t>
            </a:r>
            <a:endParaRPr lang="it-IT" sz="900" dirty="0">
              <a:latin typeface="Arial" panose="020B0604020202020204" pitchFamily="34" charset="0"/>
              <a:cs typeface="Arial" panose="020B0604020202020204" pitchFamily="34" charset="0"/>
            </a:endParaRPr>
          </a:p>
          <a:p>
            <a:pPr marL="342900" lvl="0" indent="-342900">
              <a:lnSpc>
                <a:spcPct val="150000"/>
              </a:lnSpc>
              <a:buFont typeface="+mj-lt"/>
              <a:buAutoNum type="arabicParenR"/>
            </a:pPr>
            <a:r>
              <a:rPr lang="en-US" sz="900" b="1" dirty="0">
                <a:solidFill>
                  <a:srgbClr val="FF0000"/>
                </a:solidFill>
                <a:latin typeface="Arial" panose="020B0604020202020204" pitchFamily="34" charset="0"/>
                <a:cs typeface="Arial" panose="020B0604020202020204" pitchFamily="34" charset="0"/>
              </a:rPr>
              <a:t>Quality:</a:t>
            </a:r>
            <a:r>
              <a:rPr lang="en-US" sz="900" dirty="0">
                <a:latin typeface="Arial" panose="020B0604020202020204" pitchFamily="34" charset="0"/>
                <a:cs typeface="Arial" panose="020B0604020202020204" pitchFamily="34" charset="0"/>
              </a:rPr>
              <a:t> Mechanical and NDE results exceed the conventional standards expectations.</a:t>
            </a:r>
          </a:p>
          <a:p>
            <a:pPr marL="342900" lvl="0" indent="-342900">
              <a:lnSpc>
                <a:spcPct val="150000"/>
              </a:lnSpc>
              <a:buFont typeface="+mj-lt"/>
              <a:buAutoNum type="arabicParenR"/>
            </a:pPr>
            <a:r>
              <a:rPr lang="en-US" sz="900" b="1" dirty="0">
                <a:solidFill>
                  <a:srgbClr val="FF0000"/>
                </a:solidFill>
                <a:latin typeface="Arial" panose="020B0604020202020204" pitchFamily="34" charset="0"/>
                <a:cs typeface="Arial" panose="020B0604020202020204" pitchFamily="34" charset="0"/>
              </a:rPr>
              <a:t>Delivery time: </a:t>
            </a:r>
            <a:r>
              <a:rPr lang="en-US" sz="900" dirty="0">
                <a:latin typeface="Arial" panose="020B0604020202020204" pitchFamily="34" charset="0"/>
                <a:cs typeface="Arial" panose="020B0604020202020204" pitchFamily="34" charset="0"/>
              </a:rPr>
              <a:t>accelerating delivery for low batches  in some special materials </a:t>
            </a:r>
          </a:p>
          <a:p>
            <a:pPr lvl="0">
              <a:lnSpc>
                <a:spcPct val="150000"/>
              </a:lnSpc>
            </a:pPr>
            <a:endParaRPr lang="en-US" sz="200" dirty="0">
              <a:latin typeface="Arial" panose="020B0604020202020204" pitchFamily="34" charset="0"/>
              <a:cs typeface="Arial" panose="020B0604020202020204" pitchFamily="34" charset="0"/>
            </a:endParaRPr>
          </a:p>
          <a:p>
            <a:pPr lvl="0">
              <a:lnSpc>
                <a:spcPct val="150000"/>
              </a:lnSpc>
            </a:pPr>
            <a:r>
              <a:rPr lang="en-US" sz="900" b="1" u="sng" dirty="0">
                <a:latin typeface="Arial" panose="020B0604020202020204" pitchFamily="34" charset="0"/>
                <a:cs typeface="Arial" panose="020B0604020202020204" pitchFamily="34" charset="0"/>
              </a:rPr>
              <a:t>NEGATIVE: </a:t>
            </a:r>
          </a:p>
          <a:p>
            <a:pPr lvl="0">
              <a:lnSpc>
                <a:spcPct val="150000"/>
              </a:lnSpc>
            </a:pPr>
            <a:r>
              <a:rPr lang="en-US" sz="900" dirty="0">
                <a:latin typeface="Arial" panose="020B0604020202020204" pitchFamily="34" charset="0"/>
                <a:cs typeface="Arial" panose="020B0604020202020204" pitchFamily="34" charset="0"/>
              </a:rPr>
              <a:t>1) Currently not the best solution for high volume production... but there is no stopping technology!</a:t>
            </a:r>
          </a:p>
          <a:p>
            <a:pPr lvl="0">
              <a:lnSpc>
                <a:spcPct val="150000"/>
              </a:lnSpc>
            </a:pPr>
            <a:endParaRPr lang="it-IT" sz="1000" dirty="0">
              <a:latin typeface="Arial" panose="020B0604020202020204" pitchFamily="34" charset="0"/>
              <a:cs typeface="Arial" panose="020B0604020202020204" pitchFamily="34" charset="0"/>
            </a:endParaRPr>
          </a:p>
          <a:p>
            <a:endParaRPr lang="it-IT" sz="1000" dirty="0">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8B7552D3-8BFE-8B52-D890-CA47C1392F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3145" y="3617149"/>
            <a:ext cx="990030" cy="970726"/>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5" name="SHELL printer with 1 laser beam">
            <a:hlinkClick r:id="" action="ppaction://media"/>
            <a:extLst>
              <a:ext uri="{FF2B5EF4-FFF2-40B4-BE49-F238E27FC236}">
                <a16:creationId xmlns:a16="http://schemas.microsoft.com/office/drawing/2014/main" id="{9BDF0382-1C59-7710-9063-862BDFC5E54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641095" y="3723100"/>
            <a:ext cx="1010353" cy="568324"/>
          </a:xfrm>
          <a:prstGeom prst="rect">
            <a:avLst/>
          </a:prstGeom>
        </p:spPr>
      </p:pic>
      <p:pic>
        <p:nvPicPr>
          <p:cNvPr id="6" name="New SHELL printer with 4 laser beams">
            <a:hlinkClick r:id="" action="ppaction://media"/>
            <a:extLst>
              <a:ext uri="{FF2B5EF4-FFF2-40B4-BE49-F238E27FC236}">
                <a16:creationId xmlns:a16="http://schemas.microsoft.com/office/drawing/2014/main" id="{4BFC8064-BD1E-C1A8-EA74-95D5F168C18F}"/>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775276" y="3723099"/>
            <a:ext cx="1004041" cy="568325"/>
          </a:xfrm>
          <a:prstGeom prst="rect">
            <a:avLst/>
          </a:prstGeom>
        </p:spPr>
      </p:pic>
    </p:spTree>
    <p:extLst>
      <p:ext uri="{BB962C8B-B14F-4D97-AF65-F5344CB8AC3E}">
        <p14:creationId xmlns:p14="http://schemas.microsoft.com/office/powerpoint/2010/main" val="273953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3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0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774CF91-B3A8-CEBF-AF47-E75228F50469}"/>
              </a:ext>
            </a:extLst>
          </p:cNvPr>
          <p:cNvSpPr txBox="1"/>
          <p:nvPr/>
        </p:nvSpPr>
        <p:spPr>
          <a:xfrm>
            <a:off x="203200"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Why AM for oil &amp; gas business? </a:t>
            </a:r>
          </a:p>
          <a:p>
            <a:r>
              <a:rPr lang="en-US" sz="2800" b="1" dirty="0">
                <a:latin typeface="Arial" panose="020B0604020202020204" pitchFamily="34" charset="0"/>
                <a:cs typeface="Arial" panose="020B0604020202020204" pitchFamily="34" charset="0"/>
              </a:rPr>
              <a:t>Produce complex geometries</a:t>
            </a:r>
          </a:p>
        </p:txBody>
      </p:sp>
      <p:pic>
        <p:nvPicPr>
          <p:cNvPr id="7" name="Picture 2">
            <a:extLst>
              <a:ext uri="{FF2B5EF4-FFF2-40B4-BE49-F238E27FC236}">
                <a16:creationId xmlns:a16="http://schemas.microsoft.com/office/drawing/2014/main" id="{3121246F-90CE-DBB9-C947-B31134674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559" y="1855592"/>
            <a:ext cx="5478881" cy="2608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641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774CF91-B3A8-CEBF-AF47-E75228F50469}"/>
              </a:ext>
            </a:extLst>
          </p:cNvPr>
          <p:cNvSpPr txBox="1"/>
          <p:nvPr/>
        </p:nvSpPr>
        <p:spPr>
          <a:xfrm>
            <a:off x="203200" y="842963"/>
            <a:ext cx="8016875"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Now let’s go for the next step !</a:t>
            </a:r>
          </a:p>
        </p:txBody>
      </p:sp>
      <p:sp>
        <p:nvSpPr>
          <p:cNvPr id="3" name="Titolo 1">
            <a:extLst>
              <a:ext uri="{FF2B5EF4-FFF2-40B4-BE49-F238E27FC236}">
                <a16:creationId xmlns:a16="http://schemas.microsoft.com/office/drawing/2014/main" id="{059085C0-5F84-C81E-7170-A582EBBEDF67}"/>
              </a:ext>
            </a:extLst>
          </p:cNvPr>
          <p:cNvSpPr txBox="1">
            <a:spLocks/>
          </p:cNvSpPr>
          <p:nvPr/>
        </p:nvSpPr>
        <p:spPr>
          <a:xfrm>
            <a:off x="138113" y="1288998"/>
            <a:ext cx="8679947" cy="24787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dirty="0">
                <a:latin typeface="Arial" panose="020B0604020202020204" pitchFamily="34" charset="0"/>
                <a:cs typeface="Arial" panose="020B0604020202020204" pitchFamily="34" charset="0"/>
              </a:rPr>
              <a:t>1)  Complete the NACE test (</a:t>
            </a:r>
            <a:r>
              <a:rPr lang="en-GB" sz="1400" b="1" dirty="0">
                <a:solidFill>
                  <a:srgbClr val="FF0000"/>
                </a:solidFill>
                <a:latin typeface="Arial" panose="020B0604020202020204" pitchFamily="34" charset="0"/>
                <a:cs typeface="Arial" panose="020B0604020202020204" pitchFamily="34" charset="0"/>
              </a:rPr>
              <a:t>MR0175</a:t>
            </a:r>
            <a:r>
              <a:rPr lang="en-GB" sz="14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ISO15156-1-2-3,  </a:t>
            </a:r>
            <a:r>
              <a:rPr lang="en-US" sz="1400" b="1" dirty="0">
                <a:solidFill>
                  <a:srgbClr val="FF0000"/>
                </a:solidFill>
                <a:latin typeface="Arial" panose="020B0604020202020204" pitchFamily="34" charset="0"/>
                <a:cs typeface="Arial" panose="020B0604020202020204" pitchFamily="34" charset="0"/>
              </a:rPr>
              <a:t>MR0103</a:t>
            </a:r>
            <a:r>
              <a:rPr lang="en-US" sz="1400" b="1" dirty="0">
                <a:latin typeface="Arial" panose="020B0604020202020204" pitchFamily="34" charset="0"/>
                <a:cs typeface="Arial" panose="020B0604020202020204" pitchFamily="34" charset="0"/>
              </a:rPr>
              <a:t>/ISO17495-1):</a:t>
            </a:r>
          </a:p>
          <a:p>
            <a:pPr marL="342900" indent="-342900" algn="l">
              <a:buFont typeface="Wingdings" panose="05000000000000000000" pitchFamily="2" charset="2"/>
              <a:buChar char="Ø"/>
            </a:pPr>
            <a:endParaRPr lang="en-US" sz="1400" b="1" dirty="0">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Ø"/>
            </a:pPr>
            <a:r>
              <a:rPr lang="en-US" sz="1400" b="1" dirty="0">
                <a:latin typeface="Arial" panose="020B0604020202020204" pitchFamily="34" charset="0"/>
                <a:cs typeface="Arial" panose="020B0604020202020204" pitchFamily="34" charset="0"/>
              </a:rPr>
              <a:t> S.S.C.C. NACE </a:t>
            </a:r>
            <a:r>
              <a:rPr lang="en-US" sz="1400" b="1" dirty="0">
                <a:solidFill>
                  <a:srgbClr val="FF0000"/>
                </a:solidFill>
                <a:latin typeface="Arial" panose="020B0604020202020204" pitchFamily="34" charset="0"/>
                <a:cs typeface="Arial" panose="020B0604020202020204" pitchFamily="34" charset="0"/>
              </a:rPr>
              <a:t>TM0177 method A</a:t>
            </a:r>
            <a:r>
              <a:rPr lang="en-US" sz="1400" b="1" dirty="0">
                <a:latin typeface="Arial" panose="020B0604020202020204" pitchFamily="34" charset="0"/>
                <a:cs typeface="Arial" panose="020B0604020202020204" pitchFamily="34" charset="0"/>
              </a:rPr>
              <a:t> (Tensile test) 720h</a:t>
            </a:r>
            <a:endParaRPr lang="it-IT" sz="1400" b="1" dirty="0">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Ø"/>
            </a:pPr>
            <a:r>
              <a:rPr lang="en-US" sz="1400" b="1" dirty="0">
                <a:latin typeface="Arial" panose="020B0604020202020204" pitchFamily="34" charset="0"/>
                <a:cs typeface="Arial" panose="020B0604020202020204" pitchFamily="34" charset="0"/>
              </a:rPr>
              <a:t> S.S.C.C. NACE </a:t>
            </a:r>
            <a:r>
              <a:rPr lang="en-US" sz="1400" b="1" dirty="0">
                <a:solidFill>
                  <a:srgbClr val="FF0000"/>
                </a:solidFill>
                <a:latin typeface="Arial" panose="020B0604020202020204" pitchFamily="34" charset="0"/>
                <a:cs typeface="Arial" panose="020B0604020202020204" pitchFamily="34" charset="0"/>
              </a:rPr>
              <a:t>TM0177 method B</a:t>
            </a:r>
            <a:r>
              <a:rPr lang="en-US" sz="1400" b="1" dirty="0">
                <a:latin typeface="Arial" panose="020B0604020202020204" pitchFamily="34" charset="0"/>
                <a:cs typeface="Arial" panose="020B0604020202020204" pitchFamily="34" charset="0"/>
              </a:rPr>
              <a:t> (</a:t>
            </a:r>
            <a:r>
              <a:rPr lang="en-GB" sz="1400" b="1" dirty="0">
                <a:latin typeface="Arial" panose="020B0604020202020204" pitchFamily="34" charset="0"/>
                <a:cs typeface="Arial" panose="020B0604020202020204" pitchFamily="34" charset="0"/>
              </a:rPr>
              <a:t>Bent-Beam test</a:t>
            </a:r>
            <a:r>
              <a:rPr lang="en-US" sz="1400" b="1" dirty="0">
                <a:latin typeface="Arial" panose="020B0604020202020204" pitchFamily="34" charset="0"/>
                <a:cs typeface="Arial" panose="020B0604020202020204" pitchFamily="34" charset="0"/>
              </a:rPr>
              <a:t>) 720h</a:t>
            </a:r>
            <a:endParaRPr lang="it-IT" sz="1400" b="1" dirty="0">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Ø"/>
            </a:pPr>
            <a:r>
              <a:rPr lang="en-US" sz="1400" b="1" dirty="0">
                <a:latin typeface="Arial" panose="020B0604020202020204" pitchFamily="34" charset="0"/>
                <a:cs typeface="Arial" panose="020B0604020202020204" pitchFamily="34" charset="0"/>
              </a:rPr>
              <a:t> S.S.C.C. NACE </a:t>
            </a:r>
            <a:r>
              <a:rPr lang="en-US" sz="1400" b="1" dirty="0">
                <a:solidFill>
                  <a:srgbClr val="FF0000"/>
                </a:solidFill>
                <a:latin typeface="Arial" panose="020B0604020202020204" pitchFamily="34" charset="0"/>
                <a:cs typeface="Arial" panose="020B0604020202020204" pitchFamily="34" charset="0"/>
              </a:rPr>
              <a:t>TM0177 method C </a:t>
            </a:r>
            <a:r>
              <a:rPr lang="en-US" sz="1400" b="1" dirty="0">
                <a:latin typeface="Arial" panose="020B0604020202020204" pitchFamily="34" charset="0"/>
                <a:cs typeface="Arial" panose="020B0604020202020204" pitchFamily="34" charset="0"/>
              </a:rPr>
              <a:t>(Stressed C-Ring test) 720h</a:t>
            </a:r>
            <a:endParaRPr lang="it-IT" sz="1400" b="1" dirty="0">
              <a:latin typeface="Arial" panose="020B0604020202020204" pitchFamily="34" charset="0"/>
              <a:cs typeface="Arial" panose="020B0604020202020204" pitchFamily="34" charset="0"/>
            </a:endParaRPr>
          </a:p>
          <a:p>
            <a:pPr algn="l"/>
            <a:r>
              <a:rPr lang="en-US" sz="1400" b="1" dirty="0">
                <a:latin typeface="Arial" panose="020B0604020202020204" pitchFamily="34" charset="0"/>
                <a:cs typeface="Arial" panose="020B0604020202020204" pitchFamily="34" charset="0"/>
              </a:rPr>
              <a:t>  </a:t>
            </a:r>
            <a:endParaRPr lang="en-US" sz="1400" b="1" dirty="0">
              <a:solidFill>
                <a:srgbClr val="FF0000"/>
              </a:solidFill>
              <a:latin typeface="Arial" panose="020B0604020202020204" pitchFamily="34" charset="0"/>
              <a:cs typeface="Arial" panose="020B0604020202020204" pitchFamily="34" charset="0"/>
            </a:endParaRPr>
          </a:p>
          <a:p>
            <a:pPr algn="l"/>
            <a:r>
              <a:rPr lang="en-US" sz="1400" b="1" dirty="0">
                <a:latin typeface="Arial" panose="020B0604020202020204" pitchFamily="34" charset="0"/>
                <a:cs typeface="Arial" panose="020B0604020202020204" pitchFamily="34" charset="0"/>
              </a:rPr>
              <a:t>      </a:t>
            </a:r>
            <a:endParaRPr lang="it-IT" sz="1200" b="1" dirty="0">
              <a:latin typeface="Arial" panose="020B0604020202020204" pitchFamily="34" charset="0"/>
              <a:cs typeface="Arial" panose="020B0604020202020204" pitchFamily="34" charset="0"/>
            </a:endParaRPr>
          </a:p>
          <a:p>
            <a:pPr marL="457200" indent="-457200" algn="l">
              <a:buAutoNum type="arabicParenR"/>
            </a:pPr>
            <a:endParaRPr lang="it-IT" sz="1200" b="1" dirty="0">
              <a:latin typeface="Arial" panose="020B0604020202020204" pitchFamily="34" charset="0"/>
              <a:cs typeface="Arial" panose="020B0604020202020204" pitchFamily="34" charset="0"/>
            </a:endParaRPr>
          </a:p>
          <a:p>
            <a:pPr marL="457200" indent="-457200" algn="l">
              <a:buAutoNum type="arabicParenR"/>
            </a:pPr>
            <a:endParaRPr lang="it-IT" sz="1200" b="1" dirty="0">
              <a:latin typeface="Arial" panose="020B0604020202020204" pitchFamily="34" charset="0"/>
              <a:cs typeface="Arial" panose="020B0604020202020204" pitchFamily="34" charset="0"/>
            </a:endParaRPr>
          </a:p>
          <a:p>
            <a:pPr marL="457200" indent="-457200" algn="l">
              <a:buAutoNum type="arabicParenR"/>
            </a:pPr>
            <a:endParaRPr lang="it-IT" sz="1200" b="1" dirty="0">
              <a:latin typeface="Arial" panose="020B0604020202020204" pitchFamily="34" charset="0"/>
              <a:cs typeface="Arial" panose="020B0604020202020204" pitchFamily="34" charset="0"/>
            </a:endParaRPr>
          </a:p>
          <a:p>
            <a:pPr marL="457200" indent="-457200" algn="l">
              <a:buAutoNum type="arabicParenR"/>
            </a:pPr>
            <a:endParaRPr lang="it-IT" sz="1200" b="1" dirty="0">
              <a:latin typeface="Arial" panose="020B0604020202020204" pitchFamily="34" charset="0"/>
              <a:cs typeface="Arial" panose="020B0604020202020204" pitchFamily="34" charset="0"/>
            </a:endParaRPr>
          </a:p>
          <a:p>
            <a:pPr marL="457200" indent="-457200" algn="l">
              <a:buAutoNum type="arabicParenR"/>
            </a:pPr>
            <a:endParaRPr lang="it-IT" sz="1200" b="1" dirty="0">
              <a:latin typeface="Arial" panose="020B0604020202020204" pitchFamily="34" charset="0"/>
              <a:cs typeface="Arial" panose="020B0604020202020204" pitchFamily="34" charset="0"/>
            </a:endParaRPr>
          </a:p>
          <a:p>
            <a:pPr algn="l"/>
            <a:endParaRPr lang="it-IT" sz="1200" b="1" dirty="0">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86B226F9-3AD0-2282-0C5F-6BBB542ADA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940" y="2528395"/>
            <a:ext cx="1817185" cy="1998664"/>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a:extLst>
              <a:ext uri="{FF2B5EF4-FFF2-40B4-BE49-F238E27FC236}">
                <a16:creationId xmlns:a16="http://schemas.microsoft.com/office/drawing/2014/main" id="{10D3278D-D882-D2A0-5C8C-B6C87BA30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504" y="3236453"/>
            <a:ext cx="2151009" cy="129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a:extLst>
              <a:ext uri="{FF2B5EF4-FFF2-40B4-BE49-F238E27FC236}">
                <a16:creationId xmlns:a16="http://schemas.microsoft.com/office/drawing/2014/main" id="{36D0664F-C327-2CD8-2222-0CB08DE9D9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417" y="2617300"/>
            <a:ext cx="3437255" cy="1989728"/>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8" name="Immagine 7">
            <a:extLst>
              <a:ext uri="{FF2B5EF4-FFF2-40B4-BE49-F238E27FC236}">
                <a16:creationId xmlns:a16="http://schemas.microsoft.com/office/drawing/2014/main" id="{17FBF26F-77FA-F8D6-5C70-4DC841C9D3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28806" y="1635439"/>
            <a:ext cx="1103866" cy="580932"/>
          </a:xfrm>
          <a:prstGeom prst="rect">
            <a:avLst/>
          </a:prstGeom>
        </p:spPr>
      </p:pic>
    </p:spTree>
    <p:extLst>
      <p:ext uri="{BB962C8B-B14F-4D97-AF65-F5344CB8AC3E}">
        <p14:creationId xmlns:p14="http://schemas.microsoft.com/office/powerpoint/2010/main" val="3011276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826B4A1B-6C89-2B04-E204-E517FFCC2B53}"/>
              </a:ext>
            </a:extLst>
          </p:cNvPr>
          <p:cNvSpPr txBox="1">
            <a:spLocks/>
          </p:cNvSpPr>
          <p:nvPr/>
        </p:nvSpPr>
        <p:spPr>
          <a:xfrm>
            <a:off x="250825" y="3668572"/>
            <a:ext cx="9073612" cy="9050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200" b="1" dirty="0">
                <a:latin typeface="Arial" panose="020B0604020202020204" pitchFamily="34" charset="0"/>
                <a:cs typeface="Arial" panose="020B0604020202020204" pitchFamily="34" charset="0"/>
              </a:rPr>
              <a:t>2)   AM valve will be installed on a </a:t>
            </a:r>
            <a:r>
              <a:rPr lang="en-US" sz="1200" b="1" dirty="0">
                <a:solidFill>
                  <a:srgbClr val="FF0000"/>
                </a:solidFill>
                <a:latin typeface="Arial" panose="020B0604020202020204" pitchFamily="34" charset="0"/>
                <a:cs typeface="Arial" panose="020B0604020202020204" pitchFamily="34" charset="0"/>
              </a:rPr>
              <a:t>Shell refinery for a live test) </a:t>
            </a:r>
          </a:p>
          <a:p>
            <a:pPr algn="l"/>
            <a:r>
              <a:rPr lang="en-US" sz="1200" b="1" dirty="0">
                <a:latin typeface="Arial" panose="020B0604020202020204" pitchFamily="34" charset="0"/>
                <a:cs typeface="Arial" panose="020B0604020202020204" pitchFamily="34" charset="0"/>
              </a:rPr>
              <a:t>      (Shell Energy and Chemicals Park Rotterdam)</a:t>
            </a:r>
          </a:p>
          <a:p>
            <a:pPr algn="l"/>
            <a:endParaRPr lang="en-US" sz="1200" dirty="0">
              <a:latin typeface="Arial" panose="020B0604020202020204" pitchFamily="34" charset="0"/>
              <a:cs typeface="Arial" panose="020B0604020202020204" pitchFamily="34" charset="0"/>
            </a:endParaRPr>
          </a:p>
          <a:p>
            <a:pPr algn="l"/>
            <a:r>
              <a:rPr lang="en-US" sz="1200" b="1" dirty="0">
                <a:latin typeface="Arial" panose="020B0604020202020204" pitchFamily="34" charset="0"/>
                <a:cs typeface="Arial" panose="020B0604020202020204" pitchFamily="34" charset="0"/>
              </a:rPr>
              <a:t>3)   Work with </a:t>
            </a:r>
            <a:r>
              <a:rPr lang="en-US" sz="1200" b="1" dirty="0">
                <a:solidFill>
                  <a:srgbClr val="FF0000"/>
                </a:solidFill>
                <a:latin typeface="Arial" panose="020B0604020202020204" pitchFamily="34" charset="0"/>
                <a:cs typeface="Arial" panose="020B0604020202020204" pitchFamily="34" charset="0"/>
              </a:rPr>
              <a:t>ASME B16.34 </a:t>
            </a:r>
            <a:r>
              <a:rPr lang="en-US" sz="1200" b="1" dirty="0">
                <a:latin typeface="Arial" panose="020B0604020202020204" pitchFamily="34" charset="0"/>
                <a:cs typeface="Arial" panose="020B0604020202020204" pitchFamily="34" charset="0"/>
              </a:rPr>
              <a:t>committee to introduce AM materials</a:t>
            </a:r>
            <a:endParaRPr lang="it-IT" sz="1200" b="1" dirty="0">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305FF7AC-6936-4A70-E641-B5CEDCAE938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20293" y="1436059"/>
            <a:ext cx="3895135" cy="2162636"/>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3">
            <a:extLst>
              <a:ext uri="{FF2B5EF4-FFF2-40B4-BE49-F238E27FC236}">
                <a16:creationId xmlns:a16="http://schemas.microsoft.com/office/drawing/2014/main" id="{0A6B0F15-D1D7-8D27-B59D-F8F25245C8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16732" y="1775900"/>
            <a:ext cx="905002" cy="905002"/>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357D2C39-8800-7069-01FE-945778FBD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9446" y="2680902"/>
            <a:ext cx="905002" cy="476276"/>
          </a:xfrm>
          <a:prstGeom prst="rect">
            <a:avLst/>
          </a:prstGeom>
        </p:spPr>
      </p:pic>
      <p:pic>
        <p:nvPicPr>
          <p:cNvPr id="12" name="Picture 2">
            <a:extLst>
              <a:ext uri="{FF2B5EF4-FFF2-40B4-BE49-F238E27FC236}">
                <a16:creationId xmlns:a16="http://schemas.microsoft.com/office/drawing/2014/main" id="{3138101E-7F30-2055-D3C0-76F35695CC2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76842" y="1395776"/>
            <a:ext cx="3048021" cy="2683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Bonney Forge - Crunchbase Company Profile &amp; Funding">
            <a:extLst>
              <a:ext uri="{FF2B5EF4-FFF2-40B4-BE49-F238E27FC236}">
                <a16:creationId xmlns:a16="http://schemas.microsoft.com/office/drawing/2014/main" id="{A3DDA548-201B-6E99-3AF7-E3E37D6781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3246" y="3627029"/>
            <a:ext cx="905002" cy="905002"/>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C9F788B3-6C75-8D03-9A42-9854D226B2DA}"/>
              </a:ext>
            </a:extLst>
          </p:cNvPr>
          <p:cNvSpPr txBox="1"/>
          <p:nvPr/>
        </p:nvSpPr>
        <p:spPr>
          <a:xfrm>
            <a:off x="203200" y="842963"/>
            <a:ext cx="8016875"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Now let’s go for the next step !</a:t>
            </a:r>
          </a:p>
        </p:txBody>
      </p:sp>
    </p:spTree>
    <p:extLst>
      <p:ext uri="{BB962C8B-B14F-4D97-AF65-F5344CB8AC3E}">
        <p14:creationId xmlns:p14="http://schemas.microsoft.com/office/powerpoint/2010/main" val="2137025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846659"/>
            <a:ext cx="8580755" cy="470077"/>
          </a:xfrm>
        </p:spPr>
        <p:txBody>
          <a:bodyPr/>
          <a:lstStyle/>
          <a:p>
            <a:pPr>
              <a:lnSpc>
                <a:spcPct val="100000"/>
              </a:lnSpc>
            </a:pPr>
            <a:r>
              <a:rPr lang="en-US" sz="2800" dirty="0"/>
              <a:t>Coming together is a beginning, staying together is progress, working together is success.</a:t>
            </a:r>
            <a:endParaRPr lang="it-IT" sz="2800" dirty="0"/>
          </a:p>
        </p:txBody>
      </p:sp>
      <p:sp>
        <p:nvSpPr>
          <p:cNvPr id="3" name="Rettangolo 2">
            <a:extLst>
              <a:ext uri="{FF2B5EF4-FFF2-40B4-BE49-F238E27FC236}">
                <a16:creationId xmlns:a16="http://schemas.microsoft.com/office/drawing/2014/main" id="{236E5493-5060-04D6-805A-E5F8BD808414}"/>
              </a:ext>
            </a:extLst>
          </p:cNvPr>
          <p:cNvSpPr/>
          <p:nvPr/>
        </p:nvSpPr>
        <p:spPr>
          <a:xfrm>
            <a:off x="250825" y="1748636"/>
            <a:ext cx="6416675" cy="2839239"/>
          </a:xfrm>
          <a:prstGeom prst="rect">
            <a:avLst/>
          </a:prstGeom>
        </p:spPr>
        <p:txBody>
          <a:bodyPr wrap="square">
            <a:spAutoFit/>
          </a:bodyPr>
          <a:lstStyle/>
          <a:p>
            <a:pPr algn="just"/>
            <a:r>
              <a:rPr lang="en-GB" sz="1600" b="1" dirty="0">
                <a:latin typeface="Arial" panose="020B0604020202020204" pitchFamily="34" charset="0"/>
                <a:cs typeface="Arial" panose="020B0604020202020204" pitchFamily="34" charset="0"/>
              </a:rPr>
              <a:t>About Bonney Forge</a:t>
            </a:r>
          </a:p>
          <a:p>
            <a:pPr algn="just"/>
            <a:r>
              <a:rPr lang="en-US" sz="1200" dirty="0">
                <a:latin typeface="Arial" panose="020B0604020202020204" pitchFamily="34" charset="0"/>
                <a:cs typeface="Arial" panose="020B0604020202020204" pitchFamily="34" charset="0"/>
              </a:rPr>
              <a:t>Bonney Forge is a legacy brand leader in the </a:t>
            </a:r>
            <a:r>
              <a:rPr lang="en-US" sz="1200" dirty="0">
                <a:solidFill>
                  <a:srgbClr val="296AA6"/>
                </a:solidFill>
                <a:latin typeface="Arial" panose="020B0604020202020204" pitchFamily="34" charset="0"/>
                <a:cs typeface="Arial" panose="020B0604020202020204" pitchFamily="34" charset="0"/>
              </a:rPr>
              <a:t>manufacturing of critical service valves &amp; fittings</a:t>
            </a:r>
            <a:r>
              <a:rPr lang="en-US" sz="1200" dirty="0">
                <a:solidFill>
                  <a:srgbClr val="FF0000"/>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founded in 1876. </a:t>
            </a:r>
          </a:p>
          <a:p>
            <a:pPr algn="just"/>
            <a:r>
              <a:rPr lang="en-US" sz="1200" dirty="0">
                <a:latin typeface="Arial" panose="020B0604020202020204" pitchFamily="34" charset="0"/>
                <a:cs typeface="Arial" panose="020B0604020202020204" pitchFamily="34" charset="0"/>
              </a:rPr>
              <a:t>Today the corporate is a privately owned US enterprise guided by </a:t>
            </a:r>
            <a:r>
              <a:rPr lang="en-US" sz="1200" dirty="0" err="1">
                <a:latin typeface="Arial" panose="020B0604020202020204" pitchFamily="34" charset="0"/>
                <a:cs typeface="Arial" panose="020B0604020202020204" pitchFamily="34" charset="0"/>
              </a:rPr>
              <a:t>Mr</a:t>
            </a:r>
            <a:r>
              <a:rPr lang="en-US" sz="1200" dirty="0">
                <a:latin typeface="Arial" panose="020B0604020202020204" pitchFamily="34" charset="0"/>
                <a:cs typeface="Arial" panose="020B0604020202020204" pitchFamily="34" charset="0"/>
              </a:rPr>
              <a:t> John A. Leone and has over 700 employees located in 4 global manufacturing locations:</a:t>
            </a:r>
            <a:r>
              <a:rPr lang="it-IT" sz="1200" dirty="0">
                <a:latin typeface="Arial" panose="020B0604020202020204" pitchFamily="34" charset="0"/>
                <a:cs typeface="Arial" panose="020B0604020202020204" pitchFamily="34" charset="0"/>
              </a:rPr>
              <a:t> B.F.E. (ITALY), BFC (USA), </a:t>
            </a:r>
            <a:r>
              <a:rPr lang="en-US" sz="1200" dirty="0">
                <a:latin typeface="Arial" panose="020B0604020202020204" pitchFamily="34" charset="0"/>
                <a:cs typeface="Arial" panose="020B0604020202020204" pitchFamily="34" charset="0"/>
              </a:rPr>
              <a:t>BFS (CHINA), </a:t>
            </a:r>
            <a:r>
              <a:rPr lang="it-IT" sz="1200" dirty="0">
                <a:latin typeface="Arial" panose="020B0604020202020204" pitchFamily="34" charset="0"/>
                <a:cs typeface="Arial" panose="020B0604020202020204" pitchFamily="34" charset="0"/>
              </a:rPr>
              <a:t>WFI (USA).</a:t>
            </a:r>
          </a:p>
          <a:p>
            <a:pPr algn="just"/>
            <a:endParaRPr lang="it-IT" sz="1050" dirty="0">
              <a:latin typeface="Arial" panose="020B0604020202020204" pitchFamily="34" charset="0"/>
              <a:cs typeface="Arial" panose="020B0604020202020204" pitchFamily="34" charset="0"/>
            </a:endParaRPr>
          </a:p>
          <a:p>
            <a:pPr algn="just"/>
            <a:r>
              <a:rPr lang="en-US" sz="1600" b="1" dirty="0">
                <a:latin typeface="Arial" panose="020B0604020202020204" pitchFamily="34" charset="0"/>
                <a:cs typeface="Arial" panose="020B0604020202020204" pitchFamily="34" charset="0"/>
              </a:rPr>
              <a:t>Why an AM collaboration between SHELL and B.F.E. Bonney Forge?</a:t>
            </a:r>
          </a:p>
          <a:p>
            <a:r>
              <a:rPr lang="en-US" sz="1200" dirty="0">
                <a:latin typeface="Arial" panose="020B0604020202020204" pitchFamily="34" charset="0"/>
                <a:cs typeface="Arial" panose="020B0604020202020204" pitchFamily="34" charset="0"/>
              </a:rPr>
              <a:t>Shell uses 3D printing to print spare parts on demand, develop novel equipment, and rapidly prototype engineering designs. </a:t>
            </a:r>
            <a:r>
              <a:rPr lang="en-US" sz="1200" dirty="0">
                <a:solidFill>
                  <a:srgbClr val="296AA6"/>
                </a:solidFill>
                <a:latin typeface="Arial" panose="020B0604020202020204" pitchFamily="34" charset="0"/>
                <a:cs typeface="Arial" panose="020B0604020202020204" pitchFamily="34" charset="0"/>
              </a:rPr>
              <a:t>They selected B.F.E. to help demonstrate the suitability of the AM process in the oil &amp; gas sector. </a:t>
            </a:r>
            <a:r>
              <a:rPr lang="en-US" sz="1200" dirty="0">
                <a:latin typeface="Arial" panose="020B0604020202020204" pitchFamily="34" charset="0"/>
                <a:cs typeface="Arial" panose="020B0604020202020204" pitchFamily="34" charset="0"/>
              </a:rPr>
              <a:t>Valves are amongst the first lines of defense to guarantee the control and containment of all mediums, thus avoiding major accidents and dangerous exposure to people and to the environment.</a:t>
            </a:r>
            <a:endParaRPr lang="it-IT" sz="1200" dirty="0">
              <a:latin typeface="Arial" panose="020B0604020202020204" pitchFamily="34" charset="0"/>
              <a:cs typeface="Arial" panose="020B0604020202020204" pitchFamily="34" charset="0"/>
            </a:endParaRPr>
          </a:p>
        </p:txBody>
      </p:sp>
      <p:pic>
        <p:nvPicPr>
          <p:cNvPr id="4" name="Picture 9">
            <a:extLst>
              <a:ext uri="{FF2B5EF4-FFF2-40B4-BE49-F238E27FC236}">
                <a16:creationId xmlns:a16="http://schemas.microsoft.com/office/drawing/2014/main" id="{FE78E144-638C-7619-2170-1D76DFB7B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9535" y="2051958"/>
            <a:ext cx="2238209" cy="519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0C337420-7EBC-158C-89E6-AC27864507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272867" y="3067166"/>
            <a:ext cx="1379740" cy="137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372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774CF91-B3A8-CEBF-AF47-E75228F50469}"/>
              </a:ext>
            </a:extLst>
          </p:cNvPr>
          <p:cNvSpPr txBox="1"/>
          <p:nvPr/>
        </p:nvSpPr>
        <p:spPr>
          <a:xfrm>
            <a:off x="203200" y="842963"/>
            <a:ext cx="8016875"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A technical milestone!</a:t>
            </a:r>
          </a:p>
        </p:txBody>
      </p:sp>
      <p:sp>
        <p:nvSpPr>
          <p:cNvPr id="7" name="Rettangolo 6">
            <a:extLst>
              <a:ext uri="{FF2B5EF4-FFF2-40B4-BE49-F238E27FC236}">
                <a16:creationId xmlns:a16="http://schemas.microsoft.com/office/drawing/2014/main" id="{8B6075EB-A5CD-0321-64B6-2E1721FE52BB}"/>
              </a:ext>
            </a:extLst>
          </p:cNvPr>
          <p:cNvSpPr/>
          <p:nvPr/>
        </p:nvSpPr>
        <p:spPr>
          <a:xfrm>
            <a:off x="250825" y="1388881"/>
            <a:ext cx="8457746" cy="523220"/>
          </a:xfrm>
          <a:prstGeom prst="rect">
            <a:avLst/>
          </a:prstGeom>
        </p:spPr>
        <p:txBody>
          <a:bodyPr wrap="square">
            <a:spAutoFit/>
          </a:bodyPr>
          <a:lstStyle/>
          <a:p>
            <a:pPr algn="just"/>
            <a:r>
              <a:rPr lang="en-US" sz="1400" dirty="0">
                <a:latin typeface="Arial" panose="020B0604020202020204" pitchFamily="34" charset="0"/>
                <a:cs typeface="Arial" panose="020B0604020202020204" pitchFamily="34" charset="0"/>
              </a:rPr>
              <a:t>The scope of this pioneer work is to demonstrate the benefits and safety of valves manufactured with </a:t>
            </a:r>
            <a:r>
              <a:rPr lang="en-US" sz="1400" dirty="0">
                <a:solidFill>
                  <a:srgbClr val="FF0000"/>
                </a:solidFill>
                <a:latin typeface="Arial" panose="020B0604020202020204" pitchFamily="34" charset="0"/>
                <a:cs typeface="Arial" panose="020B0604020202020204" pitchFamily="34" charset="0"/>
              </a:rPr>
              <a:t>AM technology, which will open a new frontier in the energy sector</a:t>
            </a:r>
            <a:r>
              <a:rPr lang="en-US" sz="1400" dirty="0">
                <a:latin typeface="Arial" panose="020B0604020202020204" pitchFamily="34" charset="0"/>
                <a:cs typeface="Arial" panose="020B0604020202020204" pitchFamily="34" charset="0"/>
              </a:rPr>
              <a:t>.</a:t>
            </a:r>
            <a:r>
              <a:rPr lang="it-IT" sz="1400" dirty="0">
                <a:latin typeface="Arial" panose="020B0604020202020204" pitchFamily="34" charset="0"/>
                <a:cs typeface="Arial" panose="020B0604020202020204" pitchFamily="34" charset="0"/>
              </a:rPr>
              <a:t> </a:t>
            </a:r>
          </a:p>
        </p:txBody>
      </p:sp>
      <p:pic>
        <p:nvPicPr>
          <p:cNvPr id="9" name="Picture 3">
            <a:extLst>
              <a:ext uri="{FF2B5EF4-FFF2-40B4-BE49-F238E27FC236}">
                <a16:creationId xmlns:a16="http://schemas.microsoft.com/office/drawing/2014/main" id="{8A27F4A2-CD92-8433-AAF8-480EBA835D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306290" y="2818629"/>
            <a:ext cx="1415788" cy="1415788"/>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065D65BA-AF91-5F2E-3DB6-BD7F7CE78A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7985" y="2078680"/>
            <a:ext cx="968186" cy="509528"/>
          </a:xfrm>
          <a:prstGeom prst="rect">
            <a:avLst/>
          </a:prstGeom>
        </p:spPr>
      </p:pic>
      <p:pic>
        <p:nvPicPr>
          <p:cNvPr id="11" name="Picture 2" descr="Bonney Forge - Crunchbase Company Profile &amp; Funding">
            <a:extLst>
              <a:ext uri="{FF2B5EF4-FFF2-40B4-BE49-F238E27FC236}">
                <a16:creationId xmlns:a16="http://schemas.microsoft.com/office/drawing/2014/main" id="{2476C79E-51A1-81C9-E434-CF8E67398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941771"/>
            <a:ext cx="710279" cy="7102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48B53294-32EB-530A-BDFD-D1FB64BEC7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6560" y="1941771"/>
            <a:ext cx="4971189" cy="2474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ttangolo 12">
            <a:extLst>
              <a:ext uri="{FF2B5EF4-FFF2-40B4-BE49-F238E27FC236}">
                <a16:creationId xmlns:a16="http://schemas.microsoft.com/office/drawing/2014/main" id="{6DEB1930-6BAF-163E-9D71-F1E953122753}"/>
              </a:ext>
            </a:extLst>
          </p:cNvPr>
          <p:cNvSpPr/>
          <p:nvPr/>
        </p:nvSpPr>
        <p:spPr>
          <a:xfrm>
            <a:off x="3826962" y="2280036"/>
            <a:ext cx="4597901" cy="1954381"/>
          </a:xfrm>
          <a:prstGeom prst="rect">
            <a:avLst/>
          </a:prstGeom>
        </p:spPr>
        <p:txBody>
          <a:bodyPr wrap="square">
            <a:spAutoFit/>
          </a:bodyPr>
          <a:lstStyle/>
          <a:p>
            <a:r>
              <a:rPr lang="en-US" sz="1100" dirty="0">
                <a:solidFill>
                  <a:srgbClr val="FFFFFF"/>
                </a:solidFill>
                <a:latin typeface="Arial" panose="020B0604020202020204" pitchFamily="34" charset="0"/>
                <a:cs typeface="Arial" panose="020B0604020202020204" pitchFamily="34" charset="0"/>
              </a:rPr>
              <a:t>B.F.E. Bonney Forge staff:</a:t>
            </a:r>
            <a:endParaRPr lang="it-IT" sz="1100" dirty="0">
              <a:solidFill>
                <a:srgbClr val="FFFFFF"/>
              </a:solidFill>
              <a:latin typeface="Arial" panose="020B0604020202020204" pitchFamily="34" charset="0"/>
              <a:cs typeface="Arial" panose="020B0604020202020204" pitchFamily="34" charset="0"/>
            </a:endParaRPr>
          </a:p>
          <a:p>
            <a:pPr lvl="0"/>
            <a:r>
              <a:rPr lang="en-US" sz="1100" dirty="0">
                <a:solidFill>
                  <a:srgbClr val="FFFFFF"/>
                </a:solidFill>
                <a:latin typeface="Arial" panose="020B0604020202020204" pitchFamily="34" charset="0"/>
                <a:cs typeface="Arial" panose="020B0604020202020204" pitchFamily="34" charset="0"/>
              </a:rPr>
              <a:t>Oscar </a:t>
            </a:r>
            <a:r>
              <a:rPr lang="en-US" sz="1100" dirty="0" err="1">
                <a:solidFill>
                  <a:srgbClr val="FFFFFF"/>
                </a:solidFill>
                <a:latin typeface="Arial" panose="020B0604020202020204" pitchFamily="34" charset="0"/>
                <a:cs typeface="Arial" panose="020B0604020202020204" pitchFamily="34" charset="0"/>
              </a:rPr>
              <a:t>Barcella</a:t>
            </a:r>
            <a:r>
              <a:rPr lang="en-US" sz="1100" dirty="0">
                <a:solidFill>
                  <a:srgbClr val="FFFFFF"/>
                </a:solidFill>
                <a:latin typeface="Arial" panose="020B0604020202020204" pitchFamily="34" charset="0"/>
                <a:cs typeface="Arial" panose="020B0604020202020204" pitchFamily="34" charset="0"/>
              </a:rPr>
              <a:t>  </a:t>
            </a:r>
            <a:endParaRPr lang="it-IT" sz="1100" dirty="0">
              <a:solidFill>
                <a:srgbClr val="FFFFFF"/>
              </a:solidFill>
              <a:latin typeface="Arial" panose="020B0604020202020204" pitchFamily="34" charset="0"/>
              <a:cs typeface="Arial" panose="020B0604020202020204" pitchFamily="34" charset="0"/>
            </a:endParaRPr>
          </a:p>
          <a:p>
            <a:endParaRPr lang="en-US" sz="1100" dirty="0">
              <a:solidFill>
                <a:srgbClr val="FFFFFF"/>
              </a:solidFill>
              <a:latin typeface="Arial" panose="020B0604020202020204" pitchFamily="34" charset="0"/>
              <a:cs typeface="Arial" panose="020B0604020202020204" pitchFamily="34" charset="0"/>
            </a:endParaRPr>
          </a:p>
          <a:p>
            <a:endParaRPr lang="en-US" sz="1100" dirty="0">
              <a:solidFill>
                <a:srgbClr val="FFFFFF"/>
              </a:solidFill>
              <a:latin typeface="Arial" panose="020B0604020202020204" pitchFamily="34" charset="0"/>
              <a:cs typeface="Arial" panose="020B0604020202020204" pitchFamily="34" charset="0"/>
            </a:endParaRPr>
          </a:p>
          <a:p>
            <a:r>
              <a:rPr lang="en-US" sz="1100" dirty="0">
                <a:solidFill>
                  <a:srgbClr val="FFFFFF"/>
                </a:solidFill>
                <a:latin typeface="Arial" panose="020B0604020202020204" pitchFamily="34" charset="0"/>
                <a:cs typeface="Arial" panose="020B0604020202020204" pitchFamily="34" charset="0"/>
              </a:rPr>
              <a:t>SHELL staff:</a:t>
            </a:r>
            <a:endParaRPr lang="it-IT" sz="1100" dirty="0">
              <a:solidFill>
                <a:srgbClr val="FFFFFF"/>
              </a:solidFill>
              <a:latin typeface="Arial" panose="020B0604020202020204" pitchFamily="34" charset="0"/>
              <a:cs typeface="Arial" panose="020B0604020202020204" pitchFamily="34" charset="0"/>
            </a:endParaRPr>
          </a:p>
          <a:p>
            <a:pPr lvl="0"/>
            <a:r>
              <a:rPr lang="en-US" sz="1100" dirty="0">
                <a:solidFill>
                  <a:srgbClr val="FFFFFF"/>
                </a:solidFill>
                <a:latin typeface="Arial" panose="020B0604020202020204" pitchFamily="34" charset="0"/>
                <a:cs typeface="Arial" panose="020B0604020202020204" pitchFamily="34" charset="0"/>
              </a:rPr>
              <a:t>Rob </a:t>
            </a:r>
            <a:r>
              <a:rPr lang="en-US" sz="1100" dirty="0" err="1">
                <a:solidFill>
                  <a:srgbClr val="FFFFFF"/>
                </a:solidFill>
                <a:latin typeface="Arial" panose="020B0604020202020204" pitchFamily="34" charset="0"/>
                <a:cs typeface="Arial" panose="020B0604020202020204" pitchFamily="34" charset="0"/>
              </a:rPr>
              <a:t>Hengst</a:t>
            </a:r>
            <a:endParaRPr lang="it-IT" sz="1100" dirty="0">
              <a:solidFill>
                <a:srgbClr val="FFFFFF"/>
              </a:solidFill>
              <a:latin typeface="Arial" panose="020B0604020202020204" pitchFamily="34" charset="0"/>
              <a:cs typeface="Arial" panose="020B0604020202020204" pitchFamily="34" charset="0"/>
            </a:endParaRPr>
          </a:p>
          <a:p>
            <a:pPr lvl="0"/>
            <a:r>
              <a:rPr lang="en-US" sz="1100" dirty="0">
                <a:solidFill>
                  <a:srgbClr val="FFFFFF"/>
                </a:solidFill>
                <a:latin typeface="Arial" panose="020B0604020202020204" pitchFamily="34" charset="0"/>
                <a:cs typeface="Arial" panose="020B0604020202020204" pitchFamily="34" charset="0"/>
              </a:rPr>
              <a:t>Alfred </a:t>
            </a:r>
            <a:r>
              <a:rPr lang="en-US" sz="1100" dirty="0" err="1">
                <a:solidFill>
                  <a:srgbClr val="FFFFFF"/>
                </a:solidFill>
                <a:latin typeface="Arial" panose="020B0604020202020204" pitchFamily="34" charset="0"/>
                <a:cs typeface="Arial" panose="020B0604020202020204" pitchFamily="34" charset="0"/>
              </a:rPr>
              <a:t>Kruijer</a:t>
            </a:r>
            <a:endParaRPr lang="it-IT" sz="1100" dirty="0">
              <a:solidFill>
                <a:srgbClr val="FFFFFF"/>
              </a:solidFill>
              <a:latin typeface="Arial" panose="020B0604020202020204" pitchFamily="34" charset="0"/>
              <a:cs typeface="Arial" panose="020B0604020202020204" pitchFamily="34" charset="0"/>
            </a:endParaRPr>
          </a:p>
          <a:p>
            <a:pPr lvl="0"/>
            <a:r>
              <a:rPr lang="en-US" sz="1100" dirty="0">
                <a:solidFill>
                  <a:srgbClr val="FFFFFF"/>
                </a:solidFill>
                <a:latin typeface="Arial" panose="020B0604020202020204" pitchFamily="34" charset="0"/>
                <a:cs typeface="Arial" panose="020B0604020202020204" pitchFamily="34" charset="0"/>
              </a:rPr>
              <a:t>Dennis Boon</a:t>
            </a:r>
            <a:endParaRPr lang="it-IT" sz="1100" dirty="0">
              <a:solidFill>
                <a:srgbClr val="FFFFFF"/>
              </a:solidFill>
              <a:latin typeface="Arial" panose="020B0604020202020204" pitchFamily="34" charset="0"/>
              <a:cs typeface="Arial" panose="020B0604020202020204" pitchFamily="34" charset="0"/>
            </a:endParaRPr>
          </a:p>
          <a:p>
            <a:pPr lvl="0"/>
            <a:r>
              <a:rPr lang="en-US" sz="1100" dirty="0">
                <a:solidFill>
                  <a:srgbClr val="FFFFFF"/>
                </a:solidFill>
                <a:latin typeface="Arial" panose="020B0604020202020204" pitchFamily="34" charset="0"/>
                <a:cs typeface="Arial" panose="020B0604020202020204" pitchFamily="34" charset="0"/>
              </a:rPr>
              <a:t>Angeline </a:t>
            </a:r>
            <a:r>
              <a:rPr lang="en-US" sz="1100" dirty="0" err="1">
                <a:solidFill>
                  <a:srgbClr val="FFFFFF"/>
                </a:solidFill>
                <a:latin typeface="Arial" panose="020B0604020202020204" pitchFamily="34" charset="0"/>
                <a:cs typeface="Arial" panose="020B0604020202020204" pitchFamily="34" charset="0"/>
              </a:rPr>
              <a:t>Goh</a:t>
            </a:r>
            <a:endParaRPr lang="it-IT" sz="1100" dirty="0">
              <a:solidFill>
                <a:srgbClr val="FFFFFF"/>
              </a:solidFill>
              <a:latin typeface="Arial" panose="020B0604020202020204" pitchFamily="34" charset="0"/>
              <a:cs typeface="Arial" panose="020B0604020202020204" pitchFamily="34" charset="0"/>
            </a:endParaRPr>
          </a:p>
          <a:p>
            <a:pPr lvl="0"/>
            <a:r>
              <a:rPr lang="en-US" sz="1100" dirty="0">
                <a:solidFill>
                  <a:srgbClr val="FFFFFF"/>
                </a:solidFill>
                <a:latin typeface="Arial" panose="020B0604020202020204" pitchFamily="34" charset="0"/>
                <a:cs typeface="Arial" panose="020B0604020202020204" pitchFamily="34" charset="0"/>
              </a:rPr>
              <a:t>Marc </a:t>
            </a:r>
            <a:r>
              <a:rPr lang="en-US" sz="1100" dirty="0" err="1">
                <a:solidFill>
                  <a:srgbClr val="FFFFFF"/>
                </a:solidFill>
                <a:latin typeface="Arial" panose="020B0604020202020204" pitchFamily="34" charset="0"/>
                <a:cs typeface="Arial" panose="020B0604020202020204" pitchFamily="34" charset="0"/>
              </a:rPr>
              <a:t>Wilms</a:t>
            </a:r>
            <a:endParaRPr lang="en-US" sz="1100" dirty="0">
              <a:solidFill>
                <a:srgbClr val="FFFFFF"/>
              </a:solidFill>
              <a:latin typeface="Arial" panose="020B0604020202020204" pitchFamily="34" charset="0"/>
              <a:cs typeface="Arial" panose="020B0604020202020204" pitchFamily="34" charset="0"/>
            </a:endParaRPr>
          </a:p>
          <a:p>
            <a:pPr lvl="0"/>
            <a:r>
              <a:rPr lang="en-US" sz="1100" dirty="0" err="1">
                <a:solidFill>
                  <a:srgbClr val="FFFFFF"/>
                </a:solidFill>
                <a:latin typeface="Arial" panose="020B0604020202020204" pitchFamily="34" charset="0"/>
                <a:cs typeface="Arial" panose="020B0604020202020204" pitchFamily="34" charset="0"/>
              </a:rPr>
              <a:t>Rik</a:t>
            </a:r>
            <a:r>
              <a:rPr lang="en-US" sz="1100" dirty="0">
                <a:solidFill>
                  <a:srgbClr val="FFFFFF"/>
                </a:solidFill>
                <a:latin typeface="Arial" panose="020B0604020202020204" pitchFamily="34" charset="0"/>
                <a:cs typeface="Arial" panose="020B0604020202020204" pitchFamily="34" charset="0"/>
              </a:rPr>
              <a:t> Vander Meer</a:t>
            </a:r>
            <a:endParaRPr lang="it-IT" sz="11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159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DEB3E131-BD29-BC3D-6CA8-6DFC24819BA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2722" y="1447629"/>
            <a:ext cx="2129620" cy="3028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Bonney Forge - Crunchbase Company Profile &amp; Funding">
            <a:extLst>
              <a:ext uri="{FF2B5EF4-FFF2-40B4-BE49-F238E27FC236}">
                <a16:creationId xmlns:a16="http://schemas.microsoft.com/office/drawing/2014/main" id="{4C13B386-F2BF-C7FE-85CC-0A6185BFD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6805" y="3207135"/>
            <a:ext cx="928296" cy="92829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35474239-F7EA-A32D-A89D-CC88BDA82E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6806" y="2316061"/>
            <a:ext cx="928295" cy="488534"/>
          </a:xfrm>
          <a:prstGeom prst="rect">
            <a:avLst/>
          </a:prstGeom>
        </p:spPr>
      </p:pic>
      <p:pic>
        <p:nvPicPr>
          <p:cNvPr id="6" name="Picture 3">
            <a:extLst>
              <a:ext uri="{FF2B5EF4-FFF2-40B4-BE49-F238E27FC236}">
                <a16:creationId xmlns:a16="http://schemas.microsoft.com/office/drawing/2014/main" id="{50EB7E13-C40E-BA5B-89EB-0AF890E325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565688" y="1003504"/>
            <a:ext cx="1388859" cy="13888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irect Metal Laser Melting process">
            <a:extLst>
              <a:ext uri="{FF2B5EF4-FFF2-40B4-BE49-F238E27FC236}">
                <a16:creationId xmlns:a16="http://schemas.microsoft.com/office/drawing/2014/main" id="{A2EFED48-9BF2-18E1-EE42-16D56C31D1B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12342" y="1166813"/>
            <a:ext cx="5125125" cy="3203202"/>
          </a:xfrm>
          <a:prstGeom prst="rect">
            <a:avLst/>
          </a:prstGeom>
          <a:noFill/>
          <a:ln w="25400">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14" name="Rettangolo 13">
            <a:extLst>
              <a:ext uri="{FF2B5EF4-FFF2-40B4-BE49-F238E27FC236}">
                <a16:creationId xmlns:a16="http://schemas.microsoft.com/office/drawing/2014/main" id="{2405E008-DAF8-C703-9144-3A37CB08D30D}"/>
              </a:ext>
            </a:extLst>
          </p:cNvPr>
          <p:cNvSpPr/>
          <p:nvPr/>
        </p:nvSpPr>
        <p:spPr>
          <a:xfrm>
            <a:off x="2510980" y="1216620"/>
            <a:ext cx="4941380" cy="1015663"/>
          </a:xfrm>
          <a:prstGeom prst="rect">
            <a:avLst/>
          </a:prstGeom>
        </p:spPr>
        <p:txBody>
          <a:bodyPr wrap="square">
            <a:spAutoFit/>
          </a:bodyPr>
          <a:lstStyle/>
          <a:p>
            <a:r>
              <a:rPr lang="en-US" sz="1600" dirty="0">
                <a:solidFill>
                  <a:srgbClr val="FF9900"/>
                </a:solidFill>
                <a:latin typeface="Arial" panose="020B0604020202020204" pitchFamily="34" charset="0"/>
                <a:cs typeface="Arial" panose="020B0604020202020204" pitchFamily="34" charset="0"/>
              </a:rPr>
              <a:t>There is real progress only when the benefits </a:t>
            </a:r>
          </a:p>
          <a:p>
            <a:r>
              <a:rPr lang="en-US" sz="1600" dirty="0">
                <a:solidFill>
                  <a:srgbClr val="FF9900"/>
                </a:solidFill>
                <a:latin typeface="Arial" panose="020B0604020202020204" pitchFamily="34" charset="0"/>
                <a:cs typeface="Arial" panose="020B0604020202020204" pitchFamily="34" charset="0"/>
              </a:rPr>
              <a:t>of a new technology become for everyone.</a:t>
            </a:r>
          </a:p>
          <a:p>
            <a:r>
              <a:rPr lang="it-IT" sz="1600" dirty="0">
                <a:solidFill>
                  <a:srgbClr val="FF9900"/>
                </a:solidFill>
                <a:latin typeface="Arial" panose="020B0604020202020204" pitchFamily="34" charset="0"/>
                <a:cs typeface="Arial" panose="020B0604020202020204" pitchFamily="34" charset="0"/>
              </a:rPr>
              <a:t>			</a:t>
            </a:r>
            <a:r>
              <a:rPr lang="it-IT" sz="1100" dirty="0">
                <a:solidFill>
                  <a:srgbClr val="FF9900"/>
                </a:solidFill>
                <a:latin typeface="Arial" panose="020B0604020202020204" pitchFamily="34" charset="0"/>
                <a:cs typeface="Arial" panose="020B0604020202020204" pitchFamily="34" charset="0"/>
              </a:rPr>
              <a:t>                                                 </a:t>
            </a:r>
            <a:r>
              <a:rPr lang="it-IT" sz="700" dirty="0">
                <a:solidFill>
                  <a:srgbClr val="FF9900"/>
                </a:solidFill>
                <a:latin typeface="Arial" panose="020B0604020202020204" pitchFamily="34" charset="0"/>
                <a:cs typeface="Arial" panose="020B0604020202020204" pitchFamily="34" charset="0"/>
              </a:rPr>
              <a:t>Henry Ford</a:t>
            </a:r>
          </a:p>
          <a:p>
            <a:endParaRPr lang="it-IT" sz="1200" dirty="0">
              <a:solidFill>
                <a:schemeClr val="bg1"/>
              </a:solidFill>
              <a:latin typeface="Arial" panose="020B0604020202020204" pitchFamily="34" charset="0"/>
              <a:cs typeface="Arial" panose="020B0604020202020204" pitchFamily="34" charset="0"/>
            </a:endParaRPr>
          </a:p>
        </p:txBody>
      </p:sp>
      <p:sp>
        <p:nvSpPr>
          <p:cNvPr id="15" name="TextBox 1">
            <a:extLst>
              <a:ext uri="{FF2B5EF4-FFF2-40B4-BE49-F238E27FC236}">
                <a16:creationId xmlns:a16="http://schemas.microsoft.com/office/drawing/2014/main" id="{2935D623-3B98-7115-2438-580132B8DC6A}"/>
              </a:ext>
            </a:extLst>
          </p:cNvPr>
          <p:cNvSpPr txBox="1"/>
          <p:nvPr/>
        </p:nvSpPr>
        <p:spPr>
          <a:xfrm>
            <a:off x="2674774" y="2336389"/>
            <a:ext cx="4596883" cy="1885131"/>
          </a:xfrm>
          <a:prstGeom prst="rect">
            <a:avLst/>
          </a:prstGeom>
          <a:noFill/>
        </p:spPr>
        <p:txBody>
          <a:bodyPr wrap="square" lIns="0" tIns="0" rIns="0" bIns="0" rtlCol="0">
            <a:spAutoFit/>
          </a:bodyPr>
          <a:lstStyle/>
          <a:p>
            <a:r>
              <a:rPr lang="en-US" sz="1400" dirty="0">
                <a:solidFill>
                  <a:srgbClr val="FF9900"/>
                </a:solidFill>
                <a:latin typeface="Arial" panose="020B0604020202020204" pitchFamily="34" charset="0"/>
                <a:cs typeface="Arial" panose="020B0604020202020204" pitchFamily="34" charset="0"/>
              </a:rPr>
              <a:t>It’s time to share!    </a:t>
            </a:r>
          </a:p>
          <a:p>
            <a:r>
              <a:rPr lang="en-US" sz="1400" dirty="0">
                <a:solidFill>
                  <a:schemeClr val="bg1"/>
                </a:solidFill>
                <a:latin typeface="Arial" panose="020B0604020202020204" pitchFamily="34" charset="0"/>
                <a:cs typeface="Arial" panose="020B0604020202020204" pitchFamily="34" charset="0"/>
              </a:rPr>
              <a:t>        </a:t>
            </a:r>
          </a:p>
          <a:p>
            <a:r>
              <a:rPr lang="en-US" sz="1400" dirty="0">
                <a:solidFill>
                  <a:schemeClr val="bg1"/>
                </a:solidFill>
                <a:latin typeface="Arial" panose="020B0604020202020204" pitchFamily="34" charset="0"/>
                <a:cs typeface="Arial" panose="020B0604020202020204" pitchFamily="34" charset="0"/>
              </a:rPr>
              <a:t>   </a:t>
            </a:r>
          </a:p>
          <a:p>
            <a:r>
              <a:rPr lang="en-US" sz="1400" b="1" dirty="0">
                <a:solidFill>
                  <a:schemeClr val="bg1"/>
                </a:solidFill>
                <a:latin typeface="Arial" panose="020B0604020202020204" pitchFamily="34" charset="0"/>
                <a:cs typeface="Arial" panose="020B0604020202020204" pitchFamily="34" charset="0"/>
              </a:rPr>
              <a:t>Thank you</a:t>
            </a:r>
          </a:p>
          <a:p>
            <a:r>
              <a:rPr lang="en-US" sz="1100" dirty="0">
                <a:solidFill>
                  <a:schemeClr val="bg1"/>
                </a:solidFill>
                <a:latin typeface="Arial" panose="020B0604020202020204" pitchFamily="34" charset="0"/>
                <a:cs typeface="Arial" panose="020B0604020202020204" pitchFamily="34" charset="0"/>
              </a:rPr>
              <a:t>Oscar </a:t>
            </a:r>
            <a:r>
              <a:rPr lang="en-US" sz="1100" dirty="0" err="1">
                <a:solidFill>
                  <a:schemeClr val="bg1"/>
                </a:solidFill>
                <a:latin typeface="Arial" panose="020B0604020202020204" pitchFamily="34" charset="0"/>
                <a:cs typeface="Arial" panose="020B0604020202020204" pitchFamily="34" charset="0"/>
              </a:rPr>
              <a:t>Barcella</a:t>
            </a:r>
            <a:r>
              <a:rPr lang="en-US" sz="1100" dirty="0">
                <a:solidFill>
                  <a:schemeClr val="bg1"/>
                </a:solidFill>
                <a:latin typeface="Arial" panose="020B0604020202020204" pitchFamily="34" charset="0"/>
                <a:cs typeface="Arial" panose="020B0604020202020204" pitchFamily="34" charset="0"/>
              </a:rPr>
              <a:t> -  </a:t>
            </a:r>
            <a:r>
              <a:rPr lang="en-US" sz="1100" dirty="0">
                <a:solidFill>
                  <a:srgbClr val="FF9900"/>
                </a:solidFill>
                <a:latin typeface="Arial" panose="020B0604020202020204" pitchFamily="34" charset="0"/>
                <a:cs typeface="Arial" panose="020B0604020202020204" pitchFamily="34" charset="0"/>
              </a:rPr>
              <a:t>obarcella@bfe.it</a:t>
            </a:r>
          </a:p>
          <a:p>
            <a:r>
              <a:rPr lang="en-US" sz="1100" dirty="0">
                <a:solidFill>
                  <a:schemeClr val="bg1"/>
                </a:solidFill>
                <a:latin typeface="Arial" panose="020B0604020202020204" pitchFamily="34" charset="0"/>
                <a:cs typeface="Arial" panose="020B0604020202020204" pitchFamily="34" charset="0"/>
              </a:rPr>
              <a:t> </a:t>
            </a:r>
          </a:p>
          <a:p>
            <a:r>
              <a:rPr lang="en-US" sz="1100" dirty="0">
                <a:solidFill>
                  <a:schemeClr val="bg1"/>
                </a:solidFill>
                <a:latin typeface="Arial" panose="020B0604020202020204" pitchFamily="34" charset="0"/>
                <a:cs typeface="Arial" panose="020B0604020202020204" pitchFamily="34" charset="0"/>
              </a:rPr>
              <a:t>Service &amp; Quality Assurance Manager </a:t>
            </a:r>
          </a:p>
          <a:p>
            <a:r>
              <a:rPr lang="en-US" sz="1100" dirty="0">
                <a:solidFill>
                  <a:schemeClr val="bg1"/>
                </a:solidFill>
                <a:latin typeface="Arial" panose="020B0604020202020204" pitchFamily="34" charset="0"/>
                <a:cs typeface="Arial" panose="020B0604020202020204" pitchFamily="34" charset="0"/>
              </a:rPr>
              <a:t>B.F.E. Bonney Forge</a:t>
            </a:r>
            <a:br>
              <a:rPr lang="en-US" sz="1100" dirty="0">
                <a:solidFill>
                  <a:schemeClr val="bg1"/>
                </a:solidFill>
                <a:latin typeface="Arial" panose="020B0604020202020204" pitchFamily="34" charset="0"/>
                <a:cs typeface="Arial" panose="020B0604020202020204" pitchFamily="34" charset="0"/>
              </a:rPr>
            </a:br>
            <a:endParaRPr lang="en-US" sz="600" dirty="0">
              <a:solidFill>
                <a:schemeClr val="bg1"/>
              </a:solidFill>
              <a:latin typeface="Arial" panose="020B0604020202020204" pitchFamily="34" charset="0"/>
              <a:cs typeface="Arial" panose="020B0604020202020204" pitchFamily="34" charset="0"/>
            </a:endParaRPr>
          </a:p>
          <a:p>
            <a:r>
              <a:rPr lang="en-US" sz="600" dirty="0">
                <a:solidFill>
                  <a:schemeClr val="bg1"/>
                </a:solidFill>
                <a:latin typeface="Arial" panose="020B0604020202020204" pitchFamily="34" charset="0"/>
                <a:cs typeface="Arial" panose="020B0604020202020204" pitchFamily="34" charset="0"/>
              </a:rPr>
              <a:t>15</a:t>
            </a:r>
            <a:r>
              <a:rPr lang="en-US" sz="600" baseline="30000" dirty="0">
                <a:solidFill>
                  <a:schemeClr val="bg1"/>
                </a:solidFill>
                <a:latin typeface="Arial" panose="020B0604020202020204" pitchFamily="34" charset="0"/>
                <a:cs typeface="Arial" panose="020B0604020202020204" pitchFamily="34" charset="0"/>
              </a:rPr>
              <a:t>th</a:t>
            </a:r>
            <a:r>
              <a:rPr lang="en-US" sz="600" dirty="0">
                <a:solidFill>
                  <a:schemeClr val="bg1"/>
                </a:solidFill>
                <a:latin typeface="Arial" panose="020B0604020202020204" pitchFamily="34" charset="0"/>
                <a:cs typeface="Arial" panose="020B0604020202020204" pitchFamily="34" charset="0"/>
              </a:rPr>
              <a:t>  May 2024</a:t>
            </a:r>
          </a:p>
          <a:p>
            <a:pPr lvl="0"/>
            <a:endParaRPr 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872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CA81CF8-1927-2746-B50E-22B40B820A74}"/>
              </a:ext>
            </a:extLst>
          </p:cNvPr>
          <p:cNvSpPr txBox="1"/>
          <p:nvPr/>
        </p:nvSpPr>
        <p:spPr>
          <a:xfrm>
            <a:off x="249031" y="3965302"/>
            <a:ext cx="2677049" cy="622573"/>
          </a:xfrm>
          <a:prstGeom prst="rect">
            <a:avLst/>
          </a:prstGeom>
          <a:noFill/>
        </p:spPr>
        <p:txBody>
          <a:bodyPr wrap="square" lIns="0" tIns="0" rIns="0" bIns="0" numCol="1" rtlCol="0" anchor="t" anchorCtr="0">
            <a:noAutofit/>
          </a:bodyPr>
          <a:lstStyle/>
          <a:p>
            <a:r>
              <a:rPr lang="it-IT" sz="900" u="sng" dirty="0">
                <a:solidFill>
                  <a:schemeClr val="bg1"/>
                </a:solidFill>
                <a:effectLst/>
                <a:latin typeface="Helvetica Neue" panose="02000503000000020004" pitchFamily="2" charset="0"/>
              </a:rPr>
              <a:t>ORGANIZING SECRETARIAT</a:t>
            </a:r>
          </a:p>
          <a:p>
            <a:endParaRPr lang="it-IT" sz="900" dirty="0">
              <a:solidFill>
                <a:schemeClr val="bg1"/>
              </a:solidFill>
              <a:effectLst/>
              <a:latin typeface="Helvetica Neue" panose="02000503000000020004" pitchFamily="2" charset="0"/>
            </a:endParaRPr>
          </a:p>
          <a:p>
            <a:r>
              <a:rPr lang="it-IT" sz="900" dirty="0" err="1">
                <a:solidFill>
                  <a:schemeClr val="bg1"/>
                </a:solidFill>
                <a:effectLst/>
                <a:latin typeface="Helvetica Neue" panose="02000503000000020004" pitchFamily="2" charset="0"/>
              </a:rPr>
              <a:t>Ph</a:t>
            </a:r>
            <a:r>
              <a:rPr lang="it-IT" sz="900" dirty="0">
                <a:solidFill>
                  <a:schemeClr val="bg1"/>
                </a:solidFill>
                <a:effectLst/>
                <a:latin typeface="Helvetica Neue" panose="02000503000000020004" pitchFamily="2" charset="0"/>
              </a:rPr>
              <a:t>. +39 </a:t>
            </a:r>
            <a:r>
              <a:rPr lang="it-IT" sz="900" b="1" dirty="0">
                <a:solidFill>
                  <a:schemeClr val="bg1"/>
                </a:solidFill>
                <a:effectLst/>
                <a:latin typeface="Helvetica Neue" panose="02000503000000020004" pitchFamily="2" charset="0"/>
              </a:rPr>
              <a:t>035 3230904</a:t>
            </a:r>
          </a:p>
          <a:p>
            <a:r>
              <a:rPr lang="it-IT" sz="900" dirty="0">
                <a:solidFill>
                  <a:schemeClr val="bg1"/>
                </a:solidFill>
                <a:effectLst/>
                <a:latin typeface="Helvetica Neue" panose="02000503000000020004" pitchFamily="2" charset="0"/>
              </a:rPr>
              <a:t>e-mail </a:t>
            </a:r>
            <a:r>
              <a:rPr lang="it-IT" sz="800" b="1" dirty="0">
                <a:solidFill>
                  <a:srgbClr val="5ABAF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info@industrialvalvesummit.com</a:t>
            </a:r>
            <a:endParaRPr lang="it-IT" sz="800" b="1" dirty="0">
              <a:solidFill>
                <a:srgbClr val="5ABAF3"/>
              </a:solidFill>
              <a:latin typeface="Arial" panose="020B0604020202020204" pitchFamily="34" charset="0"/>
              <a:cs typeface="Arial" panose="020B0604020202020204" pitchFamily="34" charset="0"/>
            </a:endParaRPr>
          </a:p>
        </p:txBody>
      </p:sp>
      <p:sp>
        <p:nvSpPr>
          <p:cNvPr id="11" name="Segnaposto testo 10">
            <a:extLst>
              <a:ext uri="{FF2B5EF4-FFF2-40B4-BE49-F238E27FC236}">
                <a16:creationId xmlns:a16="http://schemas.microsoft.com/office/drawing/2014/main" id="{F8C86833-44DB-FB4C-B90A-0DC045F4E05A}"/>
              </a:ext>
            </a:extLst>
          </p:cNvPr>
          <p:cNvSpPr>
            <a:spLocks noGrp="1"/>
          </p:cNvSpPr>
          <p:nvPr>
            <p:ph type="body" sz="quarter" idx="4294967295"/>
          </p:nvPr>
        </p:nvSpPr>
        <p:spPr>
          <a:xfrm>
            <a:off x="250826" y="4660718"/>
            <a:ext cx="2744924" cy="242298"/>
          </a:xfrm>
        </p:spPr>
        <p:txBody>
          <a:bodyPr lIns="0" tIns="0" rIns="0" bIns="0" anchor="b" anchorCtr="0"/>
          <a:lstStyle/>
          <a:p>
            <a:pPr marL="0" indent="0">
              <a:buNone/>
            </a:pPr>
            <a:r>
              <a:rPr lang="it-IT" sz="1200" b="1" dirty="0">
                <a:solidFill>
                  <a:schemeClr val="bg1"/>
                </a:solidFill>
                <a:hlinkClick r:id="rId4" tooltip="www.industrialvalvesummit.com">
                  <a:extLst>
                    <a:ext uri="{A12FA001-AC4F-418D-AE19-62706E023703}">
                      <ahyp:hlinkClr xmlns:ahyp="http://schemas.microsoft.com/office/drawing/2018/hyperlinkcolor" val="tx"/>
                    </a:ext>
                  </a:extLst>
                </a:hlinkClick>
              </a:rPr>
              <a:t>www.industrialvalvesummit.com</a:t>
            </a:r>
            <a:endParaRPr lang="it-IT" sz="1200" b="1" dirty="0">
              <a:solidFill>
                <a:schemeClr val="bg1"/>
              </a:solidFill>
              <a:hlinkClick r:id="rId4">
                <a:extLst>
                  <a:ext uri="{A12FA001-AC4F-418D-AE19-62706E023703}">
                    <ahyp:hlinkClr xmlns:ahyp="http://schemas.microsoft.com/office/drawing/2018/hyperlinkcolor" val="tx"/>
                  </a:ext>
                </a:extLst>
              </a:hlinkClick>
            </a:endParaRPr>
          </a:p>
        </p:txBody>
      </p:sp>
      <p:sp>
        <p:nvSpPr>
          <p:cNvPr id="2" name="CasellaDiTesto 1">
            <a:extLst>
              <a:ext uri="{FF2B5EF4-FFF2-40B4-BE49-F238E27FC236}">
                <a16:creationId xmlns:a16="http://schemas.microsoft.com/office/drawing/2014/main" id="{8A233F8D-4B63-D6E3-CF8D-44C1D137B070}"/>
              </a:ext>
            </a:extLst>
          </p:cNvPr>
          <p:cNvSpPr txBox="1"/>
          <p:nvPr/>
        </p:nvSpPr>
        <p:spPr>
          <a:xfrm>
            <a:off x="3218653" y="3965302"/>
            <a:ext cx="3962607" cy="622573"/>
          </a:xfrm>
          <a:prstGeom prst="rect">
            <a:avLst/>
          </a:prstGeom>
          <a:noFill/>
        </p:spPr>
        <p:txBody>
          <a:bodyPr wrap="square" lIns="0" tIns="0" rIns="0" bIns="0" numCol="1" rtlCol="0" anchor="t" anchorCtr="0">
            <a:noAutofit/>
          </a:bodyPr>
          <a:lstStyle/>
          <a:p>
            <a:r>
              <a:rPr lang="it-IT" sz="900" u="sng" dirty="0">
                <a:solidFill>
                  <a:schemeClr val="bg1"/>
                </a:solidFill>
                <a:effectLst/>
                <a:latin typeface="Helvetica Neue" panose="02000503000000020004" pitchFamily="2" charset="0"/>
              </a:rPr>
              <a:t>CONFERENCE ORGANIZERS</a:t>
            </a:r>
          </a:p>
          <a:p>
            <a:endParaRPr lang="it-IT" sz="900" dirty="0">
              <a:solidFill>
                <a:schemeClr val="bg1"/>
              </a:solidFill>
              <a:effectLst/>
              <a:latin typeface="Helvetica Neue" panose="02000503000000020004" pitchFamily="2" charset="0"/>
            </a:endParaRPr>
          </a:p>
          <a:p>
            <a:r>
              <a:rPr lang="it-IT" sz="900" dirty="0" err="1">
                <a:solidFill>
                  <a:schemeClr val="bg1"/>
                </a:solidFill>
                <a:effectLst/>
                <a:latin typeface="Helvetica Neue" panose="02000503000000020004" pitchFamily="2" charset="0"/>
              </a:rPr>
              <a:t>Ph</a:t>
            </a:r>
            <a:r>
              <a:rPr lang="it-IT" sz="900" dirty="0">
                <a:solidFill>
                  <a:schemeClr val="bg1"/>
                </a:solidFill>
                <a:effectLst/>
                <a:latin typeface="Helvetica Neue" panose="02000503000000020004" pitchFamily="2" charset="0"/>
              </a:rPr>
              <a:t>. +39 </a:t>
            </a:r>
            <a:r>
              <a:rPr lang="it-IT" sz="900" b="1" dirty="0">
                <a:solidFill>
                  <a:schemeClr val="bg1"/>
                </a:solidFill>
                <a:effectLst/>
                <a:latin typeface="Helvetica Neue" panose="02000503000000020004" pitchFamily="2" charset="0"/>
              </a:rPr>
              <a:t>3474908420</a:t>
            </a:r>
          </a:p>
          <a:p>
            <a:r>
              <a:rPr lang="it-IT" sz="900" dirty="0">
                <a:solidFill>
                  <a:schemeClr val="bg1"/>
                </a:solidFill>
                <a:effectLst/>
                <a:latin typeface="Helvetica Neue" panose="02000503000000020004" pitchFamily="2" charset="0"/>
              </a:rPr>
              <a:t>e-mail </a:t>
            </a:r>
            <a:r>
              <a:rPr lang="it-IT" sz="800" b="1" dirty="0">
                <a:solidFill>
                  <a:srgbClr val="5ABAF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segreteria@valvecampus.com</a:t>
            </a:r>
            <a:endParaRPr lang="it-IT" sz="800" b="1" dirty="0">
              <a:solidFill>
                <a:srgbClr val="5ABAF3"/>
              </a:solidFill>
              <a:latin typeface="Arial" panose="020B0604020202020204" pitchFamily="34" charset="0"/>
              <a:cs typeface="Arial" panose="020B0604020202020204" pitchFamily="34" charset="0"/>
            </a:endParaRPr>
          </a:p>
        </p:txBody>
      </p:sp>
      <p:sp>
        <p:nvSpPr>
          <p:cNvPr id="3" name="Segnaposto testo 10">
            <a:extLst>
              <a:ext uri="{FF2B5EF4-FFF2-40B4-BE49-F238E27FC236}">
                <a16:creationId xmlns:a16="http://schemas.microsoft.com/office/drawing/2014/main" id="{7A8CF7F8-04F7-A07B-DC2D-A3A30384A482}"/>
              </a:ext>
            </a:extLst>
          </p:cNvPr>
          <p:cNvSpPr txBox="1">
            <a:spLocks/>
          </p:cNvSpPr>
          <p:nvPr/>
        </p:nvSpPr>
        <p:spPr>
          <a:xfrm>
            <a:off x="3232014" y="4659313"/>
            <a:ext cx="2744924" cy="242298"/>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it-IT" sz="1200" b="1" dirty="0">
                <a:solidFill>
                  <a:schemeClr val="bg1"/>
                </a:solidFill>
                <a:hlinkClick r:id="rId6" tooltip="www.industrialvalvesummit.com">
                  <a:extLst>
                    <a:ext uri="{A12FA001-AC4F-418D-AE19-62706E023703}">
                      <ahyp:hlinkClr xmlns:ahyp="http://schemas.microsoft.com/office/drawing/2018/hyperlinkcolor" val="tx"/>
                    </a:ext>
                  </a:extLst>
                </a:hlinkClick>
              </a:rPr>
              <a:t>www.valvecampus.com</a:t>
            </a:r>
            <a:endParaRPr lang="it-IT" sz="1200" b="1" dirty="0">
              <a:solidFill>
                <a:schemeClr val="bg1"/>
              </a:solidFill>
              <a:hlinkClick r:id="rId4">
                <a:extLst>
                  <a:ext uri="{A12FA001-AC4F-418D-AE19-62706E023703}">
                    <ahyp:hlinkClr xmlns:ahyp="http://schemas.microsoft.com/office/drawing/2018/hyperlinkcolor" val="tx"/>
                  </a:ext>
                </a:extLst>
              </a:hlinkClick>
            </a:endParaRPr>
          </a:p>
        </p:txBody>
      </p:sp>
      <p:sp>
        <p:nvSpPr>
          <p:cNvPr id="5" name="Segnaposto testo 7">
            <a:extLst>
              <a:ext uri="{FF2B5EF4-FFF2-40B4-BE49-F238E27FC236}">
                <a16:creationId xmlns:a16="http://schemas.microsoft.com/office/drawing/2014/main" id="{AF6F1220-1809-0FC9-106B-9E2CE8B029A5}"/>
              </a:ext>
            </a:extLst>
          </p:cNvPr>
          <p:cNvSpPr txBox="1">
            <a:spLocks/>
          </p:cNvSpPr>
          <p:nvPr/>
        </p:nvSpPr>
        <p:spPr>
          <a:xfrm>
            <a:off x="252567" y="1909675"/>
            <a:ext cx="3959071" cy="705620"/>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it-IT" b="1" u="sng" dirty="0">
                <a:solidFill>
                  <a:schemeClr val="bg1"/>
                </a:solidFill>
              </a:rPr>
              <a:t>Thanks</a:t>
            </a:r>
          </a:p>
        </p:txBody>
      </p:sp>
    </p:spTree>
    <p:extLst>
      <p:ext uri="{BB962C8B-B14F-4D97-AF65-F5344CB8AC3E}">
        <p14:creationId xmlns:p14="http://schemas.microsoft.com/office/powerpoint/2010/main" val="2462792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94AFF3E-A1D4-CF03-C97D-C818D92CC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967" y="921525"/>
            <a:ext cx="6359091" cy="359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7420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523220"/>
          </a:xfrm>
          <a:prstGeom prst="rect">
            <a:avLst/>
          </a:prstGeom>
          <a:noFill/>
        </p:spPr>
        <p:txBody>
          <a:bodyPr wrap="square">
            <a:spAutoFit/>
          </a:bodyPr>
          <a:lstStyle/>
          <a:p>
            <a:r>
              <a:rPr lang="it-IT" sz="2800" b="1" dirty="0">
                <a:latin typeface="Arial" panose="020B0604020202020204" pitchFamily="34" charset="0"/>
                <a:cs typeface="Arial" panose="020B0604020202020204" pitchFamily="34" charset="0"/>
              </a:rPr>
              <a:t>Laser </a:t>
            </a:r>
            <a:r>
              <a:rPr lang="it-IT" sz="2800" b="1" dirty="0" err="1">
                <a:latin typeface="Arial" panose="020B0604020202020204" pitchFamily="34" charset="0"/>
                <a:cs typeface="Arial" panose="020B0604020202020204" pitchFamily="34" charset="0"/>
              </a:rPr>
              <a:t>Powder</a:t>
            </a:r>
            <a:r>
              <a:rPr lang="it-IT" sz="2800" b="1" dirty="0">
                <a:latin typeface="Arial" panose="020B0604020202020204" pitchFamily="34" charset="0"/>
                <a:cs typeface="Arial" panose="020B0604020202020204" pitchFamily="34" charset="0"/>
              </a:rPr>
              <a:t> Bed Fusion machine  (LPBF)</a:t>
            </a:r>
          </a:p>
        </p:txBody>
      </p:sp>
      <p:sp>
        <p:nvSpPr>
          <p:cNvPr id="4" name="Rettangolo 3">
            <a:extLst>
              <a:ext uri="{FF2B5EF4-FFF2-40B4-BE49-F238E27FC236}">
                <a16:creationId xmlns:a16="http://schemas.microsoft.com/office/drawing/2014/main" id="{977DC45B-123C-91DF-4970-14F2BFD96CF9}"/>
              </a:ext>
            </a:extLst>
          </p:cNvPr>
          <p:cNvSpPr/>
          <p:nvPr/>
        </p:nvSpPr>
        <p:spPr>
          <a:xfrm>
            <a:off x="250825" y="1366183"/>
            <a:ext cx="8036557" cy="707886"/>
          </a:xfrm>
          <a:prstGeom prst="rect">
            <a:avLst/>
          </a:prstGeom>
        </p:spPr>
        <p:txBody>
          <a:bodyPr wrap="square">
            <a:spAutoFit/>
          </a:bodyPr>
          <a:lstStyle/>
          <a:p>
            <a:r>
              <a:rPr lang="en-GB" sz="1600" b="1" dirty="0">
                <a:latin typeface="Arial" panose="020B0604020202020204" pitchFamily="34" charset="0"/>
                <a:cs typeface="Arial" panose="020B0604020202020204" pitchFamily="34" charset="0"/>
              </a:rPr>
              <a:t>Additive Manufacturing in </a:t>
            </a:r>
            <a:r>
              <a:rPr lang="en-GB" sz="1600" b="1" dirty="0">
                <a:solidFill>
                  <a:srgbClr val="296AA6"/>
                </a:solidFill>
                <a:latin typeface="Arial" panose="020B0604020202020204" pitchFamily="34" charset="0"/>
                <a:cs typeface="Arial" panose="020B0604020202020204" pitchFamily="34" charset="0"/>
              </a:rPr>
              <a:t>Shell</a:t>
            </a:r>
            <a:r>
              <a:rPr lang="en-GB" sz="1600" b="1" dirty="0">
                <a:solidFill>
                  <a:srgbClr val="FF0000"/>
                </a:solidFill>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3DP facility in Shell has a quality management system and the facility has been qualified </a:t>
            </a:r>
          </a:p>
          <a:p>
            <a:r>
              <a:rPr lang="en-US" sz="1200" dirty="0">
                <a:latin typeface="Arial" panose="020B0604020202020204" pitchFamily="34" charset="0"/>
                <a:cs typeface="Arial" panose="020B0604020202020204" pitchFamily="34" charset="0"/>
              </a:rPr>
              <a:t>by Lloyds Register prior to undertaking printing of pressure vessels.</a:t>
            </a:r>
            <a:endParaRPr lang="it-IT" sz="1200" dirty="0">
              <a:latin typeface="Arial" panose="020B0604020202020204" pitchFamily="34" charset="0"/>
              <a:cs typeface="Arial" panose="020B0604020202020204" pitchFamily="34" charset="0"/>
            </a:endParaRPr>
          </a:p>
        </p:txBody>
      </p:sp>
      <p:pic>
        <p:nvPicPr>
          <p:cNvPr id="6" name="Picture 4" descr="A picture containing text, indoor&#10;&#10;Description automatically generated">
            <a:extLst>
              <a:ext uri="{FF2B5EF4-FFF2-40B4-BE49-F238E27FC236}">
                <a16:creationId xmlns:a16="http://schemas.microsoft.com/office/drawing/2014/main" id="{4965A68C-33C6-319A-8C8B-16FC66E7FA6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6954" b="22015"/>
          <a:stretch/>
        </p:blipFill>
        <p:spPr>
          <a:xfrm>
            <a:off x="3484728" y="2139950"/>
            <a:ext cx="4635762" cy="2205932"/>
          </a:xfrm>
          <a:prstGeom prst="rect">
            <a:avLst/>
          </a:prstGeom>
          <a:noFill/>
          <a:ln w="25400">
            <a:solidFill>
              <a:srgbClr val="0033CC"/>
            </a:solidFill>
            <a:miter lim="800000"/>
            <a:headEnd/>
            <a:tailEnd/>
          </a:ln>
        </p:spPr>
      </p:pic>
      <p:sp>
        <p:nvSpPr>
          <p:cNvPr id="7" name="Rectangle 7">
            <a:extLst>
              <a:ext uri="{FF2B5EF4-FFF2-40B4-BE49-F238E27FC236}">
                <a16:creationId xmlns:a16="http://schemas.microsoft.com/office/drawing/2014/main" id="{902317BF-FBE8-4DFC-2443-1B0D65A5C34F}"/>
              </a:ext>
            </a:extLst>
          </p:cNvPr>
          <p:cNvSpPr/>
          <p:nvPr/>
        </p:nvSpPr>
        <p:spPr>
          <a:xfrm>
            <a:off x="5535908" y="4211160"/>
            <a:ext cx="2731791" cy="178753"/>
          </a:xfrm>
          <a:prstGeom prst="rect">
            <a:avLst/>
          </a:prstGeom>
          <a:solidFill>
            <a:srgbClr val="FBCE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Energy Transition Campus Amsterdam</a:t>
            </a:r>
          </a:p>
        </p:txBody>
      </p:sp>
      <p:pic>
        <p:nvPicPr>
          <p:cNvPr id="8" name="SHELL printer with 1 laser beam">
            <a:hlinkClick r:id="" action="ppaction://media"/>
            <a:extLst>
              <a:ext uri="{FF2B5EF4-FFF2-40B4-BE49-F238E27FC236}">
                <a16:creationId xmlns:a16="http://schemas.microsoft.com/office/drawing/2014/main" id="{1E8E9420-21D1-AADE-E07A-C7ECDE58E0E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7413" y="2139950"/>
            <a:ext cx="1950965" cy="1097418"/>
          </a:xfrm>
          <a:prstGeom prst="rect">
            <a:avLst/>
          </a:prstGeom>
        </p:spPr>
      </p:pic>
      <p:pic>
        <p:nvPicPr>
          <p:cNvPr id="9" name="New SHELL printer with 4 laser beams">
            <a:hlinkClick r:id="" action="ppaction://media"/>
            <a:extLst>
              <a:ext uri="{FF2B5EF4-FFF2-40B4-BE49-F238E27FC236}">
                <a16:creationId xmlns:a16="http://schemas.microsoft.com/office/drawing/2014/main" id="{FAF52DEB-D5DB-F78E-DA58-0FD662E7AD9D}"/>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47413" y="3306107"/>
            <a:ext cx="1938772" cy="1097418"/>
          </a:xfrm>
          <a:prstGeom prst="rect">
            <a:avLst/>
          </a:prstGeom>
        </p:spPr>
      </p:pic>
      <p:pic>
        <p:nvPicPr>
          <p:cNvPr id="10" name="Picture 3">
            <a:extLst>
              <a:ext uri="{FF2B5EF4-FFF2-40B4-BE49-F238E27FC236}">
                <a16:creationId xmlns:a16="http://schemas.microsoft.com/office/drawing/2014/main" id="{D13A9EDF-F142-A63C-A0DE-EC13647AFF2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7946592" y="1366183"/>
            <a:ext cx="828789" cy="828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26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39"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0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AM technology… </a:t>
            </a:r>
          </a:p>
          <a:p>
            <a:r>
              <a:rPr lang="en-US" sz="2800" b="1" dirty="0">
                <a:latin typeface="Arial" panose="020B0604020202020204" pitchFamily="34" charset="0"/>
                <a:cs typeface="Arial" panose="020B0604020202020204" pitchFamily="34" charset="0"/>
              </a:rPr>
              <a:t>What about the applicable standards?</a:t>
            </a:r>
          </a:p>
        </p:txBody>
      </p:sp>
      <p:pic>
        <p:nvPicPr>
          <p:cNvPr id="2" name="Picture 2">
            <a:extLst>
              <a:ext uri="{FF2B5EF4-FFF2-40B4-BE49-F238E27FC236}">
                <a16:creationId xmlns:a16="http://schemas.microsoft.com/office/drawing/2014/main" id="{551E9EDC-558B-178A-1DFF-D4207CE0D1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73612" y="1808500"/>
            <a:ext cx="3898788" cy="1411994"/>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a:extLst>
              <a:ext uri="{FF2B5EF4-FFF2-40B4-BE49-F238E27FC236}">
                <a16:creationId xmlns:a16="http://schemas.microsoft.com/office/drawing/2014/main" id="{0FFA350B-1197-E631-DFDF-D5E8F1D0EEF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73612" y="3345683"/>
            <a:ext cx="3898788" cy="1313630"/>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4">
            <a:extLst>
              <a:ext uri="{FF2B5EF4-FFF2-40B4-BE49-F238E27FC236}">
                <a16:creationId xmlns:a16="http://schemas.microsoft.com/office/drawing/2014/main" id="{2659E03C-8625-DF60-2DBE-DBA5B4D00D4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6816" y="1797070"/>
            <a:ext cx="2405904" cy="2794228"/>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06358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AM technology… </a:t>
            </a:r>
          </a:p>
          <a:p>
            <a:r>
              <a:rPr lang="en-US" sz="2800" b="1" dirty="0">
                <a:latin typeface="Arial" panose="020B0604020202020204" pitchFamily="34" charset="0"/>
                <a:cs typeface="Arial" panose="020B0604020202020204" pitchFamily="34" charset="0"/>
              </a:rPr>
              <a:t>What about the applicable standards?</a:t>
            </a:r>
          </a:p>
        </p:txBody>
      </p:sp>
      <p:pic>
        <p:nvPicPr>
          <p:cNvPr id="4" name="Picture 2">
            <a:extLst>
              <a:ext uri="{FF2B5EF4-FFF2-40B4-BE49-F238E27FC236}">
                <a16:creationId xmlns:a16="http://schemas.microsoft.com/office/drawing/2014/main" id="{72807CC3-4832-6BA5-C03B-25F73AE5BC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08513" y="2670340"/>
            <a:ext cx="3229072" cy="1132272"/>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a:extLst>
              <a:ext uri="{FF2B5EF4-FFF2-40B4-BE49-F238E27FC236}">
                <a16:creationId xmlns:a16="http://schemas.microsoft.com/office/drawing/2014/main" id="{E75C7F86-1032-9567-519E-5E9325C60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88" y="1797071"/>
            <a:ext cx="3564352" cy="2689998"/>
          </a:xfrm>
          <a:prstGeom prst="rect">
            <a:avLst/>
          </a:prstGeom>
          <a:noFill/>
          <a:ln w="25400">
            <a:solidFill>
              <a:srgbClr val="276AA5"/>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90988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5EAAA9-78A8-C3D3-D5B8-13BCAB3B26DE}"/>
              </a:ext>
            </a:extLst>
          </p:cNvPr>
          <p:cNvSpPr txBox="1"/>
          <p:nvPr/>
        </p:nvSpPr>
        <p:spPr>
          <a:xfrm>
            <a:off x="250824" y="842963"/>
            <a:ext cx="8016875"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Additive Manufacturing Methods</a:t>
            </a:r>
          </a:p>
        </p:txBody>
      </p:sp>
      <p:pic>
        <p:nvPicPr>
          <p:cNvPr id="2" name="Immagine 1">
            <a:extLst>
              <a:ext uri="{FF2B5EF4-FFF2-40B4-BE49-F238E27FC236}">
                <a16:creationId xmlns:a16="http://schemas.microsoft.com/office/drawing/2014/main" id="{093C4B66-03BC-DE28-C5BC-394004749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332" y="1366183"/>
            <a:ext cx="5866367" cy="3306317"/>
          </a:xfrm>
          <a:prstGeom prst="rect">
            <a:avLst/>
          </a:prstGeom>
        </p:spPr>
      </p:pic>
      <p:sp>
        <p:nvSpPr>
          <p:cNvPr id="5" name="Freccia a sinistra 4">
            <a:extLst>
              <a:ext uri="{FF2B5EF4-FFF2-40B4-BE49-F238E27FC236}">
                <a16:creationId xmlns:a16="http://schemas.microsoft.com/office/drawing/2014/main" id="{DE679CD7-03D7-65CB-D6F1-94B9D5149A84}"/>
              </a:ext>
            </a:extLst>
          </p:cNvPr>
          <p:cNvSpPr/>
          <p:nvPr/>
        </p:nvSpPr>
        <p:spPr>
          <a:xfrm rot="16200000">
            <a:off x="5766421" y="843588"/>
            <a:ext cx="656083" cy="389106"/>
          </a:xfrm>
          <a:prstGeom prst="leftArrow">
            <a:avLst/>
          </a:prstGeom>
          <a:solidFill>
            <a:srgbClr val="276AA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4247301"/>
      </p:ext>
    </p:extLst>
  </p:cSld>
  <p:clrMapOvr>
    <a:masterClrMapping/>
  </p:clrMapOvr>
</p:sld>
</file>

<file path=ppt/theme/theme1.xml><?xml version="1.0" encoding="utf-8"?>
<a:theme xmlns:a="http://schemas.openxmlformats.org/drawingml/2006/main" name="Tema di Office">
  <a:themeElements>
    <a:clrScheme name="Personalizzati 11">
      <a:dk1>
        <a:srgbClr val="000000"/>
      </a:dk1>
      <a:lt1>
        <a:srgbClr val="FFFFFF"/>
      </a:lt1>
      <a:dk2>
        <a:srgbClr val="44546A"/>
      </a:dk2>
      <a:lt2>
        <a:srgbClr val="E7E6E6"/>
      </a:lt2>
      <a:accent1>
        <a:srgbClr val="1D71B8"/>
      </a:accent1>
      <a:accent2>
        <a:srgbClr val="ED7D31"/>
      </a:accent2>
      <a:accent3>
        <a:srgbClr val="A5A5A5"/>
      </a:accent3>
      <a:accent4>
        <a:srgbClr val="FFC000"/>
      </a:accent4>
      <a:accent5>
        <a:srgbClr val="5B9BD5"/>
      </a:accent5>
      <a:accent6>
        <a:srgbClr val="00A79C"/>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171</TotalTime>
  <Words>2962</Words>
  <Application>Microsoft Office PowerPoint</Application>
  <PresentationFormat>Presentazione su schermo (16:9)</PresentationFormat>
  <Paragraphs>491</Paragraphs>
  <Slides>42</Slides>
  <Notes>24</Notes>
  <HiddenSlides>0</HiddenSlides>
  <MMClips>4</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42</vt:i4>
      </vt:variant>
    </vt:vector>
  </HeadingPairs>
  <TitlesOfParts>
    <vt:vector size="48" baseType="lpstr">
      <vt:lpstr>Arial</vt:lpstr>
      <vt:lpstr>Calibri</vt:lpstr>
      <vt:lpstr>DM Sans</vt:lpstr>
      <vt:lpstr>Helvetica Neue</vt:lpstr>
      <vt:lpstr>Wingdings</vt:lpstr>
      <vt:lpstr>Tema di Office</vt:lpstr>
      <vt:lpstr>Presentazione standard di PowerPoint</vt:lpstr>
      <vt:lpstr>Gate Valve Size 1½”, Class 150, Material ASTM-F3184-S31603, Produced by AM &amp; Certified According to European Pressure Equipment Directive (PED 2014/68/EU).</vt:lpstr>
      <vt:lpstr>Oscar Barcella</vt:lpstr>
      <vt:lpstr>Coming together is a beginning, staying together is progress, working together is success.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 Semperboni</dc:creator>
  <cp:lastModifiedBy>Veniero Facchetti</cp:lastModifiedBy>
  <cp:revision>88</cp:revision>
  <dcterms:created xsi:type="dcterms:W3CDTF">2023-01-25T08:25:49Z</dcterms:created>
  <dcterms:modified xsi:type="dcterms:W3CDTF">2024-05-08T16:55:32Z</dcterms:modified>
</cp:coreProperties>
</file>