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22" r:id="rId21"/>
  </p:sldIdLst>
  <p:sldSz cx="9144000" cy="5143500" type="screen16x9"/>
  <p:notesSz cx="6858000" cy="9144000"/>
  <p:embeddedFontLst>
    <p:embeddedFont>
      <p:font typeface="DM Sans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g6UDXStLGJ8bHtGKng9KCktfC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604C3F-671B-4943-8C08-4F481D95800D}" v="1" dt="2024-05-13T08:27:33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iero Facchetti" userId="f2c6c99af91c4974" providerId="LiveId" clId="{BB604C3F-671B-4943-8C08-4F481D95800D}"/>
    <pc:docChg chg="undo custSel addSld delSld modSld">
      <pc:chgData name="Veniero Facchetti" userId="f2c6c99af91c4974" providerId="LiveId" clId="{BB604C3F-671B-4943-8C08-4F481D95800D}" dt="2024-05-13T08:27:57.429" v="167" actId="2711"/>
      <pc:docMkLst>
        <pc:docMk/>
      </pc:docMkLst>
      <pc:sldChg chg="addSp delSp modSp mod">
        <pc:chgData name="Veniero Facchetti" userId="f2c6c99af91c4974" providerId="LiveId" clId="{BB604C3F-671B-4943-8C08-4F481D95800D}" dt="2024-05-13T08:14:04.454" v="4" actId="1076"/>
        <pc:sldMkLst>
          <pc:docMk/>
          <pc:sldMk cId="0" sldId="256"/>
        </pc:sldMkLst>
        <pc:spChg chg="add del mod">
          <ac:chgData name="Veniero Facchetti" userId="f2c6c99af91c4974" providerId="LiveId" clId="{BB604C3F-671B-4943-8C08-4F481D95800D}" dt="2024-05-13T08:13:55.979" v="2" actId="478"/>
          <ac:spMkLst>
            <pc:docMk/>
            <pc:sldMk cId="0" sldId="256"/>
            <ac:spMk id="3" creationId="{ABF149E3-8320-5406-4447-580F28232F9E}"/>
          </ac:spMkLst>
        </pc:spChg>
        <pc:spChg chg="del">
          <ac:chgData name="Veniero Facchetti" userId="f2c6c99af91c4974" providerId="LiveId" clId="{BB604C3F-671B-4943-8C08-4F481D95800D}" dt="2024-05-13T08:13:51.242" v="1" actId="478"/>
          <ac:spMkLst>
            <pc:docMk/>
            <pc:sldMk cId="0" sldId="256"/>
            <ac:spMk id="102" creationId="{00000000-0000-0000-0000-000000000000}"/>
          </ac:spMkLst>
        </pc:spChg>
        <pc:picChg chg="mod ord">
          <ac:chgData name="Veniero Facchetti" userId="f2c6c99af91c4974" providerId="LiveId" clId="{BB604C3F-671B-4943-8C08-4F481D95800D}" dt="2024-05-13T08:14:04.454" v="4" actId="1076"/>
          <ac:picMkLst>
            <pc:docMk/>
            <pc:sldMk cId="0" sldId="256"/>
            <ac:picMk id="103" creationId="{00000000-0000-0000-0000-000000000000}"/>
          </ac:picMkLst>
        </pc:picChg>
      </pc:sldChg>
      <pc:sldChg chg="modSp mod">
        <pc:chgData name="Veniero Facchetti" userId="f2c6c99af91c4974" providerId="LiveId" clId="{BB604C3F-671B-4943-8C08-4F481D95800D}" dt="2024-05-13T08:14:29.746" v="10" actId="1076"/>
        <pc:sldMkLst>
          <pc:docMk/>
          <pc:sldMk cId="0" sldId="257"/>
        </pc:sldMkLst>
        <pc:spChg chg="mod">
          <ac:chgData name="Veniero Facchetti" userId="f2c6c99af91c4974" providerId="LiveId" clId="{BB604C3F-671B-4943-8C08-4F481D95800D}" dt="2024-05-13T08:14:15.375" v="7" actId="2710"/>
          <ac:spMkLst>
            <pc:docMk/>
            <pc:sldMk cId="0" sldId="257"/>
            <ac:spMk id="108" creationId="{00000000-0000-0000-0000-000000000000}"/>
          </ac:spMkLst>
        </pc:spChg>
        <pc:spChg chg="mod">
          <ac:chgData name="Veniero Facchetti" userId="f2c6c99af91c4974" providerId="LiveId" clId="{BB604C3F-671B-4943-8C08-4F481D95800D}" dt="2024-05-13T08:14:29.746" v="10" actId="1076"/>
          <ac:spMkLst>
            <pc:docMk/>
            <pc:sldMk cId="0" sldId="257"/>
            <ac:spMk id="109" creationId="{00000000-0000-0000-0000-000000000000}"/>
          </ac:spMkLst>
        </pc:spChg>
        <pc:spChg chg="mod">
          <ac:chgData name="Veniero Facchetti" userId="f2c6c99af91c4974" providerId="LiveId" clId="{BB604C3F-671B-4943-8C08-4F481D95800D}" dt="2024-05-13T08:14:29.746" v="10" actId="1076"/>
          <ac:spMkLst>
            <pc:docMk/>
            <pc:sldMk cId="0" sldId="257"/>
            <ac:spMk id="110" creationId="{00000000-0000-0000-0000-000000000000}"/>
          </ac:spMkLst>
        </pc:spChg>
      </pc:sldChg>
      <pc:sldChg chg="modSp mod">
        <pc:chgData name="Veniero Facchetti" userId="f2c6c99af91c4974" providerId="LiveId" clId="{BB604C3F-671B-4943-8C08-4F481D95800D}" dt="2024-05-13T08:15:36.039" v="14" actId="1076"/>
        <pc:sldMkLst>
          <pc:docMk/>
          <pc:sldMk cId="0" sldId="258"/>
        </pc:sldMkLst>
        <pc:spChg chg="mod">
          <ac:chgData name="Veniero Facchetti" userId="f2c6c99af91c4974" providerId="LiveId" clId="{BB604C3F-671B-4943-8C08-4F481D95800D}" dt="2024-05-13T08:15:28.199" v="13" actId="1076"/>
          <ac:spMkLst>
            <pc:docMk/>
            <pc:sldMk cId="0" sldId="258"/>
            <ac:spMk id="116" creationId="{00000000-0000-0000-0000-000000000000}"/>
          </ac:spMkLst>
        </pc:spChg>
        <pc:spChg chg="mod">
          <ac:chgData name="Veniero Facchetti" userId="f2c6c99af91c4974" providerId="LiveId" clId="{BB604C3F-671B-4943-8C08-4F481D95800D}" dt="2024-05-13T08:15:36.039" v="14" actId="1076"/>
          <ac:spMkLst>
            <pc:docMk/>
            <pc:sldMk cId="0" sldId="258"/>
            <ac:spMk id="117" creationId="{00000000-0000-0000-0000-000000000000}"/>
          </ac:spMkLst>
        </pc:spChg>
      </pc:sldChg>
      <pc:sldChg chg="modSp mod">
        <pc:chgData name="Veniero Facchetti" userId="f2c6c99af91c4974" providerId="LiveId" clId="{BB604C3F-671B-4943-8C08-4F481D95800D}" dt="2024-05-13T08:15:52.776" v="19" actId="1076"/>
        <pc:sldMkLst>
          <pc:docMk/>
          <pc:sldMk cId="0" sldId="259"/>
        </pc:sldMkLst>
        <pc:spChg chg="mod">
          <ac:chgData name="Veniero Facchetti" userId="f2c6c99af91c4974" providerId="LiveId" clId="{BB604C3F-671B-4943-8C08-4F481D95800D}" dt="2024-05-13T08:15:50.374" v="18" actId="1076"/>
          <ac:spMkLst>
            <pc:docMk/>
            <pc:sldMk cId="0" sldId="259"/>
            <ac:spMk id="122" creationId="{00000000-0000-0000-0000-000000000000}"/>
          </ac:spMkLst>
        </pc:spChg>
        <pc:picChg chg="mod">
          <ac:chgData name="Veniero Facchetti" userId="f2c6c99af91c4974" providerId="LiveId" clId="{BB604C3F-671B-4943-8C08-4F481D95800D}" dt="2024-05-13T08:15:52.776" v="19" actId="1076"/>
          <ac:picMkLst>
            <pc:docMk/>
            <pc:sldMk cId="0" sldId="259"/>
            <ac:picMk id="123" creationId="{00000000-0000-0000-0000-000000000000}"/>
          </ac:picMkLst>
        </pc:picChg>
      </pc:sldChg>
      <pc:sldChg chg="modSp mod">
        <pc:chgData name="Veniero Facchetti" userId="f2c6c99af91c4974" providerId="LiveId" clId="{BB604C3F-671B-4943-8C08-4F481D95800D}" dt="2024-05-13T08:16:15.095" v="27" actId="1076"/>
        <pc:sldMkLst>
          <pc:docMk/>
          <pc:sldMk cId="0" sldId="260"/>
        </pc:sldMkLst>
        <pc:spChg chg="mod">
          <ac:chgData name="Veniero Facchetti" userId="f2c6c99af91c4974" providerId="LiveId" clId="{BB604C3F-671B-4943-8C08-4F481D95800D}" dt="2024-05-13T08:16:13.447" v="26" actId="14100"/>
          <ac:spMkLst>
            <pc:docMk/>
            <pc:sldMk cId="0" sldId="260"/>
            <ac:spMk id="128" creationId="{00000000-0000-0000-0000-000000000000}"/>
          </ac:spMkLst>
        </pc:spChg>
        <pc:picChg chg="mod">
          <ac:chgData name="Veniero Facchetti" userId="f2c6c99af91c4974" providerId="LiveId" clId="{BB604C3F-671B-4943-8C08-4F481D95800D}" dt="2024-05-13T08:16:15.095" v="27" actId="1076"/>
          <ac:picMkLst>
            <pc:docMk/>
            <pc:sldMk cId="0" sldId="260"/>
            <ac:picMk id="129" creationId="{00000000-0000-0000-0000-000000000000}"/>
          </ac:picMkLst>
        </pc:picChg>
      </pc:sldChg>
      <pc:sldChg chg="modSp mod">
        <pc:chgData name="Veniero Facchetti" userId="f2c6c99af91c4974" providerId="LiveId" clId="{BB604C3F-671B-4943-8C08-4F481D95800D}" dt="2024-05-13T08:18:12.820" v="52" actId="403"/>
        <pc:sldMkLst>
          <pc:docMk/>
          <pc:sldMk cId="0" sldId="261"/>
        </pc:sldMkLst>
        <pc:spChg chg="mod">
          <ac:chgData name="Veniero Facchetti" userId="f2c6c99af91c4974" providerId="LiveId" clId="{BB604C3F-671B-4943-8C08-4F481D95800D}" dt="2024-05-13T08:16:57.236" v="36" actId="1076"/>
          <ac:spMkLst>
            <pc:docMk/>
            <pc:sldMk cId="0" sldId="261"/>
            <ac:spMk id="135" creationId="{00000000-0000-0000-0000-000000000000}"/>
          </ac:spMkLst>
        </pc:spChg>
        <pc:spChg chg="mod">
          <ac:chgData name="Veniero Facchetti" userId="f2c6c99af91c4974" providerId="LiveId" clId="{BB604C3F-671B-4943-8C08-4F481D95800D}" dt="2024-05-13T08:18:12.820" v="52" actId="403"/>
          <ac:spMkLst>
            <pc:docMk/>
            <pc:sldMk cId="0" sldId="261"/>
            <ac:spMk id="136" creationId="{00000000-0000-0000-0000-000000000000}"/>
          </ac:spMkLst>
        </pc:spChg>
        <pc:picChg chg="mod">
          <ac:chgData name="Veniero Facchetti" userId="f2c6c99af91c4974" providerId="LiveId" clId="{BB604C3F-671B-4943-8C08-4F481D95800D}" dt="2024-05-13T08:16:42.190" v="34" actId="1076"/>
          <ac:picMkLst>
            <pc:docMk/>
            <pc:sldMk cId="0" sldId="261"/>
            <ac:picMk id="137" creationId="{00000000-0000-0000-0000-000000000000}"/>
          </ac:picMkLst>
        </pc:picChg>
      </pc:sldChg>
      <pc:sldChg chg="modSp mod">
        <pc:chgData name="Veniero Facchetti" userId="f2c6c99af91c4974" providerId="LiveId" clId="{BB604C3F-671B-4943-8C08-4F481D95800D}" dt="2024-05-13T08:18:47.199" v="57" actId="123"/>
        <pc:sldMkLst>
          <pc:docMk/>
          <pc:sldMk cId="0" sldId="262"/>
        </pc:sldMkLst>
        <pc:spChg chg="mod">
          <ac:chgData name="Veniero Facchetti" userId="f2c6c99af91c4974" providerId="LiveId" clId="{BB604C3F-671B-4943-8C08-4F481D95800D}" dt="2024-05-13T08:17:16.025" v="41" actId="1076"/>
          <ac:spMkLst>
            <pc:docMk/>
            <pc:sldMk cId="0" sldId="262"/>
            <ac:spMk id="144" creationId="{00000000-0000-0000-0000-000000000000}"/>
          </ac:spMkLst>
        </pc:spChg>
        <pc:spChg chg="mod">
          <ac:chgData name="Veniero Facchetti" userId="f2c6c99af91c4974" providerId="LiveId" clId="{BB604C3F-671B-4943-8C08-4F481D95800D}" dt="2024-05-13T08:18:47.199" v="57" actId="123"/>
          <ac:spMkLst>
            <pc:docMk/>
            <pc:sldMk cId="0" sldId="262"/>
            <ac:spMk id="145" creationId="{00000000-0000-0000-0000-000000000000}"/>
          </ac:spMkLst>
        </pc:spChg>
        <pc:picChg chg="mod">
          <ac:chgData name="Veniero Facchetti" userId="f2c6c99af91c4974" providerId="LiveId" clId="{BB604C3F-671B-4943-8C08-4F481D95800D}" dt="2024-05-13T08:17:19.399" v="42" actId="1076"/>
          <ac:picMkLst>
            <pc:docMk/>
            <pc:sldMk cId="0" sldId="262"/>
            <ac:picMk id="143" creationId="{00000000-0000-0000-0000-000000000000}"/>
          </ac:picMkLst>
        </pc:picChg>
      </pc:sldChg>
      <pc:sldChg chg="modSp mod">
        <pc:chgData name="Veniero Facchetti" userId="f2c6c99af91c4974" providerId="LiveId" clId="{BB604C3F-671B-4943-8C08-4F481D95800D}" dt="2024-05-13T08:19:17.065" v="62" actId="403"/>
        <pc:sldMkLst>
          <pc:docMk/>
          <pc:sldMk cId="0" sldId="263"/>
        </pc:sldMkLst>
        <pc:spChg chg="mod">
          <ac:chgData name="Veniero Facchetti" userId="f2c6c99af91c4974" providerId="LiveId" clId="{BB604C3F-671B-4943-8C08-4F481D95800D}" dt="2024-05-13T08:19:17.065" v="62" actId="403"/>
          <ac:spMkLst>
            <pc:docMk/>
            <pc:sldMk cId="0" sldId="263"/>
            <ac:spMk id="151" creationId="{00000000-0000-0000-0000-000000000000}"/>
          </ac:spMkLst>
        </pc:spChg>
        <pc:spChg chg="mod">
          <ac:chgData name="Veniero Facchetti" userId="f2c6c99af91c4974" providerId="LiveId" clId="{BB604C3F-671B-4943-8C08-4F481D95800D}" dt="2024-05-13T08:17:38.939" v="49" actId="1076"/>
          <ac:spMkLst>
            <pc:docMk/>
            <pc:sldMk cId="0" sldId="263"/>
            <ac:spMk id="152" creationId="{00000000-0000-0000-0000-000000000000}"/>
          </ac:spMkLst>
        </pc:spChg>
      </pc:sldChg>
      <pc:sldChg chg="modSp mod">
        <pc:chgData name="Veniero Facchetti" userId="f2c6c99af91c4974" providerId="LiveId" clId="{BB604C3F-671B-4943-8C08-4F481D95800D}" dt="2024-05-13T08:19:53.198" v="73" actId="1076"/>
        <pc:sldMkLst>
          <pc:docMk/>
          <pc:sldMk cId="0" sldId="264"/>
        </pc:sldMkLst>
        <pc:spChg chg="mod">
          <ac:chgData name="Veniero Facchetti" userId="f2c6c99af91c4974" providerId="LiveId" clId="{BB604C3F-671B-4943-8C08-4F481D95800D}" dt="2024-05-13T08:19:33.527" v="66" actId="1076"/>
          <ac:spMkLst>
            <pc:docMk/>
            <pc:sldMk cId="0" sldId="264"/>
            <ac:spMk id="157" creationId="{00000000-0000-0000-0000-000000000000}"/>
          </ac:spMkLst>
        </pc:spChg>
        <pc:spChg chg="mod">
          <ac:chgData name="Veniero Facchetti" userId="f2c6c99af91c4974" providerId="LiveId" clId="{BB604C3F-671B-4943-8C08-4F481D95800D}" dt="2024-05-13T08:19:53.198" v="73" actId="1076"/>
          <ac:spMkLst>
            <pc:docMk/>
            <pc:sldMk cId="0" sldId="264"/>
            <ac:spMk id="158" creationId="{00000000-0000-0000-0000-000000000000}"/>
          </ac:spMkLst>
        </pc:spChg>
        <pc:picChg chg="mod">
          <ac:chgData name="Veniero Facchetti" userId="f2c6c99af91c4974" providerId="LiveId" clId="{BB604C3F-671B-4943-8C08-4F481D95800D}" dt="2024-05-13T08:19:35.752" v="67" actId="1076"/>
          <ac:picMkLst>
            <pc:docMk/>
            <pc:sldMk cId="0" sldId="264"/>
            <ac:picMk id="159" creationId="{00000000-0000-0000-0000-000000000000}"/>
          </ac:picMkLst>
        </pc:picChg>
      </pc:sldChg>
      <pc:sldChg chg="modSp mod">
        <pc:chgData name="Veniero Facchetti" userId="f2c6c99af91c4974" providerId="LiveId" clId="{BB604C3F-671B-4943-8C08-4F481D95800D}" dt="2024-05-13T08:20:29.692" v="87" actId="1076"/>
        <pc:sldMkLst>
          <pc:docMk/>
          <pc:sldMk cId="0" sldId="265"/>
        </pc:sldMkLst>
        <pc:spChg chg="mod">
          <ac:chgData name="Veniero Facchetti" userId="f2c6c99af91c4974" providerId="LiveId" clId="{BB604C3F-671B-4943-8C08-4F481D95800D}" dt="2024-05-13T08:20:05.170" v="78" actId="1076"/>
          <ac:spMkLst>
            <pc:docMk/>
            <pc:sldMk cId="0" sldId="265"/>
            <ac:spMk id="165" creationId="{00000000-0000-0000-0000-000000000000}"/>
          </ac:spMkLst>
        </pc:spChg>
        <pc:spChg chg="mod">
          <ac:chgData name="Veniero Facchetti" userId="f2c6c99af91c4974" providerId="LiveId" clId="{BB604C3F-671B-4943-8C08-4F481D95800D}" dt="2024-05-13T08:20:29.692" v="87" actId="1076"/>
          <ac:spMkLst>
            <pc:docMk/>
            <pc:sldMk cId="0" sldId="265"/>
            <ac:spMk id="166" creationId="{00000000-0000-0000-0000-000000000000}"/>
          </ac:spMkLst>
        </pc:spChg>
      </pc:sldChg>
      <pc:sldChg chg="delSp modSp mod">
        <pc:chgData name="Veniero Facchetti" userId="f2c6c99af91c4974" providerId="LiveId" clId="{BB604C3F-671B-4943-8C08-4F481D95800D}" dt="2024-05-13T08:21:22.868" v="100" actId="1076"/>
        <pc:sldMkLst>
          <pc:docMk/>
          <pc:sldMk cId="0" sldId="266"/>
        </pc:sldMkLst>
        <pc:spChg chg="mod">
          <ac:chgData name="Veniero Facchetti" userId="f2c6c99af91c4974" providerId="LiveId" clId="{BB604C3F-671B-4943-8C08-4F481D95800D}" dt="2024-05-13T08:21:22.868" v="100" actId="1076"/>
          <ac:spMkLst>
            <pc:docMk/>
            <pc:sldMk cId="0" sldId="266"/>
            <ac:spMk id="172" creationId="{00000000-0000-0000-0000-000000000000}"/>
          </ac:spMkLst>
        </pc:spChg>
        <pc:spChg chg="del">
          <ac:chgData name="Veniero Facchetti" userId="f2c6c99af91c4974" providerId="LiveId" clId="{BB604C3F-671B-4943-8C08-4F481D95800D}" dt="2024-05-13T08:20:58.983" v="94" actId="478"/>
          <ac:spMkLst>
            <pc:docMk/>
            <pc:sldMk cId="0" sldId="266"/>
            <ac:spMk id="173" creationId="{00000000-0000-0000-0000-000000000000}"/>
          </ac:spMkLst>
        </pc:spChg>
        <pc:spChg chg="mod">
          <ac:chgData name="Veniero Facchetti" userId="f2c6c99af91c4974" providerId="LiveId" clId="{BB604C3F-671B-4943-8C08-4F481D95800D}" dt="2024-05-13T08:21:09.175" v="96" actId="404"/>
          <ac:spMkLst>
            <pc:docMk/>
            <pc:sldMk cId="0" sldId="266"/>
            <ac:spMk id="175" creationId="{00000000-0000-0000-0000-000000000000}"/>
          </ac:spMkLst>
        </pc:spChg>
        <pc:picChg chg="mod">
          <ac:chgData name="Veniero Facchetti" userId="f2c6c99af91c4974" providerId="LiveId" clId="{BB604C3F-671B-4943-8C08-4F481D95800D}" dt="2024-05-13T08:20:56.229" v="93" actId="14100"/>
          <ac:picMkLst>
            <pc:docMk/>
            <pc:sldMk cId="0" sldId="266"/>
            <ac:picMk id="171" creationId="{00000000-0000-0000-0000-000000000000}"/>
          </ac:picMkLst>
        </pc:picChg>
        <pc:picChg chg="del">
          <ac:chgData name="Veniero Facchetti" userId="f2c6c99af91c4974" providerId="LiveId" clId="{BB604C3F-671B-4943-8C08-4F481D95800D}" dt="2024-05-13T08:21:00.521" v="95" actId="478"/>
          <ac:picMkLst>
            <pc:docMk/>
            <pc:sldMk cId="0" sldId="266"/>
            <ac:picMk id="174" creationId="{00000000-0000-0000-0000-000000000000}"/>
          </ac:picMkLst>
        </pc:picChg>
      </pc:sldChg>
      <pc:sldChg chg="modSp mod">
        <pc:chgData name="Veniero Facchetti" userId="f2c6c99af91c4974" providerId="LiveId" clId="{BB604C3F-671B-4943-8C08-4F481D95800D}" dt="2024-05-13T08:22:00.646" v="111" actId="1076"/>
        <pc:sldMkLst>
          <pc:docMk/>
          <pc:sldMk cId="0" sldId="267"/>
        </pc:sldMkLst>
        <pc:spChg chg="mod">
          <ac:chgData name="Veniero Facchetti" userId="f2c6c99af91c4974" providerId="LiveId" clId="{BB604C3F-671B-4943-8C08-4F481D95800D}" dt="2024-05-13T08:21:40.627" v="105" actId="14100"/>
          <ac:spMkLst>
            <pc:docMk/>
            <pc:sldMk cId="0" sldId="267"/>
            <ac:spMk id="181" creationId="{00000000-0000-0000-0000-000000000000}"/>
          </ac:spMkLst>
        </pc:spChg>
        <pc:spChg chg="mod">
          <ac:chgData name="Veniero Facchetti" userId="f2c6c99af91c4974" providerId="LiveId" clId="{BB604C3F-671B-4943-8C08-4F481D95800D}" dt="2024-05-13T08:21:57.888" v="110" actId="1076"/>
          <ac:spMkLst>
            <pc:docMk/>
            <pc:sldMk cId="0" sldId="267"/>
            <ac:spMk id="183" creationId="{00000000-0000-0000-0000-000000000000}"/>
          </ac:spMkLst>
        </pc:spChg>
        <pc:picChg chg="mod">
          <ac:chgData name="Veniero Facchetti" userId="f2c6c99af91c4974" providerId="LiveId" clId="{BB604C3F-671B-4943-8C08-4F481D95800D}" dt="2024-05-13T08:22:00.646" v="111" actId="1076"/>
          <ac:picMkLst>
            <pc:docMk/>
            <pc:sldMk cId="0" sldId="267"/>
            <ac:picMk id="182" creationId="{00000000-0000-0000-0000-000000000000}"/>
          </ac:picMkLst>
        </pc:picChg>
      </pc:sldChg>
      <pc:sldChg chg="modSp mod">
        <pc:chgData name="Veniero Facchetti" userId="f2c6c99af91c4974" providerId="LiveId" clId="{BB604C3F-671B-4943-8C08-4F481D95800D}" dt="2024-05-13T08:22:49.255" v="119" actId="1076"/>
        <pc:sldMkLst>
          <pc:docMk/>
          <pc:sldMk cId="0" sldId="268"/>
        </pc:sldMkLst>
        <pc:spChg chg="mod">
          <ac:chgData name="Veniero Facchetti" userId="f2c6c99af91c4974" providerId="LiveId" clId="{BB604C3F-671B-4943-8C08-4F481D95800D}" dt="2024-05-13T08:22:17.950" v="117" actId="1076"/>
          <ac:spMkLst>
            <pc:docMk/>
            <pc:sldMk cId="0" sldId="268"/>
            <ac:spMk id="188" creationId="{00000000-0000-0000-0000-000000000000}"/>
          </ac:spMkLst>
        </pc:spChg>
        <pc:spChg chg="mod">
          <ac:chgData name="Veniero Facchetti" userId="f2c6c99af91c4974" providerId="LiveId" clId="{BB604C3F-671B-4943-8C08-4F481D95800D}" dt="2024-05-13T08:22:49.255" v="119" actId="1076"/>
          <ac:spMkLst>
            <pc:docMk/>
            <pc:sldMk cId="0" sldId="268"/>
            <ac:spMk id="189" creationId="{00000000-0000-0000-0000-000000000000}"/>
          </ac:spMkLst>
        </pc:spChg>
        <pc:spChg chg="mod">
          <ac:chgData name="Veniero Facchetti" userId="f2c6c99af91c4974" providerId="LiveId" clId="{BB604C3F-671B-4943-8C08-4F481D95800D}" dt="2024-05-13T08:22:49.255" v="119" actId="1076"/>
          <ac:spMkLst>
            <pc:docMk/>
            <pc:sldMk cId="0" sldId="268"/>
            <ac:spMk id="190" creationId="{00000000-0000-0000-0000-000000000000}"/>
          </ac:spMkLst>
        </pc:spChg>
        <pc:spChg chg="mod">
          <ac:chgData name="Veniero Facchetti" userId="f2c6c99af91c4974" providerId="LiveId" clId="{BB604C3F-671B-4943-8C08-4F481D95800D}" dt="2024-05-13T08:22:49.255" v="119" actId="1076"/>
          <ac:spMkLst>
            <pc:docMk/>
            <pc:sldMk cId="0" sldId="268"/>
            <ac:spMk id="191" creationId="{00000000-0000-0000-0000-000000000000}"/>
          </ac:spMkLst>
        </pc:spChg>
        <pc:spChg chg="mod">
          <ac:chgData name="Veniero Facchetti" userId="f2c6c99af91c4974" providerId="LiveId" clId="{BB604C3F-671B-4943-8C08-4F481D95800D}" dt="2024-05-13T08:22:49.255" v="119" actId="1076"/>
          <ac:spMkLst>
            <pc:docMk/>
            <pc:sldMk cId="0" sldId="268"/>
            <ac:spMk id="192" creationId="{00000000-0000-0000-0000-000000000000}"/>
          </ac:spMkLst>
        </pc:spChg>
        <pc:spChg chg="mod">
          <ac:chgData name="Veniero Facchetti" userId="f2c6c99af91c4974" providerId="LiveId" clId="{BB604C3F-671B-4943-8C08-4F481D95800D}" dt="2024-05-13T08:22:49.255" v="119" actId="1076"/>
          <ac:spMkLst>
            <pc:docMk/>
            <pc:sldMk cId="0" sldId="268"/>
            <ac:spMk id="193" creationId="{00000000-0000-0000-0000-000000000000}"/>
          </ac:spMkLst>
        </pc:spChg>
        <pc:spChg chg="mod">
          <ac:chgData name="Veniero Facchetti" userId="f2c6c99af91c4974" providerId="LiveId" clId="{BB604C3F-671B-4943-8C08-4F481D95800D}" dt="2024-05-13T08:22:49.255" v="119" actId="1076"/>
          <ac:spMkLst>
            <pc:docMk/>
            <pc:sldMk cId="0" sldId="268"/>
            <ac:spMk id="194" creationId="{00000000-0000-0000-0000-000000000000}"/>
          </ac:spMkLst>
        </pc:spChg>
        <pc:spChg chg="mod">
          <ac:chgData name="Veniero Facchetti" userId="f2c6c99af91c4974" providerId="LiveId" clId="{BB604C3F-671B-4943-8C08-4F481D95800D}" dt="2024-05-13T08:22:49.255" v="119" actId="1076"/>
          <ac:spMkLst>
            <pc:docMk/>
            <pc:sldMk cId="0" sldId="268"/>
            <ac:spMk id="195" creationId="{00000000-0000-0000-0000-000000000000}"/>
          </ac:spMkLst>
        </pc:spChg>
        <pc:spChg chg="mod">
          <ac:chgData name="Veniero Facchetti" userId="f2c6c99af91c4974" providerId="LiveId" clId="{BB604C3F-671B-4943-8C08-4F481D95800D}" dt="2024-05-13T08:22:49.255" v="119" actId="1076"/>
          <ac:spMkLst>
            <pc:docMk/>
            <pc:sldMk cId="0" sldId="268"/>
            <ac:spMk id="196" creationId="{00000000-0000-0000-0000-000000000000}"/>
          </ac:spMkLst>
        </pc:spChg>
        <pc:spChg chg="mod">
          <ac:chgData name="Veniero Facchetti" userId="f2c6c99af91c4974" providerId="LiveId" clId="{BB604C3F-671B-4943-8C08-4F481D95800D}" dt="2024-05-13T08:22:49.255" v="119" actId="1076"/>
          <ac:spMkLst>
            <pc:docMk/>
            <pc:sldMk cId="0" sldId="268"/>
            <ac:spMk id="197" creationId="{00000000-0000-0000-0000-000000000000}"/>
          </ac:spMkLst>
        </pc:spChg>
        <pc:spChg chg="mod">
          <ac:chgData name="Veniero Facchetti" userId="f2c6c99af91c4974" providerId="LiveId" clId="{BB604C3F-671B-4943-8C08-4F481D95800D}" dt="2024-05-13T08:22:49.255" v="119" actId="1076"/>
          <ac:spMkLst>
            <pc:docMk/>
            <pc:sldMk cId="0" sldId="268"/>
            <ac:spMk id="198" creationId="{00000000-0000-0000-0000-000000000000}"/>
          </ac:spMkLst>
        </pc:spChg>
        <pc:spChg chg="mod">
          <ac:chgData name="Veniero Facchetti" userId="f2c6c99af91c4974" providerId="LiveId" clId="{BB604C3F-671B-4943-8C08-4F481D95800D}" dt="2024-05-13T08:22:49.255" v="119" actId="1076"/>
          <ac:spMkLst>
            <pc:docMk/>
            <pc:sldMk cId="0" sldId="268"/>
            <ac:spMk id="199" creationId="{00000000-0000-0000-0000-000000000000}"/>
          </ac:spMkLst>
        </pc:spChg>
        <pc:spChg chg="mod">
          <ac:chgData name="Veniero Facchetti" userId="f2c6c99af91c4974" providerId="LiveId" clId="{BB604C3F-671B-4943-8C08-4F481D95800D}" dt="2024-05-13T08:22:49.255" v="119" actId="1076"/>
          <ac:spMkLst>
            <pc:docMk/>
            <pc:sldMk cId="0" sldId="268"/>
            <ac:spMk id="200" creationId="{00000000-0000-0000-0000-000000000000}"/>
          </ac:spMkLst>
        </pc:spChg>
      </pc:sldChg>
      <pc:sldChg chg="modSp mod">
        <pc:chgData name="Veniero Facchetti" userId="f2c6c99af91c4974" providerId="LiveId" clId="{BB604C3F-671B-4943-8C08-4F481D95800D}" dt="2024-05-13T08:23:28.393" v="131" actId="1076"/>
        <pc:sldMkLst>
          <pc:docMk/>
          <pc:sldMk cId="0" sldId="269"/>
        </pc:sldMkLst>
        <pc:spChg chg="mod">
          <ac:chgData name="Veniero Facchetti" userId="f2c6c99af91c4974" providerId="LiveId" clId="{BB604C3F-671B-4943-8C08-4F481D95800D}" dt="2024-05-13T08:23:03.853" v="122" actId="1076"/>
          <ac:spMkLst>
            <pc:docMk/>
            <pc:sldMk cId="0" sldId="269"/>
            <ac:spMk id="206" creationId="{00000000-0000-0000-0000-000000000000}"/>
          </ac:spMkLst>
        </pc:spChg>
        <pc:spChg chg="mod">
          <ac:chgData name="Veniero Facchetti" userId="f2c6c99af91c4974" providerId="LiveId" clId="{BB604C3F-671B-4943-8C08-4F481D95800D}" dt="2024-05-13T08:23:28.393" v="131" actId="1076"/>
          <ac:spMkLst>
            <pc:docMk/>
            <pc:sldMk cId="0" sldId="269"/>
            <ac:spMk id="207" creationId="{00000000-0000-0000-0000-000000000000}"/>
          </ac:spMkLst>
        </pc:spChg>
      </pc:sldChg>
      <pc:sldChg chg="modSp mod">
        <pc:chgData name="Veniero Facchetti" userId="f2c6c99af91c4974" providerId="LiveId" clId="{BB604C3F-671B-4943-8C08-4F481D95800D}" dt="2024-05-13T08:23:44.297" v="135" actId="1076"/>
        <pc:sldMkLst>
          <pc:docMk/>
          <pc:sldMk cId="0" sldId="270"/>
        </pc:sldMkLst>
        <pc:spChg chg="mod">
          <ac:chgData name="Veniero Facchetti" userId="f2c6c99af91c4974" providerId="LiveId" clId="{BB604C3F-671B-4943-8C08-4F481D95800D}" dt="2024-05-13T08:23:36.912" v="134" actId="1076"/>
          <ac:spMkLst>
            <pc:docMk/>
            <pc:sldMk cId="0" sldId="270"/>
            <ac:spMk id="213" creationId="{00000000-0000-0000-0000-000000000000}"/>
          </ac:spMkLst>
        </pc:spChg>
        <pc:picChg chg="mod">
          <ac:chgData name="Veniero Facchetti" userId="f2c6c99af91c4974" providerId="LiveId" clId="{BB604C3F-671B-4943-8C08-4F481D95800D}" dt="2024-05-13T08:23:44.297" v="135" actId="1076"/>
          <ac:picMkLst>
            <pc:docMk/>
            <pc:sldMk cId="0" sldId="270"/>
            <ac:picMk id="214" creationId="{00000000-0000-0000-0000-000000000000}"/>
          </ac:picMkLst>
        </pc:picChg>
        <pc:picChg chg="mod">
          <ac:chgData name="Veniero Facchetti" userId="f2c6c99af91c4974" providerId="LiveId" clId="{BB604C3F-671B-4943-8C08-4F481D95800D}" dt="2024-05-13T08:23:44.297" v="135" actId="1076"/>
          <ac:picMkLst>
            <pc:docMk/>
            <pc:sldMk cId="0" sldId="270"/>
            <ac:picMk id="215" creationId="{00000000-0000-0000-0000-000000000000}"/>
          </ac:picMkLst>
        </pc:picChg>
      </pc:sldChg>
      <pc:sldChg chg="modSp mod">
        <pc:chgData name="Veniero Facchetti" userId="f2c6c99af91c4974" providerId="LiveId" clId="{BB604C3F-671B-4943-8C08-4F481D95800D}" dt="2024-05-13T08:24:10.916" v="143" actId="14100"/>
        <pc:sldMkLst>
          <pc:docMk/>
          <pc:sldMk cId="0" sldId="271"/>
        </pc:sldMkLst>
        <pc:spChg chg="mod">
          <ac:chgData name="Veniero Facchetti" userId="f2c6c99af91c4974" providerId="LiveId" clId="{BB604C3F-671B-4943-8C08-4F481D95800D}" dt="2024-05-13T08:23:58.591" v="139" actId="1076"/>
          <ac:spMkLst>
            <pc:docMk/>
            <pc:sldMk cId="0" sldId="271"/>
            <ac:spMk id="221" creationId="{00000000-0000-0000-0000-000000000000}"/>
          </ac:spMkLst>
        </pc:spChg>
        <pc:spChg chg="mod">
          <ac:chgData name="Veniero Facchetti" userId="f2c6c99af91c4974" providerId="LiveId" clId="{BB604C3F-671B-4943-8C08-4F481D95800D}" dt="2024-05-13T08:24:10.916" v="143" actId="14100"/>
          <ac:spMkLst>
            <pc:docMk/>
            <pc:sldMk cId="0" sldId="271"/>
            <ac:spMk id="223" creationId="{00000000-0000-0000-0000-000000000000}"/>
          </ac:spMkLst>
        </pc:spChg>
      </pc:sldChg>
      <pc:sldChg chg="modSp mod">
        <pc:chgData name="Veniero Facchetti" userId="f2c6c99af91c4974" providerId="LiveId" clId="{BB604C3F-671B-4943-8C08-4F481D95800D}" dt="2024-05-13T08:26:18.550" v="154" actId="14100"/>
        <pc:sldMkLst>
          <pc:docMk/>
          <pc:sldMk cId="0" sldId="272"/>
        </pc:sldMkLst>
        <pc:spChg chg="mod">
          <ac:chgData name="Veniero Facchetti" userId="f2c6c99af91c4974" providerId="LiveId" clId="{BB604C3F-671B-4943-8C08-4F481D95800D}" dt="2024-05-13T08:25:45.494" v="146" actId="1076"/>
          <ac:spMkLst>
            <pc:docMk/>
            <pc:sldMk cId="0" sldId="272"/>
            <ac:spMk id="229" creationId="{00000000-0000-0000-0000-000000000000}"/>
          </ac:spMkLst>
        </pc:spChg>
        <pc:picChg chg="mod">
          <ac:chgData name="Veniero Facchetti" userId="f2c6c99af91c4974" providerId="LiveId" clId="{BB604C3F-671B-4943-8C08-4F481D95800D}" dt="2024-05-13T08:26:00.340" v="150" actId="1076"/>
          <ac:picMkLst>
            <pc:docMk/>
            <pc:sldMk cId="0" sldId="272"/>
            <ac:picMk id="230" creationId="{00000000-0000-0000-0000-000000000000}"/>
          </ac:picMkLst>
        </pc:picChg>
        <pc:picChg chg="mod">
          <ac:chgData name="Veniero Facchetti" userId="f2c6c99af91c4974" providerId="LiveId" clId="{BB604C3F-671B-4943-8C08-4F481D95800D}" dt="2024-05-13T08:26:18.550" v="154" actId="14100"/>
          <ac:picMkLst>
            <pc:docMk/>
            <pc:sldMk cId="0" sldId="272"/>
            <ac:picMk id="231" creationId="{00000000-0000-0000-0000-000000000000}"/>
          </ac:picMkLst>
        </pc:picChg>
        <pc:picChg chg="mod">
          <ac:chgData name="Veniero Facchetti" userId="f2c6c99af91c4974" providerId="LiveId" clId="{BB604C3F-671B-4943-8C08-4F481D95800D}" dt="2024-05-13T08:26:08.968" v="153" actId="1076"/>
          <ac:picMkLst>
            <pc:docMk/>
            <pc:sldMk cId="0" sldId="272"/>
            <ac:picMk id="232" creationId="{00000000-0000-0000-0000-000000000000}"/>
          </ac:picMkLst>
        </pc:picChg>
      </pc:sldChg>
      <pc:sldChg chg="modSp mod">
        <pc:chgData name="Veniero Facchetti" userId="f2c6c99af91c4974" providerId="LiveId" clId="{BB604C3F-671B-4943-8C08-4F481D95800D}" dt="2024-05-13T08:26:40.620" v="158" actId="1076"/>
        <pc:sldMkLst>
          <pc:docMk/>
          <pc:sldMk cId="0" sldId="273"/>
        </pc:sldMkLst>
        <pc:spChg chg="mod">
          <ac:chgData name="Veniero Facchetti" userId="f2c6c99af91c4974" providerId="LiveId" clId="{BB604C3F-671B-4943-8C08-4F481D95800D}" dt="2024-05-13T08:26:32.452" v="157" actId="1076"/>
          <ac:spMkLst>
            <pc:docMk/>
            <pc:sldMk cId="0" sldId="273"/>
            <ac:spMk id="238" creationId="{00000000-0000-0000-0000-000000000000}"/>
          </ac:spMkLst>
        </pc:spChg>
        <pc:spChg chg="mod">
          <ac:chgData name="Veniero Facchetti" userId="f2c6c99af91c4974" providerId="LiveId" clId="{BB604C3F-671B-4943-8C08-4F481D95800D}" dt="2024-05-13T08:26:40.620" v="158" actId="1076"/>
          <ac:spMkLst>
            <pc:docMk/>
            <pc:sldMk cId="0" sldId="273"/>
            <ac:spMk id="239" creationId="{00000000-0000-0000-0000-000000000000}"/>
          </ac:spMkLst>
        </pc:spChg>
        <pc:spChg chg="mod">
          <ac:chgData name="Veniero Facchetti" userId="f2c6c99af91c4974" providerId="LiveId" clId="{BB604C3F-671B-4943-8C08-4F481D95800D}" dt="2024-05-13T08:26:40.620" v="158" actId="1076"/>
          <ac:spMkLst>
            <pc:docMk/>
            <pc:sldMk cId="0" sldId="273"/>
            <ac:spMk id="240" creationId="{00000000-0000-0000-0000-000000000000}"/>
          </ac:spMkLst>
        </pc:spChg>
        <pc:spChg chg="mod">
          <ac:chgData name="Veniero Facchetti" userId="f2c6c99af91c4974" providerId="LiveId" clId="{BB604C3F-671B-4943-8C08-4F481D95800D}" dt="2024-05-13T08:26:40.620" v="158" actId="1076"/>
          <ac:spMkLst>
            <pc:docMk/>
            <pc:sldMk cId="0" sldId="273"/>
            <ac:spMk id="241" creationId="{00000000-0000-0000-0000-000000000000}"/>
          </ac:spMkLst>
        </pc:spChg>
      </pc:sldChg>
      <pc:sldChg chg="modSp mod">
        <pc:chgData name="Veniero Facchetti" userId="f2c6c99af91c4974" providerId="LiveId" clId="{BB604C3F-671B-4943-8C08-4F481D95800D}" dt="2024-05-13T08:27:01.163" v="164" actId="1076"/>
        <pc:sldMkLst>
          <pc:docMk/>
          <pc:sldMk cId="0" sldId="274"/>
        </pc:sldMkLst>
        <pc:spChg chg="mod">
          <ac:chgData name="Veniero Facchetti" userId="f2c6c99af91c4974" providerId="LiveId" clId="{BB604C3F-671B-4943-8C08-4F481D95800D}" dt="2024-05-13T08:26:49.640" v="161" actId="1076"/>
          <ac:spMkLst>
            <pc:docMk/>
            <pc:sldMk cId="0" sldId="274"/>
            <ac:spMk id="247" creationId="{00000000-0000-0000-0000-000000000000}"/>
          </ac:spMkLst>
        </pc:spChg>
        <pc:spChg chg="mod">
          <ac:chgData name="Veniero Facchetti" userId="f2c6c99af91c4974" providerId="LiveId" clId="{BB604C3F-671B-4943-8C08-4F481D95800D}" dt="2024-05-13T08:27:01.163" v="164" actId="1076"/>
          <ac:spMkLst>
            <pc:docMk/>
            <pc:sldMk cId="0" sldId="274"/>
            <ac:spMk id="248" creationId="{00000000-0000-0000-0000-000000000000}"/>
          </ac:spMkLst>
        </pc:spChg>
        <pc:spChg chg="mod">
          <ac:chgData name="Veniero Facchetti" userId="f2c6c99af91c4974" providerId="LiveId" clId="{BB604C3F-671B-4943-8C08-4F481D95800D}" dt="2024-05-13T08:27:01.163" v="164" actId="1076"/>
          <ac:spMkLst>
            <pc:docMk/>
            <pc:sldMk cId="0" sldId="274"/>
            <ac:spMk id="249" creationId="{00000000-0000-0000-0000-000000000000}"/>
          </ac:spMkLst>
        </pc:spChg>
        <pc:spChg chg="mod">
          <ac:chgData name="Veniero Facchetti" userId="f2c6c99af91c4974" providerId="LiveId" clId="{BB604C3F-671B-4943-8C08-4F481D95800D}" dt="2024-05-13T08:27:01.163" v="164" actId="1076"/>
          <ac:spMkLst>
            <pc:docMk/>
            <pc:sldMk cId="0" sldId="274"/>
            <ac:spMk id="250" creationId="{00000000-0000-0000-0000-000000000000}"/>
          </ac:spMkLst>
        </pc:spChg>
      </pc:sldChg>
      <pc:sldChg chg="del">
        <pc:chgData name="Veniero Facchetti" userId="f2c6c99af91c4974" providerId="LiveId" clId="{BB604C3F-671B-4943-8C08-4F481D95800D}" dt="2024-05-13T08:27:36.402" v="166" actId="47"/>
        <pc:sldMkLst>
          <pc:docMk/>
          <pc:sldMk cId="0" sldId="275"/>
        </pc:sldMkLst>
      </pc:sldChg>
      <pc:sldChg chg="modSp add mod">
        <pc:chgData name="Veniero Facchetti" userId="f2c6c99af91c4974" providerId="LiveId" clId="{BB604C3F-671B-4943-8C08-4F481D95800D}" dt="2024-05-13T08:27:57.429" v="167" actId="2711"/>
        <pc:sldMkLst>
          <pc:docMk/>
          <pc:sldMk cId="2462792408" sldId="322"/>
        </pc:sldMkLst>
        <pc:spChg chg="mod">
          <ac:chgData name="Veniero Facchetti" userId="f2c6c99af91c4974" providerId="LiveId" clId="{BB604C3F-671B-4943-8C08-4F481D95800D}" dt="2024-05-13T08:27:57.429" v="167" actId="2711"/>
          <ac:spMkLst>
            <pc:docMk/>
            <pc:sldMk cId="2462792408" sldId="322"/>
            <ac:spMk id="2" creationId="{8A233F8D-4B63-D6E3-CF8D-44C1D137B070}"/>
          </ac:spMkLst>
        </pc:spChg>
        <pc:spChg chg="mod">
          <ac:chgData name="Veniero Facchetti" userId="f2c6c99af91c4974" providerId="LiveId" clId="{BB604C3F-671B-4943-8C08-4F481D95800D}" dt="2024-05-13T08:27:57.429" v="167" actId="2711"/>
          <ac:spMkLst>
            <pc:docMk/>
            <pc:sldMk cId="2462792408" sldId="322"/>
            <ac:spMk id="3" creationId="{7A8CF7F8-04F7-A07B-DC2D-A3A30384A482}"/>
          </ac:spMkLst>
        </pc:spChg>
        <pc:spChg chg="mod">
          <ac:chgData name="Veniero Facchetti" userId="f2c6c99af91c4974" providerId="LiveId" clId="{BB604C3F-671B-4943-8C08-4F481D95800D}" dt="2024-05-13T08:27:57.429" v="167" actId="2711"/>
          <ac:spMkLst>
            <pc:docMk/>
            <pc:sldMk cId="2462792408" sldId="322"/>
            <ac:spMk id="4" creationId="{ACA81CF8-1927-2746-B50E-22B40B820A74}"/>
          </ac:spMkLst>
        </pc:spChg>
        <pc:spChg chg="mod">
          <ac:chgData name="Veniero Facchetti" userId="f2c6c99af91c4974" providerId="LiveId" clId="{BB604C3F-671B-4943-8C08-4F481D95800D}" dt="2024-05-13T08:27:57.429" v="167" actId="2711"/>
          <ac:spMkLst>
            <pc:docMk/>
            <pc:sldMk cId="2462792408" sldId="322"/>
            <ac:spMk id="11" creationId="{F8C86833-44DB-FB4C-B90A-0DC045F4E05A}"/>
          </ac:spMkLst>
        </pc:spChg>
      </pc:sldChg>
      <pc:sldMasterChg chg="delSldLayout">
        <pc:chgData name="Veniero Facchetti" userId="f2c6c99af91c4974" providerId="LiveId" clId="{BB604C3F-671B-4943-8C08-4F481D95800D}" dt="2024-05-13T08:27:36.402" v="166" actId="47"/>
        <pc:sldMasterMkLst>
          <pc:docMk/>
          <pc:sldMasterMk cId="0" sldId="2147483648"/>
        </pc:sldMasterMkLst>
        <pc:sldLayoutChg chg="del">
          <pc:chgData name="Veniero Facchetti" userId="f2c6c99af91c4974" providerId="LiveId" clId="{BB604C3F-671B-4943-8C08-4F481D95800D}" dt="2024-05-13T08:27:36.402" v="166" actId="47"/>
          <pc:sldLayoutMkLst>
            <pc:docMk/>
            <pc:sldMasterMk cId="0" sldId="2147483648"/>
            <pc:sldLayoutMk cId="0" sldId="214748365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2022E-B7D3-854B-9B6F-5DC8404EF630}" type="slidenum">
              <a:rPr lang="it-IT" smtClean="0"/>
              <a:pPr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3265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dba06f1cda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2dba06f1cd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bg>
      <p:bgPr>
        <a:blipFill>
          <a:blip r:embed="rId2">
            <a:alphaModFix amt="0"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/>
          <p:nvPr/>
        </p:nvSpPr>
        <p:spPr>
          <a:xfrm>
            <a:off x="4209534" y="0"/>
            <a:ext cx="4934465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22"/>
          <p:cNvPicPr preferRelativeResize="0"/>
          <p:nvPr/>
        </p:nvPicPr>
        <p:blipFill rotWithShape="1">
          <a:blip r:embed="rId3">
            <a:alphaModFix/>
          </a:blip>
          <a:srcRect t="35839" r="6306" b="20870"/>
          <a:stretch/>
        </p:blipFill>
        <p:spPr>
          <a:xfrm rot="-5400000">
            <a:off x="-465931" y="465930"/>
            <a:ext cx="5143500" cy="421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9204" y="221742"/>
            <a:ext cx="1719479" cy="95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2"/>
          <p:cNvPicPr preferRelativeResize="0"/>
          <p:nvPr/>
        </p:nvPicPr>
        <p:blipFill rotWithShape="1">
          <a:blip r:embed="rId5">
            <a:alphaModFix/>
          </a:blip>
          <a:srcRect l="-5444" t="-4877" r="50000" b="-2635"/>
          <a:stretch/>
        </p:blipFill>
        <p:spPr>
          <a:xfrm>
            <a:off x="1571940" y="100029"/>
            <a:ext cx="263759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45312" y="2284050"/>
            <a:ext cx="605957" cy="2380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2"/>
          <p:cNvPicPr preferRelativeResize="0"/>
          <p:nvPr/>
        </p:nvPicPr>
        <p:blipFill rotWithShape="1">
          <a:blip r:embed="rId7">
            <a:alphaModFix/>
          </a:blip>
          <a:srcRect t="79197"/>
          <a:stretch/>
        </p:blipFill>
        <p:spPr>
          <a:xfrm>
            <a:off x="250825" y="1009566"/>
            <a:ext cx="1132993" cy="19598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4568829" y="1600200"/>
            <a:ext cx="4324346" cy="17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6000"/>
              <a:buNone/>
              <a:defRPr sz="6000" b="1">
                <a:solidFill>
                  <a:srgbClr val="1D71B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71B8"/>
              </a:buClr>
              <a:buSzPts val="7000"/>
              <a:buNone/>
              <a:defRPr sz="7000" b="1">
                <a:solidFill>
                  <a:srgbClr val="1D71B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71B8"/>
              </a:buClr>
              <a:buSzPts val="7000"/>
              <a:buNone/>
              <a:defRPr sz="7000" b="1">
                <a:solidFill>
                  <a:srgbClr val="1D71B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71B8"/>
              </a:buClr>
              <a:buSzPts val="7000"/>
              <a:buNone/>
              <a:defRPr sz="7000" b="1">
                <a:solidFill>
                  <a:srgbClr val="1D71B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71B8"/>
              </a:buClr>
              <a:buSzPts val="7000"/>
              <a:buNone/>
              <a:defRPr sz="7000" b="1">
                <a:solidFill>
                  <a:srgbClr val="1D71B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22" descr="Immagine che contiene testo, Carattere, Elementi grafici, grafica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4668" y="4383773"/>
            <a:ext cx="733600" cy="7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2"/>
          <p:cNvSpPr txBox="1">
            <a:spLocks noGrp="1"/>
          </p:cNvSpPr>
          <p:nvPr>
            <p:ph type="body" idx="2"/>
          </p:nvPr>
        </p:nvSpPr>
        <p:spPr>
          <a:xfrm>
            <a:off x="162170" y="4192238"/>
            <a:ext cx="1242560" cy="275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cxnSp>
        <p:nvCxnSpPr>
          <p:cNvPr id="31" name="Google Shape;31;p22"/>
          <p:cNvCxnSpPr/>
          <p:nvPr/>
        </p:nvCxnSpPr>
        <p:spPr>
          <a:xfrm>
            <a:off x="250825" y="4469509"/>
            <a:ext cx="66357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22"/>
          <p:cNvSpPr txBox="1">
            <a:spLocks noGrp="1"/>
          </p:cNvSpPr>
          <p:nvPr>
            <p:ph type="body" idx="3"/>
          </p:nvPr>
        </p:nvSpPr>
        <p:spPr>
          <a:xfrm>
            <a:off x="4608513" y="3526972"/>
            <a:ext cx="4284662" cy="113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 i="0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 i="0"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 i="0"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 i="0"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 i="0"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22"/>
          <p:cNvPicPr preferRelativeResize="0"/>
          <p:nvPr/>
        </p:nvPicPr>
        <p:blipFill rotWithShape="1">
          <a:blip r:embed="rId9">
            <a:alphaModFix/>
          </a:blip>
          <a:srcRect b="82881"/>
          <a:stretch/>
        </p:blipFill>
        <p:spPr>
          <a:xfrm>
            <a:off x="250825" y="229248"/>
            <a:ext cx="1132993" cy="16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2" descr="Immagine che contiene Carattere, testo, Elementi grafici, logo&#10;&#10;Descrizione generata automa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4542" y="389401"/>
            <a:ext cx="894942" cy="62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atti">
    <p:bg>
      <p:bgPr>
        <a:solidFill>
          <a:srgbClr val="0C13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C6C75C5-5366-CEFC-03F8-73A4AA96FD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57175" y="234950"/>
            <a:ext cx="1060323" cy="58823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AB831CC-E29C-6CD1-4336-2FF507F75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14861" r="6307" b="20872"/>
          <a:stretch/>
        </p:blipFill>
        <p:spPr>
          <a:xfrm rot="16200000">
            <a:off x="2000251" y="-2000253"/>
            <a:ext cx="5143500" cy="91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>
  <p:cSld name="Intestazione sezione">
    <p:bg>
      <p:bgPr>
        <a:solidFill>
          <a:srgbClr val="1D71B8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250825" y="1166813"/>
            <a:ext cx="5726113" cy="1622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444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250825" y="2392363"/>
            <a:ext cx="5726113" cy="84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ftr" idx="11"/>
          </p:nvPr>
        </p:nvSpPr>
        <p:spPr>
          <a:xfrm>
            <a:off x="250825" y="3431276"/>
            <a:ext cx="106667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" name="Google Shape;40;p23"/>
          <p:cNvPicPr preferRelativeResize="0"/>
          <p:nvPr/>
        </p:nvPicPr>
        <p:blipFill rotWithShape="1">
          <a:blip r:embed="rId2">
            <a:alphaModFix/>
          </a:blip>
          <a:srcRect l="-5444" t="-4877" r="50000" b="-2635"/>
          <a:stretch/>
        </p:blipFill>
        <p:spPr>
          <a:xfrm>
            <a:off x="6740434" y="-1570"/>
            <a:ext cx="2403566" cy="4687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175" y="234950"/>
            <a:ext cx="1060323" cy="58823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3"/>
          <p:cNvSpPr txBox="1">
            <a:spLocks noGrp="1"/>
          </p:cNvSpPr>
          <p:nvPr>
            <p:ph type="body" idx="2"/>
          </p:nvPr>
        </p:nvSpPr>
        <p:spPr>
          <a:xfrm>
            <a:off x="1444612" y="3431822"/>
            <a:ext cx="4832350" cy="564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3" name="Google Shape;43;p23"/>
          <p:cNvGrpSpPr/>
          <p:nvPr/>
        </p:nvGrpSpPr>
        <p:grpSpPr>
          <a:xfrm>
            <a:off x="162000" y="4687199"/>
            <a:ext cx="2856010" cy="375011"/>
            <a:chOff x="162000" y="4686820"/>
            <a:chExt cx="2856010" cy="375011"/>
          </a:xfrm>
        </p:grpSpPr>
        <p:sp>
          <p:nvSpPr>
            <p:cNvPr id="44" name="Google Shape;44;p23"/>
            <p:cNvSpPr txBox="1"/>
            <p:nvPr/>
          </p:nvSpPr>
          <p:spPr>
            <a:xfrm>
              <a:off x="162000" y="4730021"/>
              <a:ext cx="780752" cy="2014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"/>
                <a:buFont typeface="Arial"/>
                <a:buNone/>
              </a:pPr>
              <a:r>
                <a:rPr lang="it-IT" sz="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ORGANIZERS</a:t>
              </a:r>
              <a:endParaRPr/>
            </a:p>
          </p:txBody>
        </p:sp>
        <p:pic>
          <p:nvPicPr>
            <p:cNvPr id="45" name="Google Shape;45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18800" y="4686820"/>
              <a:ext cx="1015200" cy="3750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091600" y="4863221"/>
              <a:ext cx="926410" cy="13090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7" name="Google Shape;47;p23"/>
          <p:cNvCxnSpPr/>
          <p:nvPr/>
        </p:nvCxnSpPr>
        <p:spPr>
          <a:xfrm>
            <a:off x="250825" y="46639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8" name="Google Shape;48;p23"/>
          <p:cNvGrpSpPr/>
          <p:nvPr/>
        </p:nvGrpSpPr>
        <p:grpSpPr>
          <a:xfrm>
            <a:off x="6872317" y="4657725"/>
            <a:ext cx="2052123" cy="523874"/>
            <a:chOff x="6872317" y="4657725"/>
            <a:chExt cx="2052123" cy="523874"/>
          </a:xfrm>
        </p:grpSpPr>
        <p:sp>
          <p:nvSpPr>
            <p:cNvPr id="49" name="Google Shape;49;p23"/>
            <p:cNvSpPr txBox="1"/>
            <p:nvPr/>
          </p:nvSpPr>
          <p:spPr>
            <a:xfrm>
              <a:off x="6872317" y="4728614"/>
              <a:ext cx="1559540" cy="2014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"/>
                <a:buFont typeface="Arial"/>
                <a:buNone/>
              </a:pPr>
              <a:r>
                <a:rPr lang="it-IT" sz="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CONFERENCE ORGANIZERS</a:t>
              </a:r>
              <a:endParaRPr/>
            </a:p>
          </p:txBody>
        </p:sp>
        <p:pic>
          <p:nvPicPr>
            <p:cNvPr id="50" name="Google Shape;50;p23" descr="Immagine che contiene testo, Carattere, Elementi grafici, grafica&#10;&#10;Descrizione generata automaticament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400566" y="4657725"/>
              <a:ext cx="523874" cy="5238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>
            <a:spLocks noGrp="1"/>
          </p:cNvSpPr>
          <p:nvPr>
            <p:ph type="title"/>
          </p:nvPr>
        </p:nvSpPr>
        <p:spPr>
          <a:xfrm>
            <a:off x="250825" y="1166813"/>
            <a:ext cx="5726113" cy="110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1"/>
          </p:nvPr>
        </p:nvSpPr>
        <p:spPr>
          <a:xfrm>
            <a:off x="250825" y="2392364"/>
            <a:ext cx="3532281" cy="219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solidFill>
                  <a:schemeClr val="dk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body" idx="2"/>
          </p:nvPr>
        </p:nvSpPr>
        <p:spPr>
          <a:xfrm>
            <a:off x="3890682" y="2392364"/>
            <a:ext cx="3532281" cy="219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solidFill>
                  <a:schemeClr val="dk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>
  <p:cSld name="Diapositiva titol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ctrTitle"/>
          </p:nvPr>
        </p:nvSpPr>
        <p:spPr>
          <a:xfrm>
            <a:off x="250825" y="1166813"/>
            <a:ext cx="5726113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ubTitle" idx="1"/>
          </p:nvPr>
        </p:nvSpPr>
        <p:spPr>
          <a:xfrm>
            <a:off x="250825" y="3077970"/>
            <a:ext cx="5726113" cy="150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25"/>
          <p:cNvSpPr>
            <a:spLocks noGrp="1"/>
          </p:cNvSpPr>
          <p:nvPr>
            <p:ph type="pic" idx="2"/>
          </p:nvPr>
        </p:nvSpPr>
        <p:spPr>
          <a:xfrm>
            <a:off x="6086475" y="0"/>
            <a:ext cx="3057525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colonne+3img">
  <p:cSld name="1_3colonne+3img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 txBox="1">
            <a:spLocks noGrp="1"/>
          </p:cNvSpPr>
          <p:nvPr>
            <p:ph type="title"/>
          </p:nvPr>
        </p:nvSpPr>
        <p:spPr>
          <a:xfrm>
            <a:off x="267315" y="1166813"/>
            <a:ext cx="8609371" cy="902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606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1"/>
          </p:nvPr>
        </p:nvSpPr>
        <p:spPr>
          <a:xfrm>
            <a:off x="252568" y="2139950"/>
            <a:ext cx="2803715" cy="670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body" idx="2"/>
          </p:nvPr>
        </p:nvSpPr>
        <p:spPr>
          <a:xfrm>
            <a:off x="3167218" y="2139950"/>
            <a:ext cx="2803715" cy="670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body" idx="3"/>
          </p:nvPr>
        </p:nvSpPr>
        <p:spPr>
          <a:xfrm>
            <a:off x="6081868" y="2139950"/>
            <a:ext cx="2803715" cy="670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4"/>
          </p:nvPr>
        </p:nvSpPr>
        <p:spPr>
          <a:xfrm>
            <a:off x="252568" y="3525192"/>
            <a:ext cx="2803715" cy="1062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900"/>
              <a:buChar char="•"/>
              <a:defRPr sz="900">
                <a:solidFill>
                  <a:schemeClr val="accent5"/>
                </a:solidFill>
              </a:defRPr>
            </a:lvl1pPr>
            <a:lvl2pPr marL="91440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5"/>
              </a:buClr>
              <a:buSzPts val="900"/>
              <a:buChar char="•"/>
              <a:defRPr sz="900">
                <a:solidFill>
                  <a:schemeClr val="accent5"/>
                </a:solidFill>
              </a:defRPr>
            </a:lvl2pPr>
            <a:lvl3pPr marL="13716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5"/>
              </a:buClr>
              <a:buSzPts val="900"/>
              <a:buChar char="•"/>
              <a:defRPr sz="900">
                <a:solidFill>
                  <a:schemeClr val="accent5"/>
                </a:solidFill>
              </a:defRPr>
            </a:lvl3pPr>
            <a:lvl4pPr marL="1828800" lvl="3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5"/>
              </a:buClr>
              <a:buSzPts val="900"/>
              <a:buChar char="•"/>
              <a:defRPr sz="900">
                <a:solidFill>
                  <a:schemeClr val="accent5"/>
                </a:solidFill>
              </a:defRPr>
            </a:lvl4pPr>
            <a:lvl5pPr marL="2286000" lvl="4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5"/>
              </a:buClr>
              <a:buSzPts val="900"/>
              <a:buChar char="•"/>
              <a:defRPr sz="900">
                <a:solidFill>
                  <a:schemeClr val="accent5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body" idx="5"/>
          </p:nvPr>
        </p:nvSpPr>
        <p:spPr>
          <a:xfrm>
            <a:off x="3167218" y="3525192"/>
            <a:ext cx="2803715" cy="1062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900"/>
              <a:buChar char="•"/>
              <a:defRPr sz="900">
                <a:solidFill>
                  <a:schemeClr val="accent5"/>
                </a:solidFill>
              </a:defRPr>
            </a:lvl1pPr>
            <a:lvl2pPr marL="91440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5"/>
              </a:buClr>
              <a:buSzPts val="900"/>
              <a:buChar char="•"/>
              <a:defRPr sz="900">
                <a:solidFill>
                  <a:schemeClr val="accent5"/>
                </a:solidFill>
              </a:defRPr>
            </a:lvl2pPr>
            <a:lvl3pPr marL="13716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5"/>
              </a:buClr>
              <a:buSzPts val="900"/>
              <a:buChar char="•"/>
              <a:defRPr sz="900">
                <a:solidFill>
                  <a:schemeClr val="accent5"/>
                </a:solidFill>
              </a:defRPr>
            </a:lvl3pPr>
            <a:lvl4pPr marL="1828800" lvl="3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5"/>
              </a:buClr>
              <a:buSzPts val="900"/>
              <a:buChar char="•"/>
              <a:defRPr sz="900">
                <a:solidFill>
                  <a:schemeClr val="accent5"/>
                </a:solidFill>
              </a:defRPr>
            </a:lvl4pPr>
            <a:lvl5pPr marL="2286000" lvl="4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5"/>
              </a:buClr>
              <a:buSzPts val="900"/>
              <a:buChar char="•"/>
              <a:defRPr sz="900">
                <a:solidFill>
                  <a:schemeClr val="accent5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body" idx="6"/>
          </p:nvPr>
        </p:nvSpPr>
        <p:spPr>
          <a:xfrm>
            <a:off x="6081868" y="3525192"/>
            <a:ext cx="2803715" cy="1062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900"/>
              <a:buChar char="•"/>
              <a:defRPr sz="900">
                <a:solidFill>
                  <a:schemeClr val="accent5"/>
                </a:solidFill>
              </a:defRPr>
            </a:lvl1pPr>
            <a:lvl2pPr marL="91440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5"/>
              </a:buClr>
              <a:buSzPts val="900"/>
              <a:buChar char="•"/>
              <a:defRPr sz="900">
                <a:solidFill>
                  <a:schemeClr val="accent5"/>
                </a:solidFill>
              </a:defRPr>
            </a:lvl2pPr>
            <a:lvl3pPr marL="13716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5"/>
              </a:buClr>
              <a:buSzPts val="900"/>
              <a:buChar char="•"/>
              <a:defRPr sz="900">
                <a:solidFill>
                  <a:schemeClr val="accent5"/>
                </a:solidFill>
              </a:defRPr>
            </a:lvl3pPr>
            <a:lvl4pPr marL="1828800" lvl="3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5"/>
              </a:buClr>
              <a:buSzPts val="900"/>
              <a:buChar char="•"/>
              <a:defRPr sz="900">
                <a:solidFill>
                  <a:schemeClr val="accent5"/>
                </a:solidFill>
              </a:defRPr>
            </a:lvl4pPr>
            <a:lvl5pPr marL="2286000" lvl="4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5"/>
              </a:buClr>
              <a:buSzPts val="900"/>
              <a:buChar char="•"/>
              <a:defRPr sz="900">
                <a:solidFill>
                  <a:schemeClr val="accent5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body" idx="7"/>
          </p:nvPr>
        </p:nvSpPr>
        <p:spPr>
          <a:xfrm>
            <a:off x="250825" y="2800172"/>
            <a:ext cx="2805113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8"/>
          </p:nvPr>
        </p:nvSpPr>
        <p:spPr>
          <a:xfrm>
            <a:off x="3167063" y="2800172"/>
            <a:ext cx="28035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body" idx="9"/>
          </p:nvPr>
        </p:nvSpPr>
        <p:spPr>
          <a:xfrm>
            <a:off x="6081713" y="2800172"/>
            <a:ext cx="2811462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estazione sezione">
  <p:cSld name="1_Intestazione sezione">
    <p:bg>
      <p:bgPr>
        <a:solidFill>
          <a:srgbClr val="1D71B8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8"/>
          <p:cNvPicPr preferRelativeResize="0"/>
          <p:nvPr/>
        </p:nvPicPr>
        <p:blipFill rotWithShape="1">
          <a:blip r:embed="rId2">
            <a:alphaModFix/>
          </a:blip>
          <a:srcRect t="42888" b="3961"/>
          <a:stretch/>
        </p:blipFill>
        <p:spPr>
          <a:xfrm flipH="1">
            <a:off x="0" y="13527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>
            <a:off x="250825" y="1166813"/>
            <a:ext cx="5726113" cy="1622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444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>
            <a:off x="250825" y="2392363"/>
            <a:ext cx="5726113" cy="84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ftr" idx="11"/>
          </p:nvPr>
        </p:nvSpPr>
        <p:spPr>
          <a:xfrm>
            <a:off x="250825" y="3431276"/>
            <a:ext cx="106667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8" name="Google Shape;78;p28"/>
          <p:cNvPicPr preferRelativeResize="0"/>
          <p:nvPr/>
        </p:nvPicPr>
        <p:blipFill rotWithShape="1">
          <a:blip r:embed="rId3">
            <a:alphaModFix/>
          </a:blip>
          <a:srcRect l="-5444" t="-4877" r="50000" b="-2635"/>
          <a:stretch/>
        </p:blipFill>
        <p:spPr>
          <a:xfrm>
            <a:off x="6740434" y="-1570"/>
            <a:ext cx="2403566" cy="4687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7175" y="234950"/>
            <a:ext cx="1060323" cy="58823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8"/>
          <p:cNvSpPr txBox="1">
            <a:spLocks noGrp="1"/>
          </p:cNvSpPr>
          <p:nvPr>
            <p:ph type="body" idx="2"/>
          </p:nvPr>
        </p:nvSpPr>
        <p:spPr>
          <a:xfrm>
            <a:off x="1444612" y="3431822"/>
            <a:ext cx="4832350" cy="564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1" name="Google Shape;81;p28"/>
          <p:cNvCxnSpPr/>
          <p:nvPr/>
        </p:nvCxnSpPr>
        <p:spPr>
          <a:xfrm>
            <a:off x="250825" y="46639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2" name="Google Shape;82;p28"/>
          <p:cNvGrpSpPr/>
          <p:nvPr/>
        </p:nvGrpSpPr>
        <p:grpSpPr>
          <a:xfrm>
            <a:off x="6872317" y="4657725"/>
            <a:ext cx="2052123" cy="523874"/>
            <a:chOff x="6872317" y="4657725"/>
            <a:chExt cx="2052123" cy="523874"/>
          </a:xfrm>
        </p:grpSpPr>
        <p:sp>
          <p:nvSpPr>
            <p:cNvPr id="83" name="Google Shape;83;p28"/>
            <p:cNvSpPr txBox="1"/>
            <p:nvPr/>
          </p:nvSpPr>
          <p:spPr>
            <a:xfrm>
              <a:off x="6872317" y="4728614"/>
              <a:ext cx="1559540" cy="2014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"/>
                <a:buFont typeface="Arial"/>
                <a:buNone/>
              </a:pPr>
              <a:r>
                <a:rPr lang="it-IT" sz="600" b="0" i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CONFERENCE ORGANIZERS</a:t>
              </a:r>
              <a:endParaRPr/>
            </a:p>
          </p:txBody>
        </p:sp>
        <p:pic>
          <p:nvPicPr>
            <p:cNvPr id="84" name="Google Shape;84;p28" descr="Immagine che contiene testo, Carattere, Elementi grafici, grafica&#10;&#10;Descrizione generata automa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00566" y="4657725"/>
              <a:ext cx="523874" cy="5238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" name="Google Shape;85;p28"/>
          <p:cNvGrpSpPr/>
          <p:nvPr/>
        </p:nvGrpSpPr>
        <p:grpSpPr>
          <a:xfrm>
            <a:off x="160207" y="4687199"/>
            <a:ext cx="2858274" cy="375637"/>
            <a:chOff x="160207" y="4686820"/>
            <a:chExt cx="2858274" cy="375637"/>
          </a:xfrm>
        </p:grpSpPr>
        <p:sp>
          <p:nvSpPr>
            <p:cNvPr id="86" name="Google Shape;86;p28"/>
            <p:cNvSpPr txBox="1"/>
            <p:nvPr/>
          </p:nvSpPr>
          <p:spPr>
            <a:xfrm>
              <a:off x="160207" y="4728614"/>
              <a:ext cx="780752" cy="2014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"/>
                <a:buFont typeface="Arial"/>
                <a:buNone/>
              </a:pPr>
              <a:r>
                <a:rPr lang="it-IT" sz="600" b="0" i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ORGANIZERS</a:t>
              </a:r>
              <a:endParaRPr/>
            </a:p>
          </p:txBody>
        </p:sp>
        <p:pic>
          <p:nvPicPr>
            <p:cNvPr id="87" name="Google Shape;87;p2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1" y="4686820"/>
              <a:ext cx="1016895" cy="3756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2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092071" y="4861789"/>
              <a:ext cx="926410" cy="13090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ue contenuti">
  <p:cSld name="1_Due contenuti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9"/>
          <p:cNvSpPr txBox="1">
            <a:spLocks noGrp="1"/>
          </p:cNvSpPr>
          <p:nvPr>
            <p:ph type="title"/>
          </p:nvPr>
        </p:nvSpPr>
        <p:spPr>
          <a:xfrm>
            <a:off x="250825" y="1166813"/>
            <a:ext cx="5726113" cy="110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1"/>
          </p:nvPr>
        </p:nvSpPr>
        <p:spPr>
          <a:xfrm>
            <a:off x="250825" y="2392363"/>
            <a:ext cx="4357688" cy="219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solidFill>
                  <a:schemeClr val="dk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>
            <a:spLocks noGrp="1"/>
          </p:cNvSpPr>
          <p:nvPr>
            <p:ph type="pic" idx="2"/>
          </p:nvPr>
        </p:nvSpPr>
        <p:spPr>
          <a:xfrm>
            <a:off x="5343525" y="0"/>
            <a:ext cx="3800475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in alto + 3 colonne testo">
  <p:cSld name="foto in alto + 3 colonne testo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"/>
          <p:cNvSpPr>
            <a:spLocks noGrp="1"/>
          </p:cNvSpPr>
          <p:nvPr>
            <p:ph type="pic" idx="2"/>
          </p:nvPr>
        </p:nvSpPr>
        <p:spPr>
          <a:xfrm>
            <a:off x="1" y="0"/>
            <a:ext cx="9144000" cy="213995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30"/>
          <p:cNvSpPr txBox="1">
            <a:spLocks noGrp="1"/>
          </p:cNvSpPr>
          <p:nvPr>
            <p:ph type="title"/>
          </p:nvPr>
        </p:nvSpPr>
        <p:spPr>
          <a:xfrm>
            <a:off x="250825" y="1166813"/>
            <a:ext cx="8642350" cy="9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0"/>
          <p:cNvSpPr txBox="1">
            <a:spLocks noGrp="1"/>
          </p:cNvSpPr>
          <p:nvPr>
            <p:ph type="body" idx="1"/>
          </p:nvPr>
        </p:nvSpPr>
        <p:spPr>
          <a:xfrm>
            <a:off x="719138" y="2392363"/>
            <a:ext cx="7705725" cy="219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 amt="0"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250825" y="1166813"/>
            <a:ext cx="8642350" cy="9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250825" y="2392364"/>
            <a:ext cx="8642350" cy="219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50825" y="243614"/>
            <a:ext cx="1060323" cy="5882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3;p21"/>
          <p:cNvGrpSpPr/>
          <p:nvPr/>
        </p:nvGrpSpPr>
        <p:grpSpPr>
          <a:xfrm>
            <a:off x="6872317" y="4650906"/>
            <a:ext cx="2055759" cy="530952"/>
            <a:chOff x="6872317" y="4650906"/>
            <a:chExt cx="2055759" cy="530952"/>
          </a:xfrm>
        </p:grpSpPr>
        <p:pic>
          <p:nvPicPr>
            <p:cNvPr id="14" name="Google Shape;14;p2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8397124" y="4650906"/>
              <a:ext cx="530952" cy="5309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1"/>
            <p:cNvSpPr txBox="1"/>
            <p:nvPr/>
          </p:nvSpPr>
          <p:spPr>
            <a:xfrm>
              <a:off x="6872317" y="4728614"/>
              <a:ext cx="1559540" cy="2014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rPr lang="it-IT" sz="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CONFERENCE ORGANIZERS</a:t>
              </a:r>
              <a:endPara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16;p21"/>
          <p:cNvGrpSpPr/>
          <p:nvPr/>
        </p:nvGrpSpPr>
        <p:grpSpPr>
          <a:xfrm>
            <a:off x="160207" y="4687200"/>
            <a:ext cx="2857803" cy="375011"/>
            <a:chOff x="160207" y="4702709"/>
            <a:chExt cx="2857803" cy="375011"/>
          </a:xfrm>
        </p:grpSpPr>
        <p:sp>
          <p:nvSpPr>
            <p:cNvPr id="17" name="Google Shape;17;p21"/>
            <p:cNvSpPr txBox="1"/>
            <p:nvPr/>
          </p:nvSpPr>
          <p:spPr>
            <a:xfrm>
              <a:off x="160207" y="4745909"/>
              <a:ext cx="1429696" cy="2014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rPr lang="it-IT" sz="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ORGANIZERS</a:t>
              </a:r>
              <a:endParaRPr/>
            </a:p>
          </p:txBody>
        </p:sp>
        <p:pic>
          <p:nvPicPr>
            <p:cNvPr id="18" name="Google Shape;18;p21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018800" y="4702709"/>
              <a:ext cx="1015200" cy="3750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21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2091600" y="4702709"/>
              <a:ext cx="926410" cy="36725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0" name="Google Shape;20;p21"/>
          <p:cNvCxnSpPr/>
          <p:nvPr/>
        </p:nvCxnSpPr>
        <p:spPr>
          <a:xfrm>
            <a:off x="250825" y="4659313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7">
          <p15:clr>
            <a:srgbClr val="F26B43"/>
          </p15:clr>
        </p15:guide>
        <p15:guide id="2" pos="158">
          <p15:clr>
            <a:srgbClr val="F26B43"/>
          </p15:clr>
        </p15:guide>
        <p15:guide id="3" pos="5602">
          <p15:clr>
            <a:srgbClr val="F26B43"/>
          </p15:clr>
        </p15:guide>
        <p15:guide id="4" orient="horz" pos="146">
          <p15:clr>
            <a:srgbClr val="F26B43"/>
          </p15:clr>
        </p15:guide>
        <p15:guide id="5" orient="horz" pos="3094">
          <p15:clr>
            <a:srgbClr val="F26B43"/>
          </p15:clr>
        </p15:guide>
        <p15:guide id="6" pos="2653">
          <p15:clr>
            <a:srgbClr val="F26B43"/>
          </p15:clr>
        </p15:guide>
        <p15:guide id="7" orient="horz" pos="1348">
          <p15:clr>
            <a:srgbClr val="F26B43"/>
          </p15:clr>
        </p15:guide>
        <p15:guide id="8" pos="3765">
          <p15:clr>
            <a:srgbClr val="F26B43"/>
          </p15:clr>
        </p15:guide>
        <p15:guide id="9" orient="horz" pos="531">
          <p15:clr>
            <a:srgbClr val="F26B43"/>
          </p15:clr>
        </p15:guide>
        <p15:guide id="10" pos="2903">
          <p15:clr>
            <a:srgbClr val="F26B43"/>
          </p15:clr>
        </p15:guide>
        <p15:guide id="11" orient="horz" pos="735">
          <p15:clr>
            <a:srgbClr val="F26B43"/>
          </p15:clr>
        </p15:guide>
        <p15:guide id="12" orient="horz" pos="2890">
          <p15:clr>
            <a:srgbClr val="F26B43"/>
          </p15:clr>
        </p15:guide>
        <p15:guide id="13" orient="horz" pos="2935">
          <p15:clr>
            <a:srgbClr val="F26B43"/>
          </p15:clr>
        </p15:guide>
        <p15:guide id="14" pos="453">
          <p15:clr>
            <a:srgbClr val="F26B43"/>
          </p15:clr>
        </p15:guide>
        <p15:guide id="15" pos="5307">
          <p15:clr>
            <a:srgbClr val="F26B43"/>
          </p15:clr>
        </p15:guide>
        <p15:guide id="16" orient="horz" pos="1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ruth.jackowiak@dupont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christian.salvatori@victrex.com" TargetMode="External"/><Relationship Id="rId5" Type="http://schemas.openxmlformats.org/officeDocument/2006/relationships/hyperlink" Target="mailto:m.salogni@fluorten.com" TargetMode="External"/><Relationship Id="rId4" Type="http://schemas.openxmlformats.org/officeDocument/2006/relationships/hyperlink" Target="mailto:giovanni.dallolio@fluorseals.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ndustrialvalvesummit.c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valvecampus.com/" TargetMode="External"/><Relationship Id="rId5" Type="http://schemas.openxmlformats.org/officeDocument/2006/relationships/hyperlink" Target="mailto:segreteria@valvecampus.com" TargetMode="External"/><Relationship Id="rId4" Type="http://schemas.openxmlformats.org/officeDocument/2006/relationships/hyperlink" Target="https://industrialvalvesummit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>
            <a:spLocks noGrp="1"/>
          </p:cNvSpPr>
          <p:nvPr>
            <p:ph type="title"/>
          </p:nvPr>
        </p:nvSpPr>
        <p:spPr>
          <a:xfrm>
            <a:off x="264960" y="919216"/>
            <a:ext cx="5985999" cy="63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800" dirty="0"/>
              <a:t>Liquid </a:t>
            </a:r>
            <a:r>
              <a:rPr lang="it-IT" sz="2800" dirty="0" err="1"/>
              <a:t>Hydrogen</a:t>
            </a:r>
            <a:r>
              <a:rPr lang="it-IT" sz="2800" dirty="0"/>
              <a:t> Test </a:t>
            </a:r>
            <a:r>
              <a:rPr lang="it-IT" sz="2800" dirty="0" err="1"/>
              <a:t>Schematic</a:t>
            </a:r>
            <a:endParaRPr sz="2800" dirty="0"/>
          </a:p>
        </p:txBody>
      </p:sp>
      <p:sp>
        <p:nvSpPr>
          <p:cNvPr id="166" name="Google Shape;166;p10"/>
          <p:cNvSpPr txBox="1"/>
          <p:nvPr/>
        </p:nvSpPr>
        <p:spPr>
          <a:xfrm>
            <a:off x="1049866" y="1748392"/>
            <a:ext cx="7044267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1347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i="0" u="none" strike="noStrik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5) </a:t>
            </a:r>
            <a:r>
              <a:rPr lang="it-IT" sz="1800" i="0" u="none" strike="noStrike" dirty="0" err="1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Cycle</a:t>
            </a:r>
            <a:r>
              <a:rPr lang="it-IT" sz="1800" i="0" u="none" strike="noStrik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valve (</a:t>
            </a:r>
            <a:r>
              <a:rPr lang="it-IT" sz="1800" i="0" u="none" strike="noStrike" dirty="0" err="1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varies</a:t>
            </a:r>
            <a:r>
              <a:rPr lang="it-IT" sz="1800" i="0" u="none" strike="noStrik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from zero to 100 </a:t>
            </a:r>
            <a:r>
              <a:rPr lang="it-IT" sz="1800" i="0" u="none" strike="noStrike" dirty="0" err="1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cycles</a:t>
            </a:r>
            <a:r>
              <a:rPr lang="it-IT" sz="1800" i="0" u="none" strike="noStrik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) </a:t>
            </a:r>
            <a:r>
              <a:rPr lang="it-IT" sz="1800" i="0" u="none" strike="noStrike" dirty="0" err="1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again</a:t>
            </a:r>
            <a:r>
              <a:rPr lang="it-IT" sz="1800" i="0" u="none" strike="noStrik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determine </a:t>
            </a:r>
            <a:r>
              <a:rPr lang="it-IT" sz="1800" i="0" u="none" strike="noStrike" dirty="0" err="1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seat</a:t>
            </a:r>
            <a:r>
              <a:rPr lang="it-IT" sz="1800" i="0" u="none" strike="noStrik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loads to </a:t>
            </a:r>
            <a:r>
              <a:rPr lang="it-IT" sz="1800" i="0" u="none" strike="noStrike" dirty="0" err="1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effect</a:t>
            </a:r>
            <a:r>
              <a:rPr lang="it-IT" sz="1800" i="0" u="none" strike="noStrik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zero leakage. </a:t>
            </a:r>
            <a:endParaRPr sz="1800" dirty="0">
              <a:latin typeface="+mn-lt"/>
            </a:endParaRPr>
          </a:p>
          <a:p>
            <a:pPr marL="0" marR="1347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6) </a:t>
            </a:r>
            <a:r>
              <a:rPr lang="it-IT" sz="1800" i="0" u="none" strike="noStrike" dirty="0" err="1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Purge</a:t>
            </a:r>
            <a:r>
              <a:rPr lang="it-IT" sz="1800" i="0" u="none" strike="noStrik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with </a:t>
            </a:r>
            <a:r>
              <a:rPr lang="it-IT" sz="1800" i="0" u="none" strike="noStrike" dirty="0" err="1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helium</a:t>
            </a:r>
            <a:r>
              <a:rPr lang="it-IT" sz="1800" i="0" u="none" strike="noStrik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and </a:t>
            </a:r>
            <a:r>
              <a:rPr lang="it-IT" sz="1800" i="0" u="none" strike="noStrike" dirty="0" err="1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warm</a:t>
            </a:r>
            <a:r>
              <a:rPr lang="it-IT" sz="1800" i="0" u="none" strike="noStrik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to </a:t>
            </a:r>
            <a:r>
              <a:rPr lang="it-IT" sz="1800" i="0" u="none" strike="noStrike" dirty="0" err="1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approximately</a:t>
            </a:r>
            <a:r>
              <a:rPr lang="it-IT" sz="1800" i="0" u="none" strike="noStrik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room ambient </a:t>
            </a:r>
            <a:r>
              <a:rPr lang="it-IT" sz="1800" i="0" u="none" strike="noStrike" dirty="0" err="1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temperatures</a:t>
            </a:r>
            <a:r>
              <a:rPr lang="it-IT" sz="1800" i="0" u="none" strike="noStrik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(ambient data </a:t>
            </a:r>
            <a:r>
              <a:rPr lang="it-IT" sz="1800" i="0" u="none" strike="noStrike" dirty="0" err="1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were</a:t>
            </a:r>
            <a:r>
              <a:rPr lang="it-IT" sz="1800" i="0" u="none" strike="noStrik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800" i="0" u="none" strike="noStrike" dirty="0" err="1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actually</a:t>
            </a:r>
            <a:r>
              <a:rPr lang="it-IT" sz="1800" i="0" u="none" strike="noStrik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.</a:t>
            </a:r>
            <a:r>
              <a:rPr lang="it-IT" sz="1800" i="0" u="none" strike="noStrike" dirty="0" err="1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taken</a:t>
            </a:r>
            <a:r>
              <a:rPr lang="it-IT" sz="1800" i="0" u="none" strike="noStrik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800" i="0" u="none" strike="noStrike" dirty="0" err="1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at</a:t>
            </a:r>
            <a:r>
              <a:rPr lang="it-IT" sz="1800" i="0" u="none" strike="noStrik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800" i="0" u="none" strike="noStrike" dirty="0" err="1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temperatures</a:t>
            </a:r>
            <a:r>
              <a:rPr lang="it-IT" sz="1800" i="0" u="none" strike="noStrik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from +350 to +70°F </a:t>
            </a:r>
            <a:r>
              <a:rPr lang="it-IT" sz="1800" i="0" u="none" strike="noStrike" dirty="0" err="1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because</a:t>
            </a:r>
            <a:r>
              <a:rPr lang="it-IT" sz="1800" i="0" u="none" strike="noStrik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of time </a:t>
            </a:r>
            <a:r>
              <a:rPr lang="it-IT" sz="1800" i="0" u="none" strike="noStrike" dirty="0" err="1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limitations</a:t>
            </a:r>
            <a:r>
              <a:rPr lang="it-IT" sz="1800" i="0" u="none" strike="noStrik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). </a:t>
            </a:r>
            <a:endParaRPr sz="1800" dirty="0">
              <a:latin typeface="+mn-lt"/>
            </a:endParaRPr>
          </a:p>
          <a:p>
            <a:pPr marL="0" marR="1347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7) </a:t>
            </a:r>
            <a:r>
              <a:rPr lang="it-IT" sz="1800" i="0" u="none" strike="noStrike" dirty="0" err="1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Obtain</a:t>
            </a:r>
            <a:r>
              <a:rPr lang="it-IT" sz="1800" i="0" u="none" strike="noStrik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800" i="0" u="none" strike="noStrike" dirty="0" err="1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seat</a:t>
            </a:r>
            <a:r>
              <a:rPr lang="it-IT" sz="1800" i="0" u="none" strike="noStrik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loads </a:t>
            </a:r>
            <a:r>
              <a:rPr lang="it-IT" sz="1800" i="0" u="none" strike="noStrike" dirty="0" err="1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required</a:t>
            </a:r>
            <a:r>
              <a:rPr lang="it-IT" sz="1800" i="0" u="none" strike="noStrik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to </a:t>
            </a:r>
            <a:r>
              <a:rPr lang="it-IT" sz="1800" i="0" u="none" strike="noStrike" dirty="0" err="1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effect</a:t>
            </a:r>
            <a:r>
              <a:rPr lang="it-IT" sz="1800" i="0" u="none" strike="noStrik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800" i="0" u="none" strike="noStrike" dirty="0" err="1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seal</a:t>
            </a:r>
            <a:r>
              <a:rPr lang="it-IT" sz="1800" i="0" u="none" strike="noStrik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after warming to ambient </a:t>
            </a:r>
            <a:r>
              <a:rPr lang="it-IT" sz="1800" i="0" u="none" strike="noStrike" dirty="0" err="1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temperatures</a:t>
            </a:r>
            <a:r>
              <a:rPr lang="it-IT" sz="1800" i="0" u="none" strike="noStrik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. </a:t>
            </a:r>
            <a:endParaRPr sz="18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3776" y="0"/>
            <a:ext cx="4490224" cy="465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1"/>
          <p:cNvSpPr txBox="1">
            <a:spLocks noGrp="1"/>
          </p:cNvSpPr>
          <p:nvPr>
            <p:ph type="subTitle" idx="1"/>
          </p:nvPr>
        </p:nvSpPr>
        <p:spPr>
          <a:xfrm>
            <a:off x="244051" y="2273572"/>
            <a:ext cx="3960813" cy="219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 err="1">
                <a:latin typeface="+mn-lt"/>
                <a:ea typeface="Calibri"/>
                <a:cs typeface="Calibri"/>
                <a:sym typeface="Calibri"/>
              </a:rPr>
              <a:t>Valvecampus</a:t>
            </a:r>
            <a:r>
              <a:rPr lang="it-IT" sz="1800" dirty="0">
                <a:latin typeface="+mn-lt"/>
                <a:ea typeface="Calibri"/>
                <a:cs typeface="Calibri"/>
                <a:sym typeface="Calibri"/>
              </a:rPr>
              <a:t> Association</a:t>
            </a:r>
            <a:endParaRPr sz="1800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latin typeface="+mn-lt"/>
                <a:ea typeface="Calibri"/>
                <a:cs typeface="Calibri"/>
                <a:sym typeface="Calibri"/>
              </a:rPr>
              <a:t>Dupont </a:t>
            </a:r>
            <a:r>
              <a:rPr lang="it-IT" sz="1800" dirty="0" err="1">
                <a:latin typeface="+mn-lt"/>
                <a:ea typeface="Calibri"/>
                <a:cs typeface="Calibri"/>
                <a:sym typeface="Calibri"/>
              </a:rPr>
              <a:t>Switzerland</a:t>
            </a:r>
            <a:endParaRPr sz="1800" dirty="0">
              <a:latin typeface="+mn-lt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 err="1">
                <a:latin typeface="+mn-lt"/>
                <a:ea typeface="Calibri"/>
                <a:cs typeface="Calibri"/>
                <a:sym typeface="Calibri"/>
              </a:rPr>
              <a:t>Fluorseals</a:t>
            </a:r>
            <a:r>
              <a:rPr lang="it-IT" sz="1800" dirty="0">
                <a:latin typeface="+mn-lt"/>
                <a:ea typeface="Calibri"/>
                <a:cs typeface="Calibri"/>
                <a:sym typeface="Calibri"/>
              </a:rPr>
              <a:t> Spa</a:t>
            </a:r>
            <a:endParaRPr sz="1800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 err="1">
                <a:latin typeface="+mn-lt"/>
                <a:ea typeface="Calibri"/>
                <a:cs typeface="Calibri"/>
                <a:sym typeface="Calibri"/>
              </a:rPr>
              <a:t>Fluorten</a:t>
            </a:r>
            <a:r>
              <a:rPr lang="it-IT" sz="18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latin typeface="+mn-lt"/>
                <a:ea typeface="Calibri"/>
                <a:cs typeface="Calibri"/>
                <a:sym typeface="Calibri"/>
              </a:rPr>
              <a:t>Srl</a:t>
            </a:r>
            <a:endParaRPr sz="1800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 err="1">
                <a:latin typeface="+mn-lt"/>
                <a:ea typeface="Calibri"/>
                <a:cs typeface="Calibri"/>
                <a:sym typeface="Calibri"/>
              </a:rPr>
              <a:t>Victrex</a:t>
            </a:r>
            <a:r>
              <a:rPr lang="it-IT" sz="1800" dirty="0">
                <a:latin typeface="+mn-lt"/>
                <a:ea typeface="Calibri"/>
                <a:cs typeface="Calibri"/>
                <a:sym typeface="Calibri"/>
              </a:rPr>
              <a:t> Manufacturing Ltd </a:t>
            </a:r>
            <a:endParaRPr sz="1800" dirty="0">
              <a:latin typeface="+mn-lt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800" dirty="0">
              <a:latin typeface="+mn-lt"/>
            </a:endParaRPr>
          </a:p>
        </p:txBody>
      </p:sp>
      <p:sp>
        <p:nvSpPr>
          <p:cNvPr id="175" name="Google Shape;175;p11"/>
          <p:cNvSpPr txBox="1"/>
          <p:nvPr/>
        </p:nvSpPr>
        <p:spPr>
          <a:xfrm>
            <a:off x="122131" y="816490"/>
            <a:ext cx="408273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The project partnership </a:t>
            </a:r>
            <a:r>
              <a:rPr lang="it-IT" sz="2400" b="1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involved</a:t>
            </a:r>
            <a:r>
              <a:rPr lang="it-IT" sz="24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2400" b="1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several</a:t>
            </a:r>
            <a:r>
              <a:rPr lang="it-IT" sz="24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key stakeholders</a:t>
            </a:r>
            <a:endParaRPr sz="2400" b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 txBox="1">
            <a:spLocks noGrp="1"/>
          </p:cNvSpPr>
          <p:nvPr>
            <p:ph type="title"/>
          </p:nvPr>
        </p:nvSpPr>
        <p:spPr>
          <a:xfrm>
            <a:off x="247875" y="768715"/>
            <a:ext cx="8554154" cy="63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it-IT" sz="2800" dirty="0">
                <a:latin typeface="+mn-lt"/>
                <a:ea typeface="Calibri"/>
                <a:cs typeface="Calibri"/>
                <a:sym typeface="Calibri"/>
              </a:rPr>
              <a:t>The project: </a:t>
            </a:r>
            <a:r>
              <a:rPr lang="it-IT" sz="2800" dirty="0" err="1">
                <a:latin typeface="+mn-lt"/>
                <a:ea typeface="Calibri"/>
                <a:cs typeface="Calibri"/>
                <a:sym typeface="Calibri"/>
              </a:rPr>
              <a:t>Investigation</a:t>
            </a:r>
            <a:r>
              <a:rPr lang="it-IT" sz="2800" dirty="0">
                <a:latin typeface="+mn-lt"/>
                <a:ea typeface="Calibri"/>
                <a:cs typeface="Calibri"/>
                <a:sym typeface="Calibri"/>
              </a:rPr>
              <a:t> of the </a:t>
            </a:r>
            <a:r>
              <a:rPr lang="it-IT" sz="2800" dirty="0" err="1">
                <a:latin typeface="+mn-lt"/>
                <a:ea typeface="Calibri"/>
                <a:cs typeface="Calibri"/>
                <a:sym typeface="Calibri"/>
              </a:rPr>
              <a:t>Mechanical</a:t>
            </a:r>
            <a:r>
              <a:rPr lang="it-IT" sz="28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2800" dirty="0" err="1">
                <a:latin typeface="+mn-lt"/>
                <a:ea typeface="Calibri"/>
                <a:cs typeface="Calibri"/>
                <a:sym typeface="Calibri"/>
              </a:rPr>
              <a:t>behavior</a:t>
            </a:r>
            <a:r>
              <a:rPr lang="it-IT" sz="2800" dirty="0">
                <a:latin typeface="+mn-lt"/>
                <a:ea typeface="Calibri"/>
                <a:cs typeface="Calibri"/>
                <a:sym typeface="Calibri"/>
              </a:rPr>
              <a:t> of </a:t>
            </a:r>
            <a:r>
              <a:rPr lang="it-IT" sz="2800" dirty="0" err="1">
                <a:latin typeface="+mn-lt"/>
                <a:ea typeface="Calibri"/>
                <a:cs typeface="Calibri"/>
                <a:sym typeface="Calibri"/>
              </a:rPr>
              <a:t>polymeric</a:t>
            </a:r>
            <a:r>
              <a:rPr lang="it-IT" sz="28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2800" dirty="0" err="1">
                <a:latin typeface="+mn-lt"/>
                <a:ea typeface="Calibri"/>
                <a:cs typeface="Calibri"/>
                <a:sym typeface="Calibri"/>
              </a:rPr>
              <a:t>seals</a:t>
            </a:r>
            <a:r>
              <a:rPr lang="it-IT" sz="2800" dirty="0">
                <a:latin typeface="+mn-lt"/>
                <a:ea typeface="Calibri"/>
                <a:cs typeface="Calibri"/>
                <a:sym typeface="Calibri"/>
              </a:rPr>
              <a:t> under LH2 </a:t>
            </a:r>
            <a:r>
              <a:rPr lang="it-IT" sz="2800" dirty="0" err="1">
                <a:latin typeface="+mn-lt"/>
                <a:ea typeface="Calibri"/>
                <a:cs typeface="Calibri"/>
                <a:sym typeface="Calibri"/>
              </a:rPr>
              <a:t>conditions</a:t>
            </a:r>
            <a:endParaRPr sz="2800" dirty="0"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875" y="2296671"/>
            <a:ext cx="3342968" cy="117987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2"/>
          <p:cNvSpPr txBox="1"/>
          <p:nvPr/>
        </p:nvSpPr>
        <p:spPr>
          <a:xfrm>
            <a:off x="3841211" y="1805176"/>
            <a:ext cx="496081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Objective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of the project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was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the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investigation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of the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mechanical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behavior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of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different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plastics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at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4K. In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this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project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different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cylindrical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samples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were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used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to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measure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the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compression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modulus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and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strength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at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RT and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compression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strength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at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4</a:t>
            </a:r>
            <a:r>
              <a:rPr lang="it-IT" sz="1600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°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K of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different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materials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. In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addition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, the stress-strain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behavior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till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fracture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was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calculated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out of the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measurement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of the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compression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strength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using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the cross-head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movement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and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correction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via the set-up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stiffness</a:t>
            </a:r>
            <a:r>
              <a:rPr lang="it-IT" sz="1600" b="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>
            <a:spLocks noGrp="1"/>
          </p:cNvSpPr>
          <p:nvPr>
            <p:ph type="title"/>
          </p:nvPr>
        </p:nvSpPr>
        <p:spPr>
          <a:xfrm>
            <a:off x="226932" y="897327"/>
            <a:ext cx="4741035" cy="442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it-IT" sz="2800" dirty="0">
                <a:latin typeface="+mn-lt"/>
                <a:ea typeface="Calibri"/>
                <a:cs typeface="Calibri"/>
                <a:sym typeface="Calibri"/>
              </a:rPr>
              <a:t>The </a:t>
            </a:r>
            <a:r>
              <a:rPr lang="it-IT" sz="2800" dirty="0" err="1">
                <a:latin typeface="+mn-lt"/>
                <a:ea typeface="Calibri"/>
                <a:cs typeface="Calibri"/>
                <a:sym typeface="Calibri"/>
              </a:rPr>
              <a:t>tested</a:t>
            </a:r>
            <a:r>
              <a:rPr lang="it-IT" sz="28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2800" dirty="0" err="1">
                <a:latin typeface="+mn-lt"/>
                <a:ea typeface="Calibri"/>
                <a:cs typeface="Calibri"/>
                <a:sym typeface="Calibri"/>
              </a:rPr>
              <a:t>materials</a:t>
            </a:r>
            <a:endParaRPr sz="28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3"/>
          <p:cNvSpPr txBox="1">
            <a:spLocks noGrp="1"/>
          </p:cNvSpPr>
          <p:nvPr>
            <p:ph type="body" idx="1"/>
          </p:nvPr>
        </p:nvSpPr>
        <p:spPr>
          <a:xfrm>
            <a:off x="252568" y="1689884"/>
            <a:ext cx="2803715" cy="670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2100"/>
              <a:buNone/>
            </a:pPr>
            <a:r>
              <a:rPr lang="it-IT" b="1" dirty="0">
                <a:solidFill>
                  <a:srgbClr val="1D71B8"/>
                </a:solidFill>
                <a:latin typeface="+mn-lt"/>
              </a:rPr>
              <a:t>Samples</a:t>
            </a:r>
            <a:endParaRPr dirty="0">
              <a:latin typeface="+mn-lt"/>
            </a:endParaRPr>
          </a:p>
        </p:txBody>
      </p:sp>
      <p:sp>
        <p:nvSpPr>
          <p:cNvPr id="190" name="Google Shape;190;p13"/>
          <p:cNvSpPr txBox="1">
            <a:spLocks noGrp="1"/>
          </p:cNvSpPr>
          <p:nvPr>
            <p:ph type="body" idx="2"/>
          </p:nvPr>
        </p:nvSpPr>
        <p:spPr>
          <a:xfrm>
            <a:off x="3167218" y="1689884"/>
            <a:ext cx="2803715" cy="339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2100"/>
              <a:buNone/>
            </a:pPr>
            <a:r>
              <a:rPr lang="it-IT" b="1">
                <a:solidFill>
                  <a:srgbClr val="1D71B8"/>
                </a:solidFill>
                <a:latin typeface="+mn-lt"/>
              </a:rPr>
              <a:t>RT tests</a:t>
            </a:r>
            <a:br>
              <a:rPr lang="it-IT" b="1">
                <a:solidFill>
                  <a:srgbClr val="1D71B8"/>
                </a:solidFill>
                <a:latin typeface="+mn-lt"/>
              </a:rPr>
            </a:br>
            <a:endParaRPr b="1">
              <a:solidFill>
                <a:srgbClr val="1D71B8"/>
              </a:solidFill>
              <a:latin typeface="+mn-lt"/>
            </a:endParaRPr>
          </a:p>
        </p:txBody>
      </p:sp>
      <p:sp>
        <p:nvSpPr>
          <p:cNvPr id="191" name="Google Shape;191;p13"/>
          <p:cNvSpPr txBox="1">
            <a:spLocks noGrp="1"/>
          </p:cNvSpPr>
          <p:nvPr>
            <p:ph type="body" idx="3"/>
          </p:nvPr>
        </p:nvSpPr>
        <p:spPr>
          <a:xfrm>
            <a:off x="6081868" y="1689884"/>
            <a:ext cx="2803715" cy="670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2100"/>
              <a:buNone/>
            </a:pPr>
            <a:r>
              <a:rPr lang="it-IT" b="1">
                <a:solidFill>
                  <a:srgbClr val="1D71B8"/>
                </a:solidFill>
                <a:latin typeface="+mn-lt"/>
              </a:rPr>
              <a:t>4° K tests</a:t>
            </a:r>
            <a:endParaRPr b="1">
              <a:solidFill>
                <a:srgbClr val="1D71B8"/>
              </a:solidFill>
              <a:latin typeface="+mn-lt"/>
            </a:endParaRPr>
          </a:p>
        </p:txBody>
      </p:sp>
      <p:sp>
        <p:nvSpPr>
          <p:cNvPr id="192" name="Google Shape;192;p13"/>
          <p:cNvSpPr txBox="1">
            <a:spLocks noGrp="1"/>
          </p:cNvSpPr>
          <p:nvPr>
            <p:ph type="body" idx="7"/>
          </p:nvPr>
        </p:nvSpPr>
        <p:spPr>
          <a:xfrm>
            <a:off x="250825" y="2350106"/>
            <a:ext cx="2805113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b="1">
                <a:latin typeface="+mn-lt"/>
              </a:rPr>
              <a:t>Material of the samples (12 pieces per material)</a:t>
            </a:r>
            <a:endParaRPr>
              <a:latin typeface="+mn-lt"/>
            </a:endParaRPr>
          </a:p>
        </p:txBody>
      </p:sp>
      <p:sp>
        <p:nvSpPr>
          <p:cNvPr id="193" name="Google Shape;193;p13"/>
          <p:cNvSpPr txBox="1">
            <a:spLocks noGrp="1"/>
          </p:cNvSpPr>
          <p:nvPr>
            <p:ph type="body" idx="8"/>
          </p:nvPr>
        </p:nvSpPr>
        <p:spPr>
          <a:xfrm>
            <a:off x="3167063" y="2350106"/>
            <a:ext cx="28035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it-IT" b="1">
                <a:latin typeface="+mn-lt"/>
              </a:rPr>
              <a:t>Number of samples tested at RT</a:t>
            </a:r>
            <a:endParaRPr>
              <a:latin typeface="+mn-lt"/>
            </a:endParaRPr>
          </a:p>
        </p:txBody>
      </p:sp>
      <p:sp>
        <p:nvSpPr>
          <p:cNvPr id="194" name="Google Shape;194;p13"/>
          <p:cNvSpPr txBox="1">
            <a:spLocks noGrp="1"/>
          </p:cNvSpPr>
          <p:nvPr>
            <p:ph type="body" idx="9"/>
          </p:nvPr>
        </p:nvSpPr>
        <p:spPr>
          <a:xfrm>
            <a:off x="6081713" y="2350106"/>
            <a:ext cx="2811462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it-IT" b="1">
                <a:latin typeface="+mn-lt"/>
              </a:rPr>
              <a:t>Number of samples tested at 4°K</a:t>
            </a:r>
            <a:endParaRPr>
              <a:latin typeface="+mn-lt"/>
            </a:endParaRPr>
          </a:p>
        </p:txBody>
      </p:sp>
      <p:sp>
        <p:nvSpPr>
          <p:cNvPr id="195" name="Google Shape;195;p13"/>
          <p:cNvSpPr txBox="1"/>
          <p:nvPr/>
        </p:nvSpPr>
        <p:spPr>
          <a:xfrm>
            <a:off x="292101" y="2799623"/>
            <a:ext cx="2184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A1 - Polyimide</a:t>
            </a:r>
            <a:r>
              <a:rPr lang="it-IT" sz="1200" baseline="300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F1*</a:t>
            </a:r>
            <a:endParaRPr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A2 - Polyimide</a:t>
            </a:r>
            <a:r>
              <a:rPr lang="it-IT" sz="1200" baseline="300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F2*</a:t>
            </a:r>
            <a:endParaRPr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B1 - PEEK</a:t>
            </a:r>
            <a:r>
              <a:rPr lang="it-IT" sz="1200" baseline="300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F1*</a:t>
            </a:r>
            <a:endParaRPr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B2 - PCTFE</a:t>
            </a:r>
            <a:r>
              <a:rPr lang="it-IT" sz="1200" baseline="300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F1*</a:t>
            </a:r>
            <a:endParaRPr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C1 - PEEK</a:t>
            </a:r>
            <a:r>
              <a:rPr lang="it-IT" sz="1200" baseline="300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F3*</a:t>
            </a:r>
            <a:endParaRPr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C2 - PEEK</a:t>
            </a:r>
            <a:r>
              <a:rPr lang="it-IT" sz="1200" baseline="300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F4*</a:t>
            </a:r>
            <a:endParaRPr>
              <a:latin typeface="+mn-lt"/>
            </a:endParaRPr>
          </a:p>
        </p:txBody>
      </p:sp>
      <p:sp>
        <p:nvSpPr>
          <p:cNvPr id="196" name="Google Shape;196;p13"/>
          <p:cNvSpPr txBox="1"/>
          <p:nvPr/>
        </p:nvSpPr>
        <p:spPr>
          <a:xfrm>
            <a:off x="4175760" y="2835112"/>
            <a:ext cx="88106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48</a:t>
            </a:r>
            <a:endParaRPr>
              <a:latin typeface="+mn-lt"/>
            </a:endParaRPr>
          </a:p>
        </p:txBody>
      </p:sp>
      <p:sp>
        <p:nvSpPr>
          <p:cNvPr id="197" name="Google Shape;197;p13"/>
          <p:cNvSpPr txBox="1"/>
          <p:nvPr/>
        </p:nvSpPr>
        <p:spPr>
          <a:xfrm>
            <a:off x="6979285" y="2781664"/>
            <a:ext cx="88106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24</a:t>
            </a:r>
            <a:endParaRPr>
              <a:latin typeface="+mn-lt"/>
            </a:endParaRPr>
          </a:p>
        </p:txBody>
      </p:sp>
      <p:sp>
        <p:nvSpPr>
          <p:cNvPr id="198" name="Google Shape;198;p13"/>
          <p:cNvSpPr txBox="1"/>
          <p:nvPr/>
        </p:nvSpPr>
        <p:spPr>
          <a:xfrm>
            <a:off x="226932" y="3999952"/>
            <a:ext cx="264849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*</a:t>
            </a:r>
            <a:r>
              <a:rPr lang="it-IT" sz="1000" b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it means «proprietary formulation»</a:t>
            </a:r>
            <a:endParaRPr>
              <a:latin typeface="+mn-lt"/>
            </a:endParaRPr>
          </a:p>
        </p:txBody>
      </p:sp>
      <p:sp>
        <p:nvSpPr>
          <p:cNvPr id="199" name="Google Shape;199;p13"/>
          <p:cNvSpPr txBox="1"/>
          <p:nvPr/>
        </p:nvSpPr>
        <p:spPr>
          <a:xfrm>
            <a:off x="3433215" y="3666109"/>
            <a:ext cx="26484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24 Compression Strenght Test</a:t>
            </a:r>
            <a:endParaRPr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24 Compressive Modulus Test</a:t>
            </a:r>
            <a:endParaRPr>
              <a:latin typeface="+mn-lt"/>
            </a:endParaRPr>
          </a:p>
        </p:txBody>
      </p:sp>
      <p:sp>
        <p:nvSpPr>
          <p:cNvPr id="200" name="Google Shape;200;p13"/>
          <p:cNvSpPr txBox="1"/>
          <p:nvPr/>
        </p:nvSpPr>
        <p:spPr>
          <a:xfrm>
            <a:off x="6458224" y="3599842"/>
            <a:ext cx="217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24 Compressione Strenght Test</a:t>
            </a:r>
            <a:endParaRPr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"/>
          <p:cNvSpPr txBox="1">
            <a:spLocks noGrp="1"/>
          </p:cNvSpPr>
          <p:nvPr>
            <p:ph type="title"/>
          </p:nvPr>
        </p:nvSpPr>
        <p:spPr>
          <a:xfrm>
            <a:off x="251743" y="842838"/>
            <a:ext cx="6758162" cy="63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800" dirty="0"/>
              <a:t>Some test </a:t>
            </a:r>
            <a:r>
              <a:rPr lang="it-IT" sz="2800" dirty="0" err="1"/>
              <a:t>details</a:t>
            </a:r>
            <a:endParaRPr sz="2800" dirty="0"/>
          </a:p>
        </p:txBody>
      </p:sp>
      <p:sp>
        <p:nvSpPr>
          <p:cNvPr id="207" name="Google Shape;207;p14"/>
          <p:cNvSpPr txBox="1"/>
          <p:nvPr/>
        </p:nvSpPr>
        <p:spPr>
          <a:xfrm>
            <a:off x="494454" y="1321320"/>
            <a:ext cx="7816427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For the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determination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of the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compression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strength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the force vs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crosshead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movement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was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measured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till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failure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of the sample. In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order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to be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able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to estimate the strain out of the cross-head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movement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two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effects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have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to be take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into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account: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alignment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of the load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rods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(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especially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at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4K) and the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stiffness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of the testing machine and set-up. In a first step the cross-head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movement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was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corrected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by the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stiffness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of the testing machine and set-up (force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dependent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parasitic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displacement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were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subtracted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from the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actual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cross head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movement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and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this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displacement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was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used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to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calculate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the strain by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division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through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the sample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height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 In a second step, the stress-strain curve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was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shifted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in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such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 way the linear part of the stress-strain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curves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will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go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through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the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origin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 The following figure show the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calculated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stress-strain curve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based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on the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uncorrected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corrected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cross head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movement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(with and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without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shift) for RT (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left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) and 4K (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right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).</a:t>
            </a:r>
            <a:endParaRPr sz="16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title"/>
          </p:nvPr>
        </p:nvSpPr>
        <p:spPr>
          <a:xfrm>
            <a:off x="236875" y="832460"/>
            <a:ext cx="6758162" cy="63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800" dirty="0"/>
              <a:t>Some test </a:t>
            </a:r>
            <a:r>
              <a:rPr lang="it-IT" sz="2800" dirty="0" err="1"/>
              <a:t>details</a:t>
            </a:r>
            <a:endParaRPr sz="2800" dirty="0"/>
          </a:p>
        </p:txBody>
      </p:sp>
      <p:pic>
        <p:nvPicPr>
          <p:cNvPr id="214" name="Google Shape;21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39" y="1259207"/>
            <a:ext cx="7626776" cy="241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814713"/>
            <a:ext cx="9001125" cy="6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 txBox="1">
            <a:spLocks noGrp="1"/>
          </p:cNvSpPr>
          <p:nvPr>
            <p:ph type="title"/>
          </p:nvPr>
        </p:nvSpPr>
        <p:spPr>
          <a:xfrm>
            <a:off x="259177" y="873026"/>
            <a:ext cx="6758162" cy="63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800" dirty="0"/>
              <a:t>Some test </a:t>
            </a:r>
            <a:r>
              <a:rPr lang="it-IT" sz="2800" dirty="0" err="1"/>
              <a:t>details</a:t>
            </a:r>
            <a:endParaRPr sz="2800" dirty="0"/>
          </a:p>
        </p:txBody>
      </p:sp>
      <p:pic>
        <p:nvPicPr>
          <p:cNvPr id="222" name="Google Shape;22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9295" y="527822"/>
            <a:ext cx="2358450" cy="372787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6"/>
          <p:cNvSpPr txBox="1"/>
          <p:nvPr/>
        </p:nvSpPr>
        <p:spPr>
          <a:xfrm>
            <a:off x="259177" y="1340664"/>
            <a:ext cx="5829389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the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mechanical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tests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RT and -269°C are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performed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universal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testing machine,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Messphysik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BETA 200 with a maximum load of 200 kN,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available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only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tensile testing,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also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compression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tests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for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flexural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tests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meets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requirements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a class-1-testing machine and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inspected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calibrated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regular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intervals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Calibrated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load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from 10 to 200 kN load and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various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types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extensometers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strain gauges are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available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Tensile,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flexural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compression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tests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can be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performed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a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climate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chamber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-160°C and 600°C, in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cooling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liquids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down to -196°C in a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bath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liquid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nitrogen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Tensile,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flexural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compression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tests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can be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performed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cryogenic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conditions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down to -269°C in a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cryostat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For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 force-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reversing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cage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a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surrounding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isolated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tank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used</a:t>
            </a:r>
            <a:r>
              <a:rPr lang="it-IT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>
            <a:spLocks noGrp="1"/>
          </p:cNvSpPr>
          <p:nvPr>
            <p:ph type="title"/>
          </p:nvPr>
        </p:nvSpPr>
        <p:spPr>
          <a:xfrm>
            <a:off x="215234" y="844709"/>
            <a:ext cx="7130694" cy="63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800" dirty="0"/>
              <a:t>The aggregate </a:t>
            </a:r>
            <a:r>
              <a:rPr lang="it-IT" sz="2800" dirty="0" err="1"/>
              <a:t>results</a:t>
            </a:r>
            <a:r>
              <a:rPr lang="it-IT" sz="2800" dirty="0"/>
              <a:t>: </a:t>
            </a:r>
            <a:r>
              <a:rPr lang="it-IT" sz="2800" dirty="0" err="1"/>
              <a:t>average</a:t>
            </a:r>
            <a:r>
              <a:rPr lang="it-IT" sz="2800" dirty="0"/>
              <a:t> of the data </a:t>
            </a:r>
            <a:r>
              <a:rPr lang="it-IT" sz="2800" dirty="0" err="1"/>
              <a:t>collected</a:t>
            </a:r>
            <a:r>
              <a:rPr lang="it-IT" sz="2800" dirty="0"/>
              <a:t> </a:t>
            </a:r>
            <a:r>
              <a:rPr lang="it-IT" sz="2800" dirty="0" err="1"/>
              <a:t>at</a:t>
            </a:r>
            <a:r>
              <a:rPr lang="it-IT" sz="2800" dirty="0"/>
              <a:t> 4°K</a:t>
            </a:r>
            <a:endParaRPr sz="2800" dirty="0"/>
          </a:p>
        </p:txBody>
      </p:sp>
      <p:pic>
        <p:nvPicPr>
          <p:cNvPr id="230" name="Google Shape;23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295" y="1708940"/>
            <a:ext cx="7403559" cy="1185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924" y="2978211"/>
            <a:ext cx="2734296" cy="161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35964" y="2978211"/>
            <a:ext cx="2972890" cy="161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"/>
          <p:cNvSpPr txBox="1">
            <a:spLocks noGrp="1"/>
          </p:cNvSpPr>
          <p:nvPr>
            <p:ph type="title"/>
          </p:nvPr>
        </p:nvSpPr>
        <p:spPr>
          <a:xfrm>
            <a:off x="287959" y="808893"/>
            <a:ext cx="6758162" cy="41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800" dirty="0" err="1"/>
              <a:t>Conclusions</a:t>
            </a:r>
            <a:endParaRPr sz="2800" dirty="0"/>
          </a:p>
        </p:txBody>
      </p:sp>
      <p:sp>
        <p:nvSpPr>
          <p:cNvPr id="239" name="Google Shape;239;p18"/>
          <p:cNvSpPr txBox="1"/>
          <p:nvPr/>
        </p:nvSpPr>
        <p:spPr>
          <a:xfrm>
            <a:off x="287961" y="1399523"/>
            <a:ext cx="82193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data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collected</a:t>
            </a:r>
            <a:r>
              <a:rPr lang="it-IT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it-IT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project are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it-IT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intended</a:t>
            </a:r>
            <a:r>
              <a:rPr lang="it-IT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classify</a:t>
            </a:r>
            <a:r>
              <a:rPr lang="it-IT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performance of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materials</a:t>
            </a:r>
            <a:r>
              <a:rPr lang="it-IT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LH2 service.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Indeed</a:t>
            </a:r>
            <a:r>
              <a:rPr lang="it-IT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the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spirit</a:t>
            </a:r>
            <a:r>
              <a:rPr lang="it-IT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project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</a:t>
            </a:r>
            <a:r>
              <a:rPr lang="it-IT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been</a:t>
            </a:r>
            <a:r>
              <a:rPr lang="it-IT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derive some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analytical</a:t>
            </a:r>
            <a:r>
              <a:rPr lang="it-IT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insights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</a:t>
            </a:r>
            <a:r>
              <a:rPr lang="it-IT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can be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used</a:t>
            </a:r>
            <a:r>
              <a:rPr lang="it-IT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guide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</a:t>
            </a:r>
            <a:r>
              <a:rPr lang="it-IT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studies and </a:t>
            </a:r>
            <a:r>
              <a:rPr lang="it-IT" sz="16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investigations</a:t>
            </a:r>
            <a:r>
              <a:rPr lang="it-IT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8"/>
          <p:cNvSpPr txBox="1"/>
          <p:nvPr/>
        </p:nvSpPr>
        <p:spPr>
          <a:xfrm>
            <a:off x="287960" y="2314527"/>
            <a:ext cx="82193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detailed technical paper summarizing the results will soon be drafted and possibly published in an international journal to share the findings and stimulate discussion on this topic.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8"/>
          <p:cNvSpPr txBox="1"/>
          <p:nvPr/>
        </p:nvSpPr>
        <p:spPr>
          <a:xfrm>
            <a:off x="287959" y="3269819"/>
            <a:ext cx="821934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second round of testing for next year is currently under consideration among the participants to continue on the path taken.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"/>
          <p:cNvSpPr txBox="1">
            <a:spLocks noGrp="1"/>
          </p:cNvSpPr>
          <p:nvPr>
            <p:ph type="title"/>
          </p:nvPr>
        </p:nvSpPr>
        <p:spPr>
          <a:xfrm>
            <a:off x="251743" y="857094"/>
            <a:ext cx="6758162" cy="41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800" dirty="0" err="1"/>
              <a:t>Conclusions</a:t>
            </a:r>
            <a:endParaRPr sz="2800" dirty="0"/>
          </a:p>
        </p:txBody>
      </p:sp>
      <p:sp>
        <p:nvSpPr>
          <p:cNvPr id="248" name="Google Shape;248;p19"/>
          <p:cNvSpPr txBox="1"/>
          <p:nvPr/>
        </p:nvSpPr>
        <p:spPr>
          <a:xfrm>
            <a:off x="251743" y="1282239"/>
            <a:ext cx="821934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i="0" u="none" strike="noStrik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Finally</a:t>
            </a:r>
            <a:r>
              <a:rPr lang="it-IT" b="0" i="0" u="none" strike="noStrik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, I </a:t>
            </a:r>
            <a:r>
              <a:rPr lang="it-IT" b="0" i="0" u="none" strike="noStrik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would</a:t>
            </a:r>
            <a:r>
              <a:rPr lang="it-IT" b="0" i="0" u="none" strike="noStrik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like to </a:t>
            </a:r>
            <a:r>
              <a:rPr lang="it-IT" b="0" i="0" u="none" strike="noStrik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extend</a:t>
            </a:r>
            <a:r>
              <a:rPr lang="it-IT" b="0" i="0" u="none" strike="noStrik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sincere </a:t>
            </a:r>
            <a:r>
              <a:rPr lang="it-IT" b="0" i="0" u="none" strike="noStrik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appreciation</a:t>
            </a:r>
            <a:r>
              <a:rPr lang="it-IT" b="0" i="0" u="none" strike="noStrik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and thanks to the partners </a:t>
            </a:r>
            <a:r>
              <a:rPr lang="it-IT" b="0" i="0" u="none" strike="noStrik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who</a:t>
            </a:r>
            <a:r>
              <a:rPr lang="it-IT" b="0" i="0" u="none" strike="noStrik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participated</a:t>
            </a:r>
            <a:r>
              <a:rPr lang="it-IT" b="0" i="0" u="none" strike="noStrik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in </a:t>
            </a:r>
            <a:r>
              <a:rPr lang="it-IT" b="0" i="0" u="none" strike="noStrik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this</a:t>
            </a:r>
            <a:r>
              <a:rPr lang="it-IT" b="0" i="0" u="none" strike="noStrik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project, </a:t>
            </a:r>
            <a:r>
              <a:rPr lang="it-IT" b="0" i="0" u="none" strike="noStrik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demonstrating</a:t>
            </a:r>
            <a:r>
              <a:rPr lang="it-IT" b="0" i="0" u="none" strike="noStrik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that</a:t>
            </a:r>
            <a:r>
              <a:rPr lang="it-IT" b="0" i="0" u="none" strike="noStrik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even</a:t>
            </a:r>
            <a:r>
              <a:rPr lang="it-IT" b="0" i="0" u="none" strike="noStrik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in a competitive </a:t>
            </a:r>
            <a:r>
              <a:rPr lang="it-IT" b="0" i="0" u="none" strike="noStrik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environment</a:t>
            </a:r>
            <a:r>
              <a:rPr lang="it-IT" b="0" i="0" u="none" strike="noStrik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, </a:t>
            </a:r>
            <a:r>
              <a:rPr lang="it-IT" b="0" i="0" u="none" strike="noStrik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it</a:t>
            </a:r>
            <a:r>
              <a:rPr lang="it-IT" b="0" i="0" u="none" strike="noStrik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is</a:t>
            </a:r>
            <a:r>
              <a:rPr lang="it-IT" b="0" i="0" u="none" strike="noStrik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possible</a:t>
            </a:r>
            <a:r>
              <a:rPr lang="it-IT" b="0" i="0" u="none" strike="noStrik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to </a:t>
            </a:r>
            <a:r>
              <a:rPr lang="it-IT" b="0" i="0" u="none" strike="noStrik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promote</a:t>
            </a:r>
            <a:r>
              <a:rPr lang="it-IT" b="0" i="0" u="none" strike="noStrik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initiatives</a:t>
            </a:r>
            <a:r>
              <a:rPr lang="it-IT" b="0" i="0" u="none" strike="noStrik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that</a:t>
            </a:r>
            <a:r>
              <a:rPr lang="it-IT" b="0" i="0" u="none" strike="noStrik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enhance</a:t>
            </a:r>
            <a:r>
              <a:rPr lang="it-IT" b="0" i="0" u="none" strike="noStrik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technical knowledge in </a:t>
            </a:r>
            <a:r>
              <a:rPr lang="it-IT" b="0" i="0" u="none" strike="noStrik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niche</a:t>
            </a:r>
            <a:r>
              <a:rPr lang="it-IT" b="0" i="0" u="none" strike="noStrik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areas</a:t>
            </a:r>
            <a:r>
              <a:rPr lang="it-IT" b="0" i="0" u="none" strike="noStrik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. For </a:t>
            </a:r>
            <a:r>
              <a:rPr lang="it-IT" b="0" i="0" u="none" strike="noStrik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further</a:t>
            </a:r>
            <a:r>
              <a:rPr lang="it-IT" b="0" i="0" u="none" strike="noStrik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information and </a:t>
            </a:r>
            <a:r>
              <a:rPr lang="it-IT" b="0" i="0" u="none" strike="noStrik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details</a:t>
            </a:r>
            <a:r>
              <a:rPr lang="it-IT" b="0" i="0" u="none" strike="noStrik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I </a:t>
            </a:r>
            <a:r>
              <a:rPr lang="it-IT" b="0" i="0" u="none" strike="noStrik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invite</a:t>
            </a:r>
            <a:r>
              <a:rPr lang="it-IT" b="0" i="0" u="none" strike="noStrik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you</a:t>
            </a:r>
            <a:r>
              <a:rPr lang="it-IT" b="0" i="0" u="none" strike="noStrik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to contact </a:t>
            </a:r>
            <a:r>
              <a:rPr lang="it-IT" b="0" i="0" u="none" strike="noStrik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directly</a:t>
            </a:r>
            <a:r>
              <a:rPr lang="it-IT" b="0" i="0" u="none" strike="noStrik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the Partners. </a:t>
            </a:r>
            <a:endParaRPr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9"/>
          <p:cNvSpPr txBox="1"/>
          <p:nvPr/>
        </p:nvSpPr>
        <p:spPr>
          <a:xfrm>
            <a:off x="1086724" y="2675238"/>
            <a:ext cx="2751900" cy="14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600" b="0" i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Dupont Switzerland</a:t>
            </a:r>
            <a:endParaRPr sz="1600" b="0" i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600" b="0" i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Fluorseals Spa</a:t>
            </a:r>
            <a:endParaRPr sz="1200">
              <a:latin typeface="+mn-l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600" b="0" i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Fluorten Srl</a:t>
            </a:r>
            <a:endParaRPr sz="1200">
              <a:latin typeface="+mn-l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600" b="0" i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Victrex Manufacturing Ltd </a:t>
            </a:r>
            <a:endParaRPr sz="1200">
              <a:latin typeface="+mn-lt"/>
            </a:endParaRPr>
          </a:p>
          <a:p>
            <a:pPr marL="171450" marR="0" lvl="0" indent="-825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b="0" i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9"/>
          <p:cNvSpPr txBox="1"/>
          <p:nvPr/>
        </p:nvSpPr>
        <p:spPr>
          <a:xfrm>
            <a:off x="4005131" y="2675238"/>
            <a:ext cx="3391500" cy="14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600" u="sng">
                <a:solidFill>
                  <a:schemeClr val="hlink"/>
                </a:solidFill>
                <a:latin typeface="+mn-lt"/>
                <a:ea typeface="Calibri"/>
                <a:cs typeface="Calibri"/>
                <a:sym typeface="Calibri"/>
                <a:hlinkClick r:id="rId3"/>
              </a:rPr>
              <a:t>ruth.jackowiak@dupont.com</a:t>
            </a:r>
            <a:r>
              <a:rPr lang="it-IT" sz="16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endParaRPr sz="1600" b="0" i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600" u="sng">
                <a:solidFill>
                  <a:schemeClr val="hlink"/>
                </a:solidFill>
                <a:latin typeface="+mn-lt"/>
                <a:ea typeface="Calibri"/>
                <a:cs typeface="Calibri"/>
                <a:sym typeface="Calibri"/>
                <a:hlinkClick r:id="rId4"/>
              </a:rPr>
              <a:t>giovanni.dallolio@fluorseals.it</a:t>
            </a:r>
            <a:r>
              <a:rPr lang="it-IT" sz="16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endParaRPr sz="1200">
              <a:latin typeface="+mn-l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600" u="sng">
                <a:solidFill>
                  <a:schemeClr val="hlink"/>
                </a:solidFill>
                <a:latin typeface="+mn-lt"/>
                <a:ea typeface="Calibri"/>
                <a:cs typeface="Calibri"/>
                <a:sym typeface="Calibri"/>
                <a:hlinkClick r:id="rId5"/>
              </a:rPr>
              <a:t>m.salogni@fluorten.com</a:t>
            </a:r>
            <a:endParaRPr sz="1600"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600" u="sng">
                <a:solidFill>
                  <a:schemeClr val="hlink"/>
                </a:solidFill>
                <a:latin typeface="+mn-lt"/>
                <a:ea typeface="Calibri"/>
                <a:cs typeface="Calibri"/>
                <a:sym typeface="Calibri"/>
                <a:hlinkClick r:id="rId6"/>
              </a:rPr>
              <a:t>christian.salvatori@victrex.com</a:t>
            </a:r>
            <a:r>
              <a:rPr lang="it-IT" sz="1600">
                <a:latin typeface="+mn-lt"/>
                <a:ea typeface="Calibri"/>
                <a:cs typeface="Calibri"/>
                <a:sym typeface="Calibri"/>
              </a:rPr>
              <a:t>  </a:t>
            </a:r>
            <a:r>
              <a:rPr lang="it-IT" sz="16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endParaRPr sz="1200">
              <a:latin typeface="+mn-l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u="sng">
              <a:solidFill>
                <a:srgbClr val="0070C0"/>
              </a:solidFill>
              <a:latin typeface="+mn-l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600" b="0" i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endParaRPr sz="1200">
              <a:latin typeface="+mn-lt"/>
            </a:endParaRPr>
          </a:p>
          <a:p>
            <a:pPr marL="171450" marR="0" lvl="0" indent="-825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b="0" i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250825" y="1166814"/>
            <a:ext cx="6617335" cy="122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it-IT" sz="3200" dirty="0" err="1"/>
              <a:t>Mechanical</a:t>
            </a:r>
            <a:r>
              <a:rPr lang="it-IT" sz="3200" dirty="0"/>
              <a:t> </a:t>
            </a:r>
            <a:r>
              <a:rPr lang="it-IT" sz="3200" dirty="0" err="1"/>
              <a:t>behavior</a:t>
            </a:r>
            <a:r>
              <a:rPr lang="it-IT" sz="3200" dirty="0"/>
              <a:t> of </a:t>
            </a:r>
            <a:r>
              <a:rPr lang="it-IT" sz="3200" dirty="0" err="1"/>
              <a:t>polymeric</a:t>
            </a:r>
            <a:r>
              <a:rPr lang="it-IT" sz="3200" dirty="0"/>
              <a:t> </a:t>
            </a:r>
            <a:r>
              <a:rPr lang="it-IT" sz="3200" dirty="0" err="1"/>
              <a:t>seals</a:t>
            </a:r>
            <a:r>
              <a:rPr lang="it-IT" sz="3200" dirty="0"/>
              <a:t> under LH2 </a:t>
            </a:r>
            <a:r>
              <a:rPr lang="it-IT" sz="3200" dirty="0" err="1"/>
              <a:t>conditions</a:t>
            </a:r>
            <a:endParaRPr sz="3200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ftr" idx="11"/>
          </p:nvPr>
        </p:nvSpPr>
        <p:spPr>
          <a:xfrm>
            <a:off x="250825" y="3226780"/>
            <a:ext cx="10668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Speaker: </a:t>
            </a:r>
            <a:endParaRPr/>
          </a:p>
        </p:txBody>
      </p:sp>
      <p:sp>
        <p:nvSpPr>
          <p:cNvPr id="110" name="Google Shape;110;p2"/>
          <p:cNvSpPr txBox="1">
            <a:spLocks noGrp="1"/>
          </p:cNvSpPr>
          <p:nvPr>
            <p:ph type="body" idx="2"/>
          </p:nvPr>
        </p:nvSpPr>
        <p:spPr>
          <a:xfrm>
            <a:off x="1077339" y="3226804"/>
            <a:ext cx="5881022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it-IT" dirty="0"/>
              <a:t>Francesco Apuzzo | </a:t>
            </a:r>
            <a:r>
              <a:rPr lang="it-IT" dirty="0" err="1"/>
              <a:t>President</a:t>
            </a:r>
            <a:r>
              <a:rPr lang="it-IT" dirty="0"/>
              <a:t> of IVS Scientific Committee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it-IT" dirty="0"/>
              <a:t>presidente@valvecampus.com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CA81CF8-1927-2746-B50E-22B40B820A74}"/>
              </a:ext>
            </a:extLst>
          </p:cNvPr>
          <p:cNvSpPr txBox="1"/>
          <p:nvPr/>
        </p:nvSpPr>
        <p:spPr>
          <a:xfrm>
            <a:off x="249031" y="3965302"/>
            <a:ext cx="2677049" cy="622573"/>
          </a:xfrm>
          <a:prstGeom prst="rect">
            <a:avLst/>
          </a:prstGeom>
          <a:noFill/>
        </p:spPr>
        <p:txBody>
          <a:bodyPr wrap="square" lIns="0" tIns="0" rIns="0" bIns="0" numCol="1" rtlCol="0" anchor="t" anchorCtr="0">
            <a:noAutofit/>
          </a:bodyPr>
          <a:lstStyle/>
          <a:p>
            <a:r>
              <a:rPr lang="it-IT" sz="900" u="sng" dirty="0">
                <a:solidFill>
                  <a:schemeClr val="bg1"/>
                </a:solidFill>
                <a:effectLst/>
                <a:latin typeface="+mn-lt"/>
              </a:rPr>
              <a:t>ORGANIZING SECRETARIAT</a:t>
            </a:r>
          </a:p>
          <a:p>
            <a:endParaRPr lang="it-IT" sz="900" dirty="0">
              <a:solidFill>
                <a:schemeClr val="bg1"/>
              </a:solidFill>
              <a:effectLst/>
              <a:latin typeface="+mn-lt"/>
            </a:endParaRPr>
          </a:p>
          <a:p>
            <a:r>
              <a:rPr lang="it-IT" sz="900" dirty="0" err="1">
                <a:solidFill>
                  <a:schemeClr val="bg1"/>
                </a:solidFill>
                <a:effectLst/>
                <a:latin typeface="+mn-lt"/>
              </a:rPr>
              <a:t>Ph</a:t>
            </a:r>
            <a:r>
              <a:rPr lang="it-IT" sz="900" dirty="0">
                <a:solidFill>
                  <a:schemeClr val="bg1"/>
                </a:solidFill>
                <a:effectLst/>
                <a:latin typeface="+mn-lt"/>
              </a:rPr>
              <a:t>. +39 </a:t>
            </a:r>
            <a:r>
              <a:rPr lang="it-IT" sz="900" b="1" dirty="0">
                <a:solidFill>
                  <a:schemeClr val="bg1"/>
                </a:solidFill>
                <a:effectLst/>
                <a:latin typeface="+mn-lt"/>
              </a:rPr>
              <a:t>035 3230904</a:t>
            </a:r>
          </a:p>
          <a:p>
            <a:r>
              <a:rPr lang="it-IT" sz="900" dirty="0">
                <a:solidFill>
                  <a:schemeClr val="bg1"/>
                </a:solidFill>
                <a:effectLst/>
                <a:latin typeface="+mn-lt"/>
              </a:rPr>
              <a:t>e-mail </a:t>
            </a:r>
            <a:r>
              <a:rPr lang="it-IT" sz="800" b="1" dirty="0">
                <a:solidFill>
                  <a:srgbClr val="5ABAF3"/>
                </a:solidFill>
                <a:latin typeface="+mn-lt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info@industrialvalvesummit.com</a:t>
            </a:r>
            <a:endParaRPr lang="it-IT" sz="800" b="1" dirty="0">
              <a:solidFill>
                <a:srgbClr val="5ABAF3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F8C86833-44DB-FB4C-B90A-0DC045F4E0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0826" y="4660718"/>
            <a:ext cx="2744924" cy="242298"/>
          </a:xfrm>
        </p:spPr>
        <p:txBody>
          <a:bodyPr lIns="0" tIns="0" rIns="0" bIns="0" anchor="b" anchorCtr="0"/>
          <a:lstStyle/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+mn-lt"/>
                <a:hlinkClick r:id="rId4" tooltip="www.industrialvalvesummit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www.industrialvalvesummit.com</a:t>
            </a:r>
            <a:endParaRPr lang="it-IT" sz="1200" b="1" dirty="0">
              <a:solidFill>
                <a:schemeClr val="bg1"/>
              </a:solidFill>
              <a:latin typeface="+mn-lt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A233F8D-4B63-D6E3-CF8D-44C1D137B070}"/>
              </a:ext>
            </a:extLst>
          </p:cNvPr>
          <p:cNvSpPr txBox="1"/>
          <p:nvPr/>
        </p:nvSpPr>
        <p:spPr>
          <a:xfrm>
            <a:off x="3218653" y="3965302"/>
            <a:ext cx="3962607" cy="622573"/>
          </a:xfrm>
          <a:prstGeom prst="rect">
            <a:avLst/>
          </a:prstGeom>
          <a:noFill/>
        </p:spPr>
        <p:txBody>
          <a:bodyPr wrap="square" lIns="0" tIns="0" rIns="0" bIns="0" numCol="1" rtlCol="0" anchor="t" anchorCtr="0">
            <a:noAutofit/>
          </a:bodyPr>
          <a:lstStyle/>
          <a:p>
            <a:r>
              <a:rPr lang="it-IT" sz="900" u="sng" dirty="0">
                <a:solidFill>
                  <a:schemeClr val="bg1"/>
                </a:solidFill>
                <a:effectLst/>
                <a:latin typeface="+mn-lt"/>
              </a:rPr>
              <a:t>CONFERENCE ORGANIZERS</a:t>
            </a:r>
          </a:p>
          <a:p>
            <a:endParaRPr lang="it-IT" sz="900" dirty="0">
              <a:solidFill>
                <a:schemeClr val="bg1"/>
              </a:solidFill>
              <a:effectLst/>
              <a:latin typeface="+mn-lt"/>
            </a:endParaRPr>
          </a:p>
          <a:p>
            <a:r>
              <a:rPr lang="it-IT" sz="900" dirty="0" err="1">
                <a:solidFill>
                  <a:schemeClr val="bg1"/>
                </a:solidFill>
                <a:effectLst/>
                <a:latin typeface="+mn-lt"/>
              </a:rPr>
              <a:t>Ph</a:t>
            </a:r>
            <a:r>
              <a:rPr lang="it-IT" sz="900" dirty="0">
                <a:solidFill>
                  <a:schemeClr val="bg1"/>
                </a:solidFill>
                <a:effectLst/>
                <a:latin typeface="+mn-lt"/>
              </a:rPr>
              <a:t>. +39 </a:t>
            </a:r>
            <a:r>
              <a:rPr lang="it-IT" sz="900" b="1" dirty="0">
                <a:solidFill>
                  <a:schemeClr val="bg1"/>
                </a:solidFill>
                <a:effectLst/>
                <a:latin typeface="+mn-lt"/>
              </a:rPr>
              <a:t>3474908420</a:t>
            </a:r>
          </a:p>
          <a:p>
            <a:r>
              <a:rPr lang="it-IT" sz="900" dirty="0">
                <a:solidFill>
                  <a:schemeClr val="bg1"/>
                </a:solidFill>
                <a:effectLst/>
                <a:latin typeface="+mn-lt"/>
              </a:rPr>
              <a:t>e-mail </a:t>
            </a:r>
            <a:r>
              <a:rPr lang="it-IT" sz="800" b="1" dirty="0">
                <a:solidFill>
                  <a:srgbClr val="5ABAF3"/>
                </a:solidFill>
                <a:latin typeface="+mn-lt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segreteria@valvecampus.com</a:t>
            </a:r>
            <a:endParaRPr lang="it-IT" sz="800" b="1" dirty="0">
              <a:solidFill>
                <a:srgbClr val="5ABAF3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egnaposto testo 10">
            <a:extLst>
              <a:ext uri="{FF2B5EF4-FFF2-40B4-BE49-F238E27FC236}">
                <a16:creationId xmlns:a16="http://schemas.microsoft.com/office/drawing/2014/main" id="{7A8CF7F8-04F7-A07B-DC2D-A3A30384A482}"/>
              </a:ext>
            </a:extLst>
          </p:cNvPr>
          <p:cNvSpPr txBox="1">
            <a:spLocks/>
          </p:cNvSpPr>
          <p:nvPr/>
        </p:nvSpPr>
        <p:spPr>
          <a:xfrm>
            <a:off x="3232014" y="4659313"/>
            <a:ext cx="2744924" cy="24229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200" b="1" dirty="0">
                <a:solidFill>
                  <a:schemeClr val="bg1"/>
                </a:solidFill>
                <a:latin typeface="+mn-lt"/>
                <a:hlinkClick r:id="rId6" tooltip="www.industrialvalvesummit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www.valvecampus.com</a:t>
            </a:r>
            <a:endParaRPr lang="it-IT" sz="1200" b="1" dirty="0">
              <a:solidFill>
                <a:schemeClr val="bg1"/>
              </a:solidFill>
              <a:latin typeface="+mn-lt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Segnaposto testo 7">
            <a:extLst>
              <a:ext uri="{FF2B5EF4-FFF2-40B4-BE49-F238E27FC236}">
                <a16:creationId xmlns:a16="http://schemas.microsoft.com/office/drawing/2014/main" id="{AF6F1220-1809-0FC9-106B-9E2CE8B029A5}"/>
              </a:ext>
            </a:extLst>
          </p:cNvPr>
          <p:cNvSpPr txBox="1">
            <a:spLocks/>
          </p:cNvSpPr>
          <p:nvPr/>
        </p:nvSpPr>
        <p:spPr>
          <a:xfrm>
            <a:off x="252567" y="1909675"/>
            <a:ext cx="3959071" cy="7056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u="sng" dirty="0">
                <a:solidFill>
                  <a:schemeClr val="bg1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46279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1485212" y="195299"/>
            <a:ext cx="7037282" cy="63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23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000" dirty="0"/>
              <a:t>The driver of the project</a:t>
            </a:r>
            <a:endParaRPr dirty="0"/>
          </a:p>
        </p:txBody>
      </p:sp>
      <p:sp>
        <p:nvSpPr>
          <p:cNvPr id="116" name="Google Shape;116;p3"/>
          <p:cNvSpPr txBox="1">
            <a:spLocks noGrp="1"/>
          </p:cNvSpPr>
          <p:nvPr>
            <p:ph type="body" idx="1"/>
          </p:nvPr>
        </p:nvSpPr>
        <p:spPr>
          <a:xfrm>
            <a:off x="260984" y="901000"/>
            <a:ext cx="8511541" cy="115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3500"/>
              <a:buNone/>
            </a:pPr>
            <a:r>
              <a:rPr lang="it-IT" sz="2800" b="1" dirty="0" err="1">
                <a:solidFill>
                  <a:srgbClr val="1D71B8"/>
                </a:solidFill>
              </a:rPr>
              <a:t>Enhancing</a:t>
            </a:r>
            <a:r>
              <a:rPr lang="it-IT" sz="2800" b="1" dirty="0">
                <a:solidFill>
                  <a:srgbClr val="1D71B8"/>
                </a:solidFill>
              </a:rPr>
              <a:t> </a:t>
            </a:r>
            <a:r>
              <a:rPr lang="it-IT" sz="2800" b="1" dirty="0" err="1">
                <a:solidFill>
                  <a:srgbClr val="1D71B8"/>
                </a:solidFill>
              </a:rPr>
              <a:t>our</a:t>
            </a:r>
            <a:r>
              <a:rPr lang="it-IT" sz="2800" b="1" dirty="0">
                <a:solidFill>
                  <a:srgbClr val="1D71B8"/>
                </a:solidFill>
              </a:rPr>
              <a:t> </a:t>
            </a:r>
            <a:r>
              <a:rPr lang="it-IT" sz="2800" b="1" dirty="0" err="1">
                <a:solidFill>
                  <a:srgbClr val="1D71B8"/>
                </a:solidFill>
              </a:rPr>
              <a:t>understanding</a:t>
            </a:r>
            <a:r>
              <a:rPr lang="it-IT" sz="2800" b="1" dirty="0">
                <a:solidFill>
                  <a:srgbClr val="1D71B8"/>
                </a:solidFill>
              </a:rPr>
              <a:t> of </a:t>
            </a:r>
            <a:r>
              <a:rPr lang="it-IT" sz="2800" b="1" dirty="0" err="1">
                <a:solidFill>
                  <a:srgbClr val="1D71B8"/>
                </a:solidFill>
              </a:rPr>
              <a:t>materials</a:t>
            </a:r>
            <a:r>
              <a:rPr lang="it-IT" sz="2800" b="1" dirty="0">
                <a:solidFill>
                  <a:srgbClr val="1D71B8"/>
                </a:solidFill>
              </a:rPr>
              <a:t> to design a </a:t>
            </a:r>
            <a:r>
              <a:rPr lang="it-IT" sz="2800" b="1" dirty="0" err="1">
                <a:solidFill>
                  <a:srgbClr val="1D71B8"/>
                </a:solidFill>
              </a:rPr>
              <a:t>better</a:t>
            </a:r>
            <a:r>
              <a:rPr lang="it-IT" sz="2800" b="1" dirty="0">
                <a:solidFill>
                  <a:srgbClr val="1D71B8"/>
                </a:solidFill>
              </a:rPr>
              <a:t> future</a:t>
            </a:r>
            <a:endParaRPr sz="2800" b="1" dirty="0">
              <a:solidFill>
                <a:srgbClr val="1D71B8"/>
              </a:solidFill>
            </a:endParaRPr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2"/>
          </p:nvPr>
        </p:nvSpPr>
        <p:spPr>
          <a:xfrm>
            <a:off x="260984" y="2052515"/>
            <a:ext cx="8261510" cy="160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it-IT" sz="1600" dirty="0" err="1"/>
              <a:t>What</a:t>
            </a:r>
            <a:r>
              <a:rPr lang="it-IT" sz="1600" dirty="0"/>
              <a:t> </a:t>
            </a:r>
            <a:r>
              <a:rPr lang="it-IT" sz="1600" dirty="0" err="1"/>
              <a:t>happens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4 degrees Kelvin, under LH2 </a:t>
            </a:r>
            <a:r>
              <a:rPr lang="it-IT" sz="1600" dirty="0" err="1"/>
              <a:t>conditions</a:t>
            </a:r>
            <a:r>
              <a:rPr lang="it-IT" sz="1600" dirty="0"/>
              <a:t>? </a:t>
            </a:r>
            <a:endParaRPr dirty="0"/>
          </a:p>
          <a:p>
            <a:pPr marL="0" lvl="0" indent="0" algn="just" rtl="0">
              <a:lnSpc>
                <a:spcPct val="1125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it-IT" sz="1600" dirty="0"/>
              <a:t>The </a:t>
            </a:r>
            <a:r>
              <a:rPr lang="it-IT" sz="1600" dirty="0" err="1"/>
              <a:t>available</a:t>
            </a:r>
            <a:r>
              <a:rPr lang="it-IT" sz="1600" dirty="0"/>
              <a:t> literature on the </a:t>
            </a:r>
            <a:r>
              <a:rPr lang="it-IT" sz="1600" dirty="0" err="1"/>
              <a:t>behavior</a:t>
            </a:r>
            <a:r>
              <a:rPr lang="it-IT" sz="1600" dirty="0"/>
              <a:t> of </a:t>
            </a:r>
            <a:r>
              <a:rPr lang="it-IT" sz="1600" dirty="0" err="1"/>
              <a:t>plastic</a:t>
            </a:r>
            <a:r>
              <a:rPr lang="it-IT" sz="1600" dirty="0"/>
              <a:t> </a:t>
            </a:r>
            <a:r>
              <a:rPr lang="it-IT" sz="1600" dirty="0" err="1"/>
              <a:t>materials</a:t>
            </a:r>
            <a:r>
              <a:rPr lang="it-IT" sz="1600" dirty="0"/>
              <a:t> in </a:t>
            </a:r>
            <a:r>
              <a:rPr lang="it-IT" sz="1600" dirty="0" err="1"/>
              <a:t>cryogenic</a:t>
            </a:r>
            <a:r>
              <a:rPr lang="it-IT" sz="1600" dirty="0"/>
              <a:t> </a:t>
            </a:r>
            <a:r>
              <a:rPr lang="it-IT" sz="1600" dirty="0" err="1"/>
              <a:t>applications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extensive</a:t>
            </a:r>
            <a:r>
              <a:rPr lang="it-IT" sz="1600" dirty="0"/>
              <a:t> for </a:t>
            </a:r>
            <a:r>
              <a:rPr lang="it-IT" sz="1600" dirty="0" err="1"/>
              <a:t>conditions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-196°C </a:t>
            </a:r>
            <a:r>
              <a:rPr lang="it-IT" sz="1600" dirty="0" err="1"/>
              <a:t>but</a:t>
            </a:r>
            <a:r>
              <a:rPr lang="it-IT" sz="1600" dirty="0"/>
              <a:t> </a:t>
            </a:r>
            <a:r>
              <a:rPr lang="it-IT" sz="1600" dirty="0" err="1"/>
              <a:t>quite</a:t>
            </a:r>
            <a:r>
              <a:rPr lang="it-IT" sz="1600" dirty="0"/>
              <a:t> limited for </a:t>
            </a:r>
            <a:r>
              <a:rPr lang="it-IT" sz="1600" dirty="0" err="1"/>
              <a:t>conditions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-269°C. </a:t>
            </a:r>
            <a:endParaRPr dirty="0"/>
          </a:p>
          <a:p>
            <a:pPr marL="0" lvl="0" indent="0" algn="just" rtl="0">
              <a:lnSpc>
                <a:spcPct val="1125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it-IT" sz="1600" dirty="0" err="1"/>
              <a:t>Considering</a:t>
            </a:r>
            <a:r>
              <a:rPr lang="it-IT" sz="1600" dirty="0"/>
              <a:t> future industrial </a:t>
            </a:r>
            <a:r>
              <a:rPr lang="it-IT" sz="1600" dirty="0" err="1"/>
              <a:t>developments</a:t>
            </a:r>
            <a:r>
              <a:rPr lang="it-IT" sz="1600" dirty="0"/>
              <a:t>, </a:t>
            </a:r>
            <a:r>
              <a:rPr lang="it-IT" sz="1600" dirty="0" err="1"/>
              <a:t>it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therefore</a:t>
            </a:r>
            <a:r>
              <a:rPr lang="it-IT" sz="1600" dirty="0"/>
              <a:t> </a:t>
            </a:r>
            <a:r>
              <a:rPr lang="it-IT" sz="1600" dirty="0" err="1"/>
              <a:t>important</a:t>
            </a:r>
            <a:r>
              <a:rPr lang="it-IT" sz="1600" dirty="0"/>
              <a:t> to </a:t>
            </a:r>
            <a:r>
              <a:rPr lang="it-IT" sz="1600" dirty="0" err="1"/>
              <a:t>increase</a:t>
            </a:r>
            <a:r>
              <a:rPr lang="it-IT" sz="1600" dirty="0"/>
              <a:t> </a:t>
            </a:r>
            <a:r>
              <a:rPr lang="it-IT" sz="1600" dirty="0" err="1"/>
              <a:t>our</a:t>
            </a:r>
            <a:r>
              <a:rPr lang="it-IT" sz="1600" dirty="0"/>
              <a:t> knowledge </a:t>
            </a:r>
            <a:r>
              <a:rPr lang="it-IT" sz="1600" dirty="0" err="1"/>
              <a:t>about</a:t>
            </a:r>
            <a:r>
              <a:rPr lang="it-IT" sz="1600" dirty="0"/>
              <a:t> the </a:t>
            </a:r>
            <a:r>
              <a:rPr lang="it-IT" sz="1600" dirty="0" err="1"/>
              <a:t>behavior</a:t>
            </a:r>
            <a:r>
              <a:rPr lang="it-IT" sz="1600" dirty="0"/>
              <a:t> of the </a:t>
            </a:r>
            <a:r>
              <a:rPr lang="it-IT" sz="1600" dirty="0" err="1"/>
              <a:t>involved</a:t>
            </a:r>
            <a:r>
              <a:rPr lang="it-IT" sz="1600" dirty="0"/>
              <a:t> </a:t>
            </a:r>
            <a:r>
              <a:rPr lang="it-IT" sz="1600" dirty="0" err="1"/>
              <a:t>materials</a:t>
            </a:r>
            <a:r>
              <a:rPr lang="it-IT" sz="1600" dirty="0"/>
              <a:t> </a:t>
            </a:r>
            <a:r>
              <a:rPr lang="it-IT" sz="1600" dirty="0" err="1"/>
              <a:t>adopted</a:t>
            </a:r>
            <a:r>
              <a:rPr lang="it-IT" sz="1600" dirty="0"/>
              <a:t> to make </a:t>
            </a:r>
            <a:r>
              <a:rPr lang="it-IT" sz="1600" dirty="0" err="1"/>
              <a:t>sealing</a:t>
            </a:r>
            <a:r>
              <a:rPr lang="it-IT" sz="1600" dirty="0"/>
              <a:t> under LH2 </a:t>
            </a:r>
            <a:r>
              <a:rPr lang="it-IT" sz="1600" dirty="0" err="1"/>
              <a:t>conditions</a:t>
            </a:r>
            <a:r>
              <a:rPr lang="it-IT" sz="1600" dirty="0"/>
              <a:t>.</a:t>
            </a:r>
            <a:endParaRPr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dba06f1cda_0_16"/>
          <p:cNvSpPr txBox="1">
            <a:spLocks noGrp="1"/>
          </p:cNvSpPr>
          <p:nvPr>
            <p:ph type="title"/>
          </p:nvPr>
        </p:nvSpPr>
        <p:spPr>
          <a:xfrm>
            <a:off x="250080" y="898394"/>
            <a:ext cx="70374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800" dirty="0"/>
              <a:t>The first </a:t>
            </a:r>
            <a:r>
              <a:rPr lang="it-IT" sz="2800" dirty="0" err="1"/>
              <a:t>reference</a:t>
            </a:r>
            <a:r>
              <a:rPr lang="it-IT" sz="2800" dirty="0"/>
              <a:t> </a:t>
            </a:r>
            <a:r>
              <a:rPr lang="it-IT" sz="2800" dirty="0" err="1"/>
              <a:t>found</a:t>
            </a:r>
            <a:r>
              <a:rPr lang="it-IT" sz="2800" dirty="0"/>
              <a:t>…</a:t>
            </a:r>
            <a:endParaRPr sz="5400" dirty="0"/>
          </a:p>
        </p:txBody>
      </p:sp>
      <p:pic>
        <p:nvPicPr>
          <p:cNvPr id="123" name="Google Shape;123;g2dba06f1cda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278058"/>
            <a:ext cx="3638550" cy="32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231247" y="830419"/>
            <a:ext cx="8541046" cy="63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800" dirty="0"/>
              <a:t>The scope of the Seal Development Program</a:t>
            </a:r>
            <a:endParaRPr sz="6000" dirty="0"/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929" y="1464192"/>
            <a:ext cx="6791325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260984" y="780394"/>
            <a:ext cx="5714076" cy="63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800" dirty="0"/>
              <a:t>Liquid </a:t>
            </a:r>
            <a:r>
              <a:rPr lang="it-IT" sz="2800" dirty="0" err="1"/>
              <a:t>Hydrogen</a:t>
            </a:r>
            <a:r>
              <a:rPr lang="it-IT" sz="2800" dirty="0"/>
              <a:t> Test </a:t>
            </a:r>
            <a:r>
              <a:rPr lang="it-IT" sz="2800" dirty="0" err="1"/>
              <a:t>Schematic</a:t>
            </a:r>
            <a:endParaRPr sz="2800" dirty="0"/>
          </a:p>
        </p:txBody>
      </p:sp>
      <p:sp>
        <p:nvSpPr>
          <p:cNvPr id="136" name="Google Shape;136;p6"/>
          <p:cNvSpPr txBox="1"/>
          <p:nvPr/>
        </p:nvSpPr>
        <p:spPr>
          <a:xfrm>
            <a:off x="4311016" y="1307900"/>
            <a:ext cx="45720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The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liquid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hydrogen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flows from the dewar to the test setup and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is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controlled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by the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manual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cryogenic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valve. The LH2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then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flows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into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 jacket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around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the test valve,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which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is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filled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completely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when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temperature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stabilized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with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liquid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hydrogen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 To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maintain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liquid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hydrogen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temperature, the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hydrogen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flows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through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the jacket and out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through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vent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line to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atmosphere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 For the first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series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of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tests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the test media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was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gaseous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helium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which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was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used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to determine leakage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through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the valve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at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hydrogen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temperatures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endParaRPr sz="16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213" y="1414167"/>
            <a:ext cx="4198803" cy="3203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1" y="1369818"/>
            <a:ext cx="4198803" cy="320378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 txBox="1">
            <a:spLocks noGrp="1"/>
          </p:cNvSpPr>
          <p:nvPr>
            <p:ph type="title"/>
          </p:nvPr>
        </p:nvSpPr>
        <p:spPr>
          <a:xfrm>
            <a:off x="256866" y="842432"/>
            <a:ext cx="6604851" cy="63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800" dirty="0"/>
              <a:t>Liquid </a:t>
            </a:r>
            <a:r>
              <a:rPr lang="it-IT" sz="2800" dirty="0" err="1"/>
              <a:t>Hydrogen</a:t>
            </a:r>
            <a:r>
              <a:rPr lang="it-IT" sz="2800" dirty="0"/>
              <a:t> Test </a:t>
            </a:r>
            <a:r>
              <a:rPr lang="it-IT" sz="2800" dirty="0" err="1"/>
              <a:t>Schematic</a:t>
            </a:r>
            <a:endParaRPr sz="2800" dirty="0"/>
          </a:p>
        </p:txBody>
      </p:sp>
      <p:sp>
        <p:nvSpPr>
          <p:cNvPr id="145" name="Google Shape;145;p7"/>
          <p:cNvSpPr txBox="1"/>
          <p:nvPr/>
        </p:nvSpPr>
        <p:spPr>
          <a:xfrm>
            <a:off x="4073913" y="1659750"/>
            <a:ext cx="4629820" cy="2578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8000" marR="74295" lvl="0" indent="457200" algn="just" rtl="0">
              <a:lnSpc>
                <a:spcPct val="10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Note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that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two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thermocouples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were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welded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to the bottom of the valve to indicate test valve temperature. Valve leakage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was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measured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by standard water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displacement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methods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 The line coming from the water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bath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heat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exchanger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was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connected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to a water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displacement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measurement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apparatus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which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then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measured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the rate of </a:t>
            </a:r>
            <a:r>
              <a:rPr lang="it-IT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internal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leakage from the test valve.</a:t>
            </a:r>
            <a:endParaRPr sz="1200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/>
          <p:nvPr/>
        </p:nvSpPr>
        <p:spPr>
          <a:xfrm>
            <a:off x="237067" y="1400065"/>
            <a:ext cx="8263465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dirty="0">
              <a:solidFill>
                <a:srgbClr val="000000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0" marR="3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The test procedure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used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in the first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series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of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liquid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hydrogen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tests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is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as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follows: </a:t>
            </a:r>
            <a:endParaRPr sz="1600" dirty="0">
              <a:latin typeface="+mn-lt"/>
            </a:endParaRPr>
          </a:p>
          <a:p>
            <a:pPr marL="0" marR="3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0" u="none" strike="noStrik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42900" marR="44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arenR"/>
            </a:pP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Determine the valve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seat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load (pressure on dome)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required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to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effect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zero leakage, with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helium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at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ambient temperature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at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200 psi and 400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psia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inlet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pressure. </a:t>
            </a:r>
            <a:endParaRPr sz="1600" dirty="0">
              <a:latin typeface="+mn-lt"/>
            </a:endParaRPr>
          </a:p>
          <a:p>
            <a:pPr marL="342900" marR="44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arenR"/>
            </a:pP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Using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helium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purge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through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the jacket and the valve for 15 minutes. </a:t>
            </a:r>
            <a:endParaRPr sz="1600" dirty="0">
              <a:latin typeface="+mn-lt"/>
            </a:endParaRPr>
          </a:p>
          <a:p>
            <a:pPr marL="342900" marR="44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arenR"/>
            </a:pP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Flowing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liquid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hydrogen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through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the jacket, cool down to -423oF with a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continuous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helium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purge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through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the test valve. (In some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cases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the temperature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is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held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at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some intermediate point to check LNZ temperature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results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). </a:t>
            </a:r>
            <a:endParaRPr sz="1600" dirty="0">
              <a:latin typeface="+mn-lt"/>
            </a:endParaRPr>
          </a:p>
          <a:p>
            <a:pPr marL="342900" marR="44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arenR"/>
            </a:pP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At -423 </a:t>
            </a:r>
            <a:r>
              <a:rPr lang="it-IT" sz="1600" i="0" u="none" strike="noStrike" baseline="30000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0 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F determine the valve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seat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load (pressure on dome) to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obtain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zero leakage</a:t>
            </a:r>
            <a:r>
              <a:rPr lang="it-IT" sz="1600" i="0" u="none" strike="noStrike" baseline="30000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4 </a:t>
            </a:r>
            <a:r>
              <a:rPr lang="it-IT" sz="1600" i="0" u="none" strike="noStrik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through</a:t>
            </a:r>
            <a:r>
              <a:rPr lang="it-IT" sz="1600" i="0" u="none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valve. </a:t>
            </a:r>
            <a:endParaRPr sz="16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8"/>
          <p:cNvSpPr txBox="1">
            <a:spLocks noGrp="1"/>
          </p:cNvSpPr>
          <p:nvPr>
            <p:ph type="title"/>
          </p:nvPr>
        </p:nvSpPr>
        <p:spPr>
          <a:xfrm>
            <a:off x="237067" y="766292"/>
            <a:ext cx="6366298" cy="63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800" dirty="0"/>
              <a:t>Liquid </a:t>
            </a:r>
            <a:r>
              <a:rPr lang="it-IT" sz="2800" dirty="0" err="1"/>
              <a:t>Hydrogen</a:t>
            </a:r>
            <a:r>
              <a:rPr lang="it-IT" sz="2800" dirty="0"/>
              <a:t> Test </a:t>
            </a:r>
            <a:r>
              <a:rPr lang="it-IT" sz="2800" dirty="0" err="1"/>
              <a:t>Schematic</a:t>
            </a:r>
            <a:endParaRPr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>
            <a:spLocks noGrp="1"/>
          </p:cNvSpPr>
          <p:nvPr>
            <p:ph type="title"/>
          </p:nvPr>
        </p:nvSpPr>
        <p:spPr>
          <a:xfrm>
            <a:off x="261645" y="821422"/>
            <a:ext cx="7037282" cy="63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800" dirty="0"/>
              <a:t>Liquid </a:t>
            </a:r>
            <a:r>
              <a:rPr lang="it-IT" sz="2800" dirty="0" err="1"/>
              <a:t>Hydrogen</a:t>
            </a:r>
            <a:r>
              <a:rPr lang="it-IT" sz="2800" dirty="0"/>
              <a:t> Test </a:t>
            </a:r>
            <a:r>
              <a:rPr lang="it-IT" sz="2800" dirty="0" err="1"/>
              <a:t>Schematic</a:t>
            </a:r>
            <a:endParaRPr sz="2800" dirty="0"/>
          </a:p>
        </p:txBody>
      </p:sp>
      <p:sp>
        <p:nvSpPr>
          <p:cNvPr id="158" name="Google Shape;158;p9"/>
          <p:cNvSpPr txBox="1"/>
          <p:nvPr/>
        </p:nvSpPr>
        <p:spPr>
          <a:xfrm>
            <a:off x="4871544" y="1934020"/>
            <a:ext cx="3609256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The </a:t>
            </a:r>
            <a:r>
              <a:rPr lang="it-IT" sz="18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term</a:t>
            </a:r>
            <a:r>
              <a:rPr lang="it-IT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zero leakage, </a:t>
            </a:r>
            <a:r>
              <a:rPr lang="it-IT" sz="18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as</a:t>
            </a:r>
            <a:r>
              <a:rPr lang="it-IT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used</a:t>
            </a:r>
            <a:r>
              <a:rPr lang="it-IT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herein</a:t>
            </a:r>
            <a:r>
              <a:rPr lang="it-IT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it-IT" sz="18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denotes</a:t>
            </a:r>
            <a:r>
              <a:rPr lang="it-IT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no </a:t>
            </a:r>
            <a:r>
              <a:rPr lang="it-IT" sz="18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discernable</a:t>
            </a:r>
            <a:r>
              <a:rPr lang="it-IT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helium</a:t>
            </a:r>
            <a:r>
              <a:rPr lang="it-IT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leakage for a </a:t>
            </a:r>
            <a:r>
              <a:rPr lang="it-IT" sz="18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period</a:t>
            </a:r>
            <a:r>
              <a:rPr lang="it-IT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of 5 minutes </a:t>
            </a:r>
            <a:r>
              <a:rPr lang="it-IT" sz="18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using</a:t>
            </a:r>
            <a:r>
              <a:rPr lang="it-IT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 water </a:t>
            </a:r>
            <a:r>
              <a:rPr lang="it-IT" sz="18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displacement</a:t>
            </a:r>
            <a:r>
              <a:rPr lang="it-IT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measurement</a:t>
            </a:r>
            <a:r>
              <a:rPr lang="it-IT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apparatus</a:t>
            </a:r>
            <a:r>
              <a:rPr lang="it-IT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55" y="1312870"/>
            <a:ext cx="4198803" cy="3203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i 1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71B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00A79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1288</Words>
  <Application>Microsoft Office PowerPoint</Application>
  <PresentationFormat>Presentazione su schermo (16:9)</PresentationFormat>
  <Paragraphs>103</Paragraphs>
  <Slides>20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DM Sans</vt:lpstr>
      <vt:lpstr>Calibri</vt:lpstr>
      <vt:lpstr>Tema di Office</vt:lpstr>
      <vt:lpstr>Presentazione standard di PowerPoint</vt:lpstr>
      <vt:lpstr>Mechanical behavior of polymeric seals under LH2 conditions</vt:lpstr>
      <vt:lpstr>The driver of the project</vt:lpstr>
      <vt:lpstr>The first reference found…</vt:lpstr>
      <vt:lpstr>The scope of the Seal Development Program</vt:lpstr>
      <vt:lpstr>Liquid Hydrogen Test Schematic</vt:lpstr>
      <vt:lpstr>Liquid Hydrogen Test Schematic</vt:lpstr>
      <vt:lpstr>Liquid Hydrogen Test Schematic</vt:lpstr>
      <vt:lpstr>Liquid Hydrogen Test Schematic</vt:lpstr>
      <vt:lpstr>Liquid Hydrogen Test Schematic</vt:lpstr>
      <vt:lpstr>Presentazione standard di PowerPoint</vt:lpstr>
      <vt:lpstr>The project: Investigation of the Mechanical behavior of polymeric seals under LH2 conditions</vt:lpstr>
      <vt:lpstr>The tested materials</vt:lpstr>
      <vt:lpstr>Some test details</vt:lpstr>
      <vt:lpstr>Some test details</vt:lpstr>
      <vt:lpstr>Some test details</vt:lpstr>
      <vt:lpstr>The aggregate results: average of the data collected at 4°K</vt:lpstr>
      <vt:lpstr>Conclusions</vt:lpstr>
      <vt:lpstr>Conclusions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M. Semperboni</dc:creator>
  <cp:lastModifiedBy>Veniero Facchetti</cp:lastModifiedBy>
  <cp:revision>1</cp:revision>
  <dcterms:created xsi:type="dcterms:W3CDTF">2023-01-25T08:25:49Z</dcterms:created>
  <dcterms:modified xsi:type="dcterms:W3CDTF">2024-05-13T08:28:01Z</dcterms:modified>
</cp:coreProperties>
</file>