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1"/>
  </p:sldMasterIdLst>
  <p:notesMasterIdLst>
    <p:notesMasterId r:id="rId29"/>
  </p:notesMasterIdLst>
  <p:handoutMasterIdLst>
    <p:handoutMasterId r:id="rId30"/>
  </p:handoutMasterIdLst>
  <p:sldIdLst>
    <p:sldId id="327" r:id="rId2"/>
    <p:sldId id="324" r:id="rId3"/>
    <p:sldId id="311" r:id="rId4"/>
    <p:sldId id="313" r:id="rId5"/>
    <p:sldId id="273" r:id="rId6"/>
    <p:sldId id="329" r:id="rId7"/>
    <p:sldId id="330" r:id="rId8"/>
    <p:sldId id="328" r:id="rId9"/>
    <p:sldId id="343" r:id="rId10"/>
    <p:sldId id="344" r:id="rId11"/>
    <p:sldId id="345" r:id="rId12"/>
    <p:sldId id="346" r:id="rId13"/>
    <p:sldId id="347" r:id="rId14"/>
    <p:sldId id="333" r:id="rId15"/>
    <p:sldId id="348" r:id="rId16"/>
    <p:sldId id="349" r:id="rId17"/>
    <p:sldId id="334" r:id="rId18"/>
    <p:sldId id="335" r:id="rId19"/>
    <p:sldId id="337" r:id="rId20"/>
    <p:sldId id="338" r:id="rId21"/>
    <p:sldId id="339" r:id="rId22"/>
    <p:sldId id="340" r:id="rId23"/>
    <p:sldId id="341" r:id="rId24"/>
    <p:sldId id="342" r:id="rId25"/>
    <p:sldId id="336" r:id="rId26"/>
    <p:sldId id="351" r:id="rId27"/>
    <p:sldId id="350"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8"/>
    <a:srgbClr val="5ABAF3"/>
    <a:srgbClr val="316EA9"/>
    <a:srgbClr val="296AA6"/>
    <a:srgbClr val="0C1330"/>
    <a:srgbClr val="328EE1"/>
    <a:srgbClr val="328BD9"/>
    <a:srgbClr val="276AA5"/>
    <a:srgbClr val="53A0CC"/>
    <a:srgbClr val="81D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CDEEB6-DFB1-438E-BFCB-D553E9D1EA83}" v="7" dt="2024-05-10T14:01:15.710"/>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2"/>
    <p:restoredTop sz="93137"/>
  </p:normalViewPr>
  <p:slideViewPr>
    <p:cSldViewPr snapToGrid="0">
      <p:cViewPr varScale="1">
        <p:scale>
          <a:sx n="131" d="100"/>
          <a:sy n="131" d="100"/>
        </p:scale>
        <p:origin x="822" y="120"/>
      </p:cViewPr>
      <p:guideLst/>
    </p:cSldViewPr>
  </p:slideViewPr>
  <p:notesTextViewPr>
    <p:cViewPr>
      <p:scale>
        <a:sx n="85" d="100"/>
        <a:sy n="85" d="100"/>
      </p:scale>
      <p:origin x="0" y="0"/>
    </p:cViewPr>
  </p:notesTextViewPr>
  <p:notesViewPr>
    <p:cSldViewPr snapToGrid="0" showGuides="1">
      <p:cViewPr varScale="1">
        <p:scale>
          <a:sx n="140" d="100"/>
          <a:sy n="140" d="100"/>
        </p:scale>
        <p:origin x="416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niero Facchetti" userId="f2c6c99af91c4974" providerId="LiveId" clId="{11CDEEB6-DFB1-438E-BFCB-D553E9D1EA83}"/>
    <pc:docChg chg="undo custSel addSld delSld modSld">
      <pc:chgData name="Veniero Facchetti" userId="f2c6c99af91c4974" providerId="LiveId" clId="{11CDEEB6-DFB1-438E-BFCB-D553E9D1EA83}" dt="2024-05-10T14:01:26.937" v="226" actId="47"/>
      <pc:docMkLst>
        <pc:docMk/>
      </pc:docMkLst>
      <pc:sldChg chg="modSp mod">
        <pc:chgData name="Veniero Facchetti" userId="f2c6c99af91c4974" providerId="LiveId" clId="{11CDEEB6-DFB1-438E-BFCB-D553E9D1EA83}" dt="2024-05-10T13:30:53.272" v="43" actId="404"/>
        <pc:sldMkLst>
          <pc:docMk/>
          <pc:sldMk cId="2238295372" sldId="273"/>
        </pc:sldMkLst>
        <pc:spChg chg="mod">
          <ac:chgData name="Veniero Facchetti" userId="f2c6c99af91c4974" providerId="LiveId" clId="{11CDEEB6-DFB1-438E-BFCB-D553E9D1EA83}" dt="2024-05-10T13:29:59.713" v="32" actId="404"/>
          <ac:spMkLst>
            <pc:docMk/>
            <pc:sldMk cId="2238295372" sldId="273"/>
            <ac:spMk id="7" creationId="{20728A51-4EBE-A234-C553-34B2D07C0732}"/>
          </ac:spMkLst>
        </pc:spChg>
        <pc:spChg chg="mod">
          <ac:chgData name="Veniero Facchetti" userId="f2c6c99af91c4974" providerId="LiveId" clId="{11CDEEB6-DFB1-438E-BFCB-D553E9D1EA83}" dt="2024-05-10T13:30:36.166" v="38" actId="404"/>
          <ac:spMkLst>
            <pc:docMk/>
            <pc:sldMk cId="2238295372" sldId="273"/>
            <ac:spMk id="9" creationId="{2640521C-635F-0E59-CB07-1F94A90A5CCB}"/>
          </ac:spMkLst>
        </pc:spChg>
        <pc:spChg chg="mod">
          <ac:chgData name="Veniero Facchetti" userId="f2c6c99af91c4974" providerId="LiveId" clId="{11CDEEB6-DFB1-438E-BFCB-D553E9D1EA83}" dt="2024-05-10T13:30:27.831" v="36" actId="404"/>
          <ac:spMkLst>
            <pc:docMk/>
            <pc:sldMk cId="2238295372" sldId="273"/>
            <ac:spMk id="11" creationId="{5B2F12AF-C0E3-FF7C-0D9A-AFB8A2D266E5}"/>
          </ac:spMkLst>
        </pc:spChg>
        <pc:spChg chg="mod">
          <ac:chgData name="Veniero Facchetti" userId="f2c6c99af91c4974" providerId="LiveId" clId="{11CDEEB6-DFB1-438E-BFCB-D553E9D1EA83}" dt="2024-05-10T13:30:18.687" v="34" actId="404"/>
          <ac:spMkLst>
            <pc:docMk/>
            <pc:sldMk cId="2238295372" sldId="273"/>
            <ac:spMk id="13" creationId="{5464A82D-01F5-FF0A-C782-2716FCA3AB31}"/>
          </ac:spMkLst>
        </pc:spChg>
        <pc:spChg chg="mod">
          <ac:chgData name="Veniero Facchetti" userId="f2c6c99af91c4974" providerId="LiveId" clId="{11CDEEB6-DFB1-438E-BFCB-D553E9D1EA83}" dt="2024-05-10T13:30:53.272" v="43" actId="404"/>
          <ac:spMkLst>
            <pc:docMk/>
            <pc:sldMk cId="2238295372" sldId="273"/>
            <ac:spMk id="15" creationId="{F603BAF6-E5B4-A13A-F691-C759481A06D5}"/>
          </ac:spMkLst>
        </pc:spChg>
        <pc:spChg chg="mod">
          <ac:chgData name="Veniero Facchetti" userId="f2c6c99af91c4974" providerId="LiveId" clId="{11CDEEB6-DFB1-438E-BFCB-D553E9D1EA83}" dt="2024-05-10T13:30:43.087" v="39" actId="1076"/>
          <ac:spMkLst>
            <pc:docMk/>
            <pc:sldMk cId="2238295372" sldId="273"/>
            <ac:spMk id="22" creationId="{2BED5B0D-D377-6CEE-9AE5-2C4EC833917F}"/>
          </ac:spMkLst>
        </pc:spChg>
        <pc:spChg chg="mod">
          <ac:chgData name="Veniero Facchetti" userId="f2c6c99af91c4974" providerId="LiveId" clId="{11CDEEB6-DFB1-438E-BFCB-D553E9D1EA83}" dt="2024-05-10T13:29:34.087" v="29" actId="1076"/>
          <ac:spMkLst>
            <pc:docMk/>
            <pc:sldMk cId="2238295372" sldId="273"/>
            <ac:spMk id="26" creationId="{3D31820E-63BE-F0D5-15F7-3A96E1EF9AC3}"/>
          </ac:spMkLst>
        </pc:spChg>
        <pc:grpChg chg="mod">
          <ac:chgData name="Veniero Facchetti" userId="f2c6c99af91c4974" providerId="LiveId" clId="{11CDEEB6-DFB1-438E-BFCB-D553E9D1EA83}" dt="2024-05-10T13:30:46.063" v="40" actId="14100"/>
          <ac:grpSpMkLst>
            <pc:docMk/>
            <pc:sldMk cId="2238295372" sldId="273"/>
            <ac:grpSpMk id="2" creationId="{2D0DD68A-84BF-E3EA-3BE1-E2AEE59669E4}"/>
          </ac:grpSpMkLst>
        </pc:grpChg>
        <pc:grpChg chg="mod">
          <ac:chgData name="Veniero Facchetti" userId="f2c6c99af91c4974" providerId="LiveId" clId="{11CDEEB6-DFB1-438E-BFCB-D553E9D1EA83}" dt="2024-05-10T13:30:43.087" v="39" actId="1076"/>
          <ac:grpSpMkLst>
            <pc:docMk/>
            <pc:sldMk cId="2238295372" sldId="273"/>
            <ac:grpSpMk id="5" creationId="{BED9B3C8-CE2F-5160-5AE9-8B5D922A5DD8}"/>
          </ac:grpSpMkLst>
        </pc:grpChg>
        <pc:picChg chg="mod">
          <ac:chgData name="Veniero Facchetti" userId="f2c6c99af91c4974" providerId="LiveId" clId="{11CDEEB6-DFB1-438E-BFCB-D553E9D1EA83}" dt="2024-05-10T13:29:48.053" v="30" actId="1076"/>
          <ac:picMkLst>
            <pc:docMk/>
            <pc:sldMk cId="2238295372" sldId="273"/>
            <ac:picMk id="6" creationId="{FA66BB51-D987-B8C4-4753-F867A661E38C}"/>
          </ac:picMkLst>
        </pc:picChg>
      </pc:sldChg>
      <pc:sldChg chg="modSp mod">
        <pc:chgData name="Veniero Facchetti" userId="f2c6c99af91c4974" providerId="LiveId" clId="{11CDEEB6-DFB1-438E-BFCB-D553E9D1EA83}" dt="2024-05-10T13:28:56.743" v="16" actId="1076"/>
        <pc:sldMkLst>
          <pc:docMk/>
          <pc:sldMk cId="2962966828" sldId="311"/>
        </pc:sldMkLst>
        <pc:spChg chg="mod">
          <ac:chgData name="Veniero Facchetti" userId="f2c6c99af91c4974" providerId="LiveId" clId="{11CDEEB6-DFB1-438E-BFCB-D553E9D1EA83}" dt="2024-05-10T13:28:52.774" v="15" actId="1076"/>
          <ac:spMkLst>
            <pc:docMk/>
            <pc:sldMk cId="2962966828" sldId="311"/>
            <ac:spMk id="2" creationId="{B4A09DF2-88ED-C382-F37D-22EE2E867C53}"/>
          </ac:spMkLst>
        </pc:spChg>
        <pc:spChg chg="mod">
          <ac:chgData name="Veniero Facchetti" userId="f2c6c99af91c4974" providerId="LiveId" clId="{11CDEEB6-DFB1-438E-BFCB-D553E9D1EA83}" dt="2024-05-10T13:28:56.743" v="16" actId="1076"/>
          <ac:spMkLst>
            <pc:docMk/>
            <pc:sldMk cId="2962966828" sldId="311"/>
            <ac:spMk id="3" creationId="{E5615A9F-1EB3-14E0-94A3-9CC7B6A5579E}"/>
          </ac:spMkLst>
        </pc:spChg>
      </pc:sldChg>
      <pc:sldChg chg="modSp mod">
        <pc:chgData name="Veniero Facchetti" userId="f2c6c99af91c4974" providerId="LiveId" clId="{11CDEEB6-DFB1-438E-BFCB-D553E9D1EA83}" dt="2024-05-10T13:29:23.862" v="26" actId="1076"/>
        <pc:sldMkLst>
          <pc:docMk/>
          <pc:sldMk cId="2213715613" sldId="313"/>
        </pc:sldMkLst>
        <pc:spChg chg="mod">
          <ac:chgData name="Veniero Facchetti" userId="f2c6c99af91c4974" providerId="LiveId" clId="{11CDEEB6-DFB1-438E-BFCB-D553E9D1EA83}" dt="2024-05-10T13:29:18.278" v="24" actId="1076"/>
          <ac:spMkLst>
            <pc:docMk/>
            <pc:sldMk cId="2213715613" sldId="313"/>
            <ac:spMk id="2" creationId="{FAEE317A-D244-8C17-A6FE-B1304D296D0A}"/>
          </ac:spMkLst>
        </pc:spChg>
        <pc:spChg chg="mod">
          <ac:chgData name="Veniero Facchetti" userId="f2c6c99af91c4974" providerId="LiveId" clId="{11CDEEB6-DFB1-438E-BFCB-D553E9D1EA83}" dt="2024-05-10T13:29:23.862" v="26" actId="1076"/>
          <ac:spMkLst>
            <pc:docMk/>
            <pc:sldMk cId="2213715613" sldId="313"/>
            <ac:spMk id="6" creationId="{7D5B6607-3C74-748D-2E9B-6E3A3A86EE37}"/>
          </ac:spMkLst>
        </pc:spChg>
      </pc:sldChg>
      <pc:sldChg chg="del">
        <pc:chgData name="Veniero Facchetti" userId="f2c6c99af91c4974" providerId="LiveId" clId="{11CDEEB6-DFB1-438E-BFCB-D553E9D1EA83}" dt="2024-05-10T14:01:26.937" v="226" actId="47"/>
        <pc:sldMkLst>
          <pc:docMk/>
          <pc:sldMk cId="2462792408" sldId="322"/>
        </pc:sldMkLst>
      </pc:sldChg>
      <pc:sldChg chg="modSp mod">
        <pc:chgData name="Veniero Facchetti" userId="f2c6c99af91c4974" providerId="LiveId" clId="{11CDEEB6-DFB1-438E-BFCB-D553E9D1EA83}" dt="2024-05-10T13:28:39.809" v="9" actId="2710"/>
        <pc:sldMkLst>
          <pc:docMk/>
          <pc:sldMk cId="4024510751" sldId="324"/>
        </pc:sldMkLst>
        <pc:spChg chg="mod">
          <ac:chgData name="Veniero Facchetti" userId="f2c6c99af91c4974" providerId="LiveId" clId="{11CDEEB6-DFB1-438E-BFCB-D553E9D1EA83}" dt="2024-05-10T13:28:39.809" v="9" actId="2710"/>
          <ac:spMkLst>
            <pc:docMk/>
            <pc:sldMk cId="4024510751" sldId="324"/>
            <ac:spMk id="2" creationId="{60BEEFAC-B87D-48F6-D21D-02E165BC31C0}"/>
          </ac:spMkLst>
        </pc:spChg>
      </pc:sldChg>
      <pc:sldChg chg="modSp mod">
        <pc:chgData name="Veniero Facchetti" userId="f2c6c99af91c4974" providerId="LiveId" clId="{11CDEEB6-DFB1-438E-BFCB-D553E9D1EA83}" dt="2024-05-10T13:28:30.198" v="4" actId="947"/>
        <pc:sldMkLst>
          <pc:docMk/>
          <pc:sldMk cId="2849688472" sldId="327"/>
        </pc:sldMkLst>
        <pc:spChg chg="mod">
          <ac:chgData name="Veniero Facchetti" userId="f2c6c99af91c4974" providerId="LiveId" clId="{11CDEEB6-DFB1-438E-BFCB-D553E9D1EA83}" dt="2024-05-10T13:28:30.198" v="4" actId="947"/>
          <ac:spMkLst>
            <pc:docMk/>
            <pc:sldMk cId="2849688472" sldId="327"/>
            <ac:spMk id="2" creationId="{0F174D2F-A0F4-79C8-E119-E565BE5E0169}"/>
          </ac:spMkLst>
        </pc:spChg>
      </pc:sldChg>
      <pc:sldChg chg="modSp mod">
        <pc:chgData name="Veniero Facchetti" userId="f2c6c99af91c4974" providerId="LiveId" clId="{11CDEEB6-DFB1-438E-BFCB-D553E9D1EA83}" dt="2024-05-10T13:32:14.694" v="67" actId="14100"/>
        <pc:sldMkLst>
          <pc:docMk/>
          <pc:sldMk cId="4138347426" sldId="328"/>
        </pc:sldMkLst>
        <pc:spChg chg="mod">
          <ac:chgData name="Veniero Facchetti" userId="f2c6c99af91c4974" providerId="LiveId" clId="{11CDEEB6-DFB1-438E-BFCB-D553E9D1EA83}" dt="2024-05-10T13:32:11.870" v="66" actId="1076"/>
          <ac:spMkLst>
            <pc:docMk/>
            <pc:sldMk cId="4138347426" sldId="328"/>
            <ac:spMk id="2" creationId="{FAEE317A-D244-8C17-A6FE-B1304D296D0A}"/>
          </ac:spMkLst>
        </pc:spChg>
        <pc:spChg chg="mod">
          <ac:chgData name="Veniero Facchetti" userId="f2c6c99af91c4974" providerId="LiveId" clId="{11CDEEB6-DFB1-438E-BFCB-D553E9D1EA83}" dt="2024-05-10T13:32:14.694" v="67" actId="14100"/>
          <ac:spMkLst>
            <pc:docMk/>
            <pc:sldMk cId="4138347426" sldId="328"/>
            <ac:spMk id="3" creationId="{D0523FCD-EF43-B46A-C93D-3E431EFBD719}"/>
          </ac:spMkLst>
        </pc:spChg>
      </pc:sldChg>
      <pc:sldChg chg="modSp mod">
        <pc:chgData name="Veniero Facchetti" userId="f2c6c99af91c4974" providerId="LiveId" clId="{11CDEEB6-DFB1-438E-BFCB-D553E9D1EA83}" dt="2024-05-10T13:31:35.774" v="55" actId="1076"/>
        <pc:sldMkLst>
          <pc:docMk/>
          <pc:sldMk cId="124653290" sldId="329"/>
        </pc:sldMkLst>
        <pc:spChg chg="mod">
          <ac:chgData name="Veniero Facchetti" userId="f2c6c99af91c4974" providerId="LiveId" clId="{11CDEEB6-DFB1-438E-BFCB-D553E9D1EA83}" dt="2024-05-10T13:31:14.654" v="49" actId="1076"/>
          <ac:spMkLst>
            <pc:docMk/>
            <pc:sldMk cId="124653290" sldId="329"/>
            <ac:spMk id="2" creationId="{FAEE317A-D244-8C17-A6FE-B1304D296D0A}"/>
          </ac:spMkLst>
        </pc:spChg>
        <pc:spChg chg="mod">
          <ac:chgData name="Veniero Facchetti" userId="f2c6c99af91c4974" providerId="LiveId" clId="{11CDEEB6-DFB1-438E-BFCB-D553E9D1EA83}" dt="2024-05-10T13:31:29.887" v="54" actId="404"/>
          <ac:spMkLst>
            <pc:docMk/>
            <pc:sldMk cId="124653290" sldId="329"/>
            <ac:spMk id="3" creationId="{4CFC55FE-EABD-744D-373C-35A21F0D379D}"/>
          </ac:spMkLst>
        </pc:spChg>
        <pc:spChg chg="mod">
          <ac:chgData name="Veniero Facchetti" userId="f2c6c99af91c4974" providerId="LiveId" clId="{11CDEEB6-DFB1-438E-BFCB-D553E9D1EA83}" dt="2024-05-10T13:31:35.774" v="55" actId="1076"/>
          <ac:spMkLst>
            <pc:docMk/>
            <pc:sldMk cId="124653290" sldId="329"/>
            <ac:spMk id="5" creationId="{A6E454AF-319B-A3AA-89F8-9667567A5C3C}"/>
          </ac:spMkLst>
        </pc:spChg>
      </pc:sldChg>
      <pc:sldChg chg="modSp mod">
        <pc:chgData name="Veniero Facchetti" userId="f2c6c99af91c4974" providerId="LiveId" clId="{11CDEEB6-DFB1-438E-BFCB-D553E9D1EA83}" dt="2024-05-10T13:31:50.422" v="60" actId="1076"/>
        <pc:sldMkLst>
          <pc:docMk/>
          <pc:sldMk cId="1354094351" sldId="330"/>
        </pc:sldMkLst>
        <pc:spChg chg="mod">
          <ac:chgData name="Veniero Facchetti" userId="f2c6c99af91c4974" providerId="LiveId" clId="{11CDEEB6-DFB1-438E-BFCB-D553E9D1EA83}" dt="2024-05-10T13:31:44.942" v="58" actId="1076"/>
          <ac:spMkLst>
            <pc:docMk/>
            <pc:sldMk cId="1354094351" sldId="330"/>
            <ac:spMk id="2" creationId="{FAEE317A-D244-8C17-A6FE-B1304D296D0A}"/>
          </ac:spMkLst>
        </pc:spChg>
        <pc:picChg chg="mod">
          <ac:chgData name="Veniero Facchetti" userId="f2c6c99af91c4974" providerId="LiveId" clId="{11CDEEB6-DFB1-438E-BFCB-D553E9D1EA83}" dt="2024-05-10T13:31:50.422" v="60" actId="1076"/>
          <ac:picMkLst>
            <pc:docMk/>
            <pc:sldMk cId="1354094351" sldId="330"/>
            <ac:picMk id="3" creationId="{F7E95812-B6F8-A8F9-F419-BA494F0A5DA9}"/>
          </ac:picMkLst>
        </pc:picChg>
      </pc:sldChg>
      <pc:sldChg chg="modSp mod">
        <pc:chgData name="Veniero Facchetti" userId="f2c6c99af91c4974" providerId="LiveId" clId="{11CDEEB6-DFB1-438E-BFCB-D553E9D1EA83}" dt="2024-05-10T13:35:47.354" v="107" actId="403"/>
        <pc:sldMkLst>
          <pc:docMk/>
          <pc:sldMk cId="3796653060" sldId="333"/>
        </pc:sldMkLst>
        <pc:spChg chg="mod">
          <ac:chgData name="Veniero Facchetti" userId="f2c6c99af91c4974" providerId="LiveId" clId="{11CDEEB6-DFB1-438E-BFCB-D553E9D1EA83}" dt="2024-05-10T13:35:38.056" v="104" actId="404"/>
          <ac:spMkLst>
            <pc:docMk/>
            <pc:sldMk cId="3796653060" sldId="333"/>
            <ac:spMk id="2" creationId="{FAEE317A-D244-8C17-A6FE-B1304D296D0A}"/>
          </ac:spMkLst>
        </pc:spChg>
        <pc:spChg chg="mod">
          <ac:chgData name="Veniero Facchetti" userId="f2c6c99af91c4974" providerId="LiveId" clId="{11CDEEB6-DFB1-438E-BFCB-D553E9D1EA83}" dt="2024-05-10T13:35:47.354" v="107" actId="403"/>
          <ac:spMkLst>
            <pc:docMk/>
            <pc:sldMk cId="3796653060" sldId="333"/>
            <ac:spMk id="3" creationId="{AFD5ECB5-BA5B-5DB5-CD53-B7DCA8474BF4}"/>
          </ac:spMkLst>
        </pc:spChg>
      </pc:sldChg>
      <pc:sldChg chg="modSp mod">
        <pc:chgData name="Veniero Facchetti" userId="f2c6c99af91c4974" providerId="LiveId" clId="{11CDEEB6-DFB1-438E-BFCB-D553E9D1EA83}" dt="2024-05-10T13:41:48.607" v="144" actId="14100"/>
        <pc:sldMkLst>
          <pc:docMk/>
          <pc:sldMk cId="2629266562" sldId="334"/>
        </pc:sldMkLst>
        <pc:spChg chg="mod">
          <ac:chgData name="Veniero Facchetti" userId="f2c6c99af91c4974" providerId="LiveId" clId="{11CDEEB6-DFB1-438E-BFCB-D553E9D1EA83}" dt="2024-05-10T13:41:40.007" v="142" actId="1076"/>
          <ac:spMkLst>
            <pc:docMk/>
            <pc:sldMk cId="2629266562" sldId="334"/>
            <ac:spMk id="2" creationId="{FAEE317A-D244-8C17-A6FE-B1304D296D0A}"/>
          </ac:spMkLst>
        </pc:spChg>
        <pc:spChg chg="mod">
          <ac:chgData name="Veniero Facchetti" userId="f2c6c99af91c4974" providerId="LiveId" clId="{11CDEEB6-DFB1-438E-BFCB-D553E9D1EA83}" dt="2024-05-10T13:41:48.607" v="144" actId="14100"/>
          <ac:spMkLst>
            <pc:docMk/>
            <pc:sldMk cId="2629266562" sldId="334"/>
            <ac:spMk id="3" creationId="{31919C0F-AC30-3B97-EA3D-918F1D2B2736}"/>
          </ac:spMkLst>
        </pc:spChg>
      </pc:sldChg>
      <pc:sldChg chg="modSp mod">
        <pc:chgData name="Veniero Facchetti" userId="f2c6c99af91c4974" providerId="LiveId" clId="{11CDEEB6-DFB1-438E-BFCB-D553E9D1EA83}" dt="2024-05-10T13:42:10.318" v="151" actId="1076"/>
        <pc:sldMkLst>
          <pc:docMk/>
          <pc:sldMk cId="1851990242" sldId="335"/>
        </pc:sldMkLst>
        <pc:spChg chg="mod">
          <ac:chgData name="Veniero Facchetti" userId="f2c6c99af91c4974" providerId="LiveId" clId="{11CDEEB6-DFB1-438E-BFCB-D553E9D1EA83}" dt="2024-05-10T13:42:01.278" v="147" actId="1076"/>
          <ac:spMkLst>
            <pc:docMk/>
            <pc:sldMk cId="1851990242" sldId="335"/>
            <ac:spMk id="2" creationId="{FAEE317A-D244-8C17-A6FE-B1304D296D0A}"/>
          </ac:spMkLst>
        </pc:spChg>
        <pc:spChg chg="mod">
          <ac:chgData name="Veniero Facchetti" userId="f2c6c99af91c4974" providerId="LiveId" clId="{11CDEEB6-DFB1-438E-BFCB-D553E9D1EA83}" dt="2024-05-10T13:42:10.318" v="151" actId="1076"/>
          <ac:spMkLst>
            <pc:docMk/>
            <pc:sldMk cId="1851990242" sldId="335"/>
            <ac:spMk id="5" creationId="{4107249D-0DD8-5A8F-2E7B-71315D3D426C}"/>
          </ac:spMkLst>
        </pc:spChg>
      </pc:sldChg>
      <pc:sldChg chg="modSp mod">
        <pc:chgData name="Veniero Facchetti" userId="f2c6c99af91c4974" providerId="LiveId" clId="{11CDEEB6-DFB1-438E-BFCB-D553E9D1EA83}" dt="2024-05-10T13:59:04.456" v="196" actId="14100"/>
        <pc:sldMkLst>
          <pc:docMk/>
          <pc:sldMk cId="4010845916" sldId="336"/>
        </pc:sldMkLst>
        <pc:spChg chg="mod">
          <ac:chgData name="Veniero Facchetti" userId="f2c6c99af91c4974" providerId="LiveId" clId="{11CDEEB6-DFB1-438E-BFCB-D553E9D1EA83}" dt="2024-05-10T13:58:54.888" v="193" actId="1076"/>
          <ac:spMkLst>
            <pc:docMk/>
            <pc:sldMk cId="4010845916" sldId="336"/>
            <ac:spMk id="2" creationId="{FAEE317A-D244-8C17-A6FE-B1304D296D0A}"/>
          </ac:spMkLst>
        </pc:spChg>
        <pc:spChg chg="mod">
          <ac:chgData name="Veniero Facchetti" userId="f2c6c99af91c4974" providerId="LiveId" clId="{11CDEEB6-DFB1-438E-BFCB-D553E9D1EA83}" dt="2024-05-10T13:59:04.456" v="196" actId="14100"/>
          <ac:spMkLst>
            <pc:docMk/>
            <pc:sldMk cId="4010845916" sldId="336"/>
            <ac:spMk id="3" creationId="{03769D4E-30AC-C2A3-27DC-57EE463D768F}"/>
          </ac:spMkLst>
        </pc:spChg>
      </pc:sldChg>
      <pc:sldChg chg="modSp mod">
        <pc:chgData name="Veniero Facchetti" userId="f2c6c99af91c4974" providerId="LiveId" clId="{11CDEEB6-DFB1-438E-BFCB-D553E9D1EA83}" dt="2024-05-10T13:42:32.263" v="157" actId="1076"/>
        <pc:sldMkLst>
          <pc:docMk/>
          <pc:sldMk cId="4256755750" sldId="337"/>
        </pc:sldMkLst>
        <pc:spChg chg="mod">
          <ac:chgData name="Veniero Facchetti" userId="f2c6c99af91c4974" providerId="LiveId" clId="{11CDEEB6-DFB1-438E-BFCB-D553E9D1EA83}" dt="2024-05-10T13:42:23.806" v="154" actId="1076"/>
          <ac:spMkLst>
            <pc:docMk/>
            <pc:sldMk cId="4256755750" sldId="337"/>
            <ac:spMk id="2" creationId="{FAEE317A-D244-8C17-A6FE-B1304D296D0A}"/>
          </ac:spMkLst>
        </pc:spChg>
        <pc:spChg chg="mod">
          <ac:chgData name="Veniero Facchetti" userId="f2c6c99af91c4974" providerId="LiveId" clId="{11CDEEB6-DFB1-438E-BFCB-D553E9D1EA83}" dt="2024-05-10T13:42:32.263" v="157" actId="1076"/>
          <ac:spMkLst>
            <pc:docMk/>
            <pc:sldMk cId="4256755750" sldId="337"/>
            <ac:spMk id="5" creationId="{4107249D-0DD8-5A8F-2E7B-71315D3D426C}"/>
          </ac:spMkLst>
        </pc:spChg>
      </pc:sldChg>
      <pc:sldChg chg="modSp mod">
        <pc:chgData name="Veniero Facchetti" userId="f2c6c99af91c4974" providerId="LiveId" clId="{11CDEEB6-DFB1-438E-BFCB-D553E9D1EA83}" dt="2024-05-10T13:42:52.927" v="164" actId="1076"/>
        <pc:sldMkLst>
          <pc:docMk/>
          <pc:sldMk cId="2682853085" sldId="338"/>
        </pc:sldMkLst>
        <pc:spChg chg="mod">
          <ac:chgData name="Veniero Facchetti" userId="f2c6c99af91c4974" providerId="LiveId" clId="{11CDEEB6-DFB1-438E-BFCB-D553E9D1EA83}" dt="2024-05-10T13:42:42.278" v="160" actId="1076"/>
          <ac:spMkLst>
            <pc:docMk/>
            <pc:sldMk cId="2682853085" sldId="338"/>
            <ac:spMk id="2" creationId="{FAEE317A-D244-8C17-A6FE-B1304D296D0A}"/>
          </ac:spMkLst>
        </pc:spChg>
        <pc:spChg chg="mod">
          <ac:chgData name="Veniero Facchetti" userId="f2c6c99af91c4974" providerId="LiveId" clId="{11CDEEB6-DFB1-438E-BFCB-D553E9D1EA83}" dt="2024-05-10T13:42:44.455" v="161" actId="1076"/>
          <ac:spMkLst>
            <pc:docMk/>
            <pc:sldMk cId="2682853085" sldId="338"/>
            <ac:spMk id="5" creationId="{4107249D-0DD8-5A8F-2E7B-71315D3D426C}"/>
          </ac:spMkLst>
        </pc:spChg>
        <pc:picChg chg="mod">
          <ac:chgData name="Veniero Facchetti" userId="f2c6c99af91c4974" providerId="LiveId" clId="{11CDEEB6-DFB1-438E-BFCB-D553E9D1EA83}" dt="2024-05-10T13:42:52.927" v="164" actId="1076"/>
          <ac:picMkLst>
            <pc:docMk/>
            <pc:sldMk cId="2682853085" sldId="338"/>
            <ac:picMk id="3" creationId="{D5AC6AB0-BE13-BA05-7CC7-1DC654F18C8B}"/>
          </ac:picMkLst>
        </pc:picChg>
      </pc:sldChg>
      <pc:sldChg chg="modSp mod">
        <pc:chgData name="Veniero Facchetti" userId="f2c6c99af91c4974" providerId="LiveId" clId="{11CDEEB6-DFB1-438E-BFCB-D553E9D1EA83}" dt="2024-05-10T13:57:39.993" v="170" actId="1076"/>
        <pc:sldMkLst>
          <pc:docMk/>
          <pc:sldMk cId="836404142" sldId="339"/>
        </pc:sldMkLst>
        <pc:spChg chg="mod">
          <ac:chgData name="Veniero Facchetti" userId="f2c6c99af91c4974" providerId="LiveId" clId="{11CDEEB6-DFB1-438E-BFCB-D553E9D1EA83}" dt="2024-05-10T13:43:02.734" v="167" actId="1076"/>
          <ac:spMkLst>
            <pc:docMk/>
            <pc:sldMk cId="836404142" sldId="339"/>
            <ac:spMk id="2" creationId="{FAEE317A-D244-8C17-A6FE-B1304D296D0A}"/>
          </ac:spMkLst>
        </pc:spChg>
        <pc:spChg chg="mod">
          <ac:chgData name="Veniero Facchetti" userId="f2c6c99af91c4974" providerId="LiveId" clId="{11CDEEB6-DFB1-438E-BFCB-D553E9D1EA83}" dt="2024-05-10T13:57:38.450" v="169" actId="1076"/>
          <ac:spMkLst>
            <pc:docMk/>
            <pc:sldMk cId="836404142" sldId="339"/>
            <ac:spMk id="5" creationId="{4107249D-0DD8-5A8F-2E7B-71315D3D426C}"/>
          </ac:spMkLst>
        </pc:spChg>
        <pc:picChg chg="mod">
          <ac:chgData name="Veniero Facchetti" userId="f2c6c99af91c4974" providerId="LiveId" clId="{11CDEEB6-DFB1-438E-BFCB-D553E9D1EA83}" dt="2024-05-10T13:57:39.993" v="170" actId="1076"/>
          <ac:picMkLst>
            <pc:docMk/>
            <pc:sldMk cId="836404142" sldId="339"/>
            <ac:picMk id="4" creationId="{9EF75E1F-8760-A133-4DB0-F3F9708BF58D}"/>
          </ac:picMkLst>
        </pc:picChg>
      </pc:sldChg>
      <pc:sldChg chg="modSp mod">
        <pc:chgData name="Veniero Facchetti" userId="f2c6c99af91c4974" providerId="LiveId" clId="{11CDEEB6-DFB1-438E-BFCB-D553E9D1EA83}" dt="2024-05-10T13:57:56.623" v="176" actId="1076"/>
        <pc:sldMkLst>
          <pc:docMk/>
          <pc:sldMk cId="2037777251" sldId="340"/>
        </pc:sldMkLst>
        <pc:spChg chg="mod">
          <ac:chgData name="Veniero Facchetti" userId="f2c6c99af91c4974" providerId="LiveId" clId="{11CDEEB6-DFB1-438E-BFCB-D553E9D1EA83}" dt="2024-05-10T13:57:56.623" v="176" actId="1076"/>
          <ac:spMkLst>
            <pc:docMk/>
            <pc:sldMk cId="2037777251" sldId="340"/>
            <ac:spMk id="2" creationId="{FAEE317A-D244-8C17-A6FE-B1304D296D0A}"/>
          </ac:spMkLst>
        </pc:spChg>
        <pc:spChg chg="mod">
          <ac:chgData name="Veniero Facchetti" userId="f2c6c99af91c4974" providerId="LiveId" clId="{11CDEEB6-DFB1-438E-BFCB-D553E9D1EA83}" dt="2024-05-10T13:57:50.888" v="174" actId="1076"/>
          <ac:spMkLst>
            <pc:docMk/>
            <pc:sldMk cId="2037777251" sldId="340"/>
            <ac:spMk id="5" creationId="{4107249D-0DD8-5A8F-2E7B-71315D3D426C}"/>
          </ac:spMkLst>
        </pc:spChg>
        <pc:picChg chg="mod">
          <ac:chgData name="Veniero Facchetti" userId="f2c6c99af91c4974" providerId="LiveId" clId="{11CDEEB6-DFB1-438E-BFCB-D553E9D1EA83}" dt="2024-05-10T13:57:54.296" v="175" actId="1076"/>
          <ac:picMkLst>
            <pc:docMk/>
            <pc:sldMk cId="2037777251" sldId="340"/>
            <ac:picMk id="3" creationId="{9D3F3D2D-FACF-2E7C-5429-81C7ED2C831B}"/>
          </ac:picMkLst>
        </pc:picChg>
      </pc:sldChg>
      <pc:sldChg chg="modSp mod">
        <pc:chgData name="Veniero Facchetti" userId="f2c6c99af91c4974" providerId="LiveId" clId="{11CDEEB6-DFB1-438E-BFCB-D553E9D1EA83}" dt="2024-05-10T13:58:29.975" v="185" actId="1076"/>
        <pc:sldMkLst>
          <pc:docMk/>
          <pc:sldMk cId="2246215743" sldId="341"/>
        </pc:sldMkLst>
        <pc:spChg chg="mod">
          <ac:chgData name="Veniero Facchetti" userId="f2c6c99af91c4974" providerId="LiveId" clId="{11CDEEB6-DFB1-438E-BFCB-D553E9D1EA83}" dt="2024-05-10T13:58:07.353" v="179" actId="1076"/>
          <ac:spMkLst>
            <pc:docMk/>
            <pc:sldMk cId="2246215743" sldId="341"/>
            <ac:spMk id="2" creationId="{FAEE317A-D244-8C17-A6FE-B1304D296D0A}"/>
          </ac:spMkLst>
        </pc:spChg>
        <pc:spChg chg="mod">
          <ac:chgData name="Veniero Facchetti" userId="f2c6c99af91c4974" providerId="LiveId" clId="{11CDEEB6-DFB1-438E-BFCB-D553E9D1EA83}" dt="2024-05-10T13:58:16.193" v="181" actId="14100"/>
          <ac:spMkLst>
            <pc:docMk/>
            <pc:sldMk cId="2246215743" sldId="341"/>
            <ac:spMk id="4" creationId="{55613B47-81DB-0297-8FCF-EAE0154EB185}"/>
          </ac:spMkLst>
        </pc:spChg>
        <pc:spChg chg="mod">
          <ac:chgData name="Veniero Facchetti" userId="f2c6c99af91c4974" providerId="LiveId" clId="{11CDEEB6-DFB1-438E-BFCB-D553E9D1EA83}" dt="2024-05-10T13:58:24.687" v="183" actId="14100"/>
          <ac:spMkLst>
            <pc:docMk/>
            <pc:sldMk cId="2246215743" sldId="341"/>
            <ac:spMk id="7" creationId="{2D9FD0EF-6BAF-2D07-0010-78DDDB2672E0}"/>
          </ac:spMkLst>
        </pc:spChg>
        <pc:picChg chg="mod">
          <ac:chgData name="Veniero Facchetti" userId="f2c6c99af91c4974" providerId="LiveId" clId="{11CDEEB6-DFB1-438E-BFCB-D553E9D1EA83}" dt="2024-05-10T13:58:29.975" v="185" actId="1076"/>
          <ac:picMkLst>
            <pc:docMk/>
            <pc:sldMk cId="2246215743" sldId="341"/>
            <ac:picMk id="10" creationId="{8B4D37FB-710A-4957-71FD-CD874DA198DA}"/>
          </ac:picMkLst>
        </pc:picChg>
      </pc:sldChg>
      <pc:sldChg chg="modSp mod">
        <pc:chgData name="Veniero Facchetti" userId="f2c6c99af91c4974" providerId="LiveId" clId="{11CDEEB6-DFB1-438E-BFCB-D553E9D1EA83}" dt="2024-05-10T13:58:45.024" v="190" actId="14100"/>
        <pc:sldMkLst>
          <pc:docMk/>
          <pc:sldMk cId="1888581509" sldId="342"/>
        </pc:sldMkLst>
        <pc:spChg chg="mod">
          <ac:chgData name="Veniero Facchetti" userId="f2c6c99af91c4974" providerId="LiveId" clId="{11CDEEB6-DFB1-438E-BFCB-D553E9D1EA83}" dt="2024-05-10T13:58:38.207" v="188" actId="1076"/>
          <ac:spMkLst>
            <pc:docMk/>
            <pc:sldMk cId="1888581509" sldId="342"/>
            <ac:spMk id="2" creationId="{FAEE317A-D244-8C17-A6FE-B1304D296D0A}"/>
          </ac:spMkLst>
        </pc:spChg>
        <pc:spChg chg="mod">
          <ac:chgData name="Veniero Facchetti" userId="f2c6c99af91c4974" providerId="LiveId" clId="{11CDEEB6-DFB1-438E-BFCB-D553E9D1EA83}" dt="2024-05-10T13:58:41.641" v="189" actId="1076"/>
          <ac:spMkLst>
            <pc:docMk/>
            <pc:sldMk cId="1888581509" sldId="342"/>
            <ac:spMk id="4" creationId="{55613B47-81DB-0297-8FCF-EAE0154EB185}"/>
          </ac:spMkLst>
        </pc:spChg>
        <pc:picChg chg="mod">
          <ac:chgData name="Veniero Facchetti" userId="f2c6c99af91c4974" providerId="LiveId" clId="{11CDEEB6-DFB1-438E-BFCB-D553E9D1EA83}" dt="2024-05-10T13:58:45.024" v="190" actId="14100"/>
          <ac:picMkLst>
            <pc:docMk/>
            <pc:sldMk cId="1888581509" sldId="342"/>
            <ac:picMk id="3" creationId="{E72BEC89-61DB-95CB-21D9-BAE73883E6AC}"/>
          </ac:picMkLst>
        </pc:picChg>
      </pc:sldChg>
      <pc:sldChg chg="modSp mod">
        <pc:chgData name="Veniero Facchetti" userId="f2c6c99af91c4974" providerId="LiveId" clId="{11CDEEB6-DFB1-438E-BFCB-D553E9D1EA83}" dt="2024-05-10T13:32:32.021" v="73" actId="14100"/>
        <pc:sldMkLst>
          <pc:docMk/>
          <pc:sldMk cId="1569294108" sldId="343"/>
        </pc:sldMkLst>
        <pc:spChg chg="mod">
          <ac:chgData name="Veniero Facchetti" userId="f2c6c99af91c4974" providerId="LiveId" clId="{11CDEEB6-DFB1-438E-BFCB-D553E9D1EA83}" dt="2024-05-10T13:32:22.925" v="70" actId="1076"/>
          <ac:spMkLst>
            <pc:docMk/>
            <pc:sldMk cId="1569294108" sldId="343"/>
            <ac:spMk id="2" creationId="{FAEE317A-D244-8C17-A6FE-B1304D296D0A}"/>
          </ac:spMkLst>
        </pc:spChg>
        <pc:spChg chg="mod">
          <ac:chgData name="Veniero Facchetti" userId="f2c6c99af91c4974" providerId="LiveId" clId="{11CDEEB6-DFB1-438E-BFCB-D553E9D1EA83}" dt="2024-05-10T13:32:32.021" v="73" actId="14100"/>
          <ac:spMkLst>
            <pc:docMk/>
            <pc:sldMk cId="1569294108" sldId="343"/>
            <ac:spMk id="3" creationId="{D0523FCD-EF43-B46A-C93D-3E431EFBD719}"/>
          </ac:spMkLst>
        </pc:spChg>
      </pc:sldChg>
      <pc:sldChg chg="modSp mod">
        <pc:chgData name="Veniero Facchetti" userId="f2c6c99af91c4974" providerId="LiveId" clId="{11CDEEB6-DFB1-438E-BFCB-D553E9D1EA83}" dt="2024-05-10T13:32:52.262" v="80" actId="14100"/>
        <pc:sldMkLst>
          <pc:docMk/>
          <pc:sldMk cId="321803841" sldId="344"/>
        </pc:sldMkLst>
        <pc:spChg chg="mod">
          <ac:chgData name="Veniero Facchetti" userId="f2c6c99af91c4974" providerId="LiveId" clId="{11CDEEB6-DFB1-438E-BFCB-D553E9D1EA83}" dt="2024-05-10T13:32:40.541" v="76" actId="1076"/>
          <ac:spMkLst>
            <pc:docMk/>
            <pc:sldMk cId="321803841" sldId="344"/>
            <ac:spMk id="2" creationId="{FAEE317A-D244-8C17-A6FE-B1304D296D0A}"/>
          </ac:spMkLst>
        </pc:spChg>
        <pc:spChg chg="mod">
          <ac:chgData name="Veniero Facchetti" userId="f2c6c99af91c4974" providerId="LiveId" clId="{11CDEEB6-DFB1-438E-BFCB-D553E9D1EA83}" dt="2024-05-10T13:32:52.262" v="80" actId="14100"/>
          <ac:spMkLst>
            <pc:docMk/>
            <pc:sldMk cId="321803841" sldId="344"/>
            <ac:spMk id="3" creationId="{D0523FCD-EF43-B46A-C93D-3E431EFBD719}"/>
          </ac:spMkLst>
        </pc:spChg>
      </pc:sldChg>
      <pc:sldChg chg="modSp mod">
        <pc:chgData name="Veniero Facchetti" userId="f2c6c99af91c4974" providerId="LiveId" clId="{11CDEEB6-DFB1-438E-BFCB-D553E9D1EA83}" dt="2024-05-10T13:34:43.013" v="87" actId="14100"/>
        <pc:sldMkLst>
          <pc:docMk/>
          <pc:sldMk cId="2464444647" sldId="345"/>
        </pc:sldMkLst>
        <pc:spChg chg="mod">
          <ac:chgData name="Veniero Facchetti" userId="f2c6c99af91c4974" providerId="LiveId" clId="{11CDEEB6-DFB1-438E-BFCB-D553E9D1EA83}" dt="2024-05-10T13:34:31.573" v="83" actId="1076"/>
          <ac:spMkLst>
            <pc:docMk/>
            <pc:sldMk cId="2464444647" sldId="345"/>
            <ac:spMk id="2" creationId="{FAEE317A-D244-8C17-A6FE-B1304D296D0A}"/>
          </ac:spMkLst>
        </pc:spChg>
        <pc:spChg chg="mod">
          <ac:chgData name="Veniero Facchetti" userId="f2c6c99af91c4974" providerId="LiveId" clId="{11CDEEB6-DFB1-438E-BFCB-D553E9D1EA83}" dt="2024-05-10T13:34:43.013" v="87" actId="14100"/>
          <ac:spMkLst>
            <pc:docMk/>
            <pc:sldMk cId="2464444647" sldId="345"/>
            <ac:spMk id="3" creationId="{D0523FCD-EF43-B46A-C93D-3E431EFBD719}"/>
          </ac:spMkLst>
        </pc:spChg>
      </pc:sldChg>
      <pc:sldChg chg="modSp mod">
        <pc:chgData name="Veniero Facchetti" userId="f2c6c99af91c4974" providerId="LiveId" clId="{11CDEEB6-DFB1-438E-BFCB-D553E9D1EA83}" dt="2024-05-10T13:35:06.632" v="94" actId="2710"/>
        <pc:sldMkLst>
          <pc:docMk/>
          <pc:sldMk cId="644296823" sldId="346"/>
        </pc:sldMkLst>
        <pc:spChg chg="mod">
          <ac:chgData name="Veniero Facchetti" userId="f2c6c99af91c4974" providerId="LiveId" clId="{11CDEEB6-DFB1-438E-BFCB-D553E9D1EA83}" dt="2024-05-10T13:35:06.632" v="94" actId="2710"/>
          <ac:spMkLst>
            <pc:docMk/>
            <pc:sldMk cId="644296823" sldId="346"/>
            <ac:spMk id="2" creationId="{FAEE317A-D244-8C17-A6FE-B1304D296D0A}"/>
          </ac:spMkLst>
        </pc:spChg>
        <pc:spChg chg="mod">
          <ac:chgData name="Veniero Facchetti" userId="f2c6c99af91c4974" providerId="LiveId" clId="{11CDEEB6-DFB1-438E-BFCB-D553E9D1EA83}" dt="2024-05-10T13:34:58.390" v="93" actId="14100"/>
          <ac:spMkLst>
            <pc:docMk/>
            <pc:sldMk cId="644296823" sldId="346"/>
            <ac:spMk id="3" creationId="{D0523FCD-EF43-B46A-C93D-3E431EFBD719}"/>
          </ac:spMkLst>
        </pc:spChg>
      </pc:sldChg>
      <pc:sldChg chg="modSp mod">
        <pc:chgData name="Veniero Facchetti" userId="f2c6c99af91c4974" providerId="LiveId" clId="{11CDEEB6-DFB1-438E-BFCB-D553E9D1EA83}" dt="2024-05-10T13:35:31.453" v="101" actId="1076"/>
        <pc:sldMkLst>
          <pc:docMk/>
          <pc:sldMk cId="458317732" sldId="347"/>
        </pc:sldMkLst>
        <pc:spChg chg="mod">
          <ac:chgData name="Veniero Facchetti" userId="f2c6c99af91c4974" providerId="LiveId" clId="{11CDEEB6-DFB1-438E-BFCB-D553E9D1EA83}" dt="2024-05-10T13:35:19.166" v="98" actId="14100"/>
          <ac:spMkLst>
            <pc:docMk/>
            <pc:sldMk cId="458317732" sldId="347"/>
            <ac:spMk id="2" creationId="{FAEE317A-D244-8C17-A6FE-B1304D296D0A}"/>
          </ac:spMkLst>
        </pc:spChg>
        <pc:spChg chg="mod">
          <ac:chgData name="Veniero Facchetti" userId="f2c6c99af91c4974" providerId="LiveId" clId="{11CDEEB6-DFB1-438E-BFCB-D553E9D1EA83}" dt="2024-05-10T13:35:31.453" v="101" actId="1076"/>
          <ac:spMkLst>
            <pc:docMk/>
            <pc:sldMk cId="458317732" sldId="347"/>
            <ac:spMk id="3" creationId="{D0523FCD-EF43-B46A-C93D-3E431EFBD719}"/>
          </ac:spMkLst>
        </pc:spChg>
      </pc:sldChg>
      <pc:sldChg chg="modSp mod">
        <pc:chgData name="Veniero Facchetti" userId="f2c6c99af91c4974" providerId="LiveId" clId="{11CDEEB6-DFB1-438E-BFCB-D553E9D1EA83}" dt="2024-05-10T13:36:06.333" v="113" actId="1076"/>
        <pc:sldMkLst>
          <pc:docMk/>
          <pc:sldMk cId="329045429" sldId="348"/>
        </pc:sldMkLst>
        <pc:spChg chg="mod">
          <ac:chgData name="Veniero Facchetti" userId="f2c6c99af91c4974" providerId="LiveId" clId="{11CDEEB6-DFB1-438E-BFCB-D553E9D1EA83}" dt="2024-05-10T13:35:57.478" v="110" actId="1076"/>
          <ac:spMkLst>
            <pc:docMk/>
            <pc:sldMk cId="329045429" sldId="348"/>
            <ac:spMk id="2" creationId="{FAEE317A-D244-8C17-A6FE-B1304D296D0A}"/>
          </ac:spMkLst>
        </pc:spChg>
        <pc:picChg chg="mod">
          <ac:chgData name="Veniero Facchetti" userId="f2c6c99af91c4974" providerId="LiveId" clId="{11CDEEB6-DFB1-438E-BFCB-D553E9D1EA83}" dt="2024-05-10T13:36:06.333" v="113" actId="1076"/>
          <ac:picMkLst>
            <pc:docMk/>
            <pc:sldMk cId="329045429" sldId="348"/>
            <ac:picMk id="4" creationId="{D6A3337A-BCC1-7913-178F-DE952B02A567}"/>
          </ac:picMkLst>
        </pc:picChg>
      </pc:sldChg>
      <pc:sldChg chg="addSp modSp mod">
        <pc:chgData name="Veniero Facchetti" userId="f2c6c99af91c4974" providerId="LiveId" clId="{11CDEEB6-DFB1-438E-BFCB-D553E9D1EA83}" dt="2024-05-10T13:41:08.168" v="139" actId="14100"/>
        <pc:sldMkLst>
          <pc:docMk/>
          <pc:sldMk cId="938456872" sldId="349"/>
        </pc:sldMkLst>
        <pc:spChg chg="mod">
          <ac:chgData name="Veniero Facchetti" userId="f2c6c99af91c4974" providerId="LiveId" clId="{11CDEEB6-DFB1-438E-BFCB-D553E9D1EA83}" dt="2024-05-10T13:36:20.494" v="116" actId="1076"/>
          <ac:spMkLst>
            <pc:docMk/>
            <pc:sldMk cId="938456872" sldId="349"/>
            <ac:spMk id="2" creationId="{FAEE317A-D244-8C17-A6FE-B1304D296D0A}"/>
          </ac:spMkLst>
        </pc:spChg>
        <pc:spChg chg="mod">
          <ac:chgData name="Veniero Facchetti" userId="f2c6c99af91c4974" providerId="LiveId" clId="{11CDEEB6-DFB1-438E-BFCB-D553E9D1EA83}" dt="2024-05-10T13:37:23.814" v="127" actId="571"/>
          <ac:spMkLst>
            <pc:docMk/>
            <pc:sldMk cId="938456872" sldId="349"/>
            <ac:spMk id="5" creationId="{37B3EBE9-CD4D-CA55-9934-5729675B1FE3}"/>
          </ac:spMkLst>
        </pc:spChg>
        <pc:spChg chg="mod">
          <ac:chgData name="Veniero Facchetti" userId="f2c6c99af91c4974" providerId="LiveId" clId="{11CDEEB6-DFB1-438E-BFCB-D553E9D1EA83}" dt="2024-05-10T13:36:49.013" v="119" actId="404"/>
          <ac:spMkLst>
            <pc:docMk/>
            <pc:sldMk cId="938456872" sldId="349"/>
            <ac:spMk id="43" creationId="{008D06D5-FF5C-9135-FDED-DB4B6012750A}"/>
          </ac:spMkLst>
        </pc:spChg>
        <pc:spChg chg="mod">
          <ac:chgData name="Veniero Facchetti" userId="f2c6c99af91c4974" providerId="LiveId" clId="{11CDEEB6-DFB1-438E-BFCB-D553E9D1EA83}" dt="2024-05-10T13:37:18.942" v="125" actId="1076"/>
          <ac:spMkLst>
            <pc:docMk/>
            <pc:sldMk cId="938456872" sldId="349"/>
            <ac:spMk id="46" creationId="{4CB2C04B-64B0-C98B-ED71-18561F92012D}"/>
          </ac:spMkLst>
        </pc:spChg>
        <pc:spChg chg="mod">
          <ac:chgData name="Veniero Facchetti" userId="f2c6c99af91c4974" providerId="LiveId" clId="{11CDEEB6-DFB1-438E-BFCB-D553E9D1EA83}" dt="2024-05-10T13:36:49.013" v="119" actId="404"/>
          <ac:spMkLst>
            <pc:docMk/>
            <pc:sldMk cId="938456872" sldId="349"/>
            <ac:spMk id="49" creationId="{E5D80D0B-51E1-6529-6000-8C6B47AAE575}"/>
          </ac:spMkLst>
        </pc:spChg>
        <pc:spChg chg="mod">
          <ac:chgData name="Veniero Facchetti" userId="f2c6c99af91c4974" providerId="LiveId" clId="{11CDEEB6-DFB1-438E-BFCB-D553E9D1EA83}" dt="2024-05-10T13:37:07.030" v="122" actId="1076"/>
          <ac:spMkLst>
            <pc:docMk/>
            <pc:sldMk cId="938456872" sldId="349"/>
            <ac:spMk id="52" creationId="{9676EA86-DADA-83AD-E8F8-06607EDE7927}"/>
          </ac:spMkLst>
        </pc:spChg>
        <pc:spChg chg="mod">
          <ac:chgData name="Veniero Facchetti" userId="f2c6c99af91c4974" providerId="LiveId" clId="{11CDEEB6-DFB1-438E-BFCB-D553E9D1EA83}" dt="2024-05-10T13:37:34.158" v="129" actId="1076"/>
          <ac:spMkLst>
            <pc:docMk/>
            <pc:sldMk cId="938456872" sldId="349"/>
            <ac:spMk id="55" creationId="{AC18961E-1FAB-7984-6EF3-2338F2A64172}"/>
          </ac:spMkLst>
        </pc:spChg>
        <pc:spChg chg="mod">
          <ac:chgData name="Veniero Facchetti" userId="f2c6c99af91c4974" providerId="LiveId" clId="{11CDEEB6-DFB1-438E-BFCB-D553E9D1EA83}" dt="2024-05-10T13:37:42.630" v="131" actId="1076"/>
          <ac:spMkLst>
            <pc:docMk/>
            <pc:sldMk cId="938456872" sldId="349"/>
            <ac:spMk id="58" creationId="{91A4F0D7-234B-081E-5EC3-0287D14E8FC1}"/>
          </ac:spMkLst>
        </pc:spChg>
        <pc:spChg chg="mod">
          <ac:chgData name="Veniero Facchetti" userId="f2c6c99af91c4974" providerId="LiveId" clId="{11CDEEB6-DFB1-438E-BFCB-D553E9D1EA83}" dt="2024-05-10T13:36:49.013" v="119" actId="404"/>
          <ac:spMkLst>
            <pc:docMk/>
            <pc:sldMk cId="938456872" sldId="349"/>
            <ac:spMk id="61" creationId="{71B8C3F2-492C-8320-32CA-3E98A7DD0B8D}"/>
          </ac:spMkLst>
        </pc:spChg>
        <pc:spChg chg="mod">
          <ac:chgData name="Veniero Facchetti" userId="f2c6c99af91c4974" providerId="LiveId" clId="{11CDEEB6-DFB1-438E-BFCB-D553E9D1EA83}" dt="2024-05-10T13:36:49.013" v="119" actId="404"/>
          <ac:spMkLst>
            <pc:docMk/>
            <pc:sldMk cId="938456872" sldId="349"/>
            <ac:spMk id="64" creationId="{F73D63EC-1743-9876-AAB3-842987DC1ED2}"/>
          </ac:spMkLst>
        </pc:spChg>
        <pc:spChg chg="mod">
          <ac:chgData name="Veniero Facchetti" userId="f2c6c99af91c4974" providerId="LiveId" clId="{11CDEEB6-DFB1-438E-BFCB-D553E9D1EA83}" dt="2024-05-10T13:36:49.013" v="119" actId="404"/>
          <ac:spMkLst>
            <pc:docMk/>
            <pc:sldMk cId="938456872" sldId="349"/>
            <ac:spMk id="67" creationId="{811F99F3-45A3-D279-6173-23E4A9974E4D}"/>
          </ac:spMkLst>
        </pc:spChg>
        <pc:spChg chg="mod">
          <ac:chgData name="Veniero Facchetti" userId="f2c6c99af91c4974" providerId="LiveId" clId="{11CDEEB6-DFB1-438E-BFCB-D553E9D1EA83}" dt="2024-05-10T13:36:49.013" v="119" actId="404"/>
          <ac:spMkLst>
            <pc:docMk/>
            <pc:sldMk cId="938456872" sldId="349"/>
            <ac:spMk id="70" creationId="{6D370BA9-547D-7EC1-3DF7-1BB9DEC7F02D}"/>
          </ac:spMkLst>
        </pc:spChg>
        <pc:spChg chg="mod">
          <ac:chgData name="Veniero Facchetti" userId="f2c6c99af91c4974" providerId="LiveId" clId="{11CDEEB6-DFB1-438E-BFCB-D553E9D1EA83}" dt="2024-05-10T13:36:49.013" v="119" actId="404"/>
          <ac:spMkLst>
            <pc:docMk/>
            <pc:sldMk cId="938456872" sldId="349"/>
            <ac:spMk id="73" creationId="{C2109142-0A85-0D98-516E-0659A763C262}"/>
          </ac:spMkLst>
        </pc:spChg>
        <pc:grpChg chg="add mod">
          <ac:chgData name="Veniero Facchetti" userId="f2c6c99af91c4974" providerId="LiveId" clId="{11CDEEB6-DFB1-438E-BFCB-D553E9D1EA83}" dt="2024-05-10T13:37:23.814" v="127" actId="571"/>
          <ac:grpSpMkLst>
            <pc:docMk/>
            <pc:sldMk cId="938456872" sldId="349"/>
            <ac:grpSpMk id="3" creationId="{ED317CEA-DE87-3879-96BC-D675C7A8E71B}"/>
          </ac:grpSpMkLst>
        </pc:grpChg>
        <pc:grpChg chg="mod">
          <ac:chgData name="Veniero Facchetti" userId="f2c6c99af91c4974" providerId="LiveId" clId="{11CDEEB6-DFB1-438E-BFCB-D553E9D1EA83}" dt="2024-05-10T13:36:59.966" v="121" actId="1076"/>
          <ac:grpSpMkLst>
            <pc:docMk/>
            <pc:sldMk cId="938456872" sldId="349"/>
            <ac:grpSpMk id="41" creationId="{5894BA7E-6FB7-ED41-1C03-CA64CC3A2BFF}"/>
          </ac:grpSpMkLst>
        </pc:grpChg>
        <pc:grpChg chg="mod">
          <ac:chgData name="Veniero Facchetti" userId="f2c6c99af91c4974" providerId="LiveId" clId="{11CDEEB6-DFB1-438E-BFCB-D553E9D1EA83}" dt="2024-05-10T13:37:15.175" v="124" actId="1076"/>
          <ac:grpSpMkLst>
            <pc:docMk/>
            <pc:sldMk cId="938456872" sldId="349"/>
            <ac:grpSpMk id="44" creationId="{6E3FAF72-ABD2-0A0E-90BE-D7431C6F95A3}"/>
          </ac:grpSpMkLst>
        </pc:grpChg>
        <pc:grpChg chg="mod">
          <ac:chgData name="Veniero Facchetti" userId="f2c6c99af91c4974" providerId="LiveId" clId="{11CDEEB6-DFB1-438E-BFCB-D553E9D1EA83}" dt="2024-05-10T13:37:29.325" v="128" actId="1076"/>
          <ac:grpSpMkLst>
            <pc:docMk/>
            <pc:sldMk cId="938456872" sldId="349"/>
            <ac:grpSpMk id="47" creationId="{1D28E1EC-8679-421B-41EE-86B836216D77}"/>
          </ac:grpSpMkLst>
        </pc:grpChg>
        <pc:grpChg chg="mod">
          <ac:chgData name="Veniero Facchetti" userId="f2c6c99af91c4974" providerId="LiveId" clId="{11CDEEB6-DFB1-438E-BFCB-D553E9D1EA83}" dt="2024-05-10T13:37:54.062" v="133" actId="1076"/>
          <ac:grpSpMkLst>
            <pc:docMk/>
            <pc:sldMk cId="938456872" sldId="349"/>
            <ac:grpSpMk id="59" creationId="{7D0165E9-CCA6-DAF9-7688-318114E696CB}"/>
          </ac:grpSpMkLst>
        </pc:grpChg>
        <pc:picChg chg="mod">
          <ac:chgData name="Veniero Facchetti" userId="f2c6c99af91c4974" providerId="LiveId" clId="{11CDEEB6-DFB1-438E-BFCB-D553E9D1EA83}" dt="2024-05-10T13:36:55.710" v="120" actId="14100"/>
          <ac:picMkLst>
            <pc:docMk/>
            <pc:sldMk cId="938456872" sldId="349"/>
            <ac:picMk id="39" creationId="{DF5C5B8F-7FF2-DA05-CECD-339FAF4ECD8F}"/>
          </ac:picMkLst>
        </pc:picChg>
        <pc:cxnChg chg="mod">
          <ac:chgData name="Veniero Facchetti" userId="f2c6c99af91c4974" providerId="LiveId" clId="{11CDEEB6-DFB1-438E-BFCB-D553E9D1EA83}" dt="2024-05-10T13:37:23.814" v="127" actId="571"/>
          <ac:cxnSpMkLst>
            <pc:docMk/>
            <pc:sldMk cId="938456872" sldId="349"/>
            <ac:cxnSpMk id="4" creationId="{BC7D26E4-C78F-1BE0-9956-8E6A00C0D18E}"/>
          </ac:cxnSpMkLst>
        </pc:cxnChg>
        <pc:cxnChg chg="mod">
          <ac:chgData name="Veniero Facchetti" userId="f2c6c99af91c4974" providerId="LiveId" clId="{11CDEEB6-DFB1-438E-BFCB-D553E9D1EA83}" dt="2024-05-10T13:40:33.623" v="135" actId="14100"/>
          <ac:cxnSpMkLst>
            <pc:docMk/>
            <pc:sldMk cId="938456872" sldId="349"/>
            <ac:cxnSpMk id="42" creationId="{3AE6DFB9-1FFC-0B1F-C984-B5E47D637C2D}"/>
          </ac:cxnSpMkLst>
        </pc:cxnChg>
        <pc:cxnChg chg="mod">
          <ac:chgData name="Veniero Facchetti" userId="f2c6c99af91c4974" providerId="LiveId" clId="{11CDEEB6-DFB1-438E-BFCB-D553E9D1EA83}" dt="2024-05-10T13:40:56.294" v="137" actId="14100"/>
          <ac:cxnSpMkLst>
            <pc:docMk/>
            <pc:sldMk cId="938456872" sldId="349"/>
            <ac:cxnSpMk id="48" creationId="{F176E7E4-9B27-0409-B45B-2EEA2A641C79}"/>
          </ac:cxnSpMkLst>
        </pc:cxnChg>
        <pc:cxnChg chg="mod">
          <ac:chgData name="Veniero Facchetti" userId="f2c6c99af91c4974" providerId="LiveId" clId="{11CDEEB6-DFB1-438E-BFCB-D553E9D1EA83}" dt="2024-05-10T13:40:47.902" v="136" actId="14100"/>
          <ac:cxnSpMkLst>
            <pc:docMk/>
            <pc:sldMk cId="938456872" sldId="349"/>
            <ac:cxnSpMk id="51" creationId="{56A81B92-5FC1-2347-9734-89419F22F517}"/>
          </ac:cxnSpMkLst>
        </pc:cxnChg>
        <pc:cxnChg chg="mod">
          <ac:chgData name="Veniero Facchetti" userId="f2c6c99af91c4974" providerId="LiveId" clId="{11CDEEB6-DFB1-438E-BFCB-D553E9D1EA83}" dt="2024-05-10T13:41:04.655" v="138" actId="14100"/>
          <ac:cxnSpMkLst>
            <pc:docMk/>
            <pc:sldMk cId="938456872" sldId="349"/>
            <ac:cxnSpMk id="54" creationId="{7D891E81-F0B0-B17C-361E-81A1A9AC1E4A}"/>
          </ac:cxnSpMkLst>
        </pc:cxnChg>
        <pc:cxnChg chg="mod">
          <ac:chgData name="Veniero Facchetti" userId="f2c6c99af91c4974" providerId="LiveId" clId="{11CDEEB6-DFB1-438E-BFCB-D553E9D1EA83}" dt="2024-05-10T13:41:08.168" v="139" actId="14100"/>
          <ac:cxnSpMkLst>
            <pc:docMk/>
            <pc:sldMk cId="938456872" sldId="349"/>
            <ac:cxnSpMk id="57" creationId="{2F1C98B7-EF13-A37A-27DC-AA3A2B9B0FE2}"/>
          </ac:cxnSpMkLst>
        </pc:cxnChg>
        <pc:cxnChg chg="mod">
          <ac:chgData name="Veniero Facchetti" userId="f2c6c99af91c4974" providerId="LiveId" clId="{11CDEEB6-DFB1-438E-BFCB-D553E9D1EA83}" dt="2024-05-10T13:37:57.496" v="134" actId="14100"/>
          <ac:cxnSpMkLst>
            <pc:docMk/>
            <pc:sldMk cId="938456872" sldId="349"/>
            <ac:cxnSpMk id="60" creationId="{E964074C-73C3-2C40-961B-9897F1B218D3}"/>
          </ac:cxnSpMkLst>
        </pc:cxnChg>
        <pc:cxnChg chg="mod">
          <ac:chgData name="Veniero Facchetti" userId="f2c6c99af91c4974" providerId="LiveId" clId="{11CDEEB6-DFB1-438E-BFCB-D553E9D1EA83}" dt="2024-05-10T13:36:49.013" v="119" actId="404"/>
          <ac:cxnSpMkLst>
            <pc:docMk/>
            <pc:sldMk cId="938456872" sldId="349"/>
            <ac:cxnSpMk id="66" creationId="{AC56283E-E9D7-DAC7-2E8A-FF58A44D2AC2}"/>
          </ac:cxnSpMkLst>
        </pc:cxnChg>
        <pc:cxnChg chg="mod">
          <ac:chgData name="Veniero Facchetti" userId="f2c6c99af91c4974" providerId="LiveId" clId="{11CDEEB6-DFB1-438E-BFCB-D553E9D1EA83}" dt="2024-05-10T13:36:49.013" v="119" actId="404"/>
          <ac:cxnSpMkLst>
            <pc:docMk/>
            <pc:sldMk cId="938456872" sldId="349"/>
            <ac:cxnSpMk id="72" creationId="{8BBE32D3-1087-26CF-DA0E-55106F7AEE9F}"/>
          </ac:cxnSpMkLst>
        </pc:cxnChg>
      </pc:sldChg>
      <pc:sldChg chg="add">
        <pc:chgData name="Veniero Facchetti" userId="f2c6c99af91c4974" providerId="LiveId" clId="{11CDEEB6-DFB1-438E-BFCB-D553E9D1EA83}" dt="2024-05-10T13:59:42.637" v="197"/>
        <pc:sldMkLst>
          <pc:docMk/>
          <pc:sldMk cId="199804739" sldId="350"/>
        </pc:sldMkLst>
      </pc:sldChg>
      <pc:sldChg chg="addSp delSp modSp new mod modClrScheme chgLayout">
        <pc:chgData name="Veniero Facchetti" userId="f2c6c99af91c4974" providerId="LiveId" clId="{11CDEEB6-DFB1-438E-BFCB-D553E9D1EA83}" dt="2024-05-10T14:01:23.108" v="225" actId="12789"/>
        <pc:sldMkLst>
          <pc:docMk/>
          <pc:sldMk cId="1727468464" sldId="351"/>
        </pc:sldMkLst>
        <pc:spChg chg="del">
          <ac:chgData name="Veniero Facchetti" userId="f2c6c99af91c4974" providerId="LiveId" clId="{11CDEEB6-DFB1-438E-BFCB-D553E9D1EA83}" dt="2024-05-10T13:59:50.596" v="199" actId="700"/>
          <ac:spMkLst>
            <pc:docMk/>
            <pc:sldMk cId="1727468464" sldId="351"/>
            <ac:spMk id="2" creationId="{A481905F-59C7-7413-0C12-218011963550}"/>
          </ac:spMkLst>
        </pc:spChg>
        <pc:spChg chg="del">
          <ac:chgData name="Veniero Facchetti" userId="f2c6c99af91c4974" providerId="LiveId" clId="{11CDEEB6-DFB1-438E-BFCB-D553E9D1EA83}" dt="2024-05-10T13:59:50.596" v="199" actId="700"/>
          <ac:spMkLst>
            <pc:docMk/>
            <pc:sldMk cId="1727468464" sldId="351"/>
            <ac:spMk id="3" creationId="{0E4C1516-80AD-7FD2-CB4F-50C66DE6B29B}"/>
          </ac:spMkLst>
        </pc:spChg>
        <pc:spChg chg="del">
          <ac:chgData name="Veniero Facchetti" userId="f2c6c99af91c4974" providerId="LiveId" clId="{11CDEEB6-DFB1-438E-BFCB-D553E9D1EA83}" dt="2024-05-10T13:59:50.596" v="199" actId="700"/>
          <ac:spMkLst>
            <pc:docMk/>
            <pc:sldMk cId="1727468464" sldId="351"/>
            <ac:spMk id="4" creationId="{C689FF06-B844-33B1-45EB-67B222C3EADB}"/>
          </ac:spMkLst>
        </pc:spChg>
        <pc:spChg chg="del">
          <ac:chgData name="Veniero Facchetti" userId="f2c6c99af91c4974" providerId="LiveId" clId="{11CDEEB6-DFB1-438E-BFCB-D553E9D1EA83}" dt="2024-05-10T13:59:50.596" v="199" actId="700"/>
          <ac:spMkLst>
            <pc:docMk/>
            <pc:sldMk cId="1727468464" sldId="351"/>
            <ac:spMk id="5" creationId="{5167D180-5FD7-B19F-4EDC-771636FA31D4}"/>
          </ac:spMkLst>
        </pc:spChg>
        <pc:spChg chg="del">
          <ac:chgData name="Veniero Facchetti" userId="f2c6c99af91c4974" providerId="LiveId" clId="{11CDEEB6-DFB1-438E-BFCB-D553E9D1EA83}" dt="2024-05-10T13:59:50.596" v="199" actId="700"/>
          <ac:spMkLst>
            <pc:docMk/>
            <pc:sldMk cId="1727468464" sldId="351"/>
            <ac:spMk id="6" creationId="{E253C2B0-F8A4-EE31-4298-1D957BA481C1}"/>
          </ac:spMkLst>
        </pc:spChg>
        <pc:spChg chg="del">
          <ac:chgData name="Veniero Facchetti" userId="f2c6c99af91c4974" providerId="LiveId" clId="{11CDEEB6-DFB1-438E-BFCB-D553E9D1EA83}" dt="2024-05-10T13:59:50.596" v="199" actId="700"/>
          <ac:spMkLst>
            <pc:docMk/>
            <pc:sldMk cId="1727468464" sldId="351"/>
            <ac:spMk id="7" creationId="{7F9172D0-33A4-3B63-3315-AB7A86C803B1}"/>
          </ac:spMkLst>
        </pc:spChg>
        <pc:spChg chg="del">
          <ac:chgData name="Veniero Facchetti" userId="f2c6c99af91c4974" providerId="LiveId" clId="{11CDEEB6-DFB1-438E-BFCB-D553E9D1EA83}" dt="2024-05-10T13:59:50.596" v="199" actId="700"/>
          <ac:spMkLst>
            <pc:docMk/>
            <pc:sldMk cId="1727468464" sldId="351"/>
            <ac:spMk id="8" creationId="{96BE4EA6-ABC2-2ADA-BCE8-F5A2471CE188}"/>
          </ac:spMkLst>
        </pc:spChg>
        <pc:spChg chg="del">
          <ac:chgData name="Veniero Facchetti" userId="f2c6c99af91c4974" providerId="LiveId" clId="{11CDEEB6-DFB1-438E-BFCB-D553E9D1EA83}" dt="2024-05-10T13:59:50.596" v="199" actId="700"/>
          <ac:spMkLst>
            <pc:docMk/>
            <pc:sldMk cId="1727468464" sldId="351"/>
            <ac:spMk id="9" creationId="{475FC04D-57E4-2961-8D1B-8DEB485FA1D2}"/>
          </ac:spMkLst>
        </pc:spChg>
        <pc:spChg chg="del">
          <ac:chgData name="Veniero Facchetti" userId="f2c6c99af91c4974" providerId="LiveId" clId="{11CDEEB6-DFB1-438E-BFCB-D553E9D1EA83}" dt="2024-05-10T13:59:50.596" v="199" actId="700"/>
          <ac:spMkLst>
            <pc:docMk/>
            <pc:sldMk cId="1727468464" sldId="351"/>
            <ac:spMk id="10" creationId="{940E356E-900B-A8AB-FE5B-56B46EBD3060}"/>
          </ac:spMkLst>
        </pc:spChg>
        <pc:spChg chg="del">
          <ac:chgData name="Veniero Facchetti" userId="f2c6c99af91c4974" providerId="LiveId" clId="{11CDEEB6-DFB1-438E-BFCB-D553E9D1EA83}" dt="2024-05-10T13:59:50.596" v="199" actId="700"/>
          <ac:spMkLst>
            <pc:docMk/>
            <pc:sldMk cId="1727468464" sldId="351"/>
            <ac:spMk id="11" creationId="{6EAE657E-4299-DE8C-1E90-97BE0F005A19}"/>
          </ac:spMkLst>
        </pc:spChg>
        <pc:spChg chg="add mod">
          <ac:chgData name="Veniero Facchetti" userId="f2c6c99af91c4974" providerId="LiveId" clId="{11CDEEB6-DFB1-438E-BFCB-D553E9D1EA83}" dt="2024-05-10T14:01:15.709" v="223" actId="164"/>
          <ac:spMkLst>
            <pc:docMk/>
            <pc:sldMk cId="1727468464" sldId="351"/>
            <ac:spMk id="12" creationId="{580E5225-F116-B0FF-5CE8-B110FDC28F52}"/>
          </ac:spMkLst>
        </pc:spChg>
        <pc:spChg chg="add mod">
          <ac:chgData name="Veniero Facchetti" userId="f2c6c99af91c4974" providerId="LiveId" clId="{11CDEEB6-DFB1-438E-BFCB-D553E9D1EA83}" dt="2024-05-10T14:01:15.709" v="223" actId="164"/>
          <ac:spMkLst>
            <pc:docMk/>
            <pc:sldMk cId="1727468464" sldId="351"/>
            <ac:spMk id="13" creationId="{58C603B3-ED65-3D26-176E-317009A055C7}"/>
          </ac:spMkLst>
        </pc:spChg>
        <pc:grpChg chg="add mod">
          <ac:chgData name="Veniero Facchetti" userId="f2c6c99af91c4974" providerId="LiveId" clId="{11CDEEB6-DFB1-438E-BFCB-D553E9D1EA83}" dt="2024-05-10T14:01:23.108" v="225" actId="12789"/>
          <ac:grpSpMkLst>
            <pc:docMk/>
            <pc:sldMk cId="1727468464" sldId="351"/>
            <ac:grpSpMk id="14" creationId="{71602378-4CC4-AD5E-6405-0E74BB729BDC}"/>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21AE83E-E2C3-1C45-90AB-A9972DC40A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latin typeface="Arial" panose="020B0604020202020204" pitchFamily="34" charset="0"/>
            </a:endParaRPr>
          </a:p>
        </p:txBody>
      </p:sp>
      <p:sp>
        <p:nvSpPr>
          <p:cNvPr id="3" name="Segnaposto data 2">
            <a:extLst>
              <a:ext uri="{FF2B5EF4-FFF2-40B4-BE49-F238E27FC236}">
                <a16:creationId xmlns:a16="http://schemas.microsoft.com/office/drawing/2014/main" id="{CE4E7689-8BE8-5240-86D1-04704EEA2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F9CD9E-A249-5448-85C4-E8CBCA802C8C}" type="datetimeFigureOut">
              <a:rPr lang="it-IT" smtClean="0">
                <a:latin typeface="Arial" panose="020B0604020202020204" pitchFamily="34" charset="0"/>
              </a:rPr>
              <a:t>10/05/2024</a:t>
            </a:fld>
            <a:endParaRPr lang="it-IT" dirty="0">
              <a:latin typeface="Arial" panose="020B0604020202020204" pitchFamily="34" charset="0"/>
            </a:endParaRPr>
          </a:p>
        </p:txBody>
      </p:sp>
      <p:sp>
        <p:nvSpPr>
          <p:cNvPr id="4" name="Segnaposto piè di pagina 3">
            <a:extLst>
              <a:ext uri="{FF2B5EF4-FFF2-40B4-BE49-F238E27FC236}">
                <a16:creationId xmlns:a16="http://schemas.microsoft.com/office/drawing/2014/main" id="{6DAB63E2-1558-9747-BF29-7A4CA7BAA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latin typeface="Arial" panose="020B0604020202020204" pitchFamily="34" charset="0"/>
            </a:endParaRPr>
          </a:p>
        </p:txBody>
      </p:sp>
      <p:sp>
        <p:nvSpPr>
          <p:cNvPr id="5" name="Segnaposto numero diapositiva 4">
            <a:extLst>
              <a:ext uri="{FF2B5EF4-FFF2-40B4-BE49-F238E27FC236}">
                <a16:creationId xmlns:a16="http://schemas.microsoft.com/office/drawing/2014/main" id="{C0DBB98D-3E68-034D-B622-2C780F4CC9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D4A41E-FC08-A648-A6F8-585894ABE67E}" type="slidenum">
              <a:rPr lang="it-IT" smtClean="0">
                <a:latin typeface="Arial" panose="020B0604020202020204" pitchFamily="34" charset="0"/>
              </a:rPr>
              <a:t>‹N›</a:t>
            </a:fld>
            <a:endParaRPr lang="it-IT" dirty="0">
              <a:latin typeface="Arial" panose="020B0604020202020204" pitchFamily="34" charset="0"/>
            </a:endParaRPr>
          </a:p>
        </p:txBody>
      </p:sp>
    </p:spTree>
    <p:extLst>
      <p:ext uri="{BB962C8B-B14F-4D97-AF65-F5344CB8AC3E}">
        <p14:creationId xmlns:p14="http://schemas.microsoft.com/office/powerpoint/2010/main" val="227670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CFA8DA2-65ED-084C-BBCB-EC2F11302EDE}" type="datetimeFigureOut">
              <a:rPr lang="it-IT" smtClean="0"/>
              <a:pPr/>
              <a:t>10/05/2024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62022E-B7D3-854B-9B6F-5DC8404EF630}" type="slidenum">
              <a:rPr lang="it-IT" smtClean="0"/>
              <a:pPr/>
              <a:t>‹N›</a:t>
            </a:fld>
            <a:endParaRPr lang="it-IT" dirty="0"/>
          </a:p>
        </p:txBody>
      </p:sp>
    </p:spTree>
    <p:extLst>
      <p:ext uri="{BB962C8B-B14F-4D97-AF65-F5344CB8AC3E}">
        <p14:creationId xmlns:p14="http://schemas.microsoft.com/office/powerpoint/2010/main" val="343326962"/>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27</a:t>
            </a:fld>
            <a:endParaRPr lang="it-IT" dirty="0"/>
          </a:p>
        </p:txBody>
      </p:sp>
    </p:spTree>
    <p:extLst>
      <p:ext uri="{BB962C8B-B14F-4D97-AF65-F5344CB8AC3E}">
        <p14:creationId xmlns:p14="http://schemas.microsoft.com/office/powerpoint/2010/main" val="30932655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2.png"/><Relationship Id="rId4" Type="http://schemas.openxmlformats.org/officeDocument/2006/relationships/image" Target="../media/image2.emf"/><Relationship Id="rId9" Type="http://schemas.openxmlformats.org/officeDocument/2006/relationships/image" Target="../media/image1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5.emf"/><Relationship Id="rId2" Type="http://schemas.openxmlformats.org/officeDocument/2006/relationships/image" Target="../media/image17.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3.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86E29CBD-EA49-DA9F-45D3-82D3CEBAA645}"/>
              </a:ext>
            </a:extLst>
          </p:cNvPr>
          <p:cNvSpPr/>
          <p:nvPr userDrawn="1"/>
        </p:nvSpPr>
        <p:spPr>
          <a:xfrm>
            <a:off x="4209534" y="0"/>
            <a:ext cx="493446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DE79B3BB-C555-FB23-7C0C-019CA05AD4A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rot="5400000" flipH="1">
            <a:off x="-465931" y="465930"/>
            <a:ext cx="5143500" cy="4211637"/>
          </a:xfrm>
          <a:prstGeom prst="rect">
            <a:avLst/>
          </a:prstGeom>
        </p:spPr>
      </p:pic>
      <p:pic>
        <p:nvPicPr>
          <p:cNvPr id="15" name="Immagine 14">
            <a:extLst>
              <a:ext uri="{FF2B5EF4-FFF2-40B4-BE49-F238E27FC236}">
                <a16:creationId xmlns:a16="http://schemas.microsoft.com/office/drawing/2014/main" id="{F574CB83-4D81-47B9-4CFD-FF8E90E3491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09204" y="221742"/>
            <a:ext cx="1719479" cy="953915"/>
          </a:xfrm>
          <a:prstGeom prst="rect">
            <a:avLst/>
          </a:prstGeom>
        </p:spPr>
      </p:pic>
      <p:pic>
        <p:nvPicPr>
          <p:cNvPr id="16" name="Immagine 15">
            <a:extLst>
              <a:ext uri="{FF2B5EF4-FFF2-40B4-BE49-F238E27FC236}">
                <a16:creationId xmlns:a16="http://schemas.microsoft.com/office/drawing/2014/main" id="{82751FF5-1466-D314-27EF-3DBB7603251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5445" t="-4877" r="50000" b="-2635"/>
          <a:stretch/>
        </p:blipFill>
        <p:spPr>
          <a:xfrm>
            <a:off x="1571940" y="100029"/>
            <a:ext cx="2637594" cy="5143501"/>
          </a:xfrm>
          <a:prstGeom prst="rect">
            <a:avLst/>
          </a:prstGeom>
        </p:spPr>
      </p:pic>
      <p:pic>
        <p:nvPicPr>
          <p:cNvPr id="18" name="Immagine 17">
            <a:extLst>
              <a:ext uri="{FF2B5EF4-FFF2-40B4-BE49-F238E27FC236}">
                <a16:creationId xmlns:a16="http://schemas.microsoft.com/office/drawing/2014/main" id="{21342B92-E5D7-928F-4C66-1075D60B3F2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3345312" y="2284050"/>
            <a:ext cx="605957" cy="2380548"/>
          </a:xfrm>
          <a:prstGeom prst="rect">
            <a:avLst/>
          </a:prstGeom>
        </p:spPr>
      </p:pic>
      <p:pic>
        <p:nvPicPr>
          <p:cNvPr id="19" name="Immagine 18">
            <a:extLst>
              <a:ext uri="{FF2B5EF4-FFF2-40B4-BE49-F238E27FC236}">
                <a16:creationId xmlns:a16="http://schemas.microsoft.com/office/drawing/2014/main" id="{8B83187B-E546-04F7-F7F6-5671C9855719}"/>
              </a:ext>
            </a:extLst>
          </p:cNvPr>
          <p:cNvPicPr>
            <a:picLocks noChangeAspect="1"/>
          </p:cNvPicPr>
          <p:nvPr userDrawn="1"/>
        </p:nvPicPr>
        <p:blipFill rotWithShape="1">
          <a:blip r:embed="rId7"/>
          <a:srcRect/>
          <a:stretch/>
        </p:blipFill>
        <p:spPr>
          <a:xfrm>
            <a:off x="250825" y="1009566"/>
            <a:ext cx="1132993" cy="195985"/>
          </a:xfrm>
          <a:prstGeom prst="rect">
            <a:avLst/>
          </a:prstGeom>
        </p:spPr>
      </p:pic>
      <p:sp>
        <p:nvSpPr>
          <p:cNvPr id="20" name="Segnaposto testo 4">
            <a:extLst>
              <a:ext uri="{FF2B5EF4-FFF2-40B4-BE49-F238E27FC236}">
                <a16:creationId xmlns:a16="http://schemas.microsoft.com/office/drawing/2014/main" id="{395AB0EC-36F7-05DD-4C10-27652614AF7E}"/>
              </a:ext>
            </a:extLst>
          </p:cNvPr>
          <p:cNvSpPr>
            <a:spLocks noGrp="1"/>
          </p:cNvSpPr>
          <p:nvPr>
            <p:ph type="body" sz="quarter" idx="10"/>
          </p:nvPr>
        </p:nvSpPr>
        <p:spPr>
          <a:xfrm>
            <a:off x="4568829" y="1600200"/>
            <a:ext cx="4324346" cy="1700349"/>
          </a:xfrm>
        </p:spPr>
        <p:txBody>
          <a:bodyPr lIns="0" tIns="0" rIns="0" bIns="0"/>
          <a:lstStyle>
            <a:lvl1pPr marL="0" indent="0">
              <a:lnSpc>
                <a:spcPts val="6200"/>
              </a:lnSpc>
              <a:spcBef>
                <a:spcPts val="0"/>
              </a:spcBef>
              <a:buNone/>
              <a:defRPr sz="6000" b="1" spc="-200" baseline="0">
                <a:solidFill>
                  <a:srgbClr val="1D71B8"/>
                </a:solidFill>
              </a:defRPr>
            </a:lvl1pPr>
            <a:lvl2pPr marL="342900" indent="0">
              <a:buNone/>
              <a:defRPr sz="7000" b="1" spc="-200" baseline="0">
                <a:solidFill>
                  <a:srgbClr val="1D71B8"/>
                </a:solidFill>
              </a:defRPr>
            </a:lvl2pPr>
            <a:lvl3pPr marL="685800" indent="0">
              <a:buNone/>
              <a:defRPr sz="7000" b="1" spc="-200" baseline="0">
                <a:solidFill>
                  <a:srgbClr val="1D71B8"/>
                </a:solidFill>
              </a:defRPr>
            </a:lvl3pPr>
            <a:lvl4pPr marL="1028700" indent="0">
              <a:buNone/>
              <a:defRPr sz="7000" b="1" spc="-200" baseline="0">
                <a:solidFill>
                  <a:srgbClr val="1D71B8"/>
                </a:solidFill>
              </a:defRPr>
            </a:lvl4pPr>
            <a:lvl5pPr marL="1371600" indent="0">
              <a:buNone/>
              <a:defRPr sz="7000" b="1" spc="-200" baseline="0">
                <a:solidFill>
                  <a:srgbClr val="1D71B8"/>
                </a:solidFill>
              </a:defRPr>
            </a:lvl5pPr>
          </a:lstStyle>
          <a:p>
            <a:pPr lvl="0"/>
            <a:r>
              <a:rPr lang="it-IT" dirty="0"/>
              <a:t>Fare clic per modificare </a:t>
            </a:r>
          </a:p>
        </p:txBody>
      </p:sp>
      <p:pic>
        <p:nvPicPr>
          <p:cNvPr id="22" name="Immagine 21" descr="Immagine che contiene testo, Carattere, Elementi grafici, grafica&#10;&#10;Descrizione generata automaticamente">
            <a:extLst>
              <a:ext uri="{FF2B5EF4-FFF2-40B4-BE49-F238E27FC236}">
                <a16:creationId xmlns:a16="http://schemas.microsoft.com/office/drawing/2014/main" id="{D7AD0962-9258-26AA-829E-1532BA7FE9D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4668" y="4383773"/>
            <a:ext cx="733600" cy="733600"/>
          </a:xfrm>
          <a:prstGeom prst="rect">
            <a:avLst/>
          </a:prstGeom>
        </p:spPr>
      </p:pic>
      <p:sp>
        <p:nvSpPr>
          <p:cNvPr id="24" name="Text Placeholder 3">
            <a:extLst>
              <a:ext uri="{FF2B5EF4-FFF2-40B4-BE49-F238E27FC236}">
                <a16:creationId xmlns:a16="http://schemas.microsoft.com/office/drawing/2014/main" id="{319F6892-8BF4-FD60-96C8-75C427510760}"/>
              </a:ext>
            </a:extLst>
          </p:cNvPr>
          <p:cNvSpPr>
            <a:spLocks noGrp="1"/>
          </p:cNvSpPr>
          <p:nvPr>
            <p:ph type="body" sz="half" idx="2" hasCustomPrompt="1"/>
          </p:nvPr>
        </p:nvSpPr>
        <p:spPr>
          <a:xfrm>
            <a:off x="162170" y="4192238"/>
            <a:ext cx="1242560" cy="275259"/>
          </a:xfrm>
        </p:spPr>
        <p:txBody>
          <a:bodyPr/>
          <a:lstStyle>
            <a:lvl1pPr marL="0" indent="0">
              <a:lnSpc>
                <a:spcPts val="800"/>
              </a:lnSpc>
              <a:spcBef>
                <a:spcPts val="0"/>
              </a:spcBef>
              <a:buNone/>
              <a:defRPr sz="700" b="0" i="0" spc="50" baseline="0">
                <a:solidFill>
                  <a:schemeClr val="bg1"/>
                </a:solidFill>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a:t>CONFERENCE </a:t>
            </a:r>
          </a:p>
          <a:p>
            <a:pPr lvl="0"/>
            <a:r>
              <a:rPr lang="it-IT" dirty="0"/>
              <a:t>ORGANIZERS</a:t>
            </a:r>
          </a:p>
        </p:txBody>
      </p:sp>
      <p:cxnSp>
        <p:nvCxnSpPr>
          <p:cNvPr id="25" name="Connettore 1 24">
            <a:extLst>
              <a:ext uri="{FF2B5EF4-FFF2-40B4-BE49-F238E27FC236}">
                <a16:creationId xmlns:a16="http://schemas.microsoft.com/office/drawing/2014/main" id="{B4A17999-F0CD-29CE-8ED0-56CAC0491F22}"/>
              </a:ext>
            </a:extLst>
          </p:cNvPr>
          <p:cNvCxnSpPr>
            <a:cxnSpLocks/>
          </p:cNvCxnSpPr>
          <p:nvPr userDrawn="1"/>
        </p:nvCxnSpPr>
        <p:spPr>
          <a:xfrm>
            <a:off x="250825" y="4469509"/>
            <a:ext cx="6635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egnaposto testo 28">
            <a:extLst>
              <a:ext uri="{FF2B5EF4-FFF2-40B4-BE49-F238E27FC236}">
                <a16:creationId xmlns:a16="http://schemas.microsoft.com/office/drawing/2014/main" id="{BC9C233E-AE1B-3061-ED80-EFE7EF5D0291}"/>
              </a:ext>
            </a:extLst>
          </p:cNvPr>
          <p:cNvSpPr>
            <a:spLocks noGrp="1"/>
          </p:cNvSpPr>
          <p:nvPr>
            <p:ph type="body" sz="quarter" idx="11"/>
          </p:nvPr>
        </p:nvSpPr>
        <p:spPr>
          <a:xfrm>
            <a:off x="4608513" y="3526972"/>
            <a:ext cx="4284662" cy="1132342"/>
          </a:xfrm>
        </p:spPr>
        <p:txBody>
          <a:bodyPr lIns="0" tIns="0" rIns="0" bIns="0"/>
          <a:lstStyle>
            <a:lvl1pPr marL="0" indent="0">
              <a:buNone/>
              <a:defRPr sz="3000" b="1" i="0">
                <a:latin typeface="DM Sans" pitchFamily="2" charset="77"/>
              </a:defRPr>
            </a:lvl1pPr>
            <a:lvl2pPr marL="342900" indent="0">
              <a:buNone/>
              <a:defRPr sz="1500" b="1" i="0">
                <a:latin typeface="DM Sans" pitchFamily="2" charset="77"/>
              </a:defRPr>
            </a:lvl2pPr>
            <a:lvl3pPr marL="685800" indent="0">
              <a:buNone/>
              <a:defRPr sz="1500" b="1" i="0">
                <a:latin typeface="DM Sans" pitchFamily="2" charset="77"/>
              </a:defRPr>
            </a:lvl3pPr>
            <a:lvl4pPr marL="1028700" indent="0">
              <a:buNone/>
              <a:defRPr sz="1500" b="1" i="0">
                <a:latin typeface="DM Sans" pitchFamily="2" charset="77"/>
              </a:defRPr>
            </a:lvl4pPr>
            <a:lvl5pPr marL="1371600" indent="0">
              <a:buNone/>
              <a:defRPr sz="1500" b="1" i="0">
                <a:latin typeface="DM Sans" pitchFamily="2" charset="77"/>
              </a:defRPr>
            </a:lvl5pPr>
          </a:lstStyle>
          <a:p>
            <a:pPr lvl="0"/>
            <a:r>
              <a:rPr lang="it-IT" dirty="0"/>
              <a:t>Fare clic per modificare gli stili del testo dello schema</a:t>
            </a:r>
          </a:p>
        </p:txBody>
      </p:sp>
      <p:pic>
        <p:nvPicPr>
          <p:cNvPr id="2" name="Immagine 1">
            <a:extLst>
              <a:ext uri="{FF2B5EF4-FFF2-40B4-BE49-F238E27FC236}">
                <a16:creationId xmlns:a16="http://schemas.microsoft.com/office/drawing/2014/main" id="{3BD1376E-15E7-8D9A-684F-BA599196EC59}"/>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b="82881"/>
          <a:stretch/>
        </p:blipFill>
        <p:spPr>
          <a:xfrm>
            <a:off x="250825" y="229248"/>
            <a:ext cx="1132993" cy="161278"/>
          </a:xfrm>
          <a:prstGeom prst="rect">
            <a:avLst/>
          </a:prstGeom>
        </p:spPr>
      </p:pic>
      <p:pic>
        <p:nvPicPr>
          <p:cNvPr id="4" name="Immagine 3" descr="Immagine che contiene Carattere, testo, Elementi grafici, logo&#10;&#10;Descrizione generata automaticamente">
            <a:extLst>
              <a:ext uri="{FF2B5EF4-FFF2-40B4-BE49-F238E27FC236}">
                <a16:creationId xmlns:a16="http://schemas.microsoft.com/office/drawing/2014/main" id="{C4FA8FA0-3B6F-79D6-DE82-224822649AF0}"/>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64542" y="389401"/>
            <a:ext cx="894942" cy="629774"/>
          </a:xfrm>
          <a:prstGeom prst="rect">
            <a:avLst/>
          </a:prstGeom>
        </p:spPr>
      </p:pic>
    </p:spTree>
    <p:extLst>
      <p:ext uri="{BB962C8B-B14F-4D97-AF65-F5344CB8AC3E}">
        <p14:creationId xmlns:p14="http://schemas.microsoft.com/office/powerpoint/2010/main" val="303676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A39F28F3-FD7C-B812-D0B7-8A73DEB1FCB2}"/>
              </a:ext>
            </a:extLst>
          </p:cNvPr>
          <p:cNvSpPr>
            <a:spLocks noGrp="1"/>
          </p:cNvSpPr>
          <p:nvPr>
            <p:ph type="pic" sz="quarter" idx="10"/>
          </p:nvPr>
        </p:nvSpPr>
        <p:spPr>
          <a:xfrm>
            <a:off x="0" y="0"/>
            <a:ext cx="9144000" cy="5143500"/>
          </a:xfrm>
          <a:solidFill>
            <a:srgbClr val="1D71B8">
              <a:alpha val="15000"/>
            </a:srgbClr>
          </a:solidFill>
        </p:spPr>
        <p:txBody>
          <a:bodyPr/>
          <a:lstStyle/>
          <a:p>
            <a:endParaRPr lang="it-IT" dirty="0"/>
          </a:p>
        </p:txBody>
      </p:sp>
      <p:sp>
        <p:nvSpPr>
          <p:cNvPr id="2" name="Title 1"/>
          <p:cNvSpPr>
            <a:spLocks noGrp="1"/>
          </p:cNvSpPr>
          <p:nvPr>
            <p:ph type="title"/>
          </p:nvPr>
        </p:nvSpPr>
        <p:spPr>
          <a:xfrm>
            <a:off x="250825" y="1166813"/>
            <a:ext cx="3960813" cy="3421062"/>
          </a:xfrm>
        </p:spPr>
        <p:txBody>
          <a:bodyPr lIns="0" tIns="0" rIns="0" bIns="0" anchor="t" anchorCtr="0"/>
          <a:lstStyle>
            <a:lvl1pPr>
              <a:defRPr sz="200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280245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ontatti">
    <p:bg>
      <p:bgPr>
        <a:solidFill>
          <a:srgbClr val="0C1330"/>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C6C75C5-5366-CEFC-03F8-73A4AA96FD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57175" y="234950"/>
            <a:ext cx="1060323" cy="588235"/>
          </a:xfrm>
          <a:prstGeom prst="rect">
            <a:avLst/>
          </a:prstGeom>
        </p:spPr>
      </p:pic>
      <p:pic>
        <p:nvPicPr>
          <p:cNvPr id="3" name="Immagine 2">
            <a:extLst>
              <a:ext uri="{FF2B5EF4-FFF2-40B4-BE49-F238E27FC236}">
                <a16:creationId xmlns:a16="http://schemas.microsoft.com/office/drawing/2014/main" id="{EAB831CC-E29C-6CD1-4336-2FF507F75F5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4031"/>
          <a:stretch/>
        </p:blipFill>
        <p:spPr>
          <a:xfrm rot="16200000">
            <a:off x="2000251" y="-2000253"/>
            <a:ext cx="5143500" cy="9144003"/>
          </a:xfrm>
          <a:prstGeom prst="rect">
            <a:avLst/>
          </a:prstGeom>
        </p:spPr>
      </p:pic>
    </p:spTree>
    <p:extLst>
      <p:ext uri="{BB962C8B-B14F-4D97-AF65-F5344CB8AC3E}">
        <p14:creationId xmlns:p14="http://schemas.microsoft.com/office/powerpoint/2010/main" val="26039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 TEXTE">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EC2B2291-941F-9841-E04A-9A2587987E9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7924" y="4798815"/>
            <a:ext cx="158514" cy="86342"/>
          </a:xfrm>
          <a:prstGeom prst="rect">
            <a:avLst/>
          </a:prstGeom>
        </p:spPr>
      </p:pic>
      <p:sp>
        <p:nvSpPr>
          <p:cNvPr id="7" name="Espace réservé du numéro de diapositive 3">
            <a:extLst>
              <a:ext uri="{FF2B5EF4-FFF2-40B4-BE49-F238E27FC236}">
                <a16:creationId xmlns:a16="http://schemas.microsoft.com/office/drawing/2014/main" id="{0EA7AE71-3ACE-DFCA-DBE7-F81E00D82DCC}"/>
              </a:ext>
            </a:extLst>
          </p:cNvPr>
          <p:cNvSpPr>
            <a:spLocks noGrp="1"/>
          </p:cNvSpPr>
          <p:nvPr>
            <p:ph type="sldNum" sz="quarter" idx="4"/>
          </p:nvPr>
        </p:nvSpPr>
        <p:spPr>
          <a:xfrm>
            <a:off x="8682752" y="4761548"/>
            <a:ext cx="418147" cy="176213"/>
          </a:xfrm>
          <a:prstGeom prst="rect">
            <a:avLst/>
          </a:prstGeom>
        </p:spPr>
        <p:txBody>
          <a:bodyPr vert="horz" lIns="91440" tIns="45720" rIns="91440" bIns="45720" rtlCol="0" anchor="ctr"/>
          <a:lstStyle>
            <a:lvl1pPr algn="l">
              <a:defRPr sz="750" b="1">
                <a:solidFill>
                  <a:schemeClr val="tx1"/>
                </a:solidFill>
              </a:defRPr>
            </a:lvl1pPr>
          </a:lstStyle>
          <a:p>
            <a:fld id="{66948F9B-EA68-4660-B343-4B5D8FC04206}" type="slidenum">
              <a:rPr lang="fr-FR" smtClean="0"/>
              <a:pPr/>
              <a:t>‹N›</a:t>
            </a:fld>
            <a:endParaRPr lang="fr-FR" dirty="0"/>
          </a:p>
        </p:txBody>
      </p:sp>
    </p:spTree>
    <p:extLst>
      <p:ext uri="{BB962C8B-B14F-4D97-AF65-F5344CB8AC3E}">
        <p14:creationId xmlns:p14="http://schemas.microsoft.com/office/powerpoint/2010/main" val="3609131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0825" y="1166813"/>
            <a:ext cx="5726113" cy="1790700"/>
          </a:xfrm>
        </p:spPr>
        <p:txBody>
          <a:bodyPr lIns="0" tIns="0" rIns="0" bIns="0" anchor="t" anchorCtr="0"/>
          <a:lstStyle>
            <a:lvl1pPr algn="l">
              <a:lnSpc>
                <a:spcPts val="4700"/>
              </a:lnSpc>
              <a:defRPr sz="4500" b="1">
                <a:solidFill>
                  <a:schemeClr val="tx1"/>
                </a:solidFill>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250825" y="3077970"/>
            <a:ext cx="5726113" cy="1509905"/>
          </a:xfrm>
        </p:spPr>
        <p:txBody>
          <a:bodyPr lIns="0" tIns="0" rIns="0" bIns="0" anchor="t" anchorCtr="0"/>
          <a:lstStyle>
            <a:lvl1pPr marL="0" indent="0" algn="l">
              <a:buNone/>
              <a:defRPr sz="16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endParaRPr lang="en-US" dirty="0"/>
          </a:p>
        </p:txBody>
      </p:sp>
      <p:sp>
        <p:nvSpPr>
          <p:cNvPr id="8" name="Segnaposto immagine 7">
            <a:extLst>
              <a:ext uri="{FF2B5EF4-FFF2-40B4-BE49-F238E27FC236}">
                <a16:creationId xmlns:a16="http://schemas.microsoft.com/office/drawing/2014/main" id="{7EFFE9D8-6B31-D400-338E-DA7E89F26193}"/>
              </a:ext>
            </a:extLst>
          </p:cNvPr>
          <p:cNvSpPr>
            <a:spLocks noGrp="1"/>
          </p:cNvSpPr>
          <p:nvPr>
            <p:ph type="pic" sz="quarter" idx="10"/>
          </p:nvPr>
        </p:nvSpPr>
        <p:spPr>
          <a:xfrm>
            <a:off x="6086475" y="0"/>
            <a:ext cx="3057525" cy="5143500"/>
          </a:xfrm>
        </p:spPr>
        <p:txBody>
          <a:bodyPr/>
          <a:lstStyle/>
          <a:p>
            <a:endParaRPr lang="it-IT" dirty="0"/>
          </a:p>
        </p:txBody>
      </p:sp>
    </p:spTree>
    <p:extLst>
      <p:ext uri="{BB962C8B-B14F-4D97-AF65-F5344CB8AC3E}">
        <p14:creationId xmlns:p14="http://schemas.microsoft.com/office/powerpoint/2010/main" val="421538789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solidFill>
          <a:srgbClr val="1D71B8"/>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FB50CA6-171D-1B0C-20B6-4CD28D8D280E}"/>
              </a:ext>
            </a:extLst>
          </p:cNvPr>
          <p:cNvSpPr/>
          <p:nvPr userDrawn="1"/>
        </p:nvSpPr>
        <p:spPr>
          <a:xfrm>
            <a:off x="0" y="0"/>
            <a:ext cx="9143999"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250825" y="1166813"/>
            <a:ext cx="5726113" cy="1622261"/>
          </a:xfrm>
        </p:spPr>
        <p:txBody>
          <a:bodyPr lIns="0" tIns="0" rIns="0" bIns="0" anchor="t" anchorCtr="0"/>
          <a:lstStyle>
            <a:lvl1pPr>
              <a:lnSpc>
                <a:spcPts val="4700"/>
              </a:lnSpc>
              <a:defRPr sz="4500" b="1">
                <a:solidFill>
                  <a:schemeClr val="bg1"/>
                </a:solidFill>
              </a:defRPr>
            </a:lvl1pPr>
          </a:lstStyle>
          <a:p>
            <a:r>
              <a:rPr lang="it-IT" dirty="0"/>
              <a:t>Inserisci qui</a:t>
            </a:r>
            <a:br>
              <a:rPr lang="it-IT" dirty="0"/>
            </a:br>
            <a:r>
              <a:rPr lang="it-IT" dirty="0"/>
              <a:t>il titolo</a:t>
            </a:r>
            <a:endParaRPr lang="en-US" dirty="0"/>
          </a:p>
        </p:txBody>
      </p:sp>
      <p:sp>
        <p:nvSpPr>
          <p:cNvPr id="3" name="Text Placeholder 2"/>
          <p:cNvSpPr>
            <a:spLocks noGrp="1"/>
          </p:cNvSpPr>
          <p:nvPr>
            <p:ph type="body" idx="1" hasCustomPrompt="1"/>
          </p:nvPr>
        </p:nvSpPr>
        <p:spPr>
          <a:xfrm>
            <a:off x="250825" y="2392363"/>
            <a:ext cx="5726113" cy="847226"/>
          </a:xfrm>
        </p:spPr>
        <p:txBody>
          <a:bodyPr lIns="0" tIns="0" rIns="0" bIns="0"/>
          <a:lstStyle>
            <a:lvl1pPr marL="0" indent="0">
              <a:spcBef>
                <a:spcPts val="0"/>
              </a:spcBef>
              <a:buNone/>
              <a:defRPr sz="20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Inserisci qui </a:t>
            </a:r>
          </a:p>
          <a:p>
            <a:pPr lvl="0"/>
            <a:r>
              <a:rPr lang="it-IT" dirty="0"/>
              <a:t>il sottotitolo</a:t>
            </a:r>
          </a:p>
        </p:txBody>
      </p:sp>
      <p:sp>
        <p:nvSpPr>
          <p:cNvPr id="5" name="Footer Placeholder 4"/>
          <p:cNvSpPr>
            <a:spLocks noGrp="1"/>
          </p:cNvSpPr>
          <p:nvPr>
            <p:ph type="ftr" sz="quarter" idx="11"/>
          </p:nvPr>
        </p:nvSpPr>
        <p:spPr>
          <a:xfrm>
            <a:off x="250825" y="3431276"/>
            <a:ext cx="1066673" cy="273844"/>
          </a:xfrm>
          <a:prstGeom prst="rect">
            <a:avLst/>
          </a:prstGeom>
        </p:spPr>
        <p:txBody>
          <a:bodyPr lIns="0" tIns="0" rIns="0" bIns="0" anchor="t" anchorCtr="0"/>
          <a:lstStyle>
            <a:lvl1pPr algn="l">
              <a:defRPr sz="1400" b="1">
                <a:solidFill>
                  <a:schemeClr val="bg1"/>
                </a:solidFill>
                <a:latin typeface="Arial" panose="020B0604020202020204" pitchFamily="34" charset="0"/>
                <a:cs typeface="Arial" panose="020B0604020202020204" pitchFamily="34" charset="0"/>
              </a:defRPr>
            </a:lvl1pPr>
          </a:lstStyle>
          <a:p>
            <a:r>
              <a:rPr lang="it-IT" dirty="0"/>
              <a:t>RELATORE: </a:t>
            </a:r>
          </a:p>
        </p:txBody>
      </p:sp>
      <p:pic>
        <p:nvPicPr>
          <p:cNvPr id="7" name="Immagine 6">
            <a:extLst>
              <a:ext uri="{FF2B5EF4-FFF2-40B4-BE49-F238E27FC236}">
                <a16:creationId xmlns:a16="http://schemas.microsoft.com/office/drawing/2014/main" id="{B82B7AD0-0626-23F8-0A8E-CCF8B71334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445" t="-4877" r="50000" b="-2635"/>
          <a:stretch/>
        </p:blipFill>
        <p:spPr>
          <a:xfrm>
            <a:off x="6740434" y="-1570"/>
            <a:ext cx="2403566" cy="4687129"/>
          </a:xfrm>
          <a:prstGeom prst="rect">
            <a:avLst/>
          </a:prstGeom>
        </p:spPr>
      </p:pic>
      <p:pic>
        <p:nvPicPr>
          <p:cNvPr id="9" name="Immagine 8">
            <a:extLst>
              <a:ext uri="{FF2B5EF4-FFF2-40B4-BE49-F238E27FC236}">
                <a16:creationId xmlns:a16="http://schemas.microsoft.com/office/drawing/2014/main" id="{94AF6C38-DF9B-B8CA-2F9C-571CD3435E4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57175" y="234950"/>
            <a:ext cx="1060323" cy="588235"/>
          </a:xfrm>
          <a:prstGeom prst="rect">
            <a:avLst/>
          </a:prstGeom>
        </p:spPr>
      </p:pic>
      <p:sp>
        <p:nvSpPr>
          <p:cNvPr id="6" name="Segnaposto testo 5">
            <a:extLst>
              <a:ext uri="{FF2B5EF4-FFF2-40B4-BE49-F238E27FC236}">
                <a16:creationId xmlns:a16="http://schemas.microsoft.com/office/drawing/2014/main" id="{D669448E-5594-9860-55D3-BFD7CF0F58D3}"/>
              </a:ext>
            </a:extLst>
          </p:cNvPr>
          <p:cNvSpPr>
            <a:spLocks noGrp="1"/>
          </p:cNvSpPr>
          <p:nvPr>
            <p:ph type="body" sz="quarter" idx="13"/>
          </p:nvPr>
        </p:nvSpPr>
        <p:spPr>
          <a:xfrm>
            <a:off x="1444612" y="3431822"/>
            <a:ext cx="4832350" cy="564445"/>
          </a:xfrm>
        </p:spPr>
        <p:txBody>
          <a:bodyPr lIns="0" tIns="0" rIns="0" bIns="0" anchor="t" anchorCtr="0"/>
          <a:lstStyle>
            <a:lvl1pPr marL="0" indent="0">
              <a:buNone/>
              <a:defRPr sz="1400" b="0">
                <a:solidFill>
                  <a:schemeClr val="bg1"/>
                </a:solidFill>
              </a:defRPr>
            </a:lvl1pPr>
            <a:lvl2pPr marL="342900" indent="0">
              <a:buNone/>
              <a:defRPr sz="1400" b="0">
                <a:solidFill>
                  <a:schemeClr val="bg1"/>
                </a:solidFill>
              </a:defRPr>
            </a:lvl2pPr>
            <a:lvl3pPr marL="685800" indent="0">
              <a:buNone/>
              <a:defRPr sz="1400" b="0">
                <a:solidFill>
                  <a:schemeClr val="bg1"/>
                </a:solidFill>
              </a:defRPr>
            </a:lvl3pPr>
            <a:lvl4pPr marL="1028700" indent="0">
              <a:buNone/>
              <a:defRPr sz="1500" b="0">
                <a:solidFill>
                  <a:schemeClr val="bg1"/>
                </a:solidFill>
              </a:defRPr>
            </a:lvl4pPr>
            <a:lvl5pPr marL="1371600" indent="0">
              <a:buNone/>
              <a:defRPr sz="1500" b="0">
                <a:solidFill>
                  <a:schemeClr val="bg1"/>
                </a:solidFill>
              </a:defRPr>
            </a:lvl5pPr>
          </a:lstStyle>
          <a:p>
            <a:pPr lvl="0"/>
            <a:r>
              <a:rPr lang="it-IT" dirty="0"/>
              <a:t>Fare clic per modificare gli stili del testo dello schema</a:t>
            </a:r>
          </a:p>
        </p:txBody>
      </p:sp>
      <p:grpSp>
        <p:nvGrpSpPr>
          <p:cNvPr id="20" name="Gruppo 19">
            <a:extLst>
              <a:ext uri="{FF2B5EF4-FFF2-40B4-BE49-F238E27FC236}">
                <a16:creationId xmlns:a16="http://schemas.microsoft.com/office/drawing/2014/main" id="{6751285E-2776-E860-25FE-86B2E0F4B477}"/>
              </a:ext>
            </a:extLst>
          </p:cNvPr>
          <p:cNvGrpSpPr/>
          <p:nvPr userDrawn="1"/>
        </p:nvGrpSpPr>
        <p:grpSpPr>
          <a:xfrm>
            <a:off x="162000" y="4687199"/>
            <a:ext cx="2856010" cy="375011"/>
            <a:chOff x="162000" y="4686820"/>
            <a:chExt cx="2856010" cy="375011"/>
          </a:xfrm>
        </p:grpSpPr>
        <p:sp>
          <p:nvSpPr>
            <p:cNvPr id="11" name="Text Placeholder 3">
              <a:extLst>
                <a:ext uri="{FF2B5EF4-FFF2-40B4-BE49-F238E27FC236}">
                  <a16:creationId xmlns:a16="http://schemas.microsoft.com/office/drawing/2014/main" id="{DC3B697B-6102-2826-48F8-0E8D970FCB75}"/>
                </a:ext>
              </a:extLst>
            </p:cNvPr>
            <p:cNvSpPr txBox="1">
              <a:spLocks/>
            </p:cNvSpPr>
            <p:nvPr userDrawn="1"/>
          </p:nvSpPr>
          <p:spPr>
            <a:xfrm>
              <a:off x="162000" y="4730021"/>
              <a:ext cx="780752"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ORGANIZERS</a:t>
              </a:r>
            </a:p>
          </p:txBody>
        </p:sp>
        <p:pic>
          <p:nvPicPr>
            <p:cNvPr id="12" name="Immagine 11">
              <a:extLst>
                <a:ext uri="{FF2B5EF4-FFF2-40B4-BE49-F238E27FC236}">
                  <a16:creationId xmlns:a16="http://schemas.microsoft.com/office/drawing/2014/main" id="{638C45ED-DBAC-B6A2-3918-597F5F19539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18800" y="4686820"/>
              <a:ext cx="1015200" cy="375011"/>
            </a:xfrm>
            <a:prstGeom prst="rect">
              <a:avLst/>
            </a:prstGeom>
          </p:spPr>
        </p:pic>
        <p:pic>
          <p:nvPicPr>
            <p:cNvPr id="13" name="Immagine 12">
              <a:extLst>
                <a:ext uri="{FF2B5EF4-FFF2-40B4-BE49-F238E27FC236}">
                  <a16:creationId xmlns:a16="http://schemas.microsoft.com/office/drawing/2014/main" id="{E9CFDD58-8FB9-7E5F-8CF8-39E1D51FD112}"/>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2091600" y="4863221"/>
              <a:ext cx="926410" cy="130905"/>
            </a:xfrm>
            <a:prstGeom prst="rect">
              <a:avLst/>
            </a:prstGeom>
          </p:spPr>
        </p:pic>
      </p:grpSp>
      <p:cxnSp>
        <p:nvCxnSpPr>
          <p:cNvPr id="14" name="Connettore 1 13">
            <a:extLst>
              <a:ext uri="{FF2B5EF4-FFF2-40B4-BE49-F238E27FC236}">
                <a16:creationId xmlns:a16="http://schemas.microsoft.com/office/drawing/2014/main" id="{FD87239A-938A-8860-6B71-B9E06635FEB5}"/>
              </a:ext>
            </a:extLst>
          </p:cNvPr>
          <p:cNvCxnSpPr>
            <a:cxnSpLocks/>
          </p:cNvCxnSpPr>
          <p:nvPr userDrawn="1"/>
        </p:nvCxnSpPr>
        <p:spPr>
          <a:xfrm>
            <a:off x="250825" y="4663962"/>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0286B607-AD60-27D5-A9EA-0E192BB768E9}"/>
              </a:ext>
            </a:extLst>
          </p:cNvPr>
          <p:cNvGrpSpPr/>
          <p:nvPr userDrawn="1"/>
        </p:nvGrpSpPr>
        <p:grpSpPr>
          <a:xfrm>
            <a:off x="6872317" y="4657725"/>
            <a:ext cx="2052123" cy="523874"/>
            <a:chOff x="6872317" y="4657725"/>
            <a:chExt cx="2052123" cy="523874"/>
          </a:xfrm>
        </p:grpSpPr>
        <p:sp>
          <p:nvSpPr>
            <p:cNvPr id="10" name="Text Placeholder 3">
              <a:extLst>
                <a:ext uri="{FF2B5EF4-FFF2-40B4-BE49-F238E27FC236}">
                  <a16:creationId xmlns:a16="http://schemas.microsoft.com/office/drawing/2014/main" id="{75DFF8FC-D9A8-C31D-2BD0-3A77FA7F58D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CONFERENCE ORGANIZERS</a:t>
              </a:r>
            </a:p>
          </p:txBody>
        </p:sp>
        <p:pic>
          <p:nvPicPr>
            <p:cNvPr id="18" name="Immagine 17" descr="Immagine che contiene testo, Carattere, Elementi grafici, grafica&#10;&#10;Descrizione generata automaticamente">
              <a:extLst>
                <a:ext uri="{FF2B5EF4-FFF2-40B4-BE49-F238E27FC236}">
                  <a16:creationId xmlns:a16="http://schemas.microsoft.com/office/drawing/2014/main" id="{46F0F6D3-FD02-18F5-9D3E-A73F4BF1FB96}"/>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400566" y="4657725"/>
              <a:ext cx="523874" cy="523874"/>
            </a:xfrm>
            <a:prstGeom prst="rect">
              <a:avLst/>
            </a:prstGeom>
          </p:spPr>
        </p:pic>
      </p:grpSp>
    </p:spTree>
    <p:extLst>
      <p:ext uri="{BB962C8B-B14F-4D97-AF65-F5344CB8AC3E}">
        <p14:creationId xmlns:p14="http://schemas.microsoft.com/office/powerpoint/2010/main" val="340390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1D71B8"/>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1D272DA-8263-DF84-872F-CD0BB90D3D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01"/>
          <a:stretch/>
        </p:blipFill>
        <p:spPr>
          <a:xfrm flipH="1">
            <a:off x="0" y="135270"/>
            <a:ext cx="9144000" cy="5143500"/>
          </a:xfrm>
          <a:prstGeom prst="rect">
            <a:avLst/>
          </a:prstGeom>
        </p:spPr>
      </p:pic>
      <p:sp>
        <p:nvSpPr>
          <p:cNvPr id="2" name="Title 1"/>
          <p:cNvSpPr>
            <a:spLocks noGrp="1"/>
          </p:cNvSpPr>
          <p:nvPr>
            <p:ph type="title" hasCustomPrompt="1"/>
          </p:nvPr>
        </p:nvSpPr>
        <p:spPr>
          <a:xfrm>
            <a:off x="250825" y="1166813"/>
            <a:ext cx="5726113" cy="1622261"/>
          </a:xfrm>
        </p:spPr>
        <p:txBody>
          <a:bodyPr lIns="0" tIns="0" rIns="0" bIns="0" anchor="t" anchorCtr="0"/>
          <a:lstStyle>
            <a:lvl1pPr>
              <a:lnSpc>
                <a:spcPts val="4700"/>
              </a:lnSpc>
              <a:defRPr sz="4500" b="1">
                <a:solidFill>
                  <a:schemeClr val="bg1"/>
                </a:solidFill>
              </a:defRPr>
            </a:lvl1pPr>
          </a:lstStyle>
          <a:p>
            <a:r>
              <a:rPr lang="it-IT" dirty="0"/>
              <a:t>Inserisci qui</a:t>
            </a:r>
            <a:br>
              <a:rPr lang="it-IT" dirty="0"/>
            </a:br>
            <a:r>
              <a:rPr lang="it-IT" dirty="0"/>
              <a:t>il titolo</a:t>
            </a:r>
            <a:endParaRPr lang="en-US" dirty="0"/>
          </a:p>
        </p:txBody>
      </p:sp>
      <p:sp>
        <p:nvSpPr>
          <p:cNvPr id="3" name="Text Placeholder 2"/>
          <p:cNvSpPr>
            <a:spLocks noGrp="1"/>
          </p:cNvSpPr>
          <p:nvPr>
            <p:ph type="body" idx="1" hasCustomPrompt="1"/>
          </p:nvPr>
        </p:nvSpPr>
        <p:spPr>
          <a:xfrm>
            <a:off x="250825" y="2392363"/>
            <a:ext cx="5726113" cy="847226"/>
          </a:xfrm>
        </p:spPr>
        <p:txBody>
          <a:bodyPr lIns="0" tIns="0" rIns="0" bIns="0"/>
          <a:lstStyle>
            <a:lvl1pPr marL="0" indent="0">
              <a:spcBef>
                <a:spcPts val="0"/>
              </a:spcBef>
              <a:buNone/>
              <a:defRPr sz="20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Inserisci qui </a:t>
            </a:r>
          </a:p>
          <a:p>
            <a:pPr lvl="0"/>
            <a:r>
              <a:rPr lang="it-IT" dirty="0"/>
              <a:t>il sottotitolo</a:t>
            </a:r>
          </a:p>
        </p:txBody>
      </p:sp>
      <p:sp>
        <p:nvSpPr>
          <p:cNvPr id="5" name="Footer Placeholder 4"/>
          <p:cNvSpPr>
            <a:spLocks noGrp="1"/>
          </p:cNvSpPr>
          <p:nvPr>
            <p:ph type="ftr" sz="quarter" idx="11"/>
          </p:nvPr>
        </p:nvSpPr>
        <p:spPr>
          <a:xfrm>
            <a:off x="250825" y="3431276"/>
            <a:ext cx="1066673" cy="273844"/>
          </a:xfrm>
          <a:prstGeom prst="rect">
            <a:avLst/>
          </a:prstGeom>
        </p:spPr>
        <p:txBody>
          <a:bodyPr lIns="0" tIns="0" rIns="0" bIns="0" anchor="t" anchorCtr="0"/>
          <a:lstStyle>
            <a:lvl1pPr algn="l">
              <a:defRPr sz="1400" b="1">
                <a:solidFill>
                  <a:schemeClr val="bg1"/>
                </a:solidFill>
                <a:latin typeface="Arial" panose="020B0604020202020204" pitchFamily="34" charset="0"/>
                <a:cs typeface="Arial" panose="020B0604020202020204" pitchFamily="34" charset="0"/>
              </a:defRPr>
            </a:lvl1pPr>
          </a:lstStyle>
          <a:p>
            <a:r>
              <a:rPr lang="it-IT" dirty="0"/>
              <a:t>RELATORE: </a:t>
            </a:r>
          </a:p>
        </p:txBody>
      </p:sp>
      <p:pic>
        <p:nvPicPr>
          <p:cNvPr id="7" name="Immagine 6">
            <a:extLst>
              <a:ext uri="{FF2B5EF4-FFF2-40B4-BE49-F238E27FC236}">
                <a16:creationId xmlns:a16="http://schemas.microsoft.com/office/drawing/2014/main" id="{B82B7AD0-0626-23F8-0A8E-CCF8B71334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5445" t="-4877" r="50000" b="-2635"/>
          <a:stretch/>
        </p:blipFill>
        <p:spPr>
          <a:xfrm>
            <a:off x="6740434" y="-1570"/>
            <a:ext cx="2403566" cy="4687129"/>
          </a:xfrm>
          <a:prstGeom prst="rect">
            <a:avLst/>
          </a:prstGeom>
        </p:spPr>
      </p:pic>
      <p:pic>
        <p:nvPicPr>
          <p:cNvPr id="9" name="Immagine 8">
            <a:extLst>
              <a:ext uri="{FF2B5EF4-FFF2-40B4-BE49-F238E27FC236}">
                <a16:creationId xmlns:a16="http://schemas.microsoft.com/office/drawing/2014/main" id="{94AF6C38-DF9B-B8CA-2F9C-571CD3435E44}"/>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57175" y="234950"/>
            <a:ext cx="1060323" cy="588235"/>
          </a:xfrm>
          <a:prstGeom prst="rect">
            <a:avLst/>
          </a:prstGeom>
        </p:spPr>
      </p:pic>
      <p:sp>
        <p:nvSpPr>
          <p:cNvPr id="6" name="Segnaposto testo 5">
            <a:extLst>
              <a:ext uri="{FF2B5EF4-FFF2-40B4-BE49-F238E27FC236}">
                <a16:creationId xmlns:a16="http://schemas.microsoft.com/office/drawing/2014/main" id="{D669448E-5594-9860-55D3-BFD7CF0F58D3}"/>
              </a:ext>
            </a:extLst>
          </p:cNvPr>
          <p:cNvSpPr>
            <a:spLocks noGrp="1"/>
          </p:cNvSpPr>
          <p:nvPr>
            <p:ph type="body" sz="quarter" idx="13"/>
          </p:nvPr>
        </p:nvSpPr>
        <p:spPr>
          <a:xfrm>
            <a:off x="1444612" y="3431822"/>
            <a:ext cx="4832350" cy="564445"/>
          </a:xfrm>
        </p:spPr>
        <p:txBody>
          <a:bodyPr lIns="0" tIns="0" rIns="0" bIns="0" anchor="t" anchorCtr="0"/>
          <a:lstStyle>
            <a:lvl1pPr marL="0" indent="0">
              <a:buNone/>
              <a:defRPr sz="1400" b="0">
                <a:solidFill>
                  <a:schemeClr val="bg1"/>
                </a:solidFill>
              </a:defRPr>
            </a:lvl1pPr>
            <a:lvl2pPr marL="342900" indent="0">
              <a:buNone/>
              <a:defRPr sz="1400" b="0">
                <a:solidFill>
                  <a:schemeClr val="bg1"/>
                </a:solidFill>
              </a:defRPr>
            </a:lvl2pPr>
            <a:lvl3pPr marL="685800" indent="0">
              <a:buNone/>
              <a:defRPr sz="1400" b="0">
                <a:solidFill>
                  <a:schemeClr val="bg1"/>
                </a:solidFill>
              </a:defRPr>
            </a:lvl3pPr>
            <a:lvl4pPr marL="1028700" indent="0">
              <a:buNone/>
              <a:defRPr sz="1500" b="0">
                <a:solidFill>
                  <a:schemeClr val="bg1"/>
                </a:solidFill>
              </a:defRPr>
            </a:lvl4pPr>
            <a:lvl5pPr marL="1371600" indent="0">
              <a:buNone/>
              <a:defRPr sz="1500" b="0">
                <a:solidFill>
                  <a:schemeClr val="bg1"/>
                </a:solidFill>
              </a:defRPr>
            </a:lvl5pPr>
          </a:lstStyle>
          <a:p>
            <a:pPr lvl="0"/>
            <a:r>
              <a:rPr lang="it-IT" dirty="0"/>
              <a:t>Fare clic per modificare gli stili del testo dello schema</a:t>
            </a:r>
          </a:p>
        </p:txBody>
      </p:sp>
      <p:cxnSp>
        <p:nvCxnSpPr>
          <p:cNvPr id="14" name="Connettore 1 13">
            <a:extLst>
              <a:ext uri="{FF2B5EF4-FFF2-40B4-BE49-F238E27FC236}">
                <a16:creationId xmlns:a16="http://schemas.microsoft.com/office/drawing/2014/main" id="{FD87239A-938A-8860-6B71-B9E06635FEB5}"/>
              </a:ext>
            </a:extLst>
          </p:cNvPr>
          <p:cNvCxnSpPr>
            <a:cxnSpLocks/>
          </p:cNvCxnSpPr>
          <p:nvPr userDrawn="1"/>
        </p:nvCxnSpPr>
        <p:spPr>
          <a:xfrm>
            <a:off x="250825" y="4663962"/>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0286B607-AD60-27D5-A9EA-0E192BB768E9}"/>
              </a:ext>
            </a:extLst>
          </p:cNvPr>
          <p:cNvGrpSpPr/>
          <p:nvPr userDrawn="1"/>
        </p:nvGrpSpPr>
        <p:grpSpPr>
          <a:xfrm>
            <a:off x="6872317" y="4657725"/>
            <a:ext cx="2052123" cy="523874"/>
            <a:chOff x="6872317" y="4657725"/>
            <a:chExt cx="2052123" cy="523874"/>
          </a:xfrm>
        </p:grpSpPr>
        <p:sp>
          <p:nvSpPr>
            <p:cNvPr id="10" name="Text Placeholder 3">
              <a:extLst>
                <a:ext uri="{FF2B5EF4-FFF2-40B4-BE49-F238E27FC236}">
                  <a16:creationId xmlns:a16="http://schemas.microsoft.com/office/drawing/2014/main" id="{75DFF8FC-D9A8-C31D-2BD0-3A77FA7F58D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CONFERENCE ORGANIZERS</a:t>
              </a:r>
            </a:p>
          </p:txBody>
        </p:sp>
        <p:pic>
          <p:nvPicPr>
            <p:cNvPr id="18" name="Immagine 17" descr="Immagine che contiene testo, Carattere, Elementi grafici, grafica&#10;&#10;Descrizione generata automaticamente">
              <a:extLst>
                <a:ext uri="{FF2B5EF4-FFF2-40B4-BE49-F238E27FC236}">
                  <a16:creationId xmlns:a16="http://schemas.microsoft.com/office/drawing/2014/main" id="{46F0F6D3-FD02-18F5-9D3E-A73F4BF1FB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00566" y="4657725"/>
              <a:ext cx="523874" cy="523874"/>
            </a:xfrm>
            <a:prstGeom prst="rect">
              <a:avLst/>
            </a:prstGeom>
          </p:spPr>
        </p:pic>
      </p:grpSp>
      <p:grpSp>
        <p:nvGrpSpPr>
          <p:cNvPr id="25" name="Gruppo 24">
            <a:extLst>
              <a:ext uri="{FF2B5EF4-FFF2-40B4-BE49-F238E27FC236}">
                <a16:creationId xmlns:a16="http://schemas.microsoft.com/office/drawing/2014/main" id="{19ECD101-A212-2EC2-7ED9-FC3ABEEB5413}"/>
              </a:ext>
            </a:extLst>
          </p:cNvPr>
          <p:cNvGrpSpPr/>
          <p:nvPr userDrawn="1"/>
        </p:nvGrpSpPr>
        <p:grpSpPr>
          <a:xfrm>
            <a:off x="160207" y="4687199"/>
            <a:ext cx="2858274" cy="375637"/>
            <a:chOff x="160207" y="4686820"/>
            <a:chExt cx="2858274" cy="375637"/>
          </a:xfrm>
        </p:grpSpPr>
        <p:sp>
          <p:nvSpPr>
            <p:cNvPr id="26" name="Text Placeholder 3">
              <a:extLst>
                <a:ext uri="{FF2B5EF4-FFF2-40B4-BE49-F238E27FC236}">
                  <a16:creationId xmlns:a16="http://schemas.microsoft.com/office/drawing/2014/main" id="{C434CDE9-1BA4-DE23-4F70-B6DE0E0D26D8}"/>
                </a:ext>
              </a:extLst>
            </p:cNvPr>
            <p:cNvSpPr txBox="1">
              <a:spLocks/>
            </p:cNvSpPr>
            <p:nvPr userDrawn="1"/>
          </p:nvSpPr>
          <p:spPr>
            <a:xfrm>
              <a:off x="160207" y="4728614"/>
              <a:ext cx="780752"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ORGANIZERS</a:t>
              </a:r>
            </a:p>
          </p:txBody>
        </p:sp>
        <p:pic>
          <p:nvPicPr>
            <p:cNvPr id="27" name="Immagine 26">
              <a:extLst>
                <a:ext uri="{FF2B5EF4-FFF2-40B4-BE49-F238E27FC236}">
                  <a16:creationId xmlns:a16="http://schemas.microsoft.com/office/drawing/2014/main" id="{358A30AA-C731-B8E5-2AA5-1B355DC92AEB}"/>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17841" y="4686820"/>
              <a:ext cx="1016895" cy="375637"/>
            </a:xfrm>
            <a:prstGeom prst="rect">
              <a:avLst/>
            </a:prstGeom>
          </p:spPr>
        </p:pic>
        <p:pic>
          <p:nvPicPr>
            <p:cNvPr id="28" name="Immagine 27">
              <a:extLst>
                <a:ext uri="{FF2B5EF4-FFF2-40B4-BE49-F238E27FC236}">
                  <a16:creationId xmlns:a16="http://schemas.microsoft.com/office/drawing/2014/main" id="{682BE03C-D18F-AA8A-2358-92E4524463A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2092071" y="4861789"/>
              <a:ext cx="926410" cy="130905"/>
            </a:xfrm>
            <a:prstGeom prst="rect">
              <a:avLst/>
            </a:prstGeom>
          </p:spPr>
        </p:pic>
      </p:grpSp>
    </p:spTree>
    <p:extLst>
      <p:ext uri="{BB962C8B-B14F-4D97-AF65-F5344CB8AC3E}">
        <p14:creationId xmlns:p14="http://schemas.microsoft.com/office/powerpoint/2010/main" val="78214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250825" y="1166813"/>
            <a:ext cx="5726113" cy="1101725"/>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3" name="Content Placeholder 2"/>
          <p:cNvSpPr>
            <a:spLocks noGrp="1"/>
          </p:cNvSpPr>
          <p:nvPr>
            <p:ph sz="half" idx="1"/>
          </p:nvPr>
        </p:nvSpPr>
        <p:spPr>
          <a:xfrm>
            <a:off x="250825" y="2392364"/>
            <a:ext cx="3532281" cy="2195512"/>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3890682" y="2392364"/>
            <a:ext cx="3532281" cy="2195512"/>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66854371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250825" y="1166813"/>
            <a:ext cx="5726113" cy="1101725"/>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3" name="Content Placeholder 2"/>
          <p:cNvSpPr>
            <a:spLocks noGrp="1"/>
          </p:cNvSpPr>
          <p:nvPr>
            <p:ph sz="half" idx="1"/>
          </p:nvPr>
        </p:nvSpPr>
        <p:spPr>
          <a:xfrm>
            <a:off x="250825" y="2392363"/>
            <a:ext cx="4357688" cy="2195511"/>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egnaposto immagine 5">
            <a:extLst>
              <a:ext uri="{FF2B5EF4-FFF2-40B4-BE49-F238E27FC236}">
                <a16:creationId xmlns:a16="http://schemas.microsoft.com/office/drawing/2014/main" id="{C7C55CBD-22BD-80BB-B90C-CBED35E16A07}"/>
              </a:ext>
            </a:extLst>
          </p:cNvPr>
          <p:cNvSpPr>
            <a:spLocks noGrp="1"/>
          </p:cNvSpPr>
          <p:nvPr>
            <p:ph type="pic" sz="quarter" idx="10"/>
          </p:nvPr>
        </p:nvSpPr>
        <p:spPr>
          <a:xfrm>
            <a:off x="5343525" y="0"/>
            <a:ext cx="3800475" cy="5143500"/>
          </a:xfrm>
        </p:spPr>
        <p:txBody>
          <a:bodyPr/>
          <a:lstStyle/>
          <a:p>
            <a:endParaRPr lang="it-IT"/>
          </a:p>
        </p:txBody>
      </p:sp>
    </p:spTree>
    <p:extLst>
      <p:ext uri="{BB962C8B-B14F-4D97-AF65-F5344CB8AC3E}">
        <p14:creationId xmlns:p14="http://schemas.microsoft.com/office/powerpoint/2010/main" val="89250911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in alto + 3 colonne testo">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C7C55CBD-22BD-80BB-B90C-CBED35E16A07}"/>
              </a:ext>
            </a:extLst>
          </p:cNvPr>
          <p:cNvSpPr>
            <a:spLocks noGrp="1"/>
          </p:cNvSpPr>
          <p:nvPr>
            <p:ph type="pic" sz="quarter" idx="10"/>
          </p:nvPr>
        </p:nvSpPr>
        <p:spPr>
          <a:xfrm>
            <a:off x="1" y="0"/>
            <a:ext cx="9144000" cy="2139950"/>
          </a:xfrm>
        </p:spPr>
        <p:txBody>
          <a:bodyPr/>
          <a:lstStyle/>
          <a:p>
            <a:endParaRPr lang="it-IT"/>
          </a:p>
        </p:txBody>
      </p:sp>
      <p:sp>
        <p:nvSpPr>
          <p:cNvPr id="2" name="Title 1"/>
          <p:cNvSpPr>
            <a:spLocks noGrp="1"/>
          </p:cNvSpPr>
          <p:nvPr>
            <p:ph type="title"/>
          </p:nvPr>
        </p:nvSpPr>
        <p:spPr>
          <a:xfrm>
            <a:off x="250825" y="1166813"/>
            <a:ext cx="8642350" cy="973137"/>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8" name="Segnaposto testo 7">
            <a:extLst>
              <a:ext uri="{FF2B5EF4-FFF2-40B4-BE49-F238E27FC236}">
                <a16:creationId xmlns:a16="http://schemas.microsoft.com/office/drawing/2014/main" id="{763AC3AB-91B4-49E8-DA78-78FA98108D35}"/>
              </a:ext>
            </a:extLst>
          </p:cNvPr>
          <p:cNvSpPr>
            <a:spLocks noGrp="1"/>
          </p:cNvSpPr>
          <p:nvPr>
            <p:ph type="body" sz="quarter" idx="20"/>
          </p:nvPr>
        </p:nvSpPr>
        <p:spPr>
          <a:xfrm>
            <a:off x="719138" y="2392363"/>
            <a:ext cx="7705725" cy="2195512"/>
          </a:xfrm>
        </p:spPr>
        <p:txBody>
          <a:bodyPr lIns="0" tIns="0" rIns="0" bIns="0" numCol="3"/>
          <a:lstStyle>
            <a:lvl1pPr marL="0" indent="0" algn="l">
              <a:buFont typeface="Arial" panose="020B0604020202020204" pitchFamily="34" charset="0"/>
              <a:buNone/>
              <a:defRPr sz="1100"/>
            </a:lvl1pPr>
            <a:lvl2pPr marL="342900" indent="0" algn="l">
              <a:buFont typeface="Arial" panose="020B0604020202020204" pitchFamily="34" charset="0"/>
              <a:buNone/>
              <a:defRPr sz="1100"/>
            </a:lvl2pPr>
            <a:lvl3pPr marL="685800" indent="0" algn="l">
              <a:buFont typeface="Arial" panose="020B0604020202020204" pitchFamily="34" charset="0"/>
              <a:buNone/>
              <a:defRPr sz="1400"/>
            </a:lvl3pPr>
            <a:lvl4pPr marL="1028700" indent="0" algn="l">
              <a:buFont typeface="Arial" panose="020B0604020202020204" pitchFamily="34" charset="0"/>
              <a:buNone/>
              <a:defRPr sz="1400"/>
            </a:lvl4pPr>
            <a:lvl5pPr marL="1371600" indent="0" algn="l">
              <a:buFont typeface="Arial" panose="020B0604020202020204" pitchFamily="34" charset="0"/>
              <a:buNone/>
              <a:defRPr sz="1400"/>
            </a:lvl5pPr>
          </a:lstStyle>
          <a:p>
            <a:pPr lvl="0"/>
            <a:r>
              <a:rPr lang="it-IT" dirty="0"/>
              <a:t>Fare clic per modificare gli stili del testo dello schema</a:t>
            </a:r>
          </a:p>
        </p:txBody>
      </p:sp>
    </p:spTree>
    <p:extLst>
      <p:ext uri="{BB962C8B-B14F-4D97-AF65-F5344CB8AC3E}">
        <p14:creationId xmlns:p14="http://schemas.microsoft.com/office/powerpoint/2010/main" val="26451458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68807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3colonne+3im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FF100E-83B5-3B1C-0C79-DEBC02837BC5}"/>
              </a:ext>
            </a:extLst>
          </p:cNvPr>
          <p:cNvSpPr>
            <a:spLocks noGrp="1"/>
          </p:cNvSpPr>
          <p:nvPr>
            <p:ph type="title"/>
          </p:nvPr>
        </p:nvSpPr>
        <p:spPr>
          <a:xfrm>
            <a:off x="267315" y="1166813"/>
            <a:ext cx="8609371" cy="902371"/>
          </a:xfrm>
        </p:spPr>
        <p:txBody>
          <a:bodyPr lIns="0" tIns="0" rIns="0" bIns="0" anchor="t" anchorCtr="0"/>
          <a:lstStyle>
            <a:lvl1pPr>
              <a:lnSpc>
                <a:spcPts val="3500"/>
              </a:lnSpc>
              <a:defRPr b="1"/>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5C02E452-20CE-A537-7791-02C947E1F489}"/>
              </a:ext>
            </a:extLst>
          </p:cNvPr>
          <p:cNvSpPr>
            <a:spLocks noGrp="1"/>
          </p:cNvSpPr>
          <p:nvPr>
            <p:ph idx="1"/>
          </p:nvPr>
        </p:nvSpPr>
        <p:spPr>
          <a:xfrm>
            <a:off x="252568" y="2139950"/>
            <a:ext cx="2803715" cy="670494"/>
          </a:xfrm>
        </p:spPr>
        <p:txBody>
          <a:bodyPr lIns="0" tIns="0" rIns="0" bIns="0" anchor="t" anchorCtr="0"/>
          <a:lstStyle/>
          <a:p>
            <a:pPr lvl="0"/>
            <a:r>
              <a:rPr lang="it-IT" dirty="0"/>
              <a:t>Fare clic per modificare gli stili</a:t>
            </a:r>
          </a:p>
        </p:txBody>
      </p:sp>
      <p:sp>
        <p:nvSpPr>
          <p:cNvPr id="4" name="Segnaposto contenuto 2">
            <a:extLst>
              <a:ext uri="{FF2B5EF4-FFF2-40B4-BE49-F238E27FC236}">
                <a16:creationId xmlns:a16="http://schemas.microsoft.com/office/drawing/2014/main" id="{6F87AFE0-7542-9F46-9C23-2FE598DE6C96}"/>
              </a:ext>
            </a:extLst>
          </p:cNvPr>
          <p:cNvSpPr>
            <a:spLocks noGrp="1"/>
          </p:cNvSpPr>
          <p:nvPr>
            <p:ph idx="14"/>
          </p:nvPr>
        </p:nvSpPr>
        <p:spPr>
          <a:xfrm>
            <a:off x="3167218" y="2139950"/>
            <a:ext cx="2803715" cy="670494"/>
          </a:xfrm>
        </p:spPr>
        <p:txBody>
          <a:bodyPr lIns="0" tIns="0" rIns="0" bIns="0" anchor="t" anchorCtr="0"/>
          <a:lstStyle/>
          <a:p>
            <a:pPr lvl="0"/>
            <a:r>
              <a:rPr lang="it-IT" dirty="0"/>
              <a:t>Fare clic per modificare gli stili</a:t>
            </a:r>
          </a:p>
        </p:txBody>
      </p:sp>
      <p:sp>
        <p:nvSpPr>
          <p:cNvPr id="9" name="Segnaposto contenuto 2">
            <a:extLst>
              <a:ext uri="{FF2B5EF4-FFF2-40B4-BE49-F238E27FC236}">
                <a16:creationId xmlns:a16="http://schemas.microsoft.com/office/drawing/2014/main" id="{A3D586BF-36D5-F765-9DF2-DC444460993F}"/>
              </a:ext>
            </a:extLst>
          </p:cNvPr>
          <p:cNvSpPr>
            <a:spLocks noGrp="1"/>
          </p:cNvSpPr>
          <p:nvPr>
            <p:ph idx="16"/>
          </p:nvPr>
        </p:nvSpPr>
        <p:spPr>
          <a:xfrm>
            <a:off x="6081868" y="2139950"/>
            <a:ext cx="2803715" cy="670494"/>
          </a:xfrm>
        </p:spPr>
        <p:txBody>
          <a:bodyPr lIns="0" tIns="0" rIns="0" bIns="0" anchor="t" anchorCtr="0"/>
          <a:lstStyle/>
          <a:p>
            <a:pPr lvl="0"/>
            <a:r>
              <a:rPr lang="it-IT" dirty="0"/>
              <a:t>Fare clic per modificare gli stili</a:t>
            </a:r>
          </a:p>
        </p:txBody>
      </p:sp>
      <p:sp>
        <p:nvSpPr>
          <p:cNvPr id="11" name="Segnaposto contenuto 2">
            <a:extLst>
              <a:ext uri="{FF2B5EF4-FFF2-40B4-BE49-F238E27FC236}">
                <a16:creationId xmlns:a16="http://schemas.microsoft.com/office/drawing/2014/main" id="{18082D11-EC3A-A240-B2E1-F0A5B9E791A4}"/>
              </a:ext>
            </a:extLst>
          </p:cNvPr>
          <p:cNvSpPr>
            <a:spLocks noGrp="1"/>
          </p:cNvSpPr>
          <p:nvPr>
            <p:ph idx="17"/>
          </p:nvPr>
        </p:nvSpPr>
        <p:spPr>
          <a:xfrm>
            <a:off x="252568" y="3525192"/>
            <a:ext cx="2803715" cy="1062684"/>
          </a:xfrm>
        </p:spPr>
        <p:txBody>
          <a:bodyPr lIns="0" tIns="0" rIns="0" bIns="0" anchor="t" anchorCtr="0"/>
          <a:lstStyle>
            <a:lvl1pPr>
              <a:defRPr sz="900">
                <a:solidFill>
                  <a:schemeClr val="accent5"/>
                </a:solidFill>
              </a:defRPr>
            </a:lvl1pPr>
            <a:lvl2pPr>
              <a:defRPr sz="900">
                <a:solidFill>
                  <a:schemeClr val="accent5"/>
                </a:solidFill>
              </a:defRPr>
            </a:lvl2pPr>
            <a:lvl3pPr>
              <a:defRPr sz="900">
                <a:solidFill>
                  <a:schemeClr val="accent5"/>
                </a:solidFill>
              </a:defRPr>
            </a:lvl3pPr>
            <a:lvl4pPr>
              <a:defRPr sz="900">
                <a:solidFill>
                  <a:schemeClr val="accent5"/>
                </a:solidFill>
              </a:defRPr>
            </a:lvl4pPr>
            <a:lvl5pPr>
              <a:defRPr sz="900">
                <a:solidFill>
                  <a:schemeClr val="accent5"/>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2" name="Segnaposto contenuto 2">
            <a:extLst>
              <a:ext uri="{FF2B5EF4-FFF2-40B4-BE49-F238E27FC236}">
                <a16:creationId xmlns:a16="http://schemas.microsoft.com/office/drawing/2014/main" id="{58289869-566B-A543-8D6A-132A0D50D207}"/>
              </a:ext>
            </a:extLst>
          </p:cNvPr>
          <p:cNvSpPr>
            <a:spLocks noGrp="1"/>
          </p:cNvSpPr>
          <p:nvPr>
            <p:ph idx="18"/>
          </p:nvPr>
        </p:nvSpPr>
        <p:spPr>
          <a:xfrm>
            <a:off x="3167218" y="3525192"/>
            <a:ext cx="2803715" cy="1062684"/>
          </a:xfrm>
        </p:spPr>
        <p:txBody>
          <a:bodyPr lIns="0" tIns="0" rIns="0" bIns="0" anchor="t" anchorCtr="0"/>
          <a:lstStyle>
            <a:lvl1pPr>
              <a:defRPr sz="900">
                <a:solidFill>
                  <a:schemeClr val="accent5"/>
                </a:solidFill>
              </a:defRPr>
            </a:lvl1pPr>
            <a:lvl2pPr>
              <a:defRPr sz="900">
                <a:solidFill>
                  <a:schemeClr val="accent5"/>
                </a:solidFill>
              </a:defRPr>
            </a:lvl2pPr>
            <a:lvl3pPr>
              <a:defRPr sz="900">
                <a:solidFill>
                  <a:schemeClr val="accent5"/>
                </a:solidFill>
              </a:defRPr>
            </a:lvl3pPr>
            <a:lvl4pPr>
              <a:defRPr sz="900">
                <a:solidFill>
                  <a:schemeClr val="accent5"/>
                </a:solidFill>
              </a:defRPr>
            </a:lvl4pPr>
            <a:lvl5pPr>
              <a:defRPr sz="900">
                <a:solidFill>
                  <a:schemeClr val="accent5"/>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13" name="Segnaposto contenuto 2">
            <a:extLst>
              <a:ext uri="{FF2B5EF4-FFF2-40B4-BE49-F238E27FC236}">
                <a16:creationId xmlns:a16="http://schemas.microsoft.com/office/drawing/2014/main" id="{297723FE-AC46-3A41-AC06-765343FE1A54}"/>
              </a:ext>
            </a:extLst>
          </p:cNvPr>
          <p:cNvSpPr>
            <a:spLocks noGrp="1"/>
          </p:cNvSpPr>
          <p:nvPr>
            <p:ph idx="19"/>
          </p:nvPr>
        </p:nvSpPr>
        <p:spPr>
          <a:xfrm>
            <a:off x="6081868" y="3525192"/>
            <a:ext cx="2803715" cy="1062684"/>
          </a:xfrm>
        </p:spPr>
        <p:txBody>
          <a:bodyPr lIns="0" tIns="0" rIns="0" bIns="0" anchor="t" anchorCtr="0"/>
          <a:lstStyle>
            <a:lvl1pPr>
              <a:defRPr sz="900">
                <a:solidFill>
                  <a:schemeClr val="accent5"/>
                </a:solidFill>
              </a:defRPr>
            </a:lvl1pPr>
            <a:lvl2pPr>
              <a:defRPr sz="900">
                <a:solidFill>
                  <a:schemeClr val="accent5"/>
                </a:solidFill>
              </a:defRPr>
            </a:lvl2pPr>
            <a:lvl3pPr>
              <a:defRPr sz="900">
                <a:solidFill>
                  <a:schemeClr val="accent5"/>
                </a:solidFill>
              </a:defRPr>
            </a:lvl3pPr>
            <a:lvl4pPr>
              <a:defRPr sz="900">
                <a:solidFill>
                  <a:schemeClr val="accent5"/>
                </a:solidFill>
              </a:defRPr>
            </a:lvl4pPr>
            <a:lvl5pPr>
              <a:defRPr sz="900">
                <a:solidFill>
                  <a:schemeClr val="accent5"/>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8" name="Segnaposto testo 7">
            <a:extLst>
              <a:ext uri="{FF2B5EF4-FFF2-40B4-BE49-F238E27FC236}">
                <a16:creationId xmlns:a16="http://schemas.microsoft.com/office/drawing/2014/main" id="{A28C1445-31ED-DB49-7A62-BCC414F3B9B7}"/>
              </a:ext>
            </a:extLst>
          </p:cNvPr>
          <p:cNvSpPr>
            <a:spLocks noGrp="1"/>
          </p:cNvSpPr>
          <p:nvPr>
            <p:ph type="body" sz="quarter" idx="20"/>
          </p:nvPr>
        </p:nvSpPr>
        <p:spPr>
          <a:xfrm>
            <a:off x="250825" y="2800172"/>
            <a:ext cx="2805113" cy="577850"/>
          </a:xfrm>
        </p:spPr>
        <p:txBody>
          <a:bodyPr lIns="0" tIns="0" rIns="0" bIns="0"/>
          <a:lstStyle>
            <a:lvl1pPr marL="0" indent="0" algn="l">
              <a:buFont typeface="Arial" panose="020B0604020202020204" pitchFamily="34" charset="0"/>
              <a:buNone/>
              <a:defRPr sz="1400"/>
            </a:lvl1pPr>
            <a:lvl2pPr marL="342900" indent="0" algn="l">
              <a:buFont typeface="Arial" panose="020B0604020202020204" pitchFamily="34" charset="0"/>
              <a:buNone/>
              <a:defRPr sz="1400"/>
            </a:lvl2pPr>
            <a:lvl3pPr marL="685800" indent="0" algn="l">
              <a:buFont typeface="Arial" panose="020B0604020202020204" pitchFamily="34" charset="0"/>
              <a:buNone/>
              <a:defRPr sz="1400"/>
            </a:lvl3pPr>
            <a:lvl4pPr marL="1028700" indent="0" algn="l">
              <a:buFont typeface="Arial" panose="020B0604020202020204" pitchFamily="34" charset="0"/>
              <a:buNone/>
              <a:defRPr sz="1400"/>
            </a:lvl4pPr>
            <a:lvl5pPr marL="1371600" indent="0" algn="l">
              <a:buFont typeface="Arial" panose="020B0604020202020204" pitchFamily="34" charset="0"/>
              <a:buNone/>
              <a:defRPr sz="1400"/>
            </a:lvl5pPr>
          </a:lstStyle>
          <a:p>
            <a:pPr lvl="0"/>
            <a:r>
              <a:rPr lang="it-IT" dirty="0"/>
              <a:t>Fare clic per modificare gli stili del testo dello schema</a:t>
            </a:r>
          </a:p>
          <a:p>
            <a:pPr lvl="1"/>
            <a:r>
              <a:rPr lang="it-IT" dirty="0"/>
              <a:t>Secondo livello</a:t>
            </a:r>
          </a:p>
        </p:txBody>
      </p:sp>
      <p:sp>
        <p:nvSpPr>
          <p:cNvPr id="16" name="Segnaposto testo 15">
            <a:extLst>
              <a:ext uri="{FF2B5EF4-FFF2-40B4-BE49-F238E27FC236}">
                <a16:creationId xmlns:a16="http://schemas.microsoft.com/office/drawing/2014/main" id="{1C21F5C0-6896-8FC6-8DEA-473068B2F959}"/>
              </a:ext>
            </a:extLst>
          </p:cNvPr>
          <p:cNvSpPr>
            <a:spLocks noGrp="1"/>
          </p:cNvSpPr>
          <p:nvPr>
            <p:ph type="body" sz="quarter" idx="21"/>
          </p:nvPr>
        </p:nvSpPr>
        <p:spPr>
          <a:xfrm>
            <a:off x="3167063" y="2800172"/>
            <a:ext cx="2803525" cy="584200"/>
          </a:xfrm>
        </p:spPr>
        <p:txBody>
          <a:bodyPr lIns="0" tIns="0" rIns="0" bIns="0"/>
          <a:lstStyle>
            <a:lvl1pPr marL="0" indent="0" algn="l">
              <a:buNone/>
              <a:defRPr sz="1400"/>
            </a:lvl1pPr>
            <a:lvl2pPr marL="342900" indent="0" algn="l">
              <a:buNone/>
              <a:defRPr sz="1400"/>
            </a:lvl2pPr>
            <a:lvl3pPr marL="685800" indent="0" algn="l">
              <a:buNone/>
              <a:defRPr sz="1400"/>
            </a:lvl3pPr>
            <a:lvl4pPr marL="1028700" indent="0" algn="l">
              <a:buNone/>
              <a:defRPr sz="1400"/>
            </a:lvl4pPr>
            <a:lvl5pPr marL="1371600" indent="0" algn="l">
              <a:buNone/>
              <a:defRPr sz="1400"/>
            </a:lvl5pPr>
          </a:lstStyle>
          <a:p>
            <a:pPr lvl="0"/>
            <a:r>
              <a:rPr lang="it-IT" dirty="0"/>
              <a:t>Fare clic per modificare gli stili del testo dello schema</a:t>
            </a:r>
          </a:p>
          <a:p>
            <a:pPr lvl="1"/>
            <a:r>
              <a:rPr lang="it-IT" dirty="0"/>
              <a:t>Secondo livello</a:t>
            </a:r>
          </a:p>
        </p:txBody>
      </p:sp>
      <p:sp>
        <p:nvSpPr>
          <p:cNvPr id="18" name="Segnaposto testo 17">
            <a:extLst>
              <a:ext uri="{FF2B5EF4-FFF2-40B4-BE49-F238E27FC236}">
                <a16:creationId xmlns:a16="http://schemas.microsoft.com/office/drawing/2014/main" id="{6489CF64-F6EA-DBED-6F34-72F648C3C357}"/>
              </a:ext>
            </a:extLst>
          </p:cNvPr>
          <p:cNvSpPr>
            <a:spLocks noGrp="1"/>
          </p:cNvSpPr>
          <p:nvPr>
            <p:ph type="body" sz="quarter" idx="22"/>
          </p:nvPr>
        </p:nvSpPr>
        <p:spPr>
          <a:xfrm>
            <a:off x="6081713" y="2800172"/>
            <a:ext cx="2811462" cy="604838"/>
          </a:xfrm>
        </p:spPr>
        <p:txBody>
          <a:bodyPr lIns="0" tIns="0" rIns="0" bIns="0"/>
          <a:lstStyle>
            <a:lvl1pPr marL="0" indent="0" algn="l">
              <a:buNone/>
              <a:defRPr sz="1400"/>
            </a:lvl1pPr>
            <a:lvl2pPr marL="342900" indent="0" algn="l">
              <a:buNone/>
              <a:defRPr sz="1400"/>
            </a:lvl2pPr>
            <a:lvl3pPr marL="685800" indent="0" algn="l">
              <a:buNone/>
              <a:defRPr sz="1400"/>
            </a:lvl3pPr>
            <a:lvl4pPr marL="1028700" indent="0" algn="l">
              <a:buNone/>
              <a:defRPr sz="1400"/>
            </a:lvl4pPr>
            <a:lvl5pPr marL="1371600" indent="0" algn="l">
              <a:buNone/>
              <a:defRPr sz="1400"/>
            </a:lvl5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404371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166813"/>
            <a:ext cx="8642350" cy="973137"/>
          </a:xfrm>
          <a:prstGeom prst="rect">
            <a:avLst/>
          </a:prstGeom>
        </p:spPr>
        <p:txBody>
          <a:bodyPr vert="horz" lIns="91440" tIns="45720" rIns="91440" bIns="45720" rtlCol="0" anchor="ctr">
            <a:no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250825" y="2392364"/>
            <a:ext cx="8642350" cy="2195512"/>
          </a:xfrm>
          <a:prstGeom prst="rect">
            <a:avLst/>
          </a:prstGeom>
        </p:spPr>
        <p:txBody>
          <a:bodyPr vert="horz" lIns="91440" tIns="45720" rIns="91440" bIns="45720" rtlCol="0">
            <a:no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pic>
        <p:nvPicPr>
          <p:cNvPr id="12" name="Immagine 11">
            <a:extLst>
              <a:ext uri="{FF2B5EF4-FFF2-40B4-BE49-F238E27FC236}">
                <a16:creationId xmlns:a16="http://schemas.microsoft.com/office/drawing/2014/main" id="{82117792-2883-2FFA-E9B8-ADDDF7585FBF}"/>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50825" y="243614"/>
            <a:ext cx="1060323" cy="588236"/>
          </a:xfrm>
          <a:prstGeom prst="rect">
            <a:avLst/>
          </a:prstGeom>
        </p:spPr>
      </p:pic>
      <p:grpSp>
        <p:nvGrpSpPr>
          <p:cNvPr id="18" name="Gruppo 17">
            <a:extLst>
              <a:ext uri="{FF2B5EF4-FFF2-40B4-BE49-F238E27FC236}">
                <a16:creationId xmlns:a16="http://schemas.microsoft.com/office/drawing/2014/main" id="{1C059A17-1475-2C1B-2FFC-14CD1CD7459C}"/>
              </a:ext>
            </a:extLst>
          </p:cNvPr>
          <p:cNvGrpSpPr/>
          <p:nvPr userDrawn="1"/>
        </p:nvGrpSpPr>
        <p:grpSpPr>
          <a:xfrm>
            <a:off x="6872317" y="4650906"/>
            <a:ext cx="2055759" cy="530952"/>
            <a:chOff x="6872317" y="4650906"/>
            <a:chExt cx="2055759" cy="530952"/>
          </a:xfrm>
        </p:grpSpPr>
        <p:pic>
          <p:nvPicPr>
            <p:cNvPr id="6" name="Immagine 5">
              <a:extLst>
                <a:ext uri="{FF2B5EF4-FFF2-40B4-BE49-F238E27FC236}">
                  <a16:creationId xmlns:a16="http://schemas.microsoft.com/office/drawing/2014/main" id="{CCF301EB-9C92-A6B4-2A4A-F1C081D07DDE}"/>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8397124" y="4650906"/>
              <a:ext cx="530952" cy="530952"/>
            </a:xfrm>
            <a:prstGeom prst="rect">
              <a:avLst/>
            </a:prstGeom>
          </p:spPr>
        </p:pic>
        <p:sp>
          <p:nvSpPr>
            <p:cNvPr id="7" name="Text Placeholder 3">
              <a:extLst>
                <a:ext uri="{FF2B5EF4-FFF2-40B4-BE49-F238E27FC236}">
                  <a16:creationId xmlns:a16="http://schemas.microsoft.com/office/drawing/2014/main" id="{29C50DCD-E480-C68B-4159-CA02D766BF8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a:t>CONFERENCE ORGANIZERS</a:t>
              </a:r>
              <a:endParaRPr lang="it-IT" dirty="0"/>
            </a:p>
          </p:txBody>
        </p:sp>
      </p:grpSp>
      <p:grpSp>
        <p:nvGrpSpPr>
          <p:cNvPr id="17" name="Gruppo 16">
            <a:extLst>
              <a:ext uri="{FF2B5EF4-FFF2-40B4-BE49-F238E27FC236}">
                <a16:creationId xmlns:a16="http://schemas.microsoft.com/office/drawing/2014/main" id="{BEF16EAC-A3F7-F820-9B86-08CC1F6B3CE1}"/>
              </a:ext>
            </a:extLst>
          </p:cNvPr>
          <p:cNvGrpSpPr/>
          <p:nvPr userDrawn="1"/>
        </p:nvGrpSpPr>
        <p:grpSpPr>
          <a:xfrm>
            <a:off x="160207" y="4687200"/>
            <a:ext cx="2857803" cy="375011"/>
            <a:chOff x="160207" y="4702709"/>
            <a:chExt cx="2857803" cy="375011"/>
          </a:xfrm>
        </p:grpSpPr>
        <p:sp>
          <p:nvSpPr>
            <p:cNvPr id="8" name="Text Placeholder 3">
              <a:extLst>
                <a:ext uri="{FF2B5EF4-FFF2-40B4-BE49-F238E27FC236}">
                  <a16:creationId xmlns:a16="http://schemas.microsoft.com/office/drawing/2014/main" id="{7162E242-C8D3-7964-A88C-3D57D5C0C795}"/>
                </a:ext>
              </a:extLst>
            </p:cNvPr>
            <p:cNvSpPr txBox="1">
              <a:spLocks/>
            </p:cNvSpPr>
            <p:nvPr userDrawn="1"/>
          </p:nvSpPr>
          <p:spPr>
            <a:xfrm>
              <a:off x="160207" y="4745909"/>
              <a:ext cx="1429696"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t>ORGANIZERS</a:t>
              </a:r>
            </a:p>
          </p:txBody>
        </p:sp>
        <p:pic>
          <p:nvPicPr>
            <p:cNvPr id="9" name="Immagine 8">
              <a:extLst>
                <a:ext uri="{FF2B5EF4-FFF2-40B4-BE49-F238E27FC236}">
                  <a16:creationId xmlns:a16="http://schemas.microsoft.com/office/drawing/2014/main" id="{055698CF-98FE-F4CC-921A-0D0ABE57CCB2}"/>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1018800" y="4702709"/>
              <a:ext cx="1015200" cy="375011"/>
            </a:xfrm>
            <a:prstGeom prst="rect">
              <a:avLst/>
            </a:prstGeom>
          </p:spPr>
        </p:pic>
        <p:pic>
          <p:nvPicPr>
            <p:cNvPr id="10" name="Immagine 9">
              <a:extLst>
                <a:ext uri="{FF2B5EF4-FFF2-40B4-BE49-F238E27FC236}">
                  <a16:creationId xmlns:a16="http://schemas.microsoft.com/office/drawing/2014/main" id="{C771EA30-CB2F-CBDE-0581-EA1E86A4F809}"/>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2091600" y="4702709"/>
              <a:ext cx="926410" cy="367255"/>
            </a:xfrm>
            <a:prstGeom prst="rect">
              <a:avLst/>
            </a:prstGeom>
          </p:spPr>
        </p:pic>
      </p:grpSp>
      <p:cxnSp>
        <p:nvCxnSpPr>
          <p:cNvPr id="13" name="Connettore 1 12">
            <a:extLst>
              <a:ext uri="{FF2B5EF4-FFF2-40B4-BE49-F238E27FC236}">
                <a16:creationId xmlns:a16="http://schemas.microsoft.com/office/drawing/2014/main" id="{F22FD1F9-807C-C0B9-7E15-7E27305A0CE5}"/>
              </a:ext>
            </a:extLst>
          </p:cNvPr>
          <p:cNvCxnSpPr>
            <a:cxnSpLocks/>
          </p:cNvCxnSpPr>
          <p:nvPr userDrawn="1"/>
        </p:nvCxnSpPr>
        <p:spPr>
          <a:xfrm>
            <a:off x="250825" y="4659313"/>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9806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701" r:id="rId4"/>
    <p:sldLayoutId id="2147483681" r:id="rId5"/>
    <p:sldLayoutId id="2147483699" r:id="rId6"/>
    <p:sldLayoutId id="2147483700" r:id="rId7"/>
    <p:sldLayoutId id="2147483684" r:id="rId8"/>
    <p:sldLayoutId id="2147483692" r:id="rId9"/>
    <p:sldLayoutId id="2147483683" r:id="rId10"/>
    <p:sldLayoutId id="2147483698" r:id="rId11"/>
    <p:sldLayoutId id="2147483702" r:id="rId12"/>
  </p:sldLayoutIdLst>
  <p:hf hdr="0"/>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7" userDrawn="1">
          <p15:clr>
            <a:srgbClr val="F26B43"/>
          </p15:clr>
        </p15:guide>
        <p15:guide id="3" pos="158" userDrawn="1">
          <p15:clr>
            <a:srgbClr val="F26B43"/>
          </p15:clr>
        </p15:guide>
        <p15:guide id="4" pos="5602" userDrawn="1">
          <p15:clr>
            <a:srgbClr val="F26B43"/>
          </p15:clr>
        </p15:guide>
        <p15:guide id="5" orient="horz" pos="146" userDrawn="1">
          <p15:clr>
            <a:srgbClr val="F26B43"/>
          </p15:clr>
        </p15:guide>
        <p15:guide id="6" orient="horz" pos="3094" userDrawn="1">
          <p15:clr>
            <a:srgbClr val="F26B43"/>
          </p15:clr>
        </p15:guide>
        <p15:guide id="7" pos="2653" userDrawn="1">
          <p15:clr>
            <a:srgbClr val="F26B43"/>
          </p15:clr>
        </p15:guide>
        <p15:guide id="8" orient="horz" pos="1348" userDrawn="1">
          <p15:clr>
            <a:srgbClr val="F26B43"/>
          </p15:clr>
        </p15:guide>
        <p15:guide id="9" pos="3765" userDrawn="1">
          <p15:clr>
            <a:srgbClr val="F26B43"/>
          </p15:clr>
        </p15:guide>
        <p15:guide id="10" orient="horz" pos="531" userDrawn="1">
          <p15:clr>
            <a:srgbClr val="F26B43"/>
          </p15:clr>
        </p15:guide>
        <p15:guide id="12" pos="2903" userDrawn="1">
          <p15:clr>
            <a:srgbClr val="F26B43"/>
          </p15:clr>
        </p15:guide>
        <p15:guide id="13" orient="horz" pos="735" userDrawn="1">
          <p15:clr>
            <a:srgbClr val="F26B43"/>
          </p15:clr>
        </p15:guide>
        <p15:guide id="16" orient="horz" pos="2890" userDrawn="1">
          <p15:clr>
            <a:srgbClr val="F26B43"/>
          </p15:clr>
        </p15:guide>
        <p15:guide id="17" orient="horz" pos="2935" userDrawn="1">
          <p15:clr>
            <a:srgbClr val="F26B43"/>
          </p15:clr>
        </p15:guide>
        <p15:guide id="18" pos="453" userDrawn="1">
          <p15:clr>
            <a:srgbClr val="F26B43"/>
          </p15:clr>
        </p15:guide>
        <p15:guide id="19" pos="5307" userDrawn="1">
          <p15:clr>
            <a:srgbClr val="F26B43"/>
          </p15:clr>
        </p15:guide>
        <p15:guide id="20"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industrialvalvesummit.com/"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info@industrialvalvesummit.com"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www.valvecampus.com/" TargetMode="External"/><Relationship Id="rId5" Type="http://schemas.openxmlformats.org/officeDocument/2006/relationships/hyperlink" Target="mailto:segreteria@valvecampus.com" TargetMode="External"/><Relationship Id="rId4" Type="http://schemas.openxmlformats.org/officeDocument/2006/relationships/hyperlink" Target="https://industrialvalvesummit.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F174D2F-A0F4-79C8-E119-E565BE5E0169}"/>
              </a:ext>
            </a:extLst>
          </p:cNvPr>
          <p:cNvSpPr>
            <a:spLocks noGrp="1"/>
          </p:cNvSpPr>
          <p:nvPr>
            <p:ph type="body" sz="quarter" idx="10"/>
          </p:nvPr>
        </p:nvSpPr>
        <p:spPr>
          <a:xfrm>
            <a:off x="4572000" y="2109865"/>
            <a:ext cx="4324350" cy="2510246"/>
          </a:xfrm>
        </p:spPr>
        <p:txBody>
          <a:bodyPr/>
          <a:lstStyle/>
          <a:p>
            <a:pPr>
              <a:lnSpc>
                <a:spcPct val="100000"/>
              </a:lnSpc>
            </a:pPr>
            <a:r>
              <a:rPr lang="it-IT" sz="3200" spc="0" dirty="0"/>
              <a:t>Presentation of an instrumentation device for a valve monitoring</a:t>
            </a:r>
          </a:p>
        </p:txBody>
      </p:sp>
      <p:sp>
        <p:nvSpPr>
          <p:cNvPr id="5" name="Segnaposto testo 6">
            <a:extLst>
              <a:ext uri="{FF2B5EF4-FFF2-40B4-BE49-F238E27FC236}">
                <a16:creationId xmlns:a16="http://schemas.microsoft.com/office/drawing/2014/main" id="{16C57FAC-F0BC-6134-A643-67B193141234}"/>
              </a:ext>
            </a:extLst>
          </p:cNvPr>
          <p:cNvSpPr>
            <a:spLocks noGrp="1"/>
          </p:cNvSpPr>
          <p:nvPr>
            <p:ph type="body" sz="half" idx="2"/>
          </p:nvPr>
        </p:nvSpPr>
        <p:spPr>
          <a:xfrm>
            <a:off x="162170" y="4192238"/>
            <a:ext cx="1242560" cy="275259"/>
          </a:xfrm>
        </p:spPr>
        <p:txBody>
          <a:bodyPr/>
          <a:lstStyle/>
          <a:p>
            <a:pPr lvl="0"/>
            <a:r>
              <a:rPr lang="it-IT" dirty="0"/>
              <a:t>CONFERENCE </a:t>
            </a:r>
          </a:p>
          <a:p>
            <a:pPr lvl="0"/>
            <a:r>
              <a:rPr lang="it-IT" dirty="0"/>
              <a:t>ORGANIZERS</a:t>
            </a:r>
          </a:p>
        </p:txBody>
      </p:sp>
    </p:spTree>
    <p:extLst>
      <p:ext uri="{BB962C8B-B14F-4D97-AF65-F5344CB8AC3E}">
        <p14:creationId xmlns:p14="http://schemas.microsoft.com/office/powerpoint/2010/main" val="284968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42963"/>
            <a:ext cx="7181699" cy="947329"/>
          </a:xfrm>
        </p:spPr>
        <p:txBody>
          <a:bodyPr/>
          <a:lstStyle/>
          <a:p>
            <a:r>
              <a:rPr lang="it-IT" sz="2800" dirty="0"/>
              <a:t>Instrumentation solutions : temperature measurement</a:t>
            </a:r>
          </a:p>
        </p:txBody>
      </p:sp>
      <p:sp>
        <p:nvSpPr>
          <p:cNvPr id="3" name="Segnaposto contenuto 5">
            <a:extLst>
              <a:ext uri="{FF2B5EF4-FFF2-40B4-BE49-F238E27FC236}">
                <a16:creationId xmlns:a16="http://schemas.microsoft.com/office/drawing/2014/main" id="{D0523FCD-EF43-B46A-C93D-3E431EFBD719}"/>
              </a:ext>
            </a:extLst>
          </p:cNvPr>
          <p:cNvSpPr txBox="1">
            <a:spLocks/>
          </p:cNvSpPr>
          <p:nvPr/>
        </p:nvSpPr>
        <p:spPr>
          <a:xfrm>
            <a:off x="212623" y="1790292"/>
            <a:ext cx="8718754" cy="1113676"/>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dirty="0">
                <a:solidFill>
                  <a:schemeClr val="tx1"/>
                </a:solidFill>
              </a:rPr>
              <a:t>Search for temperature sensors for a range of -10 / 70 °C with few geometric constraints and ATEX certification.</a:t>
            </a:r>
          </a:p>
          <a:p>
            <a:pPr>
              <a:lnSpc>
                <a:spcPct val="100000"/>
              </a:lnSpc>
              <a:spcBef>
                <a:spcPts val="0"/>
              </a:spcBef>
            </a:pPr>
            <a:r>
              <a:rPr lang="en-US" sz="1400" dirty="0">
                <a:solidFill>
                  <a:schemeClr val="tx1"/>
                </a:solidFill>
              </a:rPr>
              <a:t>Many solutions identified.</a:t>
            </a:r>
          </a:p>
          <a:p>
            <a:pPr>
              <a:lnSpc>
                <a:spcPct val="100000"/>
              </a:lnSpc>
              <a:spcBef>
                <a:spcPts val="0"/>
              </a:spcBef>
            </a:pPr>
            <a:r>
              <a:rPr lang="en-US" sz="1400" dirty="0">
                <a:solidFill>
                  <a:schemeClr val="tx1"/>
                </a:solidFill>
              </a:rPr>
              <a:t>Choice of a solution offered by the supplier of the wireless communication system : Resistance Temperature Detector and associated transmitter.</a:t>
            </a:r>
          </a:p>
        </p:txBody>
      </p:sp>
      <p:pic>
        <p:nvPicPr>
          <p:cNvPr id="6" name="Image 5" descr="Une image contenant câble&#10;&#10;Description générée automatiquement">
            <a:extLst>
              <a:ext uri="{FF2B5EF4-FFF2-40B4-BE49-F238E27FC236}">
                <a16:creationId xmlns:a16="http://schemas.microsoft.com/office/drawing/2014/main" id="{47584666-5CCD-F7F7-6A3C-EAC9A5C1A8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3858513" y="1828325"/>
            <a:ext cx="665292" cy="3427822"/>
          </a:xfrm>
          <a:prstGeom prst="rect">
            <a:avLst/>
          </a:prstGeom>
        </p:spPr>
      </p:pic>
    </p:spTree>
    <p:extLst>
      <p:ext uri="{BB962C8B-B14F-4D97-AF65-F5344CB8AC3E}">
        <p14:creationId xmlns:p14="http://schemas.microsoft.com/office/powerpoint/2010/main" val="321803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42963"/>
            <a:ext cx="7181699" cy="947329"/>
          </a:xfrm>
        </p:spPr>
        <p:txBody>
          <a:bodyPr/>
          <a:lstStyle/>
          <a:p>
            <a:r>
              <a:rPr lang="it-IT" sz="2800" dirty="0"/>
              <a:t>Instrumentation solutions : gas detection</a:t>
            </a:r>
          </a:p>
        </p:txBody>
      </p:sp>
      <p:sp>
        <p:nvSpPr>
          <p:cNvPr id="3" name="Segnaposto contenuto 5">
            <a:extLst>
              <a:ext uri="{FF2B5EF4-FFF2-40B4-BE49-F238E27FC236}">
                <a16:creationId xmlns:a16="http://schemas.microsoft.com/office/drawing/2014/main" id="{D0523FCD-EF43-B46A-C93D-3E431EFBD719}"/>
              </a:ext>
            </a:extLst>
          </p:cNvPr>
          <p:cNvSpPr txBox="1">
            <a:spLocks/>
          </p:cNvSpPr>
          <p:nvPr/>
        </p:nvSpPr>
        <p:spPr>
          <a:xfrm>
            <a:off x="207964" y="1568132"/>
            <a:ext cx="6673128" cy="2931440"/>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dirty="0">
                <a:solidFill>
                  <a:schemeClr val="tx1"/>
                </a:solidFill>
              </a:rPr>
              <a:t>Search for gas detectors for methane in concentrations of 50 to 500 ppm, giving preference to the least bulky sensors with an analog output proportional to the gas concentration (rather than those with a switching output).</a:t>
            </a:r>
          </a:p>
          <a:p>
            <a:pPr>
              <a:lnSpc>
                <a:spcPct val="100000"/>
              </a:lnSpc>
              <a:spcBef>
                <a:spcPts val="0"/>
              </a:spcBef>
            </a:pPr>
            <a:r>
              <a:rPr lang="en-US" sz="1400" dirty="0">
                <a:solidFill>
                  <a:schemeClr val="tx1"/>
                </a:solidFill>
              </a:rPr>
              <a:t>Research carried out on commercial detectors available in ATEX versions for the following gases: Methane (CH</a:t>
            </a:r>
            <a:r>
              <a:rPr lang="en-US" sz="1400" baseline="-25000" dirty="0">
                <a:solidFill>
                  <a:schemeClr val="tx1"/>
                </a:solidFill>
              </a:rPr>
              <a:t>4</a:t>
            </a:r>
            <a:r>
              <a:rPr lang="en-US" sz="1400" dirty="0">
                <a:solidFill>
                  <a:schemeClr val="tx1"/>
                </a:solidFill>
              </a:rPr>
              <a:t>), Hydrogen (H</a:t>
            </a:r>
            <a:r>
              <a:rPr lang="en-US" sz="1400" baseline="-25000" dirty="0">
                <a:solidFill>
                  <a:schemeClr val="tx1"/>
                </a:solidFill>
              </a:rPr>
              <a:t>2</a:t>
            </a:r>
            <a:r>
              <a:rPr lang="en-US" sz="1400" dirty="0">
                <a:solidFill>
                  <a:schemeClr val="tx1"/>
                </a:solidFill>
              </a:rPr>
              <a:t>), Benzene (C</a:t>
            </a:r>
            <a:r>
              <a:rPr lang="en-US" sz="1400" baseline="-25000" dirty="0">
                <a:solidFill>
                  <a:schemeClr val="tx1"/>
                </a:solidFill>
              </a:rPr>
              <a:t>6</a:t>
            </a:r>
            <a:r>
              <a:rPr lang="en-US" sz="1400" dirty="0">
                <a:solidFill>
                  <a:schemeClr val="tx1"/>
                </a:solidFill>
              </a:rPr>
              <a:t>H</a:t>
            </a:r>
            <a:r>
              <a:rPr lang="en-US" sz="1400" baseline="-25000" dirty="0">
                <a:solidFill>
                  <a:schemeClr val="tx1"/>
                </a:solidFill>
              </a:rPr>
              <a:t>6</a:t>
            </a:r>
            <a:r>
              <a:rPr lang="en-US" sz="1400" dirty="0">
                <a:solidFill>
                  <a:schemeClr val="tx1"/>
                </a:solidFill>
              </a:rPr>
              <a:t>), Butadiene (C</a:t>
            </a:r>
            <a:r>
              <a:rPr lang="en-US" sz="1400" baseline="-25000" dirty="0">
                <a:solidFill>
                  <a:schemeClr val="tx1"/>
                </a:solidFill>
              </a:rPr>
              <a:t>4</a:t>
            </a:r>
            <a:r>
              <a:rPr lang="en-US" sz="1400" dirty="0">
                <a:solidFill>
                  <a:schemeClr val="tx1"/>
                </a:solidFill>
              </a:rPr>
              <a:t>H</a:t>
            </a:r>
            <a:r>
              <a:rPr lang="en-US" sz="1400" baseline="-25000" dirty="0">
                <a:solidFill>
                  <a:schemeClr val="tx1"/>
                </a:solidFill>
              </a:rPr>
              <a:t>6</a:t>
            </a:r>
            <a:r>
              <a:rPr lang="en-US" sz="1400" dirty="0">
                <a:solidFill>
                  <a:schemeClr val="tx1"/>
                </a:solidFill>
              </a:rPr>
              <a:t>), Ammonia (NH</a:t>
            </a:r>
            <a:r>
              <a:rPr lang="en-US" sz="1400" baseline="-25000" dirty="0">
                <a:solidFill>
                  <a:schemeClr val="tx1"/>
                </a:solidFill>
              </a:rPr>
              <a:t>3</a:t>
            </a:r>
            <a:r>
              <a:rPr lang="en-US" sz="1400" dirty="0">
                <a:solidFill>
                  <a:schemeClr val="tx1"/>
                </a:solidFill>
              </a:rPr>
              <a:t>).</a:t>
            </a:r>
          </a:p>
          <a:p>
            <a:pPr>
              <a:lnSpc>
                <a:spcPct val="100000"/>
              </a:lnSpc>
              <a:spcBef>
                <a:spcPts val="0"/>
              </a:spcBef>
            </a:pPr>
            <a:r>
              <a:rPr lang="en-US" sz="1400" dirty="0">
                <a:solidFill>
                  <a:schemeClr val="tx1"/>
                </a:solidFill>
              </a:rPr>
              <a:t>Few solutions suitable for methane with range in ppm (and not in % LEL*) and proportional analog output.</a:t>
            </a:r>
          </a:p>
          <a:p>
            <a:pPr>
              <a:lnSpc>
                <a:spcPct val="100000"/>
              </a:lnSpc>
              <a:spcBef>
                <a:spcPts val="0"/>
              </a:spcBef>
            </a:pPr>
            <a:r>
              <a:rPr lang="en-US" sz="1400" dirty="0">
                <a:solidFill>
                  <a:schemeClr val="tx1"/>
                </a:solidFill>
              </a:rPr>
              <a:t>Among the two identified for methane and using semiconductor technology, choice of a solution particularly for its smaller size and ease of supply.</a:t>
            </a:r>
          </a:p>
          <a:p>
            <a:pPr marL="0" indent="0">
              <a:lnSpc>
                <a:spcPct val="100000"/>
              </a:lnSpc>
              <a:spcBef>
                <a:spcPts val="0"/>
              </a:spcBef>
              <a:buNone/>
            </a:pPr>
            <a:r>
              <a:rPr lang="en-US" sz="1050" dirty="0">
                <a:solidFill>
                  <a:schemeClr val="tx1"/>
                </a:solidFill>
              </a:rPr>
              <a:t>      * LEL : Lower Explosive Limit </a:t>
            </a:r>
          </a:p>
        </p:txBody>
      </p:sp>
      <p:pic>
        <p:nvPicPr>
          <p:cNvPr id="8" name="Image 7" descr="Une image contenant machine, Appareils électroniques, compteur&#10;&#10;Description générée automatiquement">
            <a:extLst>
              <a:ext uri="{FF2B5EF4-FFF2-40B4-BE49-F238E27FC236}">
                <a16:creationId xmlns:a16="http://schemas.microsoft.com/office/drawing/2014/main" id="{348C5D59-98B5-17BE-DC9C-488F3431E99D}"/>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99353" l="607" r="97451">
                        <a14:foregroundMark x1="9830" y1="9871" x2="4854" y2="25243"/>
                        <a14:foregroundMark x1="4854" y1="25243" x2="6432" y2="58252"/>
                        <a14:foregroundMark x1="6432" y1="58252" x2="30704" y2="99353"/>
                        <a14:foregroundMark x1="6068" y1="20712" x2="121" y2="4693"/>
                        <a14:foregroundMark x1="121" y1="4693" x2="45267" y2="0"/>
                        <a14:foregroundMark x1="45267" y1="0" x2="62500" y2="324"/>
                        <a14:foregroundMark x1="62500" y1="324" x2="79126" y2="162"/>
                        <a14:foregroundMark x1="79126" y1="162" x2="92840" y2="2104"/>
                        <a14:foregroundMark x1="92840" y1="2104" x2="99636" y2="16505"/>
                        <a14:foregroundMark x1="99636" y1="16505" x2="99515" y2="92233"/>
                        <a14:foregroundMark x1="99515" y1="92233" x2="84951" y2="99676"/>
                        <a14:foregroundMark x1="84951" y1="99676" x2="30097" y2="99515"/>
                        <a14:foregroundMark x1="30097" y1="99515" x2="12621" y2="71683"/>
                        <a14:foregroundMark x1="12621" y1="71683" x2="2063" y2="59871"/>
                        <a14:foregroundMark x1="2063" y1="59871" x2="607" y2="27508"/>
                        <a14:foregroundMark x1="607" y1="27508" x2="5583" y2="19579"/>
                        <a14:foregroundMark x1="11408" y1="14239" x2="11408" y2="14239"/>
                        <a14:foregroundMark x1="6432" y1="4207" x2="6432" y2="4207"/>
                        <a14:foregroundMark x1="12743" y1="0" x2="12743" y2="0"/>
                        <a14:foregroundMark x1="9102" y1="1133" x2="9102" y2="1133"/>
                        <a14:foregroundMark x1="14684" y1="324" x2="14684" y2="324"/>
                        <a14:foregroundMark x1="17597" y1="324" x2="17597" y2="324"/>
                        <a14:foregroundMark x1="31796" y1="2913" x2="31796" y2="2913"/>
                        <a14:foregroundMark x1="13592" y1="30906" x2="13592" y2="30906"/>
                        <a14:foregroundMark x1="12257" y1="50162" x2="12257" y2="50162"/>
                        <a14:foregroundMark x1="12257" y1="50162" x2="12257" y2="50162"/>
                        <a14:foregroundMark x1="10437" y1="41262" x2="14927" y2="50971"/>
                        <a14:foregroundMark x1="27427" y1="83981" x2="27427" y2="83981"/>
                        <a14:foregroundMark x1="57646" y1="84304" x2="57646" y2="84304"/>
                        <a14:foregroundMark x1="64806" y1="82848" x2="64806" y2="82848"/>
                        <a14:foregroundMark x1="64806" y1="82848" x2="75000" y2="77184"/>
                        <a14:foregroundMark x1="56796" y1="88350" x2="80947" y2="68608"/>
                        <a14:foregroundMark x1="67233" y1="92233" x2="87015" y2="79450"/>
                        <a14:foregroundMark x1="90170" y1="85761" x2="90170" y2="85761"/>
                        <a14:foregroundMark x1="95267" y1="88997" x2="95267" y2="88997"/>
                        <a14:foregroundMark x1="97451" y1="77994" x2="97451" y2="77994"/>
                        <a14:foregroundMark x1="95874" y1="36570" x2="95874" y2="36570"/>
                        <a14:foregroundMark x1="95874" y1="36570" x2="95267" y2="28803"/>
                        <a14:backgroundMark x1="3398" y1="77508" x2="14920" y2="77061"/>
                        <a14:backgroundMark x1="18139" y1="82511" x2="21845" y2="91586"/>
                        <a14:backgroundMark x1="21845" y1="91586" x2="850" y2="96926"/>
                        <a14:backgroundMark x1="850" y1="96926" x2="3398" y2="77184"/>
                      </a14:backgroundRemoval>
                    </a14:imgEffect>
                  </a14:imgLayer>
                </a14:imgProps>
              </a:ext>
              <a:ext uri="{28A0092B-C50C-407E-A947-70E740481C1C}">
                <a14:useLocalDpi xmlns:a14="http://schemas.microsoft.com/office/drawing/2010/main"/>
              </a:ext>
            </a:extLst>
          </a:blip>
          <a:stretch>
            <a:fillRect/>
          </a:stretch>
        </p:blipFill>
        <p:spPr>
          <a:xfrm>
            <a:off x="7042835" y="1568132"/>
            <a:ext cx="1893202" cy="1461395"/>
          </a:xfrm>
          <a:prstGeom prst="rect">
            <a:avLst/>
          </a:prstGeom>
        </p:spPr>
      </p:pic>
    </p:spTree>
    <p:extLst>
      <p:ext uri="{BB962C8B-B14F-4D97-AF65-F5344CB8AC3E}">
        <p14:creationId xmlns:p14="http://schemas.microsoft.com/office/powerpoint/2010/main" val="2464444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42963"/>
            <a:ext cx="7181699" cy="947329"/>
          </a:xfrm>
        </p:spPr>
        <p:txBody>
          <a:bodyPr/>
          <a:lstStyle/>
          <a:p>
            <a:pPr>
              <a:lnSpc>
                <a:spcPct val="100000"/>
              </a:lnSpc>
            </a:pPr>
            <a:r>
              <a:rPr lang="it-IT" sz="2800" dirty="0"/>
              <a:t>Instrumentation solutions : Wireless communication system</a:t>
            </a:r>
          </a:p>
        </p:txBody>
      </p:sp>
      <p:sp>
        <p:nvSpPr>
          <p:cNvPr id="3" name="Segnaposto contenuto 5">
            <a:extLst>
              <a:ext uri="{FF2B5EF4-FFF2-40B4-BE49-F238E27FC236}">
                <a16:creationId xmlns:a16="http://schemas.microsoft.com/office/drawing/2014/main" id="{D0523FCD-EF43-B46A-C93D-3E431EFBD719}"/>
              </a:ext>
            </a:extLst>
          </p:cNvPr>
          <p:cNvSpPr txBox="1">
            <a:spLocks/>
          </p:cNvSpPr>
          <p:nvPr/>
        </p:nvSpPr>
        <p:spPr>
          <a:xfrm>
            <a:off x="81482" y="1704442"/>
            <a:ext cx="8971984" cy="1871678"/>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dirty="0">
                <a:solidFill>
                  <a:schemeClr val="tx1"/>
                </a:solidFill>
              </a:rPr>
              <a:t>Search for a wireless communication system for 5 measurement channels without protocol specification, with:</a:t>
            </a:r>
          </a:p>
          <a:p>
            <a:pPr lvl="1">
              <a:lnSpc>
                <a:spcPct val="100000"/>
              </a:lnSpc>
              <a:spcBef>
                <a:spcPts val="0"/>
              </a:spcBef>
            </a:pPr>
            <a:r>
              <a:rPr lang="en-US" sz="1200" dirty="0">
                <a:solidFill>
                  <a:srgbClr val="1D71B8"/>
                </a:solidFill>
              </a:rPr>
              <a:t>Local transmission on site,</a:t>
            </a:r>
          </a:p>
          <a:p>
            <a:pPr lvl="1">
              <a:lnSpc>
                <a:spcPct val="100000"/>
              </a:lnSpc>
              <a:spcBef>
                <a:spcPts val="0"/>
              </a:spcBef>
            </a:pPr>
            <a:r>
              <a:rPr lang="en-US" sz="1200" dirty="0">
                <a:solidFill>
                  <a:srgbClr val="1D71B8"/>
                </a:solidFill>
              </a:rPr>
              <a:t>Wireless transmission distance of at least ten meters,</a:t>
            </a:r>
          </a:p>
          <a:p>
            <a:pPr lvl="1">
              <a:lnSpc>
                <a:spcPct val="100000"/>
              </a:lnSpc>
              <a:spcBef>
                <a:spcPts val="0"/>
              </a:spcBef>
            </a:pPr>
            <a:r>
              <a:rPr lang="en-US" sz="1200" dirty="0">
                <a:solidFill>
                  <a:srgbClr val="1D71B8"/>
                </a:solidFill>
              </a:rPr>
              <a:t>Measurement transmission frequency: at least one measurement per minute for each sensor.</a:t>
            </a:r>
          </a:p>
          <a:p>
            <a:pPr>
              <a:lnSpc>
                <a:spcPct val="100000"/>
              </a:lnSpc>
              <a:spcBef>
                <a:spcPts val="0"/>
              </a:spcBef>
            </a:pPr>
            <a:r>
              <a:rPr lang="en-US" sz="1400" dirty="0">
                <a:solidFill>
                  <a:schemeClr val="tx1"/>
                </a:solidFill>
              </a:rPr>
              <a:t>Transmission of raw measurement signals (no local processing).</a:t>
            </a:r>
          </a:p>
          <a:p>
            <a:pPr>
              <a:lnSpc>
                <a:spcPct val="100000"/>
              </a:lnSpc>
              <a:spcBef>
                <a:spcPts val="0"/>
              </a:spcBef>
            </a:pPr>
            <a:r>
              <a:rPr lang="en-US" sz="1400" dirty="0">
                <a:solidFill>
                  <a:schemeClr val="tx1"/>
                </a:solidFill>
              </a:rPr>
              <a:t>System that can be powered by a nearby energy source (220V or 12/24V).</a:t>
            </a:r>
          </a:p>
          <a:p>
            <a:pPr>
              <a:lnSpc>
                <a:spcPct val="100000"/>
              </a:lnSpc>
              <a:spcBef>
                <a:spcPts val="0"/>
              </a:spcBef>
            </a:pPr>
            <a:r>
              <a:rPr lang="en-US" sz="1400" dirty="0">
                <a:solidFill>
                  <a:schemeClr val="tx1"/>
                </a:solidFill>
              </a:rPr>
              <a:t>Several solutions identified but only one meeting the requirements and having ATEX certification: choice of a system allowing the connection of 5 sensors and communicating via mobile network.</a:t>
            </a:r>
          </a:p>
          <a:p>
            <a:pPr>
              <a:lnSpc>
                <a:spcPct val="100000"/>
              </a:lnSpc>
              <a:spcBef>
                <a:spcPts val="0"/>
              </a:spcBef>
            </a:pPr>
            <a:r>
              <a:rPr lang="en-US" sz="1400" dirty="0">
                <a:solidFill>
                  <a:schemeClr val="tx1"/>
                </a:solidFill>
              </a:rPr>
              <a:t>Use of another antenna with ATEX certification.</a:t>
            </a:r>
          </a:p>
        </p:txBody>
      </p:sp>
      <p:pic>
        <p:nvPicPr>
          <p:cNvPr id="7" name="Image 6">
            <a:extLst>
              <a:ext uri="{FF2B5EF4-FFF2-40B4-BE49-F238E27FC236}">
                <a16:creationId xmlns:a16="http://schemas.microsoft.com/office/drawing/2014/main" id="{2C95A43C-A5A8-CB7D-99B6-71A31FC1827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15238" b="9270"/>
          <a:stretch/>
        </p:blipFill>
        <p:spPr bwMode="auto">
          <a:xfrm>
            <a:off x="2177221" y="3576120"/>
            <a:ext cx="2639222" cy="1034676"/>
          </a:xfrm>
          <a:prstGeom prst="rect">
            <a:avLst/>
          </a:prstGeom>
          <a:noFill/>
          <a:ln>
            <a:noFill/>
          </a:ln>
          <a:extLst>
            <a:ext uri="{53640926-AAD7-44D8-BBD7-CCE9431645EC}">
              <a14:shadowObscured xmlns:a14="http://schemas.microsoft.com/office/drawing/2010/main"/>
            </a:ext>
          </a:extLst>
        </p:spPr>
      </p:pic>
      <p:pic>
        <p:nvPicPr>
          <p:cNvPr id="8" name="Image 7">
            <a:extLst>
              <a:ext uri="{FF2B5EF4-FFF2-40B4-BE49-F238E27FC236}">
                <a16:creationId xmlns:a16="http://schemas.microsoft.com/office/drawing/2014/main" id="{9BEC86DF-EC00-DB49-3973-BB5D8011BE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V="1">
            <a:off x="5187678" y="4052233"/>
            <a:ext cx="1905849" cy="344027"/>
          </a:xfrm>
          <a:prstGeom prst="rect">
            <a:avLst/>
          </a:prstGeom>
        </p:spPr>
      </p:pic>
    </p:spTree>
    <p:extLst>
      <p:ext uri="{BB962C8B-B14F-4D97-AF65-F5344CB8AC3E}">
        <p14:creationId xmlns:p14="http://schemas.microsoft.com/office/powerpoint/2010/main" val="644296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77915"/>
            <a:ext cx="8174038" cy="947329"/>
          </a:xfrm>
        </p:spPr>
        <p:txBody>
          <a:bodyPr/>
          <a:lstStyle/>
          <a:p>
            <a:r>
              <a:rPr lang="it-IT" sz="2800" dirty="0"/>
              <a:t>Instrumentation solutions : ATEX enclosure</a:t>
            </a:r>
          </a:p>
        </p:txBody>
      </p:sp>
      <p:sp>
        <p:nvSpPr>
          <p:cNvPr id="3" name="Segnaposto contenuto 5">
            <a:extLst>
              <a:ext uri="{FF2B5EF4-FFF2-40B4-BE49-F238E27FC236}">
                <a16:creationId xmlns:a16="http://schemas.microsoft.com/office/drawing/2014/main" id="{D0523FCD-EF43-B46A-C93D-3E431EFBD719}"/>
              </a:ext>
            </a:extLst>
          </p:cNvPr>
          <p:cNvSpPr txBox="1">
            <a:spLocks/>
          </p:cNvSpPr>
          <p:nvPr/>
        </p:nvSpPr>
        <p:spPr>
          <a:xfrm>
            <a:off x="179986" y="1474114"/>
            <a:ext cx="6717938" cy="2701490"/>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dirty="0">
                <a:solidFill>
                  <a:schemeClr val="tx1"/>
                </a:solidFill>
              </a:rPr>
              <a:t>Search for an enclosure meeting ATEX requirements for the measurement system, increased safety “</a:t>
            </a:r>
            <a:r>
              <a:rPr lang="en-US" sz="1400" dirty="0" err="1">
                <a:solidFill>
                  <a:schemeClr val="tx1"/>
                </a:solidFill>
              </a:rPr>
              <a:t>eb</a:t>
            </a:r>
            <a:r>
              <a:rPr lang="en-US" sz="1400" dirty="0">
                <a:solidFill>
                  <a:schemeClr val="tx1"/>
                </a:solidFill>
              </a:rPr>
              <a:t>” or “</a:t>
            </a:r>
            <a:r>
              <a:rPr lang="en-US" sz="1400" dirty="0" err="1">
                <a:solidFill>
                  <a:schemeClr val="tx1"/>
                </a:solidFill>
              </a:rPr>
              <a:t>ec</a:t>
            </a:r>
            <a:r>
              <a:rPr lang="en-US" sz="1400" dirty="0">
                <a:solidFill>
                  <a:schemeClr val="tx1"/>
                </a:solidFill>
              </a:rPr>
              <a:t>” enclosures or explosion-proof “d” enclosures being usable.</a:t>
            </a:r>
          </a:p>
          <a:p>
            <a:pPr marL="342900" lvl="1" indent="0">
              <a:lnSpc>
                <a:spcPct val="100000"/>
              </a:lnSpc>
              <a:spcBef>
                <a:spcPts val="0"/>
              </a:spcBef>
              <a:buNone/>
            </a:pPr>
            <a:r>
              <a:rPr lang="en-US" sz="1200" i="1" dirty="0">
                <a:solidFill>
                  <a:schemeClr val="tx1"/>
                </a:solidFill>
              </a:rPr>
              <a:t>Increased safety enclosures only support elements already compatible with the explosive environment, but are generally smaller, lighter and more affordable. Since the elements used in this box have been selected for their ATEX certifications, this solution is more interesting than an explosion-proof enclosure.</a:t>
            </a:r>
          </a:p>
          <a:p>
            <a:pPr>
              <a:lnSpc>
                <a:spcPct val="100000"/>
              </a:lnSpc>
              <a:spcBef>
                <a:spcPts val="0"/>
              </a:spcBef>
            </a:pPr>
            <a:r>
              <a:rPr lang="en-US" sz="1400" dirty="0">
                <a:solidFill>
                  <a:schemeClr val="tx1"/>
                </a:solidFill>
              </a:rPr>
              <a:t>Consultation of suppliers first conducted for an increased safety enclosure defined as a “product” but which did not make it possible to obtain a suitable response from the companies contacted despite numerous exchanges.</a:t>
            </a:r>
          </a:p>
          <a:p>
            <a:pPr>
              <a:lnSpc>
                <a:spcPct val="100000"/>
              </a:lnSpc>
              <a:spcBef>
                <a:spcPts val="0"/>
              </a:spcBef>
            </a:pPr>
            <a:r>
              <a:rPr lang="en-US" sz="1400" dirty="0">
                <a:solidFill>
                  <a:schemeClr val="tx1"/>
                </a:solidFill>
              </a:rPr>
              <a:t>Research redirected towards an explosion-proof enclosure.</a:t>
            </a:r>
          </a:p>
          <a:p>
            <a:pPr>
              <a:lnSpc>
                <a:spcPct val="100000"/>
              </a:lnSpc>
              <a:spcBef>
                <a:spcPts val="0"/>
              </a:spcBef>
            </a:pPr>
            <a:r>
              <a:rPr lang="en-US" sz="1400" dirty="0">
                <a:solidFill>
                  <a:schemeClr val="tx1"/>
                </a:solidFill>
              </a:rPr>
              <a:t>Choice of an ATEX explosion-proof enclosure suitable for the </a:t>
            </a:r>
            <a:r>
              <a:rPr lang="en-US" sz="1600" dirty="0">
                <a:solidFill>
                  <a:schemeClr val="tx1"/>
                </a:solidFill>
              </a:rPr>
              <a:t>measuring device.</a:t>
            </a:r>
          </a:p>
        </p:txBody>
      </p:sp>
      <p:pic>
        <p:nvPicPr>
          <p:cNvPr id="8" name="Image 7" descr="Une image contenant Électroménager, intérieur, plat chaud&#10;&#10;Description générée automatiquement">
            <a:extLst>
              <a:ext uri="{FF2B5EF4-FFF2-40B4-BE49-F238E27FC236}">
                <a16:creationId xmlns:a16="http://schemas.microsoft.com/office/drawing/2014/main" id="{E2AB46F0-B702-917F-3674-4EC442919A7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323508" y="1351580"/>
            <a:ext cx="1526939" cy="1372767"/>
          </a:xfrm>
          <a:prstGeom prst="rect">
            <a:avLst/>
          </a:prstGeom>
          <a:noFill/>
          <a:ln>
            <a:noFill/>
          </a:ln>
          <a:extLst>
            <a:ext uri="{53640926-AAD7-44D8-BBD7-CCE9431645EC}">
              <a14:shadowObscured xmlns:a14="http://schemas.microsoft.com/office/drawing/2010/main"/>
            </a:ext>
          </a:extLst>
        </p:spPr>
      </p:pic>
      <p:pic>
        <p:nvPicPr>
          <p:cNvPr id="11" name="Image 10" descr="Une image contenant machine, Appareils électroniques, Ingénierie électronique, fils électriques&#10;&#10;Description générée automatiquement">
            <a:extLst>
              <a:ext uri="{FF2B5EF4-FFF2-40B4-BE49-F238E27FC236}">
                <a16:creationId xmlns:a16="http://schemas.microsoft.com/office/drawing/2014/main" id="{42541B95-B5FC-1ADE-E49B-2D285414E366}"/>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73144" y="2960169"/>
            <a:ext cx="1827669" cy="1372767"/>
          </a:xfrm>
          <a:prstGeom prst="rect">
            <a:avLst/>
          </a:prstGeom>
          <a:noFill/>
          <a:ln>
            <a:noFill/>
          </a:ln>
        </p:spPr>
      </p:pic>
    </p:spTree>
    <p:extLst>
      <p:ext uri="{BB962C8B-B14F-4D97-AF65-F5344CB8AC3E}">
        <p14:creationId xmlns:p14="http://schemas.microsoft.com/office/powerpoint/2010/main" val="458317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42963"/>
            <a:ext cx="7181699" cy="664195"/>
          </a:xfrm>
        </p:spPr>
        <p:txBody>
          <a:bodyPr/>
          <a:lstStyle/>
          <a:p>
            <a:r>
              <a:rPr lang="it-IT" sz="2800" dirty="0"/>
              <a:t>Demonstrator : Main characteristics</a:t>
            </a:r>
          </a:p>
        </p:txBody>
      </p:sp>
      <p:sp>
        <p:nvSpPr>
          <p:cNvPr id="3" name="Segnaposto contenuto 5">
            <a:extLst>
              <a:ext uri="{FF2B5EF4-FFF2-40B4-BE49-F238E27FC236}">
                <a16:creationId xmlns:a16="http://schemas.microsoft.com/office/drawing/2014/main" id="{AFD5ECB5-BA5B-5DB5-CD53-B7DCA8474BF4}"/>
              </a:ext>
            </a:extLst>
          </p:cNvPr>
          <p:cNvSpPr txBox="1">
            <a:spLocks/>
          </p:cNvSpPr>
          <p:nvPr/>
        </p:nvSpPr>
        <p:spPr>
          <a:xfrm>
            <a:off x="212623" y="1421381"/>
            <a:ext cx="8718754" cy="2942389"/>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600" dirty="0">
                <a:solidFill>
                  <a:schemeClr val="tx1"/>
                </a:solidFill>
              </a:rPr>
              <a:t>Wireless communication via mobile network,</a:t>
            </a:r>
          </a:p>
          <a:p>
            <a:pPr>
              <a:lnSpc>
                <a:spcPct val="100000"/>
              </a:lnSpc>
              <a:spcBef>
                <a:spcPts val="0"/>
              </a:spcBef>
            </a:pPr>
            <a:r>
              <a:rPr lang="en-US" sz="1600" dirty="0">
                <a:solidFill>
                  <a:schemeClr val="tx1"/>
                </a:solidFill>
              </a:rPr>
              <a:t>4 analog inputs (2 forces, 1 displacement, 1 gas), and a Hart channel via add-on module (temperature),</a:t>
            </a:r>
          </a:p>
          <a:p>
            <a:pPr>
              <a:lnSpc>
                <a:spcPct val="100000"/>
              </a:lnSpc>
              <a:spcBef>
                <a:spcPts val="0"/>
              </a:spcBef>
            </a:pPr>
            <a:r>
              <a:rPr lang="en-US" sz="1600" dirty="0">
                <a:solidFill>
                  <a:schemeClr val="tx1"/>
                </a:solidFill>
              </a:rPr>
              <a:t>Sensors can be powered via the communication system (12 or 24V),</a:t>
            </a:r>
          </a:p>
          <a:p>
            <a:pPr>
              <a:lnSpc>
                <a:spcPct val="100000"/>
              </a:lnSpc>
              <a:spcBef>
                <a:spcPts val="0"/>
              </a:spcBef>
            </a:pPr>
            <a:r>
              <a:rPr lang="en-US" sz="1600" dirty="0">
                <a:solidFill>
                  <a:schemeClr val="tx1"/>
                </a:solidFill>
              </a:rPr>
              <a:t>Setting via web interface,</a:t>
            </a:r>
          </a:p>
          <a:p>
            <a:pPr lvl="1">
              <a:lnSpc>
                <a:spcPct val="100000"/>
              </a:lnSpc>
              <a:spcBef>
                <a:spcPts val="0"/>
              </a:spcBef>
            </a:pPr>
            <a:r>
              <a:rPr lang="en-US" sz="1400" dirty="0">
                <a:solidFill>
                  <a:srgbClr val="1D71B8"/>
                </a:solidFill>
              </a:rPr>
              <a:t>SIM card management (SMS, emails),</a:t>
            </a:r>
          </a:p>
          <a:p>
            <a:pPr lvl="1">
              <a:lnSpc>
                <a:spcPct val="100000"/>
              </a:lnSpc>
              <a:spcBef>
                <a:spcPts val="0"/>
              </a:spcBef>
            </a:pPr>
            <a:r>
              <a:rPr lang="en-US" sz="1400" dirty="0">
                <a:solidFill>
                  <a:srgbClr val="1D71B8"/>
                </a:solidFill>
              </a:rPr>
              <a:t>Definition of input data, output data, internal variables,</a:t>
            </a:r>
          </a:p>
          <a:p>
            <a:pPr lvl="1">
              <a:lnSpc>
                <a:spcPct val="100000"/>
              </a:lnSpc>
              <a:spcBef>
                <a:spcPts val="0"/>
              </a:spcBef>
            </a:pPr>
            <a:r>
              <a:rPr lang="en-US" sz="1400" dirty="0">
                <a:solidFill>
                  <a:srgbClr val="1D71B8"/>
                </a:solidFill>
              </a:rPr>
              <a:t>Data logging, Alert management,</a:t>
            </a:r>
          </a:p>
          <a:p>
            <a:pPr>
              <a:lnSpc>
                <a:spcPct val="100000"/>
              </a:lnSpc>
              <a:spcBef>
                <a:spcPts val="0"/>
              </a:spcBef>
            </a:pPr>
            <a:r>
              <a:rPr lang="en-US" sz="1600" dirty="0">
                <a:solidFill>
                  <a:schemeClr val="tx1"/>
                </a:solidFill>
              </a:rPr>
              <a:t>Sending of measurement files by e-mail according to settings (daily sending set on the prototype),</a:t>
            </a:r>
          </a:p>
          <a:p>
            <a:pPr>
              <a:lnSpc>
                <a:spcPct val="100000"/>
              </a:lnSpc>
              <a:spcBef>
                <a:spcPts val="0"/>
              </a:spcBef>
            </a:pPr>
            <a:r>
              <a:rPr lang="en-US" sz="1600" dirty="0">
                <a:solidFill>
                  <a:schemeClr val="tx1"/>
                </a:solidFill>
              </a:rPr>
              <a:t>Sending of alerts via e-mail or SMS depending on settings (threshold crossing).</a:t>
            </a:r>
          </a:p>
        </p:txBody>
      </p:sp>
    </p:spTree>
    <p:extLst>
      <p:ext uri="{BB962C8B-B14F-4D97-AF65-F5344CB8AC3E}">
        <p14:creationId xmlns:p14="http://schemas.microsoft.com/office/powerpoint/2010/main" val="379665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69912"/>
            <a:ext cx="7181699" cy="664195"/>
          </a:xfrm>
        </p:spPr>
        <p:txBody>
          <a:bodyPr/>
          <a:lstStyle/>
          <a:p>
            <a:r>
              <a:rPr lang="it-IT" sz="2800" dirty="0"/>
              <a:t>Demonstrator prototype</a:t>
            </a:r>
          </a:p>
        </p:txBody>
      </p:sp>
      <p:pic>
        <p:nvPicPr>
          <p:cNvPr id="4" name="Image 3" descr="Une image contenant texte, diagramme, capture d’écran, Plan&#10;&#10;Description générée automatiquement">
            <a:extLst>
              <a:ext uri="{FF2B5EF4-FFF2-40B4-BE49-F238E27FC236}">
                <a16:creationId xmlns:a16="http://schemas.microsoft.com/office/drawing/2014/main" id="{D6A3337A-BCC1-7913-178F-DE952B02A5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7552" y="1368003"/>
            <a:ext cx="5015583" cy="3167051"/>
          </a:xfrm>
          <a:prstGeom prst="rect">
            <a:avLst/>
          </a:prstGeom>
        </p:spPr>
      </p:pic>
    </p:spTree>
    <p:extLst>
      <p:ext uri="{BB962C8B-B14F-4D97-AF65-F5344CB8AC3E}">
        <p14:creationId xmlns:p14="http://schemas.microsoft.com/office/powerpoint/2010/main" val="329045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11285" y="774337"/>
            <a:ext cx="7181699" cy="664195"/>
          </a:xfrm>
        </p:spPr>
        <p:txBody>
          <a:bodyPr/>
          <a:lstStyle/>
          <a:p>
            <a:r>
              <a:rPr lang="it-IT" sz="2800" dirty="0"/>
              <a:t>Demonstrator prototype</a:t>
            </a:r>
          </a:p>
        </p:txBody>
      </p:sp>
      <p:pic>
        <p:nvPicPr>
          <p:cNvPr id="39" name="Image 38">
            <a:extLst>
              <a:ext uri="{FF2B5EF4-FFF2-40B4-BE49-F238E27FC236}">
                <a16:creationId xmlns:a16="http://schemas.microsoft.com/office/drawing/2014/main" id="{DF5C5B8F-7FF2-DA05-CECD-339FAF4ECD8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12781" y="1545041"/>
            <a:ext cx="2298117" cy="3061783"/>
          </a:xfrm>
          <a:prstGeom prst="rect">
            <a:avLst/>
          </a:prstGeom>
          <a:noFill/>
          <a:ln>
            <a:noFill/>
          </a:ln>
        </p:spPr>
      </p:pic>
      <p:pic>
        <p:nvPicPr>
          <p:cNvPr id="40" name="Image 39" descr="Une image contenant machine, fils électriques, ingénierie, outil&#10;&#10;Description générée automatiquement">
            <a:extLst>
              <a:ext uri="{FF2B5EF4-FFF2-40B4-BE49-F238E27FC236}">
                <a16:creationId xmlns:a16="http://schemas.microsoft.com/office/drawing/2014/main" id="{E9466930-41D7-0955-2911-0A451C0DD3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4768043" y="1977659"/>
            <a:ext cx="2907926" cy="2341956"/>
          </a:xfrm>
          <a:prstGeom prst="rect">
            <a:avLst/>
          </a:prstGeom>
          <a:noFill/>
          <a:ln>
            <a:noFill/>
          </a:ln>
          <a:extLst>
            <a:ext uri="{53640926-AAD7-44D8-BBD7-CCE9431645EC}">
              <a14:shadowObscured xmlns:a14="http://schemas.microsoft.com/office/drawing/2010/main"/>
            </a:ext>
          </a:extLst>
        </p:spPr>
      </p:pic>
      <p:grpSp>
        <p:nvGrpSpPr>
          <p:cNvPr id="41" name="Groupe 40">
            <a:extLst>
              <a:ext uri="{FF2B5EF4-FFF2-40B4-BE49-F238E27FC236}">
                <a16:creationId xmlns:a16="http://schemas.microsoft.com/office/drawing/2014/main" id="{5894BA7E-6FB7-ED41-1C03-CA64CC3A2BFF}"/>
              </a:ext>
            </a:extLst>
          </p:cNvPr>
          <p:cNvGrpSpPr/>
          <p:nvPr/>
        </p:nvGrpSpPr>
        <p:grpSpPr>
          <a:xfrm>
            <a:off x="4461972" y="1232576"/>
            <a:ext cx="2089751" cy="462098"/>
            <a:chOff x="5594499" y="1425713"/>
            <a:chExt cx="2089751" cy="462098"/>
          </a:xfrm>
        </p:grpSpPr>
        <p:cxnSp>
          <p:nvCxnSpPr>
            <p:cNvPr id="42" name="Connecteur droit avec flèche 41">
              <a:extLst>
                <a:ext uri="{FF2B5EF4-FFF2-40B4-BE49-F238E27FC236}">
                  <a16:creationId xmlns:a16="http://schemas.microsoft.com/office/drawing/2014/main" id="{3AE6DFB9-1FFC-0B1F-C984-B5E47D637C2D}"/>
                </a:ext>
              </a:extLst>
            </p:cNvPr>
            <p:cNvCxnSpPr>
              <a:cxnSpLocks/>
            </p:cNvCxnSpPr>
            <p:nvPr/>
          </p:nvCxnSpPr>
          <p:spPr>
            <a:xfrm flipH="1">
              <a:off x="5594499" y="1673225"/>
              <a:ext cx="619689" cy="214586"/>
            </a:xfrm>
            <a:prstGeom prst="straightConnector1">
              <a:avLst/>
            </a:prstGeom>
            <a:noFill/>
            <a:ln w="12700" cap="flat" cmpd="sng" algn="ctr">
              <a:solidFill>
                <a:srgbClr val="001E50"/>
              </a:solidFill>
              <a:prstDash val="solid"/>
              <a:miter lim="800000"/>
              <a:tailEnd type="triangle"/>
            </a:ln>
            <a:effectLst/>
          </p:spPr>
        </p:cxnSp>
        <p:sp>
          <p:nvSpPr>
            <p:cNvPr id="43" name="ZoneTexte 42">
              <a:extLst>
                <a:ext uri="{FF2B5EF4-FFF2-40B4-BE49-F238E27FC236}">
                  <a16:creationId xmlns:a16="http://schemas.microsoft.com/office/drawing/2014/main" id="{008D06D5-FF5C-9135-FDED-DB4B6012750A}"/>
                </a:ext>
              </a:extLst>
            </p:cNvPr>
            <p:cNvSpPr txBox="1"/>
            <p:nvPr/>
          </p:nvSpPr>
          <p:spPr>
            <a:xfrm>
              <a:off x="6164949" y="1425713"/>
              <a:ext cx="1519301"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Antenna</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grpSp>
        <p:nvGrpSpPr>
          <p:cNvPr id="44" name="Groupe 43">
            <a:extLst>
              <a:ext uri="{FF2B5EF4-FFF2-40B4-BE49-F238E27FC236}">
                <a16:creationId xmlns:a16="http://schemas.microsoft.com/office/drawing/2014/main" id="{6E3FAF72-ABD2-0A0E-90BE-D7431C6F95A3}"/>
              </a:ext>
            </a:extLst>
          </p:cNvPr>
          <p:cNvGrpSpPr/>
          <p:nvPr/>
        </p:nvGrpSpPr>
        <p:grpSpPr>
          <a:xfrm>
            <a:off x="181315" y="1264804"/>
            <a:ext cx="3008935" cy="513774"/>
            <a:chOff x="5920618" y="1383418"/>
            <a:chExt cx="3008935" cy="513774"/>
          </a:xfrm>
        </p:grpSpPr>
        <p:cxnSp>
          <p:nvCxnSpPr>
            <p:cNvPr id="45" name="Connecteur droit avec flèche 44">
              <a:extLst>
                <a:ext uri="{FF2B5EF4-FFF2-40B4-BE49-F238E27FC236}">
                  <a16:creationId xmlns:a16="http://schemas.microsoft.com/office/drawing/2014/main" id="{545CC89C-FDE1-1771-3890-BA3F9FF02C7E}"/>
                </a:ext>
              </a:extLst>
            </p:cNvPr>
            <p:cNvCxnSpPr>
              <a:cxnSpLocks/>
            </p:cNvCxnSpPr>
            <p:nvPr/>
          </p:nvCxnSpPr>
          <p:spPr>
            <a:xfrm>
              <a:off x="7455880" y="1649239"/>
              <a:ext cx="1473673" cy="247953"/>
            </a:xfrm>
            <a:prstGeom prst="straightConnector1">
              <a:avLst/>
            </a:prstGeom>
            <a:noFill/>
            <a:ln w="12700" cap="flat" cmpd="sng" algn="ctr">
              <a:solidFill>
                <a:srgbClr val="001E50"/>
              </a:solidFill>
              <a:prstDash val="solid"/>
              <a:miter lim="800000"/>
              <a:tailEnd type="triangle"/>
            </a:ln>
            <a:effectLst/>
          </p:spPr>
        </p:cxnSp>
        <p:sp>
          <p:nvSpPr>
            <p:cNvPr id="46" name="ZoneTexte 45">
              <a:extLst>
                <a:ext uri="{FF2B5EF4-FFF2-40B4-BE49-F238E27FC236}">
                  <a16:creationId xmlns:a16="http://schemas.microsoft.com/office/drawing/2014/main" id="{4CB2C04B-64B0-C98B-ED71-18561F92012D}"/>
                </a:ext>
              </a:extLst>
            </p:cNvPr>
            <p:cNvSpPr txBox="1"/>
            <p:nvPr/>
          </p:nvSpPr>
          <p:spPr>
            <a:xfrm>
              <a:off x="5920618" y="1383418"/>
              <a:ext cx="252429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Displacement</a:t>
              </a: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sensor</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grpSp>
        <p:nvGrpSpPr>
          <p:cNvPr id="47" name="Groupe 46">
            <a:extLst>
              <a:ext uri="{FF2B5EF4-FFF2-40B4-BE49-F238E27FC236}">
                <a16:creationId xmlns:a16="http://schemas.microsoft.com/office/drawing/2014/main" id="{1D28E1EC-8679-421B-41EE-86B836216D77}"/>
              </a:ext>
            </a:extLst>
          </p:cNvPr>
          <p:cNvGrpSpPr/>
          <p:nvPr/>
        </p:nvGrpSpPr>
        <p:grpSpPr>
          <a:xfrm>
            <a:off x="651892" y="1619658"/>
            <a:ext cx="2553742" cy="980112"/>
            <a:chOff x="6822976" y="1455697"/>
            <a:chExt cx="2553742" cy="980112"/>
          </a:xfrm>
        </p:grpSpPr>
        <p:cxnSp>
          <p:nvCxnSpPr>
            <p:cNvPr id="48" name="Connecteur droit avec flèche 47">
              <a:extLst>
                <a:ext uri="{FF2B5EF4-FFF2-40B4-BE49-F238E27FC236}">
                  <a16:creationId xmlns:a16="http://schemas.microsoft.com/office/drawing/2014/main" id="{F176E7E4-9B27-0409-B45B-2EEA2A641C79}"/>
                </a:ext>
              </a:extLst>
            </p:cNvPr>
            <p:cNvCxnSpPr>
              <a:cxnSpLocks/>
            </p:cNvCxnSpPr>
            <p:nvPr/>
          </p:nvCxnSpPr>
          <p:spPr>
            <a:xfrm>
              <a:off x="7654867" y="1719686"/>
              <a:ext cx="1721851" cy="716123"/>
            </a:xfrm>
            <a:prstGeom prst="straightConnector1">
              <a:avLst/>
            </a:prstGeom>
            <a:noFill/>
            <a:ln w="12700" cap="flat" cmpd="sng" algn="ctr">
              <a:solidFill>
                <a:srgbClr val="001E50"/>
              </a:solidFill>
              <a:prstDash val="solid"/>
              <a:miter lim="800000"/>
              <a:tailEnd type="triangle"/>
            </a:ln>
            <a:effectLst/>
          </p:spPr>
        </p:cxnSp>
        <p:sp>
          <p:nvSpPr>
            <p:cNvPr id="49" name="ZoneTexte 48">
              <a:extLst>
                <a:ext uri="{FF2B5EF4-FFF2-40B4-BE49-F238E27FC236}">
                  <a16:creationId xmlns:a16="http://schemas.microsoft.com/office/drawing/2014/main" id="{E5D80D0B-51E1-6529-6000-8C6B47AAE575}"/>
                </a:ext>
              </a:extLst>
            </p:cNvPr>
            <p:cNvSpPr txBox="1"/>
            <p:nvPr/>
          </p:nvSpPr>
          <p:spPr>
            <a:xfrm>
              <a:off x="6822976" y="1455697"/>
              <a:ext cx="968719"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Actuator</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grpSp>
        <p:nvGrpSpPr>
          <p:cNvPr id="50" name="Groupe 49">
            <a:extLst>
              <a:ext uri="{FF2B5EF4-FFF2-40B4-BE49-F238E27FC236}">
                <a16:creationId xmlns:a16="http://schemas.microsoft.com/office/drawing/2014/main" id="{F6FB9032-7BF2-5035-7DFA-CDA12383242B}"/>
              </a:ext>
            </a:extLst>
          </p:cNvPr>
          <p:cNvGrpSpPr/>
          <p:nvPr/>
        </p:nvGrpSpPr>
        <p:grpSpPr>
          <a:xfrm>
            <a:off x="2240623" y="1212686"/>
            <a:ext cx="3257542" cy="1706926"/>
            <a:chOff x="5097534" y="1565608"/>
            <a:chExt cx="3257542" cy="1706926"/>
          </a:xfrm>
        </p:grpSpPr>
        <p:cxnSp>
          <p:nvCxnSpPr>
            <p:cNvPr id="51" name="Connecteur droit avec flèche 50">
              <a:extLst>
                <a:ext uri="{FF2B5EF4-FFF2-40B4-BE49-F238E27FC236}">
                  <a16:creationId xmlns:a16="http://schemas.microsoft.com/office/drawing/2014/main" id="{56A81B92-5FC1-2347-9734-89419F22F517}"/>
                </a:ext>
              </a:extLst>
            </p:cNvPr>
            <p:cNvCxnSpPr>
              <a:cxnSpLocks/>
            </p:cNvCxnSpPr>
            <p:nvPr/>
          </p:nvCxnSpPr>
          <p:spPr>
            <a:xfrm>
              <a:off x="6725427" y="1828886"/>
              <a:ext cx="189543" cy="1443648"/>
            </a:xfrm>
            <a:prstGeom prst="straightConnector1">
              <a:avLst/>
            </a:prstGeom>
            <a:noFill/>
            <a:ln w="12700" cap="flat" cmpd="sng" algn="ctr">
              <a:solidFill>
                <a:srgbClr val="001E50"/>
              </a:solidFill>
              <a:prstDash val="solid"/>
              <a:miter lim="800000"/>
              <a:tailEnd type="triangle"/>
            </a:ln>
            <a:effectLst/>
          </p:spPr>
        </p:cxnSp>
        <p:sp>
          <p:nvSpPr>
            <p:cNvPr id="52" name="ZoneTexte 51">
              <a:extLst>
                <a:ext uri="{FF2B5EF4-FFF2-40B4-BE49-F238E27FC236}">
                  <a16:creationId xmlns:a16="http://schemas.microsoft.com/office/drawing/2014/main" id="{9676EA86-DADA-83AD-E8F8-06607EDE7927}"/>
                </a:ext>
              </a:extLst>
            </p:cNvPr>
            <p:cNvSpPr txBox="1"/>
            <p:nvPr/>
          </p:nvSpPr>
          <p:spPr>
            <a:xfrm>
              <a:off x="5097534" y="1565608"/>
              <a:ext cx="3257542"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Wireless communication system</a:t>
              </a:r>
            </a:p>
          </p:txBody>
        </p:sp>
      </p:grpSp>
      <p:grpSp>
        <p:nvGrpSpPr>
          <p:cNvPr id="53" name="Groupe 52">
            <a:extLst>
              <a:ext uri="{FF2B5EF4-FFF2-40B4-BE49-F238E27FC236}">
                <a16:creationId xmlns:a16="http://schemas.microsoft.com/office/drawing/2014/main" id="{D17658F3-F6FA-034B-BDC6-DC9102C6CE64}"/>
              </a:ext>
            </a:extLst>
          </p:cNvPr>
          <p:cNvGrpSpPr/>
          <p:nvPr/>
        </p:nvGrpSpPr>
        <p:grpSpPr>
          <a:xfrm>
            <a:off x="229995" y="2233265"/>
            <a:ext cx="2938274" cy="1109062"/>
            <a:chOff x="5839421" y="1441396"/>
            <a:chExt cx="2938274" cy="1109062"/>
          </a:xfrm>
        </p:grpSpPr>
        <p:cxnSp>
          <p:nvCxnSpPr>
            <p:cNvPr id="54" name="Connecteur droit avec flèche 53">
              <a:extLst>
                <a:ext uri="{FF2B5EF4-FFF2-40B4-BE49-F238E27FC236}">
                  <a16:creationId xmlns:a16="http://schemas.microsoft.com/office/drawing/2014/main" id="{7D891E81-F0B0-B17C-361E-81A1A9AC1E4A}"/>
                </a:ext>
              </a:extLst>
            </p:cNvPr>
            <p:cNvCxnSpPr>
              <a:cxnSpLocks/>
            </p:cNvCxnSpPr>
            <p:nvPr/>
          </p:nvCxnSpPr>
          <p:spPr>
            <a:xfrm>
              <a:off x="7220136" y="1839980"/>
              <a:ext cx="1557559" cy="710478"/>
            </a:xfrm>
            <a:prstGeom prst="straightConnector1">
              <a:avLst/>
            </a:prstGeom>
            <a:noFill/>
            <a:ln w="12700" cap="flat" cmpd="sng" algn="ctr">
              <a:solidFill>
                <a:srgbClr val="001E50"/>
              </a:solidFill>
              <a:prstDash val="solid"/>
              <a:miter lim="800000"/>
              <a:tailEnd type="triangle"/>
            </a:ln>
            <a:effectLst/>
          </p:spPr>
        </p:cxnSp>
        <p:sp>
          <p:nvSpPr>
            <p:cNvPr id="55" name="ZoneTexte 54">
              <a:extLst>
                <a:ext uri="{FF2B5EF4-FFF2-40B4-BE49-F238E27FC236}">
                  <a16:creationId xmlns:a16="http://schemas.microsoft.com/office/drawing/2014/main" id="{AC18961E-1FAB-7984-6EF3-2338F2A64172}"/>
                </a:ext>
              </a:extLst>
            </p:cNvPr>
            <p:cNvSpPr txBox="1"/>
            <p:nvPr/>
          </p:nvSpPr>
          <p:spPr>
            <a:xfrm>
              <a:off x="5839421" y="1441396"/>
              <a:ext cx="2028715"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Packing,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with</a:t>
              </a: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 2 force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sensors</a:t>
              </a: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 and a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temperature</a:t>
              </a: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sensor</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grpSp>
        <p:nvGrpSpPr>
          <p:cNvPr id="56" name="Groupe 55">
            <a:extLst>
              <a:ext uri="{FF2B5EF4-FFF2-40B4-BE49-F238E27FC236}">
                <a16:creationId xmlns:a16="http://schemas.microsoft.com/office/drawing/2014/main" id="{192422F5-FC00-9F29-D3B8-3E2A57B4675E}"/>
              </a:ext>
            </a:extLst>
          </p:cNvPr>
          <p:cNvGrpSpPr/>
          <p:nvPr/>
        </p:nvGrpSpPr>
        <p:grpSpPr>
          <a:xfrm>
            <a:off x="169052" y="3044103"/>
            <a:ext cx="2965704" cy="613497"/>
            <a:chOff x="6349893" y="1364684"/>
            <a:chExt cx="2965704" cy="613497"/>
          </a:xfrm>
        </p:grpSpPr>
        <p:cxnSp>
          <p:nvCxnSpPr>
            <p:cNvPr id="57" name="Connecteur droit avec flèche 56">
              <a:extLst>
                <a:ext uri="{FF2B5EF4-FFF2-40B4-BE49-F238E27FC236}">
                  <a16:creationId xmlns:a16="http://schemas.microsoft.com/office/drawing/2014/main" id="{2F1C98B7-EF13-A37A-27DC-AA3A2B9B0FE2}"/>
                </a:ext>
              </a:extLst>
            </p:cNvPr>
            <p:cNvCxnSpPr>
              <a:cxnSpLocks/>
              <a:stCxn id="58" idx="3"/>
            </p:cNvCxnSpPr>
            <p:nvPr/>
          </p:nvCxnSpPr>
          <p:spPr>
            <a:xfrm>
              <a:off x="8166618" y="1495489"/>
              <a:ext cx="1148979" cy="482692"/>
            </a:xfrm>
            <a:prstGeom prst="straightConnector1">
              <a:avLst/>
            </a:prstGeom>
            <a:noFill/>
            <a:ln w="12700" cap="flat" cmpd="sng" algn="ctr">
              <a:solidFill>
                <a:srgbClr val="001E50"/>
              </a:solidFill>
              <a:prstDash val="solid"/>
              <a:miter lim="800000"/>
              <a:tailEnd type="triangle"/>
            </a:ln>
            <a:effectLst/>
          </p:spPr>
        </p:cxnSp>
        <p:sp>
          <p:nvSpPr>
            <p:cNvPr id="58" name="ZoneTexte 57">
              <a:extLst>
                <a:ext uri="{FF2B5EF4-FFF2-40B4-BE49-F238E27FC236}">
                  <a16:creationId xmlns:a16="http://schemas.microsoft.com/office/drawing/2014/main" id="{91A4F0D7-234B-081E-5EC3-0287D14E8FC1}"/>
                </a:ext>
              </a:extLst>
            </p:cNvPr>
            <p:cNvSpPr txBox="1"/>
            <p:nvPr/>
          </p:nvSpPr>
          <p:spPr>
            <a:xfrm>
              <a:off x="6349893" y="1364684"/>
              <a:ext cx="1816725"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Insulated</a:t>
              </a: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 valve body</a:t>
              </a:r>
            </a:p>
          </p:txBody>
        </p:sp>
      </p:grpSp>
      <p:grpSp>
        <p:nvGrpSpPr>
          <p:cNvPr id="59" name="Groupe 58">
            <a:extLst>
              <a:ext uri="{FF2B5EF4-FFF2-40B4-BE49-F238E27FC236}">
                <a16:creationId xmlns:a16="http://schemas.microsoft.com/office/drawing/2014/main" id="{7D0165E9-CCA6-DAF9-7688-318114E696CB}"/>
              </a:ext>
            </a:extLst>
          </p:cNvPr>
          <p:cNvGrpSpPr/>
          <p:nvPr/>
        </p:nvGrpSpPr>
        <p:grpSpPr>
          <a:xfrm>
            <a:off x="99400" y="3983888"/>
            <a:ext cx="3843493" cy="441808"/>
            <a:chOff x="5811228" y="1532652"/>
            <a:chExt cx="4634392" cy="441808"/>
          </a:xfrm>
        </p:grpSpPr>
        <p:cxnSp>
          <p:nvCxnSpPr>
            <p:cNvPr id="60" name="Connecteur droit avec flèche 59">
              <a:extLst>
                <a:ext uri="{FF2B5EF4-FFF2-40B4-BE49-F238E27FC236}">
                  <a16:creationId xmlns:a16="http://schemas.microsoft.com/office/drawing/2014/main" id="{E964074C-73C3-2C40-961B-9897F1B218D3}"/>
                </a:ext>
              </a:extLst>
            </p:cNvPr>
            <p:cNvCxnSpPr>
              <a:cxnSpLocks/>
            </p:cNvCxnSpPr>
            <p:nvPr/>
          </p:nvCxnSpPr>
          <p:spPr>
            <a:xfrm>
              <a:off x="7581575" y="1699733"/>
              <a:ext cx="2864045" cy="274727"/>
            </a:xfrm>
            <a:prstGeom prst="straightConnector1">
              <a:avLst/>
            </a:prstGeom>
            <a:noFill/>
            <a:ln w="12700" cap="flat" cmpd="sng" algn="ctr">
              <a:solidFill>
                <a:srgbClr val="001E50"/>
              </a:solidFill>
              <a:prstDash val="solid"/>
              <a:miter lim="800000"/>
              <a:tailEnd type="triangle"/>
            </a:ln>
            <a:effectLst/>
          </p:spPr>
        </p:cxnSp>
        <p:sp>
          <p:nvSpPr>
            <p:cNvPr id="61" name="ZoneTexte 60">
              <a:extLst>
                <a:ext uri="{FF2B5EF4-FFF2-40B4-BE49-F238E27FC236}">
                  <a16:creationId xmlns:a16="http://schemas.microsoft.com/office/drawing/2014/main" id="{71B8C3F2-492C-8320-32CA-3E98A7DD0B8D}"/>
                </a:ext>
              </a:extLst>
            </p:cNvPr>
            <p:cNvSpPr txBox="1"/>
            <p:nvPr/>
          </p:nvSpPr>
          <p:spPr>
            <a:xfrm>
              <a:off x="5811228" y="1532652"/>
              <a:ext cx="1984586"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Pressure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supply</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grpSp>
        <p:nvGrpSpPr>
          <p:cNvPr id="62" name="Groupe 61">
            <a:extLst>
              <a:ext uri="{FF2B5EF4-FFF2-40B4-BE49-F238E27FC236}">
                <a16:creationId xmlns:a16="http://schemas.microsoft.com/office/drawing/2014/main" id="{DFE84034-920F-0387-B28A-0765DB695F3A}"/>
              </a:ext>
            </a:extLst>
          </p:cNvPr>
          <p:cNvGrpSpPr/>
          <p:nvPr/>
        </p:nvGrpSpPr>
        <p:grpSpPr>
          <a:xfrm>
            <a:off x="5557514" y="1106051"/>
            <a:ext cx="3526861" cy="1057461"/>
            <a:chOff x="5719665" y="971364"/>
            <a:chExt cx="3526861" cy="1057461"/>
          </a:xfrm>
        </p:grpSpPr>
        <p:cxnSp>
          <p:nvCxnSpPr>
            <p:cNvPr id="63" name="Connecteur droit avec flèche 62">
              <a:extLst>
                <a:ext uri="{FF2B5EF4-FFF2-40B4-BE49-F238E27FC236}">
                  <a16:creationId xmlns:a16="http://schemas.microsoft.com/office/drawing/2014/main" id="{07E19529-4D67-2615-6992-FDE63B79F28D}"/>
                </a:ext>
              </a:extLst>
            </p:cNvPr>
            <p:cNvCxnSpPr>
              <a:cxnSpLocks/>
            </p:cNvCxnSpPr>
            <p:nvPr/>
          </p:nvCxnSpPr>
          <p:spPr>
            <a:xfrm flipH="1">
              <a:off x="5719665" y="1179370"/>
              <a:ext cx="972475" cy="849455"/>
            </a:xfrm>
            <a:prstGeom prst="straightConnector1">
              <a:avLst/>
            </a:prstGeom>
            <a:noFill/>
            <a:ln w="12700" cap="flat" cmpd="sng" algn="ctr">
              <a:solidFill>
                <a:srgbClr val="001E50"/>
              </a:solidFill>
              <a:prstDash val="solid"/>
              <a:miter lim="800000"/>
              <a:tailEnd type="triangle"/>
            </a:ln>
            <a:effectLst/>
          </p:spPr>
        </p:cxnSp>
        <p:sp>
          <p:nvSpPr>
            <p:cNvPr id="64" name="ZoneTexte 63">
              <a:extLst>
                <a:ext uri="{FF2B5EF4-FFF2-40B4-BE49-F238E27FC236}">
                  <a16:creationId xmlns:a16="http://schemas.microsoft.com/office/drawing/2014/main" id="{F73D63EC-1743-9876-AAB3-842987DC1ED2}"/>
                </a:ext>
              </a:extLst>
            </p:cNvPr>
            <p:cNvSpPr txBox="1"/>
            <p:nvPr/>
          </p:nvSpPr>
          <p:spPr>
            <a:xfrm>
              <a:off x="6632515" y="971364"/>
              <a:ext cx="2614011"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Temperature</a:t>
              </a: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conditioner</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grpSp>
        <p:nvGrpSpPr>
          <p:cNvPr id="65" name="Groupe 64">
            <a:extLst>
              <a:ext uri="{FF2B5EF4-FFF2-40B4-BE49-F238E27FC236}">
                <a16:creationId xmlns:a16="http://schemas.microsoft.com/office/drawing/2014/main" id="{FE5EAC23-4F9E-BB62-8C0B-F26879622D88}"/>
              </a:ext>
            </a:extLst>
          </p:cNvPr>
          <p:cNvGrpSpPr/>
          <p:nvPr/>
        </p:nvGrpSpPr>
        <p:grpSpPr>
          <a:xfrm>
            <a:off x="6129794" y="2063691"/>
            <a:ext cx="2904535" cy="582879"/>
            <a:chOff x="3979453" y="1942566"/>
            <a:chExt cx="3932320" cy="730340"/>
          </a:xfrm>
        </p:grpSpPr>
        <p:cxnSp>
          <p:nvCxnSpPr>
            <p:cNvPr id="66" name="Connecteur droit avec flèche 65">
              <a:extLst>
                <a:ext uri="{FF2B5EF4-FFF2-40B4-BE49-F238E27FC236}">
                  <a16:creationId xmlns:a16="http://schemas.microsoft.com/office/drawing/2014/main" id="{AC56283E-E9D7-DAC7-2E8A-FF58A44D2AC2}"/>
                </a:ext>
              </a:extLst>
            </p:cNvPr>
            <p:cNvCxnSpPr>
              <a:cxnSpLocks/>
              <a:stCxn id="67" idx="1"/>
            </p:cNvCxnSpPr>
            <p:nvPr/>
          </p:nvCxnSpPr>
          <p:spPr>
            <a:xfrm flipH="1">
              <a:off x="3979453" y="2106463"/>
              <a:ext cx="2208295" cy="566443"/>
            </a:xfrm>
            <a:prstGeom prst="straightConnector1">
              <a:avLst/>
            </a:prstGeom>
            <a:noFill/>
            <a:ln w="12700" cap="flat" cmpd="sng" algn="ctr">
              <a:solidFill>
                <a:srgbClr val="001E50"/>
              </a:solidFill>
              <a:prstDash val="solid"/>
              <a:miter lim="800000"/>
              <a:tailEnd type="triangle"/>
            </a:ln>
            <a:effectLst/>
          </p:spPr>
        </p:cxnSp>
        <p:sp>
          <p:nvSpPr>
            <p:cNvPr id="67" name="ZoneTexte 66">
              <a:extLst>
                <a:ext uri="{FF2B5EF4-FFF2-40B4-BE49-F238E27FC236}">
                  <a16:creationId xmlns:a16="http://schemas.microsoft.com/office/drawing/2014/main" id="{811F99F3-45A3-D279-6173-23E4A9974E4D}"/>
                </a:ext>
              </a:extLst>
            </p:cNvPr>
            <p:cNvSpPr txBox="1"/>
            <p:nvPr/>
          </p:nvSpPr>
          <p:spPr>
            <a:xfrm>
              <a:off x="6187748" y="1942566"/>
              <a:ext cx="1724025" cy="32779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Gas detector</a:t>
              </a:r>
            </a:p>
          </p:txBody>
        </p:sp>
      </p:grpSp>
      <p:grpSp>
        <p:nvGrpSpPr>
          <p:cNvPr id="68" name="Groupe 67">
            <a:extLst>
              <a:ext uri="{FF2B5EF4-FFF2-40B4-BE49-F238E27FC236}">
                <a16:creationId xmlns:a16="http://schemas.microsoft.com/office/drawing/2014/main" id="{F402F0A6-6008-DEB3-F8E9-3FAED5023DA6}"/>
              </a:ext>
            </a:extLst>
          </p:cNvPr>
          <p:cNvGrpSpPr/>
          <p:nvPr/>
        </p:nvGrpSpPr>
        <p:grpSpPr>
          <a:xfrm>
            <a:off x="6248984" y="2881832"/>
            <a:ext cx="2785345" cy="742752"/>
            <a:chOff x="4203272" y="1810853"/>
            <a:chExt cx="2681293" cy="672763"/>
          </a:xfrm>
        </p:grpSpPr>
        <p:cxnSp>
          <p:nvCxnSpPr>
            <p:cNvPr id="69" name="Connecteur droit avec flèche 68">
              <a:extLst>
                <a:ext uri="{FF2B5EF4-FFF2-40B4-BE49-F238E27FC236}">
                  <a16:creationId xmlns:a16="http://schemas.microsoft.com/office/drawing/2014/main" id="{D67E1279-F436-C8C4-24ED-8B0069A05983}"/>
                </a:ext>
              </a:extLst>
            </p:cNvPr>
            <p:cNvCxnSpPr>
              <a:cxnSpLocks/>
            </p:cNvCxnSpPr>
            <p:nvPr/>
          </p:nvCxnSpPr>
          <p:spPr>
            <a:xfrm flipH="1">
              <a:off x="4203272" y="2018649"/>
              <a:ext cx="1607497" cy="464967"/>
            </a:xfrm>
            <a:prstGeom prst="straightConnector1">
              <a:avLst/>
            </a:prstGeom>
            <a:noFill/>
            <a:ln w="12700" cap="flat" cmpd="sng" algn="ctr">
              <a:solidFill>
                <a:srgbClr val="001E50"/>
              </a:solidFill>
              <a:prstDash val="solid"/>
              <a:miter lim="800000"/>
              <a:tailEnd type="triangle"/>
            </a:ln>
            <a:effectLst/>
          </p:spPr>
        </p:cxnSp>
        <p:sp>
          <p:nvSpPr>
            <p:cNvPr id="70" name="ZoneTexte 69">
              <a:extLst>
                <a:ext uri="{FF2B5EF4-FFF2-40B4-BE49-F238E27FC236}">
                  <a16:creationId xmlns:a16="http://schemas.microsoft.com/office/drawing/2014/main" id="{6D370BA9-547D-7EC1-3DF7-1BB9DEC7F02D}"/>
                </a:ext>
              </a:extLst>
            </p:cNvPr>
            <p:cNvSpPr txBox="1"/>
            <p:nvPr/>
          </p:nvSpPr>
          <p:spPr>
            <a:xfrm>
              <a:off x="5791738" y="1810853"/>
              <a:ext cx="1092827" cy="23695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Force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sensor</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grpSp>
        <p:nvGrpSpPr>
          <p:cNvPr id="71" name="Groupe 70">
            <a:extLst>
              <a:ext uri="{FF2B5EF4-FFF2-40B4-BE49-F238E27FC236}">
                <a16:creationId xmlns:a16="http://schemas.microsoft.com/office/drawing/2014/main" id="{EF2C4ED1-75BE-24BA-21A6-E865CE907F2E}"/>
              </a:ext>
            </a:extLst>
          </p:cNvPr>
          <p:cNvGrpSpPr/>
          <p:nvPr/>
        </p:nvGrpSpPr>
        <p:grpSpPr>
          <a:xfrm>
            <a:off x="6866548" y="3613670"/>
            <a:ext cx="2167781" cy="508147"/>
            <a:chOff x="4895169" y="1589061"/>
            <a:chExt cx="2563140" cy="508147"/>
          </a:xfrm>
        </p:grpSpPr>
        <p:cxnSp>
          <p:nvCxnSpPr>
            <p:cNvPr id="72" name="Connecteur droit avec flèche 71">
              <a:extLst>
                <a:ext uri="{FF2B5EF4-FFF2-40B4-BE49-F238E27FC236}">
                  <a16:creationId xmlns:a16="http://schemas.microsoft.com/office/drawing/2014/main" id="{8BBE32D3-1087-26CF-DA0E-55106F7AEE9F}"/>
                </a:ext>
              </a:extLst>
            </p:cNvPr>
            <p:cNvCxnSpPr>
              <a:cxnSpLocks/>
              <a:stCxn id="73" idx="1"/>
            </p:cNvCxnSpPr>
            <p:nvPr/>
          </p:nvCxnSpPr>
          <p:spPr>
            <a:xfrm flipH="1" flipV="1">
              <a:off x="4895169" y="1589061"/>
              <a:ext cx="1050801" cy="292704"/>
            </a:xfrm>
            <a:prstGeom prst="straightConnector1">
              <a:avLst/>
            </a:prstGeom>
            <a:noFill/>
            <a:ln w="12700" cap="flat" cmpd="sng" algn="ctr">
              <a:solidFill>
                <a:srgbClr val="001E50"/>
              </a:solidFill>
              <a:prstDash val="solid"/>
              <a:miter lim="800000"/>
              <a:tailEnd type="triangle"/>
            </a:ln>
            <a:effectLst/>
          </p:spPr>
        </p:cxnSp>
        <p:sp>
          <p:nvSpPr>
            <p:cNvPr id="73" name="ZoneTexte 72">
              <a:extLst>
                <a:ext uri="{FF2B5EF4-FFF2-40B4-BE49-F238E27FC236}">
                  <a16:creationId xmlns:a16="http://schemas.microsoft.com/office/drawing/2014/main" id="{C2109142-0A85-0D98-516E-0659A763C262}"/>
                </a:ext>
              </a:extLst>
            </p:cNvPr>
            <p:cNvSpPr txBox="1"/>
            <p:nvPr/>
          </p:nvSpPr>
          <p:spPr>
            <a:xfrm>
              <a:off x="5945970" y="1666321"/>
              <a:ext cx="1512339" cy="43088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Temperature</a:t>
              </a:r>
              <a:r>
                <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rPr>
                <a:t> </a:t>
              </a:r>
              <a:r>
                <a:rPr kumimoji="0" lang="fr-FR" sz="1100" b="0" i="0" u="none" strike="noStrike" kern="0" cap="none" spc="0" normalizeH="0" baseline="0" noProof="0" dirty="0" err="1">
                  <a:ln>
                    <a:noFill/>
                  </a:ln>
                  <a:solidFill>
                    <a:srgbClr val="001E50"/>
                  </a:solidFill>
                  <a:effectLst/>
                  <a:uLnTx/>
                  <a:uFillTx/>
                  <a:latin typeface="Arial" panose="020B0604020202020204" pitchFamily="34" charset="0"/>
                  <a:cs typeface="Arial" panose="020B0604020202020204" pitchFamily="34" charset="0"/>
                </a:rPr>
                <a:t>sensor</a:t>
              </a:r>
              <a:endParaRPr kumimoji="0" lang="fr-FR" sz="1100" b="0" i="0" u="none" strike="noStrike" kern="0" cap="none" spc="0" normalizeH="0" baseline="0" noProof="0" dirty="0">
                <a:ln>
                  <a:noFill/>
                </a:ln>
                <a:solidFill>
                  <a:srgbClr val="001E5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3845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84543"/>
            <a:ext cx="7181699" cy="664195"/>
          </a:xfrm>
        </p:spPr>
        <p:txBody>
          <a:bodyPr/>
          <a:lstStyle/>
          <a:p>
            <a:r>
              <a:rPr lang="it-IT" sz="2800" dirty="0"/>
              <a:t>ATEX compliance</a:t>
            </a:r>
          </a:p>
        </p:txBody>
      </p:sp>
      <p:sp>
        <p:nvSpPr>
          <p:cNvPr id="3" name="Segnaposto contenuto 5">
            <a:extLst>
              <a:ext uri="{FF2B5EF4-FFF2-40B4-BE49-F238E27FC236}">
                <a16:creationId xmlns:a16="http://schemas.microsoft.com/office/drawing/2014/main" id="{31919C0F-AC30-3B97-EA3D-918F1D2B2736}"/>
              </a:ext>
            </a:extLst>
          </p:cNvPr>
          <p:cNvSpPr txBox="1">
            <a:spLocks/>
          </p:cNvSpPr>
          <p:nvPr/>
        </p:nvSpPr>
        <p:spPr>
          <a:xfrm>
            <a:off x="135802" y="1389888"/>
            <a:ext cx="8872395" cy="3254540"/>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200" dirty="0">
                <a:solidFill>
                  <a:schemeClr val="tx1"/>
                </a:solidFill>
              </a:rPr>
              <a:t>Since the assembly is implemented in zone 2, the ATEX directive 2014/34/EU (article 13) allows CETIM - with the support of INERIS - to self-certify the ATEX compliance of the assembly since all elements are themselves already ATEX-certified by their respective manufacturers.</a:t>
            </a:r>
          </a:p>
          <a:p>
            <a:pPr>
              <a:lnSpc>
                <a:spcPct val="100000"/>
              </a:lnSpc>
              <a:spcBef>
                <a:spcPts val="0"/>
              </a:spcBef>
            </a:pPr>
            <a:r>
              <a:rPr lang="en-US" sz="1200" dirty="0">
                <a:solidFill>
                  <a:schemeClr val="tx1"/>
                </a:solidFill>
              </a:rPr>
              <a:t>Preparation of the ATEX compliance file for the device.</a:t>
            </a:r>
          </a:p>
          <a:p>
            <a:pPr>
              <a:lnSpc>
                <a:spcPct val="100000"/>
              </a:lnSpc>
              <a:spcBef>
                <a:spcPts val="0"/>
              </a:spcBef>
            </a:pPr>
            <a:r>
              <a:rPr lang="en-US" sz="1200" dirty="0">
                <a:solidFill>
                  <a:schemeClr val="tx1"/>
                </a:solidFill>
              </a:rPr>
              <a:t>Taking into account the connection of systems with different protection modes.</a:t>
            </a:r>
          </a:p>
          <a:p>
            <a:pPr marL="342900" lvl="1" indent="0">
              <a:lnSpc>
                <a:spcPct val="100000"/>
              </a:lnSpc>
              <a:spcBef>
                <a:spcPts val="0"/>
              </a:spcBef>
              <a:buNone/>
            </a:pPr>
            <a:r>
              <a:rPr lang="en-US" sz="1100" i="1" dirty="0">
                <a:solidFill>
                  <a:schemeClr val="tx1"/>
                </a:solidFill>
              </a:rPr>
              <a:t>Example: use of a barrier between force sensor + electronics with an “intrinsic safety” protection mode and the “</a:t>
            </a:r>
            <a:r>
              <a:rPr lang="en-US" sz="1100" i="1" dirty="0" err="1">
                <a:solidFill>
                  <a:schemeClr val="tx1"/>
                </a:solidFill>
              </a:rPr>
              <a:t>ec</a:t>
            </a:r>
            <a:r>
              <a:rPr lang="en-US" sz="1100" i="1" dirty="0">
                <a:solidFill>
                  <a:schemeClr val="tx1"/>
                </a:solidFill>
              </a:rPr>
              <a:t>” communication system.</a:t>
            </a:r>
          </a:p>
          <a:p>
            <a:pPr>
              <a:lnSpc>
                <a:spcPct val="100000"/>
              </a:lnSpc>
              <a:spcBef>
                <a:spcPts val="0"/>
              </a:spcBef>
            </a:pPr>
            <a:r>
              <a:rPr lang="en-US" sz="1200" dirty="0">
                <a:solidFill>
                  <a:schemeClr val="tx1"/>
                </a:solidFill>
              </a:rPr>
              <a:t>Need to replace certain parts of the device.</a:t>
            </a:r>
          </a:p>
          <a:p>
            <a:pPr marL="342900" lvl="1" indent="0">
              <a:lnSpc>
                <a:spcPct val="100000"/>
              </a:lnSpc>
              <a:spcBef>
                <a:spcPts val="0"/>
              </a:spcBef>
              <a:buNone/>
            </a:pPr>
            <a:r>
              <a:rPr lang="en-US" sz="1100" i="1" dirty="0">
                <a:solidFill>
                  <a:schemeClr val="tx1"/>
                </a:solidFill>
              </a:rPr>
              <a:t>Example: use of an antenna meeting ATEX requirements (defined as “simple element”) instead of the antenna proposed by the system supplier</a:t>
            </a:r>
          </a:p>
          <a:p>
            <a:pPr>
              <a:lnSpc>
                <a:spcPct val="100000"/>
              </a:lnSpc>
              <a:spcBef>
                <a:spcPts val="0"/>
              </a:spcBef>
            </a:pPr>
            <a:r>
              <a:rPr lang="en-US" sz="1200" dirty="0">
                <a:solidFill>
                  <a:schemeClr val="tx1"/>
                </a:solidFill>
              </a:rPr>
              <a:t>Inability of consulted suppliers to respond favorably to our request for an “increased safety” enclosure (solution initially sought because it is more interesting given the selection of ATEX certified elements to have an enclosure that is smaller, lighter and more affordable than an explosion-proof enclosure)</a:t>
            </a:r>
          </a:p>
          <a:p>
            <a:pPr marL="342900" lvl="1" indent="0">
              <a:lnSpc>
                <a:spcPct val="100000"/>
              </a:lnSpc>
              <a:spcBef>
                <a:spcPts val="0"/>
              </a:spcBef>
              <a:buNone/>
            </a:pPr>
            <a:r>
              <a:rPr lang="en-US" sz="1100" i="1" dirty="0">
                <a:solidFill>
                  <a:schemeClr val="tx1"/>
                </a:solidFill>
              </a:rPr>
              <a:t>Main reasons: consultation for a single enclosure, instrumentation device made up of elements supplied by several different companies and having different modes of protection, difficulties in obtaining a commitment of responsibility on a system that the supplier did not design or using a component outside its standard scope of application.</a:t>
            </a:r>
          </a:p>
          <a:p>
            <a:pPr>
              <a:lnSpc>
                <a:spcPct val="100000"/>
              </a:lnSpc>
              <a:spcBef>
                <a:spcPts val="0"/>
              </a:spcBef>
            </a:pPr>
            <a:r>
              <a:rPr lang="en-US" sz="1200" dirty="0">
                <a:solidFill>
                  <a:schemeClr val="tx1"/>
                </a:solidFill>
              </a:rPr>
              <a:t>Before commissioning the device, carrying out a review of its ATEX compliance on the CETIM site with INERIS during a technical day</a:t>
            </a:r>
          </a:p>
        </p:txBody>
      </p:sp>
    </p:spTree>
    <p:extLst>
      <p:ext uri="{BB962C8B-B14F-4D97-AF65-F5344CB8AC3E}">
        <p14:creationId xmlns:p14="http://schemas.microsoft.com/office/powerpoint/2010/main" val="262926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97052" y="834715"/>
            <a:ext cx="7181699" cy="664195"/>
          </a:xfrm>
        </p:spPr>
        <p:txBody>
          <a:bodyPr/>
          <a:lstStyle/>
          <a:p>
            <a:r>
              <a:rPr lang="it-IT" sz="2800" dirty="0"/>
              <a:t>Monitoring data</a:t>
            </a:r>
          </a:p>
        </p:txBody>
      </p:sp>
      <p:graphicFrame>
        <p:nvGraphicFramePr>
          <p:cNvPr id="4" name="Espace réservé du contenu 3">
            <a:extLst>
              <a:ext uri="{FF2B5EF4-FFF2-40B4-BE49-F238E27FC236}">
                <a16:creationId xmlns:a16="http://schemas.microsoft.com/office/drawing/2014/main" id="{D7008E4C-060C-89D8-C545-0C3921B55D1E}"/>
              </a:ext>
            </a:extLst>
          </p:cNvPr>
          <p:cNvGraphicFramePr>
            <a:graphicFrameLocks/>
          </p:cNvGraphicFramePr>
          <p:nvPr>
            <p:extLst>
              <p:ext uri="{D42A27DB-BD31-4B8C-83A1-F6EECF244321}">
                <p14:modId xmlns:p14="http://schemas.microsoft.com/office/powerpoint/2010/main" val="1188523732"/>
              </p:ext>
            </p:extLst>
          </p:nvPr>
        </p:nvGraphicFramePr>
        <p:xfrm>
          <a:off x="297052" y="1615426"/>
          <a:ext cx="8489796" cy="3022600"/>
        </p:xfrm>
        <a:graphic>
          <a:graphicData uri="http://schemas.openxmlformats.org/drawingml/2006/table">
            <a:tbl>
              <a:tblPr firstRow="1" bandRow="1">
                <a:tableStyleId>{5C22544A-7EE6-4342-B048-85BDC9FD1C3A}</a:tableStyleId>
              </a:tblPr>
              <a:tblGrid>
                <a:gridCol w="3152078">
                  <a:extLst>
                    <a:ext uri="{9D8B030D-6E8A-4147-A177-3AD203B41FA5}">
                      <a16:colId xmlns:a16="http://schemas.microsoft.com/office/drawing/2014/main" val="1515143669"/>
                    </a:ext>
                  </a:extLst>
                </a:gridCol>
                <a:gridCol w="5337718">
                  <a:extLst>
                    <a:ext uri="{9D8B030D-6E8A-4147-A177-3AD203B41FA5}">
                      <a16:colId xmlns:a16="http://schemas.microsoft.com/office/drawing/2014/main" val="3455198059"/>
                    </a:ext>
                  </a:extLst>
                </a:gridCol>
              </a:tblGrid>
              <a:tr h="370840">
                <a:tc>
                  <a:txBody>
                    <a:bodyPr/>
                    <a:lstStyle/>
                    <a:p>
                      <a:r>
                        <a:rPr lang="fr-FR" dirty="0">
                          <a:latin typeface="Arial" panose="020B0604020202020204" pitchFamily="34" charset="0"/>
                          <a:cs typeface="Arial" panose="020B0604020202020204" pitchFamily="34" charset="0"/>
                        </a:rPr>
                        <a:t>Values / </a:t>
                      </a:r>
                      <a:r>
                        <a:rPr lang="fr-FR" dirty="0" err="1">
                          <a:latin typeface="Arial" panose="020B0604020202020204" pitchFamily="34" charset="0"/>
                          <a:cs typeface="Arial" panose="020B0604020202020204" pitchFamily="34" charset="0"/>
                        </a:rPr>
                        <a:t>Measures</a:t>
                      </a:r>
                      <a:endParaRPr lang="fr-FR" dirty="0">
                        <a:latin typeface="Arial" panose="020B0604020202020204" pitchFamily="34" charset="0"/>
                        <a:cs typeface="Arial" panose="020B0604020202020204" pitchFamily="34" charset="0"/>
                      </a:endParaRPr>
                    </a:p>
                  </a:txBody>
                  <a:tcPr/>
                </a:tc>
                <a:tc>
                  <a:txBody>
                    <a:bodyPr/>
                    <a:lstStyle/>
                    <a:p>
                      <a:r>
                        <a:rPr lang="fr-FR" dirty="0" err="1">
                          <a:latin typeface="Arial" panose="020B0604020202020204" pitchFamily="34" charset="0"/>
                          <a:cs typeface="Arial" panose="020B0604020202020204" pitchFamily="34" charset="0"/>
                        </a:rPr>
                        <a:t>Parameters</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8116244"/>
                  </a:ext>
                </a:extLst>
              </a:tr>
              <a:tr h="370840">
                <a:tc>
                  <a:txBody>
                    <a:bodyPr/>
                    <a:lstStyle/>
                    <a:p>
                      <a:r>
                        <a:rPr lang="fr-FR" dirty="0">
                          <a:latin typeface="Arial" panose="020B0604020202020204" pitchFamily="34" charset="0"/>
                          <a:cs typeface="Arial" panose="020B0604020202020204" pitchFamily="34" charset="0"/>
                        </a:rPr>
                        <a:t>Stem </a:t>
                      </a:r>
                      <a:r>
                        <a:rPr lang="fr-FR" dirty="0" err="1">
                          <a:latin typeface="Arial" panose="020B0604020202020204" pitchFamily="34" charset="0"/>
                          <a:cs typeface="Arial" panose="020B0604020202020204" pitchFamily="34" charset="0"/>
                        </a:rPr>
                        <a:t>movement</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Cycle</a:t>
                      </a:r>
                    </a:p>
                  </a:txBody>
                  <a:tcPr/>
                </a:tc>
                <a:tc>
                  <a:txBody>
                    <a:bodyPr/>
                    <a:lstStyle/>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 Valve Open » Position (mm)</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 Valve </a:t>
                      </a:r>
                      <a:r>
                        <a:rPr lang="fr-FR" dirty="0" err="1">
                          <a:latin typeface="Arial" panose="020B0604020202020204" pitchFamily="34" charset="0"/>
                          <a:cs typeface="Arial" panose="020B0604020202020204" pitchFamily="34" charset="0"/>
                        </a:rPr>
                        <a:t>closed</a:t>
                      </a:r>
                      <a:r>
                        <a:rPr lang="fr-FR" dirty="0">
                          <a:latin typeface="Arial" panose="020B0604020202020204" pitchFamily="34" charset="0"/>
                          <a:cs typeface="Arial" panose="020B0604020202020204" pitchFamily="34" charset="0"/>
                        </a:rPr>
                        <a:t> » Position (mm)</a:t>
                      </a:r>
                    </a:p>
                    <a:p>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Instantaneous</a:t>
                      </a:r>
                      <a:r>
                        <a:rPr lang="fr-FR" dirty="0">
                          <a:latin typeface="Arial" panose="020B0604020202020204" pitchFamily="34" charset="0"/>
                          <a:cs typeface="Arial" panose="020B0604020202020204" pitchFamily="34" charset="0"/>
                        </a:rPr>
                        <a:t> valve position (mm, %)</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High position </a:t>
                      </a:r>
                      <a:r>
                        <a:rPr lang="fr-FR" dirty="0" err="1">
                          <a:latin typeface="Arial" panose="020B0604020202020204" pitchFamily="34" charset="0"/>
                          <a:cs typeface="Arial" panose="020B0604020202020204" pitchFamily="34" charset="0"/>
                        </a:rPr>
                        <a:t>threshold</a:t>
                      </a:r>
                      <a:r>
                        <a:rPr lang="fr-FR" dirty="0">
                          <a:latin typeface="Arial" panose="020B0604020202020204" pitchFamily="34" charset="0"/>
                          <a:cs typeface="Arial" panose="020B0604020202020204" pitchFamily="34" charset="0"/>
                        </a:rPr>
                        <a:t> (%) + </a:t>
                      </a:r>
                      <a:r>
                        <a:rPr lang="fr-FR" dirty="0" err="1">
                          <a:latin typeface="Arial" panose="020B0604020202020204" pitchFamily="34" charset="0"/>
                          <a:cs typeface="Arial" panose="020B0604020202020204" pitchFamily="34" charset="0"/>
                        </a:rPr>
                        <a:t>Alert</a:t>
                      </a:r>
                      <a:endParaRPr lang="fr-FR"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Low position </a:t>
                      </a:r>
                      <a:r>
                        <a:rPr lang="fr-FR" dirty="0" err="1">
                          <a:latin typeface="Arial" panose="020B0604020202020204" pitchFamily="34" charset="0"/>
                          <a:cs typeface="Arial" panose="020B0604020202020204" pitchFamily="34" charset="0"/>
                        </a:rPr>
                        <a:t>threshold</a:t>
                      </a:r>
                      <a:r>
                        <a:rPr lang="fr-FR" dirty="0">
                          <a:latin typeface="Arial" panose="020B0604020202020204" pitchFamily="34" charset="0"/>
                          <a:cs typeface="Arial" panose="020B0604020202020204" pitchFamily="34" charset="0"/>
                        </a:rPr>
                        <a:t> (%) + </a:t>
                      </a:r>
                      <a:r>
                        <a:rPr lang="fr-FR" dirty="0" err="1">
                          <a:latin typeface="Arial" panose="020B0604020202020204" pitchFamily="34" charset="0"/>
                          <a:cs typeface="Arial" panose="020B0604020202020204" pitchFamily="34" charset="0"/>
                        </a:rPr>
                        <a:t>Alert</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Visual </a:t>
                      </a:r>
                      <a:r>
                        <a:rPr lang="fr-FR" dirty="0" err="1">
                          <a:latin typeface="Arial" panose="020B0604020202020204" pitchFamily="34" charset="0"/>
                          <a:cs typeface="Arial" panose="020B0604020202020204" pitchFamily="34" charset="0"/>
                        </a:rPr>
                        <a:t>indicator</a:t>
                      </a:r>
                      <a:r>
                        <a:rPr lang="fr-FR" dirty="0">
                          <a:latin typeface="Arial" panose="020B0604020202020204" pitchFamily="34" charset="0"/>
                          <a:cs typeface="Arial" panose="020B0604020202020204" pitchFamily="34" charset="0"/>
                        </a:rPr>
                        <a:t> of the </a:t>
                      </a:r>
                      <a:r>
                        <a:rPr lang="fr-FR" dirty="0" err="1">
                          <a:latin typeface="Arial" panose="020B0604020202020204" pitchFamily="34" charset="0"/>
                          <a:cs typeface="Arial" panose="020B0604020202020204" pitchFamily="34" charset="0"/>
                        </a:rPr>
                        <a:t>alert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status</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Number</a:t>
                      </a:r>
                      <a:r>
                        <a:rPr lang="fr-FR" dirty="0">
                          <a:latin typeface="Arial" panose="020B0604020202020204" pitchFamily="34" charset="0"/>
                          <a:cs typeface="Arial" panose="020B0604020202020204" pitchFamily="34" charset="0"/>
                        </a:rPr>
                        <a:t> of cycles</a:t>
                      </a:r>
                    </a:p>
                  </a:txBody>
                  <a:tcPr/>
                </a:tc>
                <a:extLst>
                  <a:ext uri="{0D108BD9-81ED-4DB2-BD59-A6C34878D82A}">
                    <a16:rowId xmlns:a16="http://schemas.microsoft.com/office/drawing/2014/main" val="2613948770"/>
                  </a:ext>
                </a:extLst>
              </a:tr>
              <a:tr h="370840">
                <a:tc>
                  <a:txBody>
                    <a:bodyPr/>
                    <a:lstStyle/>
                    <a:p>
                      <a:r>
                        <a:rPr lang="fr-FR" dirty="0">
                          <a:latin typeface="Arial" panose="020B0604020202020204" pitchFamily="34" charset="0"/>
                          <a:cs typeface="Arial" panose="020B0604020202020204" pitchFamily="34" charset="0"/>
                        </a:rPr>
                        <a:t>Packing </a:t>
                      </a:r>
                      <a:r>
                        <a:rPr lang="fr-FR" dirty="0" err="1">
                          <a:latin typeface="Arial" panose="020B0604020202020204" pitchFamily="34" charset="0"/>
                          <a:cs typeface="Arial" panose="020B0604020202020204" pitchFamily="34" charset="0"/>
                        </a:rPr>
                        <a:t>tightening</a:t>
                      </a:r>
                      <a:r>
                        <a:rPr lang="fr-FR" dirty="0">
                          <a:latin typeface="Arial" panose="020B0604020202020204" pitchFamily="34" charset="0"/>
                          <a:cs typeface="Arial" panose="020B0604020202020204" pitchFamily="34" charset="0"/>
                        </a:rPr>
                        <a:t> forces</a:t>
                      </a:r>
                    </a:p>
                  </a:txBody>
                  <a:tcPr/>
                </a:tc>
                <a:tc>
                  <a:txBody>
                    <a:bodyPr/>
                    <a:lstStyle/>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Initial </a:t>
                      </a:r>
                      <a:r>
                        <a:rPr lang="fr-FR" dirty="0" err="1">
                          <a:latin typeface="Arial" panose="020B0604020202020204" pitchFamily="34" charset="0"/>
                          <a:cs typeface="Arial" panose="020B0604020202020204" pitchFamily="34" charset="0"/>
                        </a:rPr>
                        <a:t>clamping</a:t>
                      </a:r>
                      <a:r>
                        <a:rPr lang="fr-FR" dirty="0">
                          <a:latin typeface="Arial" panose="020B0604020202020204" pitchFamily="34" charset="0"/>
                          <a:cs typeface="Arial" panose="020B0604020202020204" pitchFamily="34" charset="0"/>
                        </a:rPr>
                        <a:t> force (daN)</a:t>
                      </a:r>
                    </a:p>
                    <a:p>
                      <a:pPr marL="285750" indent="-285750">
                        <a:buFont typeface="Arial" panose="020B0604020202020204" pitchFamily="34" charset="0"/>
                        <a:buChar char="•"/>
                      </a:pPr>
                      <a:r>
                        <a:rPr lang="fr-FR" dirty="0" err="1">
                          <a:latin typeface="Arial" panose="020B0604020202020204" pitchFamily="34" charset="0"/>
                          <a:cs typeface="Arial" panose="020B0604020202020204" pitchFamily="34" charset="0"/>
                        </a:rPr>
                        <a:t>Instantaneous</a:t>
                      </a:r>
                      <a:r>
                        <a:rPr lang="fr-FR" dirty="0">
                          <a:latin typeface="Arial" panose="020B0604020202020204" pitchFamily="34" charset="0"/>
                          <a:cs typeface="Arial" panose="020B0604020202020204" pitchFamily="34" charset="0"/>
                        </a:rPr>
                        <a:t> forces (</a:t>
                      </a:r>
                      <a:r>
                        <a:rPr lang="fr-FR" dirty="0" err="1">
                          <a:latin typeface="Arial" panose="020B0604020202020204" pitchFamily="34" charset="0"/>
                          <a:cs typeface="Arial" panose="020B0604020202020204" pitchFamily="34" charset="0"/>
                        </a:rPr>
                        <a:t>sensor</a:t>
                      </a:r>
                      <a:r>
                        <a:rPr lang="fr-FR" dirty="0">
                          <a:latin typeface="Arial" panose="020B0604020202020204" pitchFamily="34" charset="0"/>
                          <a:cs typeface="Arial" panose="020B0604020202020204" pitchFamily="34" charset="0"/>
                        </a:rPr>
                        <a:t> 1 (daN), </a:t>
                      </a:r>
                      <a:r>
                        <a:rPr lang="fr-FR" dirty="0" err="1">
                          <a:latin typeface="Arial" panose="020B0604020202020204" pitchFamily="34" charset="0"/>
                          <a:cs typeface="Arial" panose="020B0604020202020204" pitchFamily="34" charset="0"/>
                        </a:rPr>
                        <a:t>sensor</a:t>
                      </a:r>
                      <a:r>
                        <a:rPr lang="fr-FR" dirty="0">
                          <a:latin typeface="Arial" panose="020B0604020202020204" pitchFamily="34" charset="0"/>
                          <a:cs typeface="Arial" panose="020B0604020202020204" pitchFamily="34" charset="0"/>
                        </a:rPr>
                        <a:t> 2 (daN), </a:t>
                      </a:r>
                      <a:r>
                        <a:rPr lang="fr-FR" dirty="0" err="1">
                          <a:latin typeface="Arial" panose="020B0604020202020204" pitchFamily="34" charset="0"/>
                          <a:cs typeface="Arial" panose="020B0604020202020204" pitchFamily="34" charset="0"/>
                        </a:rPr>
                        <a:t>average</a:t>
                      </a:r>
                      <a:r>
                        <a:rPr lang="fr-FR" dirty="0">
                          <a:latin typeface="Arial" panose="020B0604020202020204" pitchFamily="34" charset="0"/>
                          <a:cs typeface="Arial" panose="020B0604020202020204" pitchFamily="34" charset="0"/>
                        </a:rPr>
                        <a:t> force (daN, % of initial force).</a:t>
                      </a:r>
                    </a:p>
                    <a:p>
                      <a:pPr marL="285750" indent="-285750">
                        <a:buFont typeface="Arial" panose="020B0604020202020204" pitchFamily="34" charset="0"/>
                        <a:buChar char="•"/>
                      </a:pPr>
                      <a:r>
                        <a:rPr lang="fr-FR" dirty="0">
                          <a:latin typeface="Arial" panose="020B0604020202020204" pitchFamily="34" charset="0"/>
                          <a:cs typeface="Arial" panose="020B0604020202020204" pitchFamily="34" charset="0"/>
                        </a:rPr>
                        <a:t>Low </a:t>
                      </a:r>
                      <a:r>
                        <a:rPr lang="fr-FR" dirty="0" err="1">
                          <a:latin typeface="Arial" panose="020B0604020202020204" pitchFamily="34" charset="0"/>
                          <a:cs typeface="Arial" panose="020B0604020202020204" pitchFamily="34" charset="0"/>
                        </a:rPr>
                        <a:t>level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threshold</a:t>
                      </a:r>
                      <a:r>
                        <a:rPr lang="fr-FR" dirty="0">
                          <a:latin typeface="Arial" panose="020B0604020202020204" pitchFamily="34" charset="0"/>
                          <a:cs typeface="Arial" panose="020B0604020202020204" pitchFamily="34" charset="0"/>
                        </a:rPr>
                        <a:t> (%) + </a:t>
                      </a:r>
                      <a:r>
                        <a:rPr lang="fr-FR" dirty="0" err="1">
                          <a:latin typeface="Arial" panose="020B0604020202020204" pitchFamily="34" charset="0"/>
                          <a:cs typeface="Arial" panose="020B0604020202020204" pitchFamily="34" charset="0"/>
                        </a:rPr>
                        <a:t>alert</a:t>
                      </a:r>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 Visual </a:t>
                      </a:r>
                      <a:r>
                        <a:rPr lang="fr-FR" dirty="0" err="1">
                          <a:latin typeface="Arial" panose="020B0604020202020204" pitchFamily="34" charset="0"/>
                          <a:cs typeface="Arial" panose="020B0604020202020204" pitchFamily="34" charset="0"/>
                        </a:rPr>
                        <a:t>indicator</a:t>
                      </a:r>
                      <a:r>
                        <a:rPr lang="fr-FR" dirty="0">
                          <a:latin typeface="Arial" panose="020B0604020202020204" pitchFamily="34" charset="0"/>
                          <a:cs typeface="Arial" panose="020B0604020202020204" pitchFamily="34" charset="0"/>
                        </a:rPr>
                        <a:t> of the </a:t>
                      </a:r>
                      <a:r>
                        <a:rPr lang="fr-FR" dirty="0" err="1">
                          <a:latin typeface="Arial" panose="020B0604020202020204" pitchFamily="34" charset="0"/>
                          <a:cs typeface="Arial" panose="020B0604020202020204" pitchFamily="34" charset="0"/>
                        </a:rPr>
                        <a:t>alert</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status</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1452330"/>
                  </a:ext>
                </a:extLst>
              </a:tr>
            </a:tbl>
          </a:graphicData>
        </a:graphic>
      </p:graphicFrame>
      <p:sp>
        <p:nvSpPr>
          <p:cNvPr id="5" name="Segnaposto contenuto 5">
            <a:extLst>
              <a:ext uri="{FF2B5EF4-FFF2-40B4-BE49-F238E27FC236}">
                <a16:creationId xmlns:a16="http://schemas.microsoft.com/office/drawing/2014/main" id="{4107249D-0DD8-5A8F-2E7B-71315D3D426C}"/>
              </a:ext>
            </a:extLst>
          </p:cNvPr>
          <p:cNvSpPr txBox="1">
            <a:spLocks/>
          </p:cNvSpPr>
          <p:nvPr/>
        </p:nvSpPr>
        <p:spPr>
          <a:xfrm>
            <a:off x="297052" y="1289325"/>
            <a:ext cx="5798511" cy="267843"/>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nSpc>
                <a:spcPct val="100000"/>
              </a:lnSpc>
              <a:spcBef>
                <a:spcPts val="0"/>
              </a:spcBef>
            </a:pPr>
            <a:r>
              <a:rPr lang="en-US" sz="1400" dirty="0">
                <a:solidFill>
                  <a:srgbClr val="1D71B8"/>
                </a:solidFill>
              </a:rPr>
              <a:t>Parameters monitored during valve operation</a:t>
            </a:r>
          </a:p>
        </p:txBody>
      </p:sp>
    </p:spTree>
    <p:extLst>
      <p:ext uri="{BB962C8B-B14F-4D97-AF65-F5344CB8AC3E}">
        <p14:creationId xmlns:p14="http://schemas.microsoft.com/office/powerpoint/2010/main" val="185199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97052" y="834715"/>
            <a:ext cx="7181699" cy="664195"/>
          </a:xfrm>
        </p:spPr>
        <p:txBody>
          <a:bodyPr/>
          <a:lstStyle/>
          <a:p>
            <a:r>
              <a:rPr lang="it-IT" sz="2800" dirty="0"/>
              <a:t>Monitoring data</a:t>
            </a:r>
          </a:p>
        </p:txBody>
      </p:sp>
      <p:graphicFrame>
        <p:nvGraphicFramePr>
          <p:cNvPr id="4" name="Espace réservé du contenu 3">
            <a:extLst>
              <a:ext uri="{FF2B5EF4-FFF2-40B4-BE49-F238E27FC236}">
                <a16:creationId xmlns:a16="http://schemas.microsoft.com/office/drawing/2014/main" id="{D7008E4C-060C-89D8-C545-0C3921B55D1E}"/>
              </a:ext>
            </a:extLst>
          </p:cNvPr>
          <p:cNvGraphicFramePr>
            <a:graphicFrameLocks/>
          </p:cNvGraphicFramePr>
          <p:nvPr>
            <p:extLst>
              <p:ext uri="{D42A27DB-BD31-4B8C-83A1-F6EECF244321}">
                <p14:modId xmlns:p14="http://schemas.microsoft.com/office/powerpoint/2010/main" val="3250394170"/>
              </p:ext>
            </p:extLst>
          </p:nvPr>
        </p:nvGraphicFramePr>
        <p:xfrm>
          <a:off x="297052" y="1615426"/>
          <a:ext cx="8489796" cy="1788160"/>
        </p:xfrm>
        <a:graphic>
          <a:graphicData uri="http://schemas.openxmlformats.org/drawingml/2006/table">
            <a:tbl>
              <a:tblPr firstRow="1" bandRow="1">
                <a:tableStyleId>{5C22544A-7EE6-4342-B048-85BDC9FD1C3A}</a:tableStyleId>
              </a:tblPr>
              <a:tblGrid>
                <a:gridCol w="3152078">
                  <a:extLst>
                    <a:ext uri="{9D8B030D-6E8A-4147-A177-3AD203B41FA5}">
                      <a16:colId xmlns:a16="http://schemas.microsoft.com/office/drawing/2014/main" val="1515143669"/>
                    </a:ext>
                  </a:extLst>
                </a:gridCol>
                <a:gridCol w="5337718">
                  <a:extLst>
                    <a:ext uri="{9D8B030D-6E8A-4147-A177-3AD203B41FA5}">
                      <a16:colId xmlns:a16="http://schemas.microsoft.com/office/drawing/2014/main" val="3455198059"/>
                    </a:ext>
                  </a:extLst>
                </a:gridCol>
              </a:tblGrid>
              <a:tr h="370840">
                <a:tc>
                  <a:txBody>
                    <a:bodyPr/>
                    <a:lstStyle/>
                    <a:p>
                      <a:r>
                        <a:rPr lang="fr-FR" dirty="0">
                          <a:latin typeface="Arial" panose="020B0604020202020204" pitchFamily="34" charset="0"/>
                          <a:cs typeface="Arial" panose="020B0604020202020204" pitchFamily="34" charset="0"/>
                        </a:rPr>
                        <a:t>Values / </a:t>
                      </a:r>
                      <a:r>
                        <a:rPr lang="fr-FR" dirty="0" err="1">
                          <a:latin typeface="Arial" panose="020B0604020202020204" pitchFamily="34" charset="0"/>
                          <a:cs typeface="Arial" panose="020B0604020202020204" pitchFamily="34" charset="0"/>
                        </a:rPr>
                        <a:t>Measures</a:t>
                      </a:r>
                      <a:endParaRPr lang="fr-FR" dirty="0">
                        <a:latin typeface="Arial" panose="020B0604020202020204" pitchFamily="34" charset="0"/>
                        <a:cs typeface="Arial" panose="020B0604020202020204" pitchFamily="34" charset="0"/>
                      </a:endParaRPr>
                    </a:p>
                  </a:txBody>
                  <a:tcPr/>
                </a:tc>
                <a:tc>
                  <a:txBody>
                    <a:bodyPr/>
                    <a:lstStyle/>
                    <a:p>
                      <a:r>
                        <a:rPr lang="fr-FR" dirty="0" err="1">
                          <a:latin typeface="Arial" panose="020B0604020202020204" pitchFamily="34" charset="0"/>
                          <a:cs typeface="Arial" panose="020B0604020202020204" pitchFamily="34" charset="0"/>
                        </a:rPr>
                        <a:t>Parameters</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8116244"/>
                  </a:ext>
                </a:extLst>
              </a:tr>
              <a:tr h="370840">
                <a:tc>
                  <a:txBody>
                    <a:bodyPr/>
                    <a:lstStyle/>
                    <a:p>
                      <a:r>
                        <a:rPr lang="fr-FR" dirty="0">
                          <a:latin typeface="Arial" panose="020B0604020202020204" pitchFamily="34" charset="0"/>
                          <a:cs typeface="Arial" panose="020B0604020202020204" pitchFamily="34" charset="0"/>
                        </a:rPr>
                        <a:t>CH</a:t>
                      </a:r>
                      <a:r>
                        <a:rPr lang="fr-FR" baseline="-25000" dirty="0">
                          <a:latin typeface="Arial" panose="020B0604020202020204" pitchFamily="34" charset="0"/>
                          <a:cs typeface="Arial" panose="020B0604020202020204" pitchFamily="34" charset="0"/>
                        </a:rPr>
                        <a:t>4</a:t>
                      </a:r>
                      <a:r>
                        <a:rPr lang="fr-FR" dirty="0">
                          <a:latin typeface="Arial" panose="020B0604020202020204" pitchFamily="34" charset="0"/>
                          <a:cs typeface="Arial" panose="020B0604020202020204" pitchFamily="34" charset="0"/>
                        </a:rPr>
                        <a:t> Gaz </a:t>
                      </a:r>
                      <a:r>
                        <a:rPr lang="fr-FR" dirty="0" err="1">
                          <a:latin typeface="Arial" panose="020B0604020202020204" pitchFamily="34" charset="0"/>
                          <a:cs typeface="Arial" panose="020B0604020202020204" pitchFamily="34" charset="0"/>
                        </a:rPr>
                        <a:t>detection</a:t>
                      </a:r>
                      <a:endParaRPr lang="fr-FR" dirty="0">
                        <a:latin typeface="Arial" panose="020B0604020202020204" pitchFamily="34" charset="0"/>
                        <a:cs typeface="Arial" panose="020B0604020202020204" pitchFamily="34" charset="0"/>
                      </a:endParaRPr>
                    </a:p>
                    <a:p>
                      <a:r>
                        <a:rPr lang="fr-FR" dirty="0" err="1">
                          <a:latin typeface="Arial" panose="020B0604020202020204" pitchFamily="34" charset="0"/>
                          <a:cs typeface="Arial" panose="020B0604020202020204" pitchFamily="34" charset="0"/>
                        </a:rPr>
                        <a:t>Leak</a:t>
                      </a:r>
                      <a:endParaRPr lang="fr-FR"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fr-FR" dirty="0" err="1">
                          <a:latin typeface="Arial" panose="020B0604020202020204" pitchFamily="34" charset="0"/>
                          <a:cs typeface="Arial" panose="020B0604020202020204" pitchFamily="34" charset="0"/>
                        </a:rPr>
                        <a:t>Instantaneous</a:t>
                      </a:r>
                      <a:r>
                        <a:rPr lang="fr-F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CH</a:t>
                      </a:r>
                      <a:r>
                        <a:rPr lang="en-US" baseline="-25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concentration (ppm)</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Level threshold (ppm) + Alert</a:t>
                      </a: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 Visual indicator of the alert status</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13948770"/>
                  </a:ext>
                </a:extLst>
              </a:tr>
              <a:tr h="370840">
                <a:tc>
                  <a:txBody>
                    <a:bodyPr/>
                    <a:lstStyle/>
                    <a:p>
                      <a:r>
                        <a:rPr lang="fr-FR" dirty="0">
                          <a:latin typeface="Arial" panose="020B0604020202020204" pitchFamily="34" charset="0"/>
                          <a:cs typeface="Arial" panose="020B0604020202020204" pitchFamily="34" charset="0"/>
                        </a:rPr>
                        <a:t>Packing </a:t>
                      </a:r>
                      <a:r>
                        <a:rPr lang="fr-FR" dirty="0" err="1">
                          <a:latin typeface="Arial" panose="020B0604020202020204" pitchFamily="34" charset="0"/>
                          <a:cs typeface="Arial" panose="020B0604020202020204" pitchFamily="34" charset="0"/>
                        </a:rPr>
                        <a:t>temperature</a:t>
                      </a:r>
                      <a:endParaRPr lang="fr-FR" dirty="0">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Instantaneous temperature (°C)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Level threshold (°C) + Alert</a:t>
                      </a:r>
                    </a:p>
                    <a:p>
                      <a:pPr marL="0" indent="0">
                        <a:buFont typeface="Arial" panose="020B0604020202020204" pitchFamily="34" charset="0"/>
                        <a:buNone/>
                      </a:pPr>
                      <a:r>
                        <a:rPr lang="en-US" dirty="0">
                          <a:latin typeface="Arial" panose="020B0604020202020204" pitchFamily="34" charset="0"/>
                          <a:cs typeface="Arial" panose="020B0604020202020204" pitchFamily="34" charset="0"/>
                        </a:rPr>
                        <a:t>→ Visual indicator of the alert status</a:t>
                      </a:r>
                      <a:endParaRPr lang="fr-F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1452330"/>
                  </a:ext>
                </a:extLst>
              </a:tr>
            </a:tbl>
          </a:graphicData>
        </a:graphic>
      </p:graphicFrame>
      <p:sp>
        <p:nvSpPr>
          <p:cNvPr id="5" name="Segnaposto contenuto 5">
            <a:extLst>
              <a:ext uri="{FF2B5EF4-FFF2-40B4-BE49-F238E27FC236}">
                <a16:creationId xmlns:a16="http://schemas.microsoft.com/office/drawing/2014/main" id="{4107249D-0DD8-5A8F-2E7B-71315D3D426C}"/>
              </a:ext>
            </a:extLst>
          </p:cNvPr>
          <p:cNvSpPr txBox="1">
            <a:spLocks/>
          </p:cNvSpPr>
          <p:nvPr/>
        </p:nvSpPr>
        <p:spPr>
          <a:xfrm>
            <a:off x="297052" y="1290744"/>
            <a:ext cx="5798511" cy="266424"/>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nSpc>
                <a:spcPct val="100000"/>
              </a:lnSpc>
              <a:spcBef>
                <a:spcPts val="0"/>
              </a:spcBef>
            </a:pPr>
            <a:r>
              <a:rPr lang="en-US" sz="1400" dirty="0">
                <a:solidFill>
                  <a:srgbClr val="1D71B8"/>
                </a:solidFill>
              </a:rPr>
              <a:t>Parameters monitored during valve operation</a:t>
            </a:r>
          </a:p>
        </p:txBody>
      </p:sp>
    </p:spTree>
    <p:extLst>
      <p:ext uri="{BB962C8B-B14F-4D97-AF65-F5344CB8AC3E}">
        <p14:creationId xmlns:p14="http://schemas.microsoft.com/office/powerpoint/2010/main" val="4256755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EEFAC-B87D-48F6-D21D-02E165BC31C0}"/>
              </a:ext>
            </a:extLst>
          </p:cNvPr>
          <p:cNvSpPr>
            <a:spLocks noGrp="1"/>
          </p:cNvSpPr>
          <p:nvPr>
            <p:ph type="title"/>
          </p:nvPr>
        </p:nvSpPr>
        <p:spPr>
          <a:xfrm>
            <a:off x="250825" y="1166814"/>
            <a:ext cx="6723085" cy="1225550"/>
          </a:xfrm>
        </p:spPr>
        <p:txBody>
          <a:bodyPr/>
          <a:lstStyle/>
          <a:p>
            <a:pPr>
              <a:lnSpc>
                <a:spcPct val="100000"/>
              </a:lnSpc>
            </a:pPr>
            <a:r>
              <a:rPr lang="it-IT" sz="3200" dirty="0"/>
              <a:t>Presentation of an instrumentation device for a valve monitoring</a:t>
            </a:r>
          </a:p>
        </p:txBody>
      </p:sp>
      <p:sp>
        <p:nvSpPr>
          <p:cNvPr id="4" name="Segnaposto piè di pagina 3">
            <a:extLst>
              <a:ext uri="{FF2B5EF4-FFF2-40B4-BE49-F238E27FC236}">
                <a16:creationId xmlns:a16="http://schemas.microsoft.com/office/drawing/2014/main" id="{5AADA74F-B2EE-695A-A3F5-C0368D738520}"/>
              </a:ext>
            </a:extLst>
          </p:cNvPr>
          <p:cNvSpPr>
            <a:spLocks noGrp="1"/>
          </p:cNvSpPr>
          <p:nvPr>
            <p:ph type="ftr" sz="quarter" idx="11"/>
          </p:nvPr>
        </p:nvSpPr>
        <p:spPr>
          <a:xfrm>
            <a:off x="250825" y="3333441"/>
            <a:ext cx="1066673" cy="273844"/>
          </a:xfrm>
        </p:spPr>
        <p:txBody>
          <a:bodyPr/>
          <a:lstStyle/>
          <a:p>
            <a:r>
              <a:rPr lang="it-IT" dirty="0"/>
              <a:t>Speakers :  </a:t>
            </a:r>
          </a:p>
        </p:txBody>
      </p:sp>
      <p:sp>
        <p:nvSpPr>
          <p:cNvPr id="6" name="Segnaposto testo 4">
            <a:extLst>
              <a:ext uri="{FF2B5EF4-FFF2-40B4-BE49-F238E27FC236}">
                <a16:creationId xmlns:a16="http://schemas.microsoft.com/office/drawing/2014/main" id="{02101DC7-1DBB-4FF0-3502-EE3388345414}"/>
              </a:ext>
            </a:extLst>
          </p:cNvPr>
          <p:cNvSpPr>
            <a:spLocks noGrp="1"/>
          </p:cNvSpPr>
          <p:nvPr>
            <p:ph type="body" sz="quarter" idx="13"/>
          </p:nvPr>
        </p:nvSpPr>
        <p:spPr>
          <a:xfrm>
            <a:off x="1251872" y="3378739"/>
            <a:ext cx="4529455" cy="563563"/>
          </a:xfrm>
        </p:spPr>
        <p:txBody>
          <a:bodyPr/>
          <a:lstStyle/>
          <a:p>
            <a:r>
              <a:rPr lang="it-IT" dirty="0"/>
              <a:t>Julie Pioger | Sealing Project Manager | CETIM</a:t>
            </a:r>
          </a:p>
          <a:p>
            <a:r>
              <a:rPr lang="it-IT" dirty="0"/>
              <a:t>Pierrick Letort | Instrumentation Project Manager | CETIM</a:t>
            </a:r>
          </a:p>
          <a:p>
            <a:endParaRPr lang="it-IT" dirty="0"/>
          </a:p>
        </p:txBody>
      </p:sp>
    </p:spTree>
    <p:extLst>
      <p:ext uri="{BB962C8B-B14F-4D97-AF65-F5344CB8AC3E}">
        <p14:creationId xmlns:p14="http://schemas.microsoft.com/office/powerpoint/2010/main" val="402451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320378" y="842963"/>
            <a:ext cx="7181699" cy="664195"/>
          </a:xfrm>
        </p:spPr>
        <p:txBody>
          <a:bodyPr/>
          <a:lstStyle/>
          <a:p>
            <a:r>
              <a:rPr lang="it-IT" sz="2800" dirty="0"/>
              <a:t>Monitoring data</a:t>
            </a:r>
          </a:p>
        </p:txBody>
      </p:sp>
      <p:sp>
        <p:nvSpPr>
          <p:cNvPr id="5" name="Segnaposto contenuto 5">
            <a:extLst>
              <a:ext uri="{FF2B5EF4-FFF2-40B4-BE49-F238E27FC236}">
                <a16:creationId xmlns:a16="http://schemas.microsoft.com/office/drawing/2014/main" id="{4107249D-0DD8-5A8F-2E7B-71315D3D426C}"/>
              </a:ext>
            </a:extLst>
          </p:cNvPr>
          <p:cNvSpPr txBox="1">
            <a:spLocks/>
          </p:cNvSpPr>
          <p:nvPr/>
        </p:nvSpPr>
        <p:spPr>
          <a:xfrm>
            <a:off x="320378" y="1614142"/>
            <a:ext cx="1368197" cy="794856"/>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nSpc>
                <a:spcPct val="100000"/>
              </a:lnSpc>
              <a:spcBef>
                <a:spcPts val="0"/>
              </a:spcBef>
            </a:pPr>
            <a:r>
              <a:rPr lang="en-US" sz="1600" dirty="0">
                <a:solidFill>
                  <a:srgbClr val="1D71B8"/>
                </a:solidFill>
              </a:rPr>
              <a:t>View of parameters on the interface</a:t>
            </a:r>
          </a:p>
        </p:txBody>
      </p:sp>
      <p:pic>
        <p:nvPicPr>
          <p:cNvPr id="3" name="Image 2">
            <a:extLst>
              <a:ext uri="{FF2B5EF4-FFF2-40B4-BE49-F238E27FC236}">
                <a16:creationId xmlns:a16="http://schemas.microsoft.com/office/drawing/2014/main" id="{D5AC6AB0-BE13-BA05-7CC7-1DC654F18C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08289" y="749406"/>
            <a:ext cx="4937297" cy="3909907"/>
          </a:xfrm>
          <a:prstGeom prst="rect">
            <a:avLst/>
          </a:prstGeom>
        </p:spPr>
      </p:pic>
    </p:spTree>
    <p:extLst>
      <p:ext uri="{BB962C8B-B14F-4D97-AF65-F5344CB8AC3E}">
        <p14:creationId xmlns:p14="http://schemas.microsoft.com/office/powerpoint/2010/main" val="268285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97052" y="872938"/>
            <a:ext cx="7181699" cy="664195"/>
          </a:xfrm>
        </p:spPr>
        <p:txBody>
          <a:bodyPr/>
          <a:lstStyle/>
          <a:p>
            <a:r>
              <a:rPr lang="it-IT" sz="2800" dirty="0"/>
              <a:t>Monitoring data</a:t>
            </a:r>
          </a:p>
        </p:txBody>
      </p:sp>
      <p:sp>
        <p:nvSpPr>
          <p:cNvPr id="5" name="Segnaposto contenuto 5">
            <a:extLst>
              <a:ext uri="{FF2B5EF4-FFF2-40B4-BE49-F238E27FC236}">
                <a16:creationId xmlns:a16="http://schemas.microsoft.com/office/drawing/2014/main" id="{4107249D-0DD8-5A8F-2E7B-71315D3D426C}"/>
              </a:ext>
            </a:extLst>
          </p:cNvPr>
          <p:cNvSpPr txBox="1">
            <a:spLocks/>
          </p:cNvSpPr>
          <p:nvPr/>
        </p:nvSpPr>
        <p:spPr>
          <a:xfrm>
            <a:off x="297051" y="1291350"/>
            <a:ext cx="7181699" cy="324076"/>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nSpc>
                <a:spcPct val="100000"/>
              </a:lnSpc>
              <a:spcBef>
                <a:spcPts val="0"/>
              </a:spcBef>
            </a:pPr>
            <a:r>
              <a:rPr lang="en-US" sz="1600" dirty="0">
                <a:solidFill>
                  <a:srgbClr val="1D71B8"/>
                </a:solidFill>
              </a:rPr>
              <a:t>Example of a daily e-mail received.0</a:t>
            </a:r>
          </a:p>
        </p:txBody>
      </p:sp>
      <p:pic>
        <p:nvPicPr>
          <p:cNvPr id="4" name="Image 3">
            <a:extLst>
              <a:ext uri="{FF2B5EF4-FFF2-40B4-BE49-F238E27FC236}">
                <a16:creationId xmlns:a16="http://schemas.microsoft.com/office/drawing/2014/main" id="{9EF75E1F-8760-A133-4DB0-F3F9708BF5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51" y="1955545"/>
            <a:ext cx="7667327" cy="2236304"/>
          </a:xfrm>
          <a:prstGeom prst="rect">
            <a:avLst/>
          </a:prstGeom>
        </p:spPr>
      </p:pic>
    </p:spTree>
    <p:extLst>
      <p:ext uri="{BB962C8B-B14F-4D97-AF65-F5344CB8AC3E}">
        <p14:creationId xmlns:p14="http://schemas.microsoft.com/office/powerpoint/2010/main" val="836404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03647"/>
            <a:ext cx="7181699" cy="664195"/>
          </a:xfrm>
        </p:spPr>
        <p:txBody>
          <a:bodyPr/>
          <a:lstStyle/>
          <a:p>
            <a:r>
              <a:rPr lang="it-IT" sz="2800" dirty="0"/>
              <a:t>Monitoring data</a:t>
            </a:r>
          </a:p>
        </p:txBody>
      </p:sp>
      <p:sp>
        <p:nvSpPr>
          <p:cNvPr id="5" name="Segnaposto contenuto 5">
            <a:extLst>
              <a:ext uri="{FF2B5EF4-FFF2-40B4-BE49-F238E27FC236}">
                <a16:creationId xmlns:a16="http://schemas.microsoft.com/office/drawing/2014/main" id="{4107249D-0DD8-5A8F-2E7B-71315D3D426C}"/>
              </a:ext>
            </a:extLst>
          </p:cNvPr>
          <p:cNvSpPr txBox="1">
            <a:spLocks/>
          </p:cNvSpPr>
          <p:nvPr/>
        </p:nvSpPr>
        <p:spPr>
          <a:xfrm>
            <a:off x="297052" y="1207100"/>
            <a:ext cx="7181699" cy="369344"/>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nSpc>
                <a:spcPct val="100000"/>
              </a:lnSpc>
              <a:spcBef>
                <a:spcPts val="0"/>
              </a:spcBef>
            </a:pPr>
            <a:r>
              <a:rPr lang="en-US" sz="1600" dirty="0">
                <a:solidFill>
                  <a:srgbClr val="1D71B8"/>
                </a:solidFill>
              </a:rPr>
              <a:t>Examples of an alert received ( force threshold) : SMS and e-mail.</a:t>
            </a:r>
          </a:p>
        </p:txBody>
      </p:sp>
      <p:pic>
        <p:nvPicPr>
          <p:cNvPr id="3" name="Image 2">
            <a:extLst>
              <a:ext uri="{FF2B5EF4-FFF2-40B4-BE49-F238E27FC236}">
                <a16:creationId xmlns:a16="http://schemas.microsoft.com/office/drawing/2014/main" id="{9D3F3D2D-FACF-2E7C-5429-81C7ED2C83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052" y="1647798"/>
            <a:ext cx="5455684" cy="1153830"/>
          </a:xfrm>
          <a:prstGeom prst="rect">
            <a:avLst/>
          </a:prstGeom>
        </p:spPr>
      </p:pic>
      <p:pic>
        <p:nvPicPr>
          <p:cNvPr id="6" name="Image 5">
            <a:extLst>
              <a:ext uri="{FF2B5EF4-FFF2-40B4-BE49-F238E27FC236}">
                <a16:creationId xmlns:a16="http://schemas.microsoft.com/office/drawing/2014/main" id="{02D5F461-FFBC-D3FE-AC39-14AFFA083C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052" y="2872983"/>
            <a:ext cx="7011905" cy="1686323"/>
          </a:xfrm>
          <a:prstGeom prst="rect">
            <a:avLst/>
          </a:prstGeom>
        </p:spPr>
      </p:pic>
    </p:spTree>
    <p:extLst>
      <p:ext uri="{BB962C8B-B14F-4D97-AF65-F5344CB8AC3E}">
        <p14:creationId xmlns:p14="http://schemas.microsoft.com/office/powerpoint/2010/main" val="2037777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54927"/>
            <a:ext cx="7181699" cy="664195"/>
          </a:xfrm>
        </p:spPr>
        <p:txBody>
          <a:bodyPr/>
          <a:lstStyle/>
          <a:p>
            <a:r>
              <a:rPr lang="it-IT" sz="2800" dirty="0"/>
              <a:t>Monitoring data</a:t>
            </a:r>
          </a:p>
        </p:txBody>
      </p:sp>
      <p:sp>
        <p:nvSpPr>
          <p:cNvPr id="4" name="Segnaposto contenuto 5">
            <a:extLst>
              <a:ext uri="{FF2B5EF4-FFF2-40B4-BE49-F238E27FC236}">
                <a16:creationId xmlns:a16="http://schemas.microsoft.com/office/drawing/2014/main" id="{55613B47-81DB-0297-8FCF-EAE0154EB185}"/>
              </a:ext>
            </a:extLst>
          </p:cNvPr>
          <p:cNvSpPr txBox="1">
            <a:spLocks/>
          </p:cNvSpPr>
          <p:nvPr/>
        </p:nvSpPr>
        <p:spPr>
          <a:xfrm>
            <a:off x="208278" y="1280159"/>
            <a:ext cx="8742433" cy="1217713"/>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600"/>
              </a:spcBef>
              <a:spcAft>
                <a:spcPts val="600"/>
              </a:spcAft>
            </a:pPr>
            <a:r>
              <a:rPr lang="en-US" sz="1400" dirty="0">
                <a:solidFill>
                  <a:schemeClr val="tx1"/>
                </a:solidFill>
              </a:rPr>
              <a:t>Daily data processing.</a:t>
            </a:r>
          </a:p>
          <a:p>
            <a:pPr marL="1028700" lvl="4">
              <a:lnSpc>
                <a:spcPct val="100000"/>
              </a:lnSpc>
              <a:spcBef>
                <a:spcPts val="0"/>
              </a:spcBef>
            </a:pPr>
            <a:r>
              <a:rPr lang="en-US" sz="1400" dirty="0">
                <a:solidFill>
                  <a:srgbClr val="1D71B8"/>
                </a:solidFill>
              </a:rPr>
              <a:t>The text file received is automatically downloaded into a folder (outlook executable program) .</a:t>
            </a:r>
          </a:p>
          <a:p>
            <a:pPr marL="1028700" lvl="4">
              <a:lnSpc>
                <a:spcPct val="100000"/>
              </a:lnSpc>
              <a:spcBef>
                <a:spcPts val="0"/>
              </a:spcBef>
            </a:pPr>
            <a:r>
              <a:rPr lang="en-US" sz="1400" dirty="0">
                <a:solidFill>
                  <a:srgbClr val="1D71B8"/>
                </a:solidFill>
              </a:rPr>
              <a:t>Data from the text file is downloaded and integrated into an Excel file, following the previous days data (Excel executable program).</a:t>
            </a:r>
          </a:p>
          <a:p>
            <a:pPr marL="1028700" lvl="4">
              <a:lnSpc>
                <a:spcPct val="100000"/>
              </a:lnSpc>
              <a:spcBef>
                <a:spcPts val="0"/>
              </a:spcBef>
            </a:pPr>
            <a:r>
              <a:rPr lang="en-US" sz="1400" dirty="0">
                <a:solidFill>
                  <a:srgbClr val="1D71B8"/>
                </a:solidFill>
              </a:rPr>
              <a:t>The Excel file provides a global graphical view of the monitored parameters.</a:t>
            </a:r>
          </a:p>
        </p:txBody>
      </p:sp>
      <p:sp>
        <p:nvSpPr>
          <p:cNvPr id="7" name="Segnaposto contenuto 5">
            <a:extLst>
              <a:ext uri="{FF2B5EF4-FFF2-40B4-BE49-F238E27FC236}">
                <a16:creationId xmlns:a16="http://schemas.microsoft.com/office/drawing/2014/main" id="{2D9FD0EF-6BAF-2D07-0010-78DDDB2672E0}"/>
              </a:ext>
            </a:extLst>
          </p:cNvPr>
          <p:cNvSpPr txBox="1">
            <a:spLocks/>
          </p:cNvSpPr>
          <p:nvPr/>
        </p:nvSpPr>
        <p:spPr>
          <a:xfrm>
            <a:off x="208278" y="2816352"/>
            <a:ext cx="3486492" cy="1785385"/>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600"/>
              </a:spcBef>
              <a:spcAft>
                <a:spcPts val="600"/>
              </a:spcAft>
            </a:pPr>
            <a:r>
              <a:rPr lang="en-US" sz="1400" dirty="0">
                <a:solidFill>
                  <a:schemeClr val="tx1"/>
                </a:solidFill>
              </a:rPr>
              <a:t>Tests program.</a:t>
            </a:r>
          </a:p>
          <a:p>
            <a:pPr marL="1028700" lvl="4">
              <a:lnSpc>
                <a:spcPct val="100000"/>
              </a:lnSpc>
              <a:spcBef>
                <a:spcPts val="0"/>
              </a:spcBef>
            </a:pPr>
            <a:r>
              <a:rPr lang="en-US" sz="1400" dirty="0">
                <a:solidFill>
                  <a:srgbClr val="1D71B8"/>
                </a:solidFill>
              </a:rPr>
              <a:t>Protocols based on the ISO15848-1 Standard </a:t>
            </a:r>
            <a:r>
              <a:rPr lang="en-US" sz="1100" i="1" dirty="0">
                <a:solidFill>
                  <a:srgbClr val="1D71B8"/>
                </a:solidFill>
              </a:rPr>
              <a:t>: Industrial valves - Measurement, test and qualification procedures for fugitive emissions - Part 1 : classification system and qualification procedures for type testing of valve</a:t>
            </a:r>
            <a:r>
              <a:rPr lang="en-US" sz="1400" dirty="0">
                <a:solidFill>
                  <a:srgbClr val="1D71B8"/>
                </a:solidFill>
              </a:rPr>
              <a:t>.</a:t>
            </a:r>
          </a:p>
          <a:p>
            <a:pPr marL="1028700" lvl="4">
              <a:lnSpc>
                <a:spcPct val="100000"/>
              </a:lnSpc>
              <a:spcBef>
                <a:spcPts val="0"/>
              </a:spcBef>
            </a:pPr>
            <a:endParaRPr lang="en-US" sz="1400" dirty="0">
              <a:solidFill>
                <a:srgbClr val="1D71B8"/>
              </a:solidFill>
            </a:endParaRPr>
          </a:p>
        </p:txBody>
      </p:sp>
      <p:pic>
        <p:nvPicPr>
          <p:cNvPr id="10" name="Image 9">
            <a:extLst>
              <a:ext uri="{FF2B5EF4-FFF2-40B4-BE49-F238E27FC236}">
                <a16:creationId xmlns:a16="http://schemas.microsoft.com/office/drawing/2014/main" id="{8B4D37FB-710A-4957-71FD-CD874DA198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1828" y="2571750"/>
            <a:ext cx="3466682" cy="1963387"/>
          </a:xfrm>
          <a:prstGeom prst="rect">
            <a:avLst/>
          </a:prstGeom>
        </p:spPr>
      </p:pic>
    </p:spTree>
    <p:extLst>
      <p:ext uri="{BB962C8B-B14F-4D97-AF65-F5344CB8AC3E}">
        <p14:creationId xmlns:p14="http://schemas.microsoft.com/office/powerpoint/2010/main" val="2246215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2884" y="842963"/>
            <a:ext cx="7181699" cy="664195"/>
          </a:xfrm>
        </p:spPr>
        <p:txBody>
          <a:bodyPr/>
          <a:lstStyle/>
          <a:p>
            <a:r>
              <a:rPr lang="it-IT" sz="2800" dirty="0"/>
              <a:t>Monitoring data</a:t>
            </a:r>
          </a:p>
        </p:txBody>
      </p:sp>
      <p:sp>
        <p:nvSpPr>
          <p:cNvPr id="4" name="Segnaposto contenuto 5">
            <a:extLst>
              <a:ext uri="{FF2B5EF4-FFF2-40B4-BE49-F238E27FC236}">
                <a16:creationId xmlns:a16="http://schemas.microsoft.com/office/drawing/2014/main" id="{55613B47-81DB-0297-8FCF-EAE0154EB185}"/>
              </a:ext>
            </a:extLst>
          </p:cNvPr>
          <p:cNvSpPr txBox="1">
            <a:spLocks/>
          </p:cNvSpPr>
          <p:nvPr/>
        </p:nvSpPr>
        <p:spPr>
          <a:xfrm>
            <a:off x="250825" y="1351041"/>
            <a:ext cx="1917887" cy="312234"/>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600"/>
              </a:spcBef>
              <a:spcAft>
                <a:spcPts val="600"/>
              </a:spcAft>
            </a:pPr>
            <a:r>
              <a:rPr lang="en-US" sz="1600" dirty="0">
                <a:solidFill>
                  <a:schemeClr val="tx1"/>
                </a:solidFill>
              </a:rPr>
              <a:t>Test 4 recording.</a:t>
            </a:r>
          </a:p>
        </p:txBody>
      </p:sp>
      <p:pic>
        <p:nvPicPr>
          <p:cNvPr id="3" name="Image 2">
            <a:extLst>
              <a:ext uri="{FF2B5EF4-FFF2-40B4-BE49-F238E27FC236}">
                <a16:creationId xmlns:a16="http://schemas.microsoft.com/office/drawing/2014/main" id="{E72BEC89-61DB-95CB-21D9-BAE73883E6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30906" y="1014194"/>
            <a:ext cx="5544742" cy="3620091"/>
          </a:xfrm>
          <a:prstGeom prst="rect">
            <a:avLst/>
          </a:prstGeom>
        </p:spPr>
      </p:pic>
    </p:spTree>
    <p:extLst>
      <p:ext uri="{BB962C8B-B14F-4D97-AF65-F5344CB8AC3E}">
        <p14:creationId xmlns:p14="http://schemas.microsoft.com/office/powerpoint/2010/main" val="1888581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936005"/>
            <a:ext cx="7181699" cy="664195"/>
          </a:xfrm>
        </p:spPr>
        <p:txBody>
          <a:bodyPr/>
          <a:lstStyle/>
          <a:p>
            <a:r>
              <a:rPr lang="it-IT" sz="2800" dirty="0"/>
              <a:t>Adaptability to other applications</a:t>
            </a:r>
          </a:p>
        </p:txBody>
      </p:sp>
      <p:sp>
        <p:nvSpPr>
          <p:cNvPr id="3" name="Segnaposto contenuto 5">
            <a:extLst>
              <a:ext uri="{FF2B5EF4-FFF2-40B4-BE49-F238E27FC236}">
                <a16:creationId xmlns:a16="http://schemas.microsoft.com/office/drawing/2014/main" id="{03769D4E-30AC-C2A3-27DC-57EE463D768F}"/>
              </a:ext>
            </a:extLst>
          </p:cNvPr>
          <p:cNvSpPr txBox="1">
            <a:spLocks/>
          </p:cNvSpPr>
          <p:nvPr/>
        </p:nvSpPr>
        <p:spPr>
          <a:xfrm>
            <a:off x="196908" y="1448410"/>
            <a:ext cx="8750183" cy="3060216"/>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0"/>
              </a:spcBef>
            </a:pPr>
            <a:r>
              <a:rPr lang="en-US" sz="1400" dirty="0">
                <a:solidFill>
                  <a:schemeClr val="tx1"/>
                </a:solidFill>
              </a:rPr>
              <a:t>Use with another gas.</a:t>
            </a:r>
          </a:p>
          <a:p>
            <a:pPr marL="685800" lvl="3">
              <a:lnSpc>
                <a:spcPct val="100000"/>
              </a:lnSpc>
              <a:spcBef>
                <a:spcPts val="0"/>
              </a:spcBef>
            </a:pPr>
            <a:r>
              <a:rPr lang="en-US" sz="1400" dirty="0">
                <a:solidFill>
                  <a:srgbClr val="1D71B8"/>
                </a:solidFill>
              </a:rPr>
              <a:t>With ATEX certification (II 3 G Ex IIC T4), the solution can be used with other gases, such as hydrogen (type IIC gas).</a:t>
            </a:r>
          </a:p>
          <a:p>
            <a:pPr marL="685800" lvl="3">
              <a:lnSpc>
                <a:spcPct val="100000"/>
              </a:lnSpc>
              <a:spcBef>
                <a:spcPts val="0"/>
              </a:spcBef>
            </a:pPr>
            <a:r>
              <a:rPr lang="en-US" sz="1400" dirty="0">
                <a:solidFill>
                  <a:srgbClr val="1D71B8"/>
                </a:solidFill>
              </a:rPr>
              <a:t>The gas sensor must be changed to adapt to this gas.</a:t>
            </a:r>
          </a:p>
          <a:p>
            <a:pPr marL="685800" lvl="3">
              <a:lnSpc>
                <a:spcPct val="100000"/>
              </a:lnSpc>
              <a:spcBef>
                <a:spcPts val="0"/>
              </a:spcBef>
            </a:pPr>
            <a:r>
              <a:rPr lang="en-US" sz="1400" dirty="0">
                <a:solidFill>
                  <a:srgbClr val="1D71B8"/>
                </a:solidFill>
              </a:rPr>
              <a:t>Compatibility with the communication system must be checked for each gas (radio frequency power).</a:t>
            </a:r>
          </a:p>
          <a:p>
            <a:pPr marL="0">
              <a:lnSpc>
                <a:spcPct val="100000"/>
              </a:lnSpc>
              <a:spcBef>
                <a:spcPts val="0"/>
              </a:spcBef>
            </a:pPr>
            <a:r>
              <a:rPr lang="en-US" sz="1400" dirty="0">
                <a:solidFill>
                  <a:schemeClr val="tx1"/>
                </a:solidFill>
              </a:rPr>
              <a:t>Change of equipment to be monitored.</a:t>
            </a:r>
          </a:p>
          <a:p>
            <a:pPr marL="685800" lvl="3">
              <a:lnSpc>
                <a:spcPct val="100000"/>
              </a:lnSpc>
              <a:spcBef>
                <a:spcPts val="0"/>
              </a:spcBef>
            </a:pPr>
            <a:r>
              <a:rPr lang="en-US" sz="1400" dirty="0">
                <a:solidFill>
                  <a:srgbClr val="1D71B8"/>
                </a:solidFill>
              </a:rPr>
              <a:t>Select the force and displacement sensors according to the geometric and accessibility constraints of the equipment.</a:t>
            </a:r>
          </a:p>
          <a:p>
            <a:pPr marL="0">
              <a:lnSpc>
                <a:spcPct val="100000"/>
              </a:lnSpc>
              <a:spcBef>
                <a:spcPts val="0"/>
              </a:spcBef>
            </a:pPr>
            <a:r>
              <a:rPr lang="en-US" sz="1400" dirty="0">
                <a:solidFill>
                  <a:schemeClr val="tx1"/>
                </a:solidFill>
              </a:rPr>
              <a:t>Industrialization</a:t>
            </a:r>
          </a:p>
          <a:p>
            <a:pPr marL="685800" lvl="3">
              <a:lnSpc>
                <a:spcPct val="100000"/>
              </a:lnSpc>
              <a:spcBef>
                <a:spcPts val="0"/>
              </a:spcBef>
            </a:pPr>
            <a:r>
              <a:rPr lang="en-US" sz="1400" dirty="0">
                <a:solidFill>
                  <a:srgbClr val="1D71B8"/>
                </a:solidFill>
              </a:rPr>
              <a:t>Device designed for use in an industrial ATEX environment.</a:t>
            </a:r>
          </a:p>
          <a:p>
            <a:pPr marL="685800" lvl="3">
              <a:lnSpc>
                <a:spcPct val="100000"/>
              </a:lnSpc>
              <a:spcBef>
                <a:spcPts val="0"/>
              </a:spcBef>
            </a:pPr>
            <a:r>
              <a:rPr lang="en-US" sz="1400" dirty="0">
                <a:solidFill>
                  <a:srgbClr val="1D71B8"/>
                </a:solidFill>
              </a:rPr>
              <a:t>Position the cable glands (sensors, antenna) on the underside of the protection enclosure (weather reason).</a:t>
            </a:r>
            <a:endParaRPr lang="it-IT" sz="1400" dirty="0">
              <a:solidFill>
                <a:srgbClr val="1D71B8"/>
              </a:solidFill>
            </a:endParaRPr>
          </a:p>
        </p:txBody>
      </p:sp>
    </p:spTree>
    <p:extLst>
      <p:ext uri="{BB962C8B-B14F-4D97-AF65-F5344CB8AC3E}">
        <p14:creationId xmlns:p14="http://schemas.microsoft.com/office/powerpoint/2010/main" val="4010845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uppo 13">
            <a:extLst>
              <a:ext uri="{FF2B5EF4-FFF2-40B4-BE49-F238E27FC236}">
                <a16:creationId xmlns:a16="http://schemas.microsoft.com/office/drawing/2014/main" id="{71602378-4CC4-AD5E-6405-0E74BB729BDC}"/>
              </a:ext>
            </a:extLst>
          </p:cNvPr>
          <p:cNvGrpSpPr/>
          <p:nvPr/>
        </p:nvGrpSpPr>
        <p:grpSpPr>
          <a:xfrm>
            <a:off x="3199538" y="1508885"/>
            <a:ext cx="2744924" cy="2125731"/>
            <a:chOff x="2839176" y="1600200"/>
            <a:chExt cx="2744924" cy="2125731"/>
          </a:xfrm>
        </p:grpSpPr>
        <p:sp>
          <p:nvSpPr>
            <p:cNvPr id="12" name="CasellaDiTesto 3">
              <a:extLst>
                <a:ext uri="{FF2B5EF4-FFF2-40B4-BE49-F238E27FC236}">
                  <a16:creationId xmlns:a16="http://schemas.microsoft.com/office/drawing/2014/main" id="{580E5225-F116-B0FF-5CE8-B110FDC28F52}"/>
                </a:ext>
              </a:extLst>
            </p:cNvPr>
            <p:cNvSpPr txBox="1"/>
            <p:nvPr/>
          </p:nvSpPr>
          <p:spPr>
            <a:xfrm>
              <a:off x="2873114" y="1600200"/>
              <a:ext cx="2677049" cy="1157630"/>
            </a:xfrm>
            <a:prstGeom prst="rect">
              <a:avLst/>
            </a:prstGeom>
            <a:noFill/>
          </p:spPr>
          <p:txBody>
            <a:bodyPr wrap="square" lIns="0" tIns="0" rIns="0" bIns="0" numCol="1" rtlCol="0" anchor="t" anchorCtr="0">
              <a:noAutofit/>
            </a:bodyPr>
            <a:lstStyle/>
            <a:p>
              <a:pPr algn="ctr"/>
              <a:r>
                <a:rPr lang="it-IT" sz="1600" u="sng" dirty="0">
                  <a:latin typeface="Arial" panose="020B0604020202020204" pitchFamily="34" charset="0"/>
                  <a:cs typeface="Arial" panose="020B0604020202020204" pitchFamily="34" charset="0"/>
                </a:rPr>
                <a:t>SPEAKERS</a:t>
              </a:r>
            </a:p>
            <a:p>
              <a:pPr algn="ctr"/>
              <a:endParaRPr lang="it-IT" sz="1600" u="sng" dirty="0">
                <a:effectLst/>
                <a:latin typeface="Arial" panose="020B0604020202020204" pitchFamily="34" charset="0"/>
                <a:cs typeface="Arial" panose="020B0604020202020204" pitchFamily="34" charset="0"/>
              </a:endParaRPr>
            </a:p>
            <a:p>
              <a:pPr algn="ctr"/>
              <a:r>
                <a:rPr lang="it-IT" sz="1600" dirty="0">
                  <a:effectLst/>
                  <a:latin typeface="Arial" panose="020B0604020202020204" pitchFamily="34" charset="0"/>
                  <a:cs typeface="Arial" panose="020B0604020202020204" pitchFamily="34" charset="0"/>
                </a:rPr>
                <a:t>e-mail </a:t>
              </a:r>
              <a:r>
                <a:rPr lang="it-IT" sz="1400" b="1" dirty="0">
                  <a:effectLst/>
                  <a:latin typeface="Arial" panose="020B0604020202020204" pitchFamily="34" charset="0"/>
                  <a:cs typeface="Arial" panose="020B0604020202020204" pitchFamily="34" charset="0"/>
                </a:rPr>
                <a:t> </a:t>
              </a:r>
              <a:r>
                <a:rPr lang="it-IT" sz="1400" b="1" dirty="0">
                  <a:latin typeface="Arial" panose="020B0604020202020204" pitchFamily="34" charset="0"/>
                  <a:cs typeface="Arial" panose="020B0604020202020204" pitchFamily="34" charset="0"/>
                </a:rPr>
                <a:t>julie.pioger@cetim.fr</a:t>
              </a:r>
            </a:p>
            <a:p>
              <a:pPr algn="ctr"/>
              <a:r>
                <a:rPr lang="it-IT" sz="1600" dirty="0">
                  <a:effectLst/>
                  <a:latin typeface="Arial" panose="020B0604020202020204" pitchFamily="34" charset="0"/>
                  <a:cs typeface="Arial" panose="020B0604020202020204" pitchFamily="34" charset="0"/>
                </a:rPr>
                <a:t>e-mail </a:t>
              </a:r>
              <a:r>
                <a:rPr lang="it-IT" sz="1400" b="1" dirty="0">
                  <a:effectLst/>
                  <a:latin typeface="Arial" panose="020B0604020202020204" pitchFamily="34" charset="0"/>
                  <a:cs typeface="Arial" panose="020B0604020202020204" pitchFamily="34" charset="0"/>
                </a:rPr>
                <a:t> pierrick.letort</a:t>
              </a:r>
              <a:r>
                <a:rPr lang="it-IT" sz="1400" b="1" dirty="0">
                  <a:latin typeface="Arial" panose="020B0604020202020204" pitchFamily="34" charset="0"/>
                  <a:cs typeface="Arial" panose="020B0604020202020204" pitchFamily="34" charset="0"/>
                </a:rPr>
                <a:t>@cetim.fr</a:t>
              </a:r>
            </a:p>
            <a:p>
              <a:pPr algn="ctr"/>
              <a:endParaRPr lang="it-IT" sz="1400" b="1" dirty="0">
                <a:latin typeface="Arial" panose="020B0604020202020204" pitchFamily="34" charset="0"/>
                <a:cs typeface="Arial" panose="020B0604020202020204" pitchFamily="34" charset="0"/>
              </a:endParaRPr>
            </a:p>
            <a:p>
              <a:pPr algn="ctr"/>
              <a:endParaRPr lang="it-IT" sz="1400" b="1" dirty="0">
                <a:latin typeface="Arial" panose="020B0604020202020204" pitchFamily="34" charset="0"/>
                <a:cs typeface="Arial" panose="020B0604020202020204" pitchFamily="34" charset="0"/>
              </a:endParaRPr>
            </a:p>
            <a:p>
              <a:pPr algn="ctr"/>
              <a:endParaRPr lang="it-IT" sz="1400" b="1" dirty="0">
                <a:latin typeface="Arial" panose="020B0604020202020204" pitchFamily="34" charset="0"/>
                <a:cs typeface="Arial" panose="020B0604020202020204" pitchFamily="34" charset="0"/>
              </a:endParaRPr>
            </a:p>
          </p:txBody>
        </p:sp>
        <p:sp>
          <p:nvSpPr>
            <p:cNvPr id="13" name="Segnaposto testo 10">
              <a:extLst>
                <a:ext uri="{FF2B5EF4-FFF2-40B4-BE49-F238E27FC236}">
                  <a16:creationId xmlns:a16="http://schemas.microsoft.com/office/drawing/2014/main" id="{58C603B3-ED65-3D26-176E-317009A055C7}"/>
                </a:ext>
              </a:extLst>
            </p:cNvPr>
            <p:cNvSpPr txBox="1">
              <a:spLocks/>
            </p:cNvSpPr>
            <p:nvPr/>
          </p:nvSpPr>
          <p:spPr>
            <a:xfrm>
              <a:off x="2839176" y="3483633"/>
              <a:ext cx="2744924" cy="242298"/>
            </a:xfrm>
            <a:prstGeom prst="rect">
              <a:avLst/>
            </a:prstGeom>
          </p:spPr>
          <p:txBody>
            <a:bodyPr vert="horz" lIns="0" tIns="0" rIns="0" bIns="0" rtlCol="0" anchor="b"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it-IT" sz="2800" b="1" dirty="0">
                  <a:cs typeface="Arial" panose="020B0604020202020204" pitchFamily="34" charset="0"/>
                </a:rPr>
                <a:t>www.cetim.fr</a:t>
              </a:r>
              <a:endParaRPr lang="it-IT" sz="2800" b="1" dirty="0">
                <a:cs typeface="Arial" panose="020B0604020202020204" pitchFamily="34" charset="0"/>
                <a:hlinkClick r:id="rId2">
                  <a:extLst>
                    <a:ext uri="{A12FA001-AC4F-418D-AE19-62706E023703}">
                      <ahyp:hlinkClr xmlns:ahyp="http://schemas.microsoft.com/office/drawing/2018/hyperlinkcolor" val="tx"/>
                    </a:ext>
                  </a:extLst>
                </a:hlinkClick>
              </a:endParaRPr>
            </a:p>
          </p:txBody>
        </p:sp>
      </p:grpSp>
    </p:spTree>
    <p:extLst>
      <p:ext uri="{BB962C8B-B14F-4D97-AF65-F5344CB8AC3E}">
        <p14:creationId xmlns:p14="http://schemas.microsoft.com/office/powerpoint/2010/main" val="1727468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CA81CF8-1927-2746-B50E-22B40B820A74}"/>
              </a:ext>
            </a:extLst>
          </p:cNvPr>
          <p:cNvSpPr txBox="1"/>
          <p:nvPr/>
        </p:nvSpPr>
        <p:spPr>
          <a:xfrm>
            <a:off x="249031" y="3965302"/>
            <a:ext cx="2677049" cy="622573"/>
          </a:xfrm>
          <a:prstGeom prst="rect">
            <a:avLst/>
          </a:prstGeom>
          <a:noFill/>
        </p:spPr>
        <p:txBody>
          <a:bodyPr wrap="square" lIns="0" tIns="0" rIns="0" bIns="0" numCol="1" rtlCol="0" anchor="t" anchorCtr="0">
            <a:noAutofit/>
          </a:bodyPr>
          <a:lstStyle/>
          <a:p>
            <a:r>
              <a:rPr lang="it-IT" sz="900" u="sng" dirty="0">
                <a:solidFill>
                  <a:schemeClr val="bg1"/>
                </a:solidFill>
                <a:effectLst/>
                <a:latin typeface="Helvetica Neue" panose="02000503000000020004" pitchFamily="2" charset="0"/>
              </a:rPr>
              <a:t>ORGANIZING SECRETARIAT</a:t>
            </a:r>
          </a:p>
          <a:p>
            <a:endParaRPr lang="it-IT" sz="900" dirty="0">
              <a:solidFill>
                <a:schemeClr val="bg1"/>
              </a:solidFill>
              <a:effectLst/>
              <a:latin typeface="Helvetica Neue" panose="02000503000000020004" pitchFamily="2" charset="0"/>
            </a:endParaRPr>
          </a:p>
          <a:p>
            <a:r>
              <a:rPr lang="it-IT" sz="900" dirty="0" err="1">
                <a:solidFill>
                  <a:schemeClr val="bg1"/>
                </a:solidFill>
                <a:effectLst/>
                <a:latin typeface="Helvetica Neue" panose="02000503000000020004" pitchFamily="2" charset="0"/>
              </a:rPr>
              <a:t>Ph</a:t>
            </a:r>
            <a:r>
              <a:rPr lang="it-IT" sz="900" dirty="0">
                <a:solidFill>
                  <a:schemeClr val="bg1"/>
                </a:solidFill>
                <a:effectLst/>
                <a:latin typeface="Helvetica Neue" panose="02000503000000020004" pitchFamily="2" charset="0"/>
              </a:rPr>
              <a:t>. +39 </a:t>
            </a:r>
            <a:r>
              <a:rPr lang="it-IT" sz="900" b="1" dirty="0">
                <a:solidFill>
                  <a:schemeClr val="bg1"/>
                </a:solidFill>
                <a:effectLst/>
                <a:latin typeface="Helvetica Neue" panose="02000503000000020004" pitchFamily="2" charset="0"/>
              </a:rPr>
              <a:t>035 3230904</a:t>
            </a:r>
          </a:p>
          <a:p>
            <a:r>
              <a:rPr lang="it-IT" sz="900" dirty="0">
                <a:solidFill>
                  <a:schemeClr val="bg1"/>
                </a:solidFill>
                <a:effectLst/>
                <a:latin typeface="Helvetica Neue" panose="02000503000000020004" pitchFamily="2" charset="0"/>
              </a:rPr>
              <a:t>e-mail </a:t>
            </a:r>
            <a:r>
              <a:rPr lang="it-IT" sz="800" b="1" dirty="0">
                <a:solidFill>
                  <a:srgbClr val="5ABAF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info@industrialvalvesummit.com</a:t>
            </a:r>
            <a:endParaRPr lang="it-IT" sz="800" b="1" dirty="0">
              <a:solidFill>
                <a:srgbClr val="5ABAF3"/>
              </a:solidFill>
              <a:latin typeface="Arial" panose="020B0604020202020204" pitchFamily="34" charset="0"/>
              <a:cs typeface="Arial" panose="020B0604020202020204" pitchFamily="34" charset="0"/>
            </a:endParaRPr>
          </a:p>
        </p:txBody>
      </p:sp>
      <p:sp>
        <p:nvSpPr>
          <p:cNvPr id="11" name="Segnaposto testo 10">
            <a:extLst>
              <a:ext uri="{FF2B5EF4-FFF2-40B4-BE49-F238E27FC236}">
                <a16:creationId xmlns:a16="http://schemas.microsoft.com/office/drawing/2014/main" id="{F8C86833-44DB-FB4C-B90A-0DC045F4E05A}"/>
              </a:ext>
            </a:extLst>
          </p:cNvPr>
          <p:cNvSpPr>
            <a:spLocks noGrp="1"/>
          </p:cNvSpPr>
          <p:nvPr>
            <p:ph type="body" sz="quarter" idx="4294967295"/>
          </p:nvPr>
        </p:nvSpPr>
        <p:spPr>
          <a:xfrm>
            <a:off x="250826" y="4660718"/>
            <a:ext cx="2744924" cy="242298"/>
          </a:xfrm>
        </p:spPr>
        <p:txBody>
          <a:bodyPr lIns="0" tIns="0" rIns="0" bIns="0" anchor="b" anchorCtr="0"/>
          <a:lstStyle/>
          <a:p>
            <a:pPr marL="0" indent="0">
              <a:buNone/>
            </a:pPr>
            <a:r>
              <a:rPr lang="it-IT" sz="1200" b="1" dirty="0">
                <a:solidFill>
                  <a:schemeClr val="bg1"/>
                </a:solidFill>
                <a:hlinkClick r:id="rId4" tooltip="www.industrialvalvesummit.com">
                  <a:extLst>
                    <a:ext uri="{A12FA001-AC4F-418D-AE19-62706E023703}">
                      <ahyp:hlinkClr xmlns:ahyp="http://schemas.microsoft.com/office/drawing/2018/hyperlinkcolor" val="tx"/>
                    </a:ext>
                  </a:extLst>
                </a:hlinkClick>
              </a:rPr>
              <a:t>www.industrialvalvesummit.com</a:t>
            </a:r>
            <a:endParaRPr lang="it-IT" sz="1200" b="1" dirty="0">
              <a:solidFill>
                <a:schemeClr val="bg1"/>
              </a:solidFill>
              <a:hlinkClick r:id="rId4">
                <a:extLst>
                  <a:ext uri="{A12FA001-AC4F-418D-AE19-62706E023703}">
                    <ahyp:hlinkClr xmlns:ahyp="http://schemas.microsoft.com/office/drawing/2018/hyperlinkcolor" val="tx"/>
                  </a:ext>
                </a:extLst>
              </a:hlinkClick>
            </a:endParaRPr>
          </a:p>
        </p:txBody>
      </p:sp>
      <p:sp>
        <p:nvSpPr>
          <p:cNvPr id="2" name="CasellaDiTesto 1">
            <a:extLst>
              <a:ext uri="{FF2B5EF4-FFF2-40B4-BE49-F238E27FC236}">
                <a16:creationId xmlns:a16="http://schemas.microsoft.com/office/drawing/2014/main" id="{8A233F8D-4B63-D6E3-CF8D-44C1D137B070}"/>
              </a:ext>
            </a:extLst>
          </p:cNvPr>
          <p:cNvSpPr txBox="1"/>
          <p:nvPr/>
        </p:nvSpPr>
        <p:spPr>
          <a:xfrm>
            <a:off x="3218653" y="3965302"/>
            <a:ext cx="3962607" cy="622573"/>
          </a:xfrm>
          <a:prstGeom prst="rect">
            <a:avLst/>
          </a:prstGeom>
          <a:noFill/>
        </p:spPr>
        <p:txBody>
          <a:bodyPr wrap="square" lIns="0" tIns="0" rIns="0" bIns="0" numCol="1" rtlCol="0" anchor="t" anchorCtr="0">
            <a:noAutofit/>
          </a:bodyPr>
          <a:lstStyle/>
          <a:p>
            <a:r>
              <a:rPr lang="it-IT" sz="900" u="sng" dirty="0">
                <a:solidFill>
                  <a:schemeClr val="bg1"/>
                </a:solidFill>
                <a:effectLst/>
                <a:latin typeface="Helvetica Neue" panose="02000503000000020004" pitchFamily="2" charset="0"/>
              </a:rPr>
              <a:t>CONFERENCE ORGANIZERS</a:t>
            </a:r>
          </a:p>
          <a:p>
            <a:endParaRPr lang="it-IT" sz="900" dirty="0">
              <a:solidFill>
                <a:schemeClr val="bg1"/>
              </a:solidFill>
              <a:effectLst/>
              <a:latin typeface="Helvetica Neue" panose="02000503000000020004" pitchFamily="2" charset="0"/>
            </a:endParaRPr>
          </a:p>
          <a:p>
            <a:r>
              <a:rPr lang="it-IT" sz="900" dirty="0" err="1">
                <a:solidFill>
                  <a:schemeClr val="bg1"/>
                </a:solidFill>
                <a:effectLst/>
                <a:latin typeface="Helvetica Neue" panose="02000503000000020004" pitchFamily="2" charset="0"/>
              </a:rPr>
              <a:t>Ph</a:t>
            </a:r>
            <a:r>
              <a:rPr lang="it-IT" sz="900" dirty="0">
                <a:solidFill>
                  <a:schemeClr val="bg1"/>
                </a:solidFill>
                <a:effectLst/>
                <a:latin typeface="Helvetica Neue" panose="02000503000000020004" pitchFamily="2" charset="0"/>
              </a:rPr>
              <a:t>. +39 </a:t>
            </a:r>
            <a:r>
              <a:rPr lang="it-IT" sz="900" b="1" dirty="0">
                <a:solidFill>
                  <a:schemeClr val="bg1"/>
                </a:solidFill>
                <a:effectLst/>
                <a:latin typeface="Helvetica Neue" panose="02000503000000020004" pitchFamily="2" charset="0"/>
              </a:rPr>
              <a:t>3474908420</a:t>
            </a:r>
          </a:p>
          <a:p>
            <a:r>
              <a:rPr lang="it-IT" sz="900" dirty="0">
                <a:solidFill>
                  <a:schemeClr val="bg1"/>
                </a:solidFill>
                <a:effectLst/>
                <a:latin typeface="Helvetica Neue" panose="02000503000000020004" pitchFamily="2" charset="0"/>
              </a:rPr>
              <a:t>e-mail </a:t>
            </a:r>
            <a:r>
              <a:rPr lang="it-IT" sz="800" b="1" dirty="0">
                <a:solidFill>
                  <a:srgbClr val="5ABAF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segreteria@valvecampus.com</a:t>
            </a:r>
            <a:endParaRPr lang="it-IT" sz="800" b="1" dirty="0">
              <a:solidFill>
                <a:srgbClr val="5ABAF3"/>
              </a:solidFill>
              <a:latin typeface="Arial" panose="020B0604020202020204" pitchFamily="34" charset="0"/>
              <a:cs typeface="Arial" panose="020B0604020202020204" pitchFamily="34" charset="0"/>
            </a:endParaRPr>
          </a:p>
        </p:txBody>
      </p:sp>
      <p:sp>
        <p:nvSpPr>
          <p:cNvPr id="3" name="Segnaposto testo 10">
            <a:extLst>
              <a:ext uri="{FF2B5EF4-FFF2-40B4-BE49-F238E27FC236}">
                <a16:creationId xmlns:a16="http://schemas.microsoft.com/office/drawing/2014/main" id="{7A8CF7F8-04F7-A07B-DC2D-A3A30384A482}"/>
              </a:ext>
            </a:extLst>
          </p:cNvPr>
          <p:cNvSpPr txBox="1">
            <a:spLocks/>
          </p:cNvSpPr>
          <p:nvPr/>
        </p:nvSpPr>
        <p:spPr>
          <a:xfrm>
            <a:off x="3232014" y="4659313"/>
            <a:ext cx="2744924" cy="242298"/>
          </a:xfrm>
          <a:prstGeom prst="rect">
            <a:avLst/>
          </a:prstGeom>
        </p:spPr>
        <p:txBody>
          <a:bodyPr vert="horz" lIns="0" tIns="0" rIns="0" bIns="0" rtlCol="0" anchor="b"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200" b="1" dirty="0">
                <a:solidFill>
                  <a:schemeClr val="bg1"/>
                </a:solidFill>
                <a:hlinkClick r:id="rId6" tooltip="www.industrialvalvesummit.com">
                  <a:extLst>
                    <a:ext uri="{A12FA001-AC4F-418D-AE19-62706E023703}">
                      <ahyp:hlinkClr xmlns:ahyp="http://schemas.microsoft.com/office/drawing/2018/hyperlinkcolor" val="tx"/>
                    </a:ext>
                  </a:extLst>
                </a:hlinkClick>
              </a:rPr>
              <a:t>www.valvecampus.com</a:t>
            </a:r>
            <a:endParaRPr lang="it-IT" sz="1200" b="1" dirty="0">
              <a:solidFill>
                <a:schemeClr val="bg1"/>
              </a:solidFill>
              <a:hlinkClick r:id="rId4">
                <a:extLst>
                  <a:ext uri="{A12FA001-AC4F-418D-AE19-62706E023703}">
                    <ahyp:hlinkClr xmlns:ahyp="http://schemas.microsoft.com/office/drawing/2018/hyperlinkcolor" val="tx"/>
                  </a:ext>
                </a:extLst>
              </a:hlinkClick>
            </a:endParaRPr>
          </a:p>
        </p:txBody>
      </p:sp>
      <p:sp>
        <p:nvSpPr>
          <p:cNvPr id="5" name="Segnaposto testo 7">
            <a:extLst>
              <a:ext uri="{FF2B5EF4-FFF2-40B4-BE49-F238E27FC236}">
                <a16:creationId xmlns:a16="http://schemas.microsoft.com/office/drawing/2014/main" id="{AF6F1220-1809-0FC9-106B-9E2CE8B029A5}"/>
              </a:ext>
            </a:extLst>
          </p:cNvPr>
          <p:cNvSpPr txBox="1">
            <a:spLocks/>
          </p:cNvSpPr>
          <p:nvPr/>
        </p:nvSpPr>
        <p:spPr>
          <a:xfrm>
            <a:off x="252567" y="1909675"/>
            <a:ext cx="3959071" cy="705620"/>
          </a:xfrm>
          <a:prstGeom prst="rect">
            <a:avLst/>
          </a:prstGeom>
        </p:spPr>
        <p:txBody>
          <a:bodyPr vert="horz" lIns="0" tIns="0" rIns="0" bIns="0" rtlCol="0" anchor="b"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b="1" u="sng" dirty="0">
                <a:solidFill>
                  <a:schemeClr val="bg1"/>
                </a:solidFill>
              </a:rPr>
              <a:t>Thanks</a:t>
            </a:r>
          </a:p>
        </p:txBody>
      </p:sp>
    </p:spTree>
    <p:extLst>
      <p:ext uri="{BB962C8B-B14F-4D97-AF65-F5344CB8AC3E}">
        <p14:creationId xmlns:p14="http://schemas.microsoft.com/office/powerpoint/2010/main" val="19980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A09DF2-88ED-C382-F37D-22EE2E867C53}"/>
              </a:ext>
            </a:extLst>
          </p:cNvPr>
          <p:cNvSpPr>
            <a:spLocks noGrp="1"/>
          </p:cNvSpPr>
          <p:nvPr>
            <p:ph type="title"/>
          </p:nvPr>
        </p:nvSpPr>
        <p:spPr>
          <a:xfrm>
            <a:off x="250825" y="746066"/>
            <a:ext cx="5726113" cy="973137"/>
          </a:xfrm>
        </p:spPr>
        <p:txBody>
          <a:bodyPr/>
          <a:lstStyle/>
          <a:p>
            <a:r>
              <a:rPr lang="it-IT" sz="2800" dirty="0"/>
              <a:t>Contents</a:t>
            </a:r>
          </a:p>
        </p:txBody>
      </p:sp>
      <p:sp>
        <p:nvSpPr>
          <p:cNvPr id="3" name="Segnaposto contenuto 2">
            <a:extLst>
              <a:ext uri="{FF2B5EF4-FFF2-40B4-BE49-F238E27FC236}">
                <a16:creationId xmlns:a16="http://schemas.microsoft.com/office/drawing/2014/main" id="{E5615A9F-1EB3-14E0-94A3-9CC7B6A5579E}"/>
              </a:ext>
            </a:extLst>
          </p:cNvPr>
          <p:cNvSpPr>
            <a:spLocks noGrp="1"/>
          </p:cNvSpPr>
          <p:nvPr>
            <p:ph sz="half" idx="1"/>
          </p:nvPr>
        </p:nvSpPr>
        <p:spPr>
          <a:xfrm>
            <a:off x="2323347" y="1525243"/>
            <a:ext cx="5057155" cy="2952789"/>
          </a:xfrm>
        </p:spPr>
        <p:txBody>
          <a:bodyPr/>
          <a:lstStyle/>
          <a:p>
            <a:pPr marL="457200" indent="-457200">
              <a:buFont typeface="+mj-lt"/>
              <a:buAutoNum type="arabicPeriod"/>
            </a:pPr>
            <a:r>
              <a:rPr lang="fr-FR" sz="2000" dirty="0"/>
              <a:t>Background</a:t>
            </a:r>
          </a:p>
          <a:p>
            <a:pPr marL="457200" indent="-457200">
              <a:buFont typeface="+mj-lt"/>
              <a:buAutoNum type="arabicPeriod"/>
            </a:pPr>
            <a:r>
              <a:rPr lang="fr-FR" sz="2000" dirty="0" err="1"/>
              <a:t>Specifications</a:t>
            </a:r>
            <a:endParaRPr lang="fr-FR" sz="2000" dirty="0"/>
          </a:p>
          <a:p>
            <a:pPr marL="457200" indent="-457200">
              <a:buFont typeface="+mj-lt"/>
              <a:buAutoNum type="arabicPeriod"/>
            </a:pPr>
            <a:r>
              <a:rPr lang="fr-FR" sz="2000" dirty="0"/>
              <a:t>Instrumentation solutions</a:t>
            </a:r>
          </a:p>
          <a:p>
            <a:pPr marL="457200" indent="-457200">
              <a:buFont typeface="+mj-lt"/>
              <a:buAutoNum type="arabicPeriod"/>
            </a:pPr>
            <a:r>
              <a:rPr lang="fr-FR" sz="2000" dirty="0" err="1"/>
              <a:t>Demonstrator</a:t>
            </a:r>
            <a:r>
              <a:rPr lang="fr-FR" sz="2000" dirty="0"/>
              <a:t> prototype</a:t>
            </a:r>
          </a:p>
          <a:p>
            <a:pPr marL="457200" indent="-457200">
              <a:buFont typeface="+mj-lt"/>
              <a:buAutoNum type="arabicPeriod"/>
            </a:pPr>
            <a:r>
              <a:rPr lang="fr-FR" sz="2000" dirty="0"/>
              <a:t>ATEX compliance</a:t>
            </a:r>
          </a:p>
          <a:p>
            <a:pPr marL="457200" indent="-457200">
              <a:buFont typeface="+mj-lt"/>
              <a:buAutoNum type="arabicPeriod"/>
            </a:pPr>
            <a:r>
              <a:rPr lang="fr-FR" sz="2000" dirty="0"/>
              <a:t>Monitoring data</a:t>
            </a:r>
          </a:p>
          <a:p>
            <a:pPr marL="457200" indent="-457200">
              <a:buFont typeface="+mj-lt"/>
              <a:buAutoNum type="arabicPeriod"/>
            </a:pPr>
            <a:r>
              <a:rPr lang="fr-FR" sz="2000" dirty="0" err="1"/>
              <a:t>Adaptability</a:t>
            </a:r>
            <a:r>
              <a:rPr lang="fr-FR" sz="2000" dirty="0"/>
              <a:t> to </a:t>
            </a:r>
            <a:r>
              <a:rPr lang="fr-FR" sz="2000" dirty="0" err="1"/>
              <a:t>other</a:t>
            </a:r>
            <a:r>
              <a:rPr lang="fr-FR" sz="2000" dirty="0"/>
              <a:t> applications</a:t>
            </a:r>
          </a:p>
          <a:p>
            <a:pPr marL="0" indent="0">
              <a:lnSpc>
                <a:spcPts val="1800"/>
              </a:lnSpc>
              <a:buNone/>
            </a:pPr>
            <a:endParaRPr lang="it-IT" sz="1600" b="1" dirty="0">
              <a:solidFill>
                <a:srgbClr val="1D71B8"/>
              </a:solidFill>
            </a:endParaRPr>
          </a:p>
        </p:txBody>
      </p:sp>
    </p:spTree>
    <p:extLst>
      <p:ext uri="{BB962C8B-B14F-4D97-AF65-F5344CB8AC3E}">
        <p14:creationId xmlns:p14="http://schemas.microsoft.com/office/powerpoint/2010/main" val="296296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58891"/>
            <a:ext cx="6349075" cy="615843"/>
          </a:xfrm>
        </p:spPr>
        <p:txBody>
          <a:bodyPr/>
          <a:lstStyle/>
          <a:p>
            <a:r>
              <a:rPr lang="it-IT" sz="2800" dirty="0"/>
              <a:t>Background</a:t>
            </a:r>
          </a:p>
        </p:txBody>
      </p:sp>
      <p:sp>
        <p:nvSpPr>
          <p:cNvPr id="6" name="Segnaposto contenuto 5">
            <a:extLst>
              <a:ext uri="{FF2B5EF4-FFF2-40B4-BE49-F238E27FC236}">
                <a16:creationId xmlns:a16="http://schemas.microsoft.com/office/drawing/2014/main" id="{7D5B6607-3C74-748D-2E9B-6E3A3A86EE37}"/>
              </a:ext>
            </a:extLst>
          </p:cNvPr>
          <p:cNvSpPr>
            <a:spLocks noGrp="1"/>
          </p:cNvSpPr>
          <p:nvPr>
            <p:ph idx="17"/>
          </p:nvPr>
        </p:nvSpPr>
        <p:spPr>
          <a:xfrm>
            <a:off x="250825" y="1345995"/>
            <a:ext cx="8707321" cy="3102121"/>
          </a:xfrm>
          <a:solidFill>
            <a:srgbClr val="1D71B8">
              <a:alpha val="7749"/>
            </a:srgbClr>
          </a:solidFill>
        </p:spPr>
        <p:txBody>
          <a:bodyPr/>
          <a:lstStyle/>
          <a:p>
            <a:pPr marL="0">
              <a:lnSpc>
                <a:spcPct val="100000"/>
              </a:lnSpc>
              <a:spcBef>
                <a:spcPts val="600"/>
              </a:spcBef>
              <a:spcAft>
                <a:spcPts val="600"/>
              </a:spcAft>
            </a:pPr>
            <a:r>
              <a:rPr lang="en-US" sz="1400" dirty="0">
                <a:solidFill>
                  <a:schemeClr val="tx1"/>
                </a:solidFill>
              </a:rPr>
              <a:t>Improving the sealing performance of industrial valves is a key objective.</a:t>
            </a:r>
          </a:p>
          <a:p>
            <a:pPr marL="685800" lvl="3">
              <a:lnSpc>
                <a:spcPct val="100000"/>
              </a:lnSpc>
              <a:spcBef>
                <a:spcPts val="0"/>
              </a:spcBef>
              <a:spcAft>
                <a:spcPts val="600"/>
              </a:spcAft>
            </a:pPr>
            <a:r>
              <a:rPr lang="en-US" sz="1400" dirty="0">
                <a:solidFill>
                  <a:srgbClr val="1D71B8"/>
                </a:solidFill>
              </a:rPr>
              <a:t>Chemical and petrochemical sites are the main source of leakage</a:t>
            </a:r>
            <a:r>
              <a:rPr lang="en-US" sz="1400" dirty="0">
                <a:solidFill>
                  <a:schemeClr val="tx1"/>
                </a:solidFill>
              </a:rPr>
              <a:t>.</a:t>
            </a:r>
          </a:p>
          <a:p>
            <a:pPr marL="0">
              <a:lnSpc>
                <a:spcPct val="100000"/>
              </a:lnSpc>
              <a:spcBef>
                <a:spcPts val="600"/>
              </a:spcBef>
              <a:spcAft>
                <a:spcPts val="600"/>
              </a:spcAft>
            </a:pPr>
            <a:r>
              <a:rPr lang="en-US" sz="1400" dirty="0">
                <a:solidFill>
                  <a:schemeClr val="tx1"/>
                </a:solidFill>
              </a:rPr>
              <a:t>Reducing "fugitive emissions" is an economic, safety and environmental issue.</a:t>
            </a:r>
          </a:p>
          <a:p>
            <a:pPr marL="0">
              <a:lnSpc>
                <a:spcPct val="100000"/>
              </a:lnSpc>
              <a:spcBef>
                <a:spcPts val="600"/>
              </a:spcBef>
              <a:spcAft>
                <a:spcPts val="600"/>
              </a:spcAft>
            </a:pPr>
            <a:r>
              <a:rPr lang="en-US" sz="1400" dirty="0">
                <a:solidFill>
                  <a:schemeClr val="tx1"/>
                </a:solidFill>
              </a:rPr>
              <a:t>CETIM suggests implementing a non-intrusive monitoring system for industrial valves.</a:t>
            </a:r>
            <a:endParaRPr lang="en-US" sz="1400" dirty="0">
              <a:solidFill>
                <a:srgbClr val="1D71B8"/>
              </a:solidFill>
            </a:endParaRPr>
          </a:p>
          <a:p>
            <a:pPr marL="685800" lvl="3">
              <a:lnSpc>
                <a:spcPct val="100000"/>
              </a:lnSpc>
              <a:spcBef>
                <a:spcPts val="0"/>
              </a:spcBef>
              <a:spcAft>
                <a:spcPts val="600"/>
              </a:spcAft>
            </a:pPr>
            <a:r>
              <a:rPr lang="en-US" sz="1400" dirty="0">
                <a:solidFill>
                  <a:srgbClr val="1D71B8"/>
                </a:solidFill>
              </a:rPr>
              <a:t>In-service monitoring of critical components in an ATEX environment.</a:t>
            </a:r>
          </a:p>
          <a:p>
            <a:pPr marL="0">
              <a:lnSpc>
                <a:spcPct val="100000"/>
              </a:lnSpc>
              <a:spcBef>
                <a:spcPts val="600"/>
              </a:spcBef>
              <a:spcAft>
                <a:spcPts val="600"/>
              </a:spcAft>
            </a:pPr>
            <a:r>
              <a:rPr lang="en-US" sz="1400" dirty="0">
                <a:solidFill>
                  <a:schemeClr val="tx1"/>
                </a:solidFill>
              </a:rPr>
              <a:t>The project enables digitalizing industry.</a:t>
            </a:r>
          </a:p>
          <a:p>
            <a:pPr marL="685800" lvl="3">
              <a:lnSpc>
                <a:spcPct val="100000"/>
              </a:lnSpc>
              <a:spcBef>
                <a:spcPts val="0"/>
              </a:spcBef>
              <a:spcAft>
                <a:spcPts val="600"/>
              </a:spcAft>
            </a:pPr>
            <a:r>
              <a:rPr lang="en-US" sz="1400" dirty="0">
                <a:solidFill>
                  <a:srgbClr val="1D71B8"/>
                </a:solidFill>
              </a:rPr>
              <a:t>Connected device with wireless data transmission.</a:t>
            </a:r>
          </a:p>
          <a:p>
            <a:pPr marL="0">
              <a:lnSpc>
                <a:spcPct val="100000"/>
              </a:lnSpc>
              <a:spcBef>
                <a:spcPts val="600"/>
              </a:spcBef>
              <a:spcAft>
                <a:spcPts val="600"/>
              </a:spcAft>
            </a:pPr>
            <a:r>
              <a:rPr lang="en-US" sz="1400" dirty="0">
                <a:solidFill>
                  <a:schemeClr val="tx1"/>
                </a:solidFill>
              </a:rPr>
              <a:t>The data accumulated from the instrumentation device can be used by implementing a "machine learning" approach.</a:t>
            </a:r>
          </a:p>
          <a:p>
            <a:pPr marL="685800" lvl="3">
              <a:lnSpc>
                <a:spcPct val="100000"/>
              </a:lnSpc>
              <a:spcBef>
                <a:spcPts val="0"/>
              </a:spcBef>
              <a:spcAft>
                <a:spcPts val="600"/>
              </a:spcAft>
            </a:pPr>
            <a:r>
              <a:rPr lang="en-US" sz="1400" dirty="0">
                <a:solidFill>
                  <a:srgbClr val="1D71B8"/>
                </a:solidFill>
              </a:rPr>
              <a:t>Predictive maintenance.</a:t>
            </a:r>
            <a:endParaRPr lang="it-IT" sz="1400" dirty="0">
              <a:solidFill>
                <a:srgbClr val="1D71B8"/>
              </a:solidFill>
            </a:endParaRPr>
          </a:p>
        </p:txBody>
      </p:sp>
    </p:spTree>
    <p:extLst>
      <p:ext uri="{BB962C8B-B14F-4D97-AF65-F5344CB8AC3E}">
        <p14:creationId xmlns:p14="http://schemas.microsoft.com/office/powerpoint/2010/main" val="2213715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C1353F5B-2438-63C7-0C39-8AEB25010AE0}"/>
              </a:ext>
            </a:extLst>
          </p:cNvPr>
          <p:cNvSpPr>
            <a:spLocks noGrp="1"/>
          </p:cNvSpPr>
          <p:nvPr>
            <p:ph type="sldNum" sz="quarter" idx="4"/>
          </p:nvPr>
        </p:nvSpPr>
        <p:spPr/>
        <p:txBody>
          <a:bodyPr/>
          <a:lstStyle/>
          <a:p>
            <a:fld id="{66948F9B-EA68-4660-B343-4B5D8FC04206}" type="slidenum">
              <a:rPr lang="fr-FR" smtClean="0"/>
              <a:pPr/>
              <a:t>5</a:t>
            </a:fld>
            <a:endParaRPr lang="fr-FR" dirty="0"/>
          </a:p>
        </p:txBody>
      </p:sp>
      <p:pic>
        <p:nvPicPr>
          <p:cNvPr id="6" name="Image 5">
            <a:extLst>
              <a:ext uri="{FF2B5EF4-FFF2-40B4-BE49-F238E27FC236}">
                <a16:creationId xmlns:a16="http://schemas.microsoft.com/office/drawing/2014/main" id="{FA66BB51-D987-B8C4-4753-F867A661E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704" y="1323898"/>
            <a:ext cx="2160000" cy="1213483"/>
          </a:xfrm>
          <a:prstGeom prst="rect">
            <a:avLst/>
          </a:prstGeom>
        </p:spPr>
      </p:pic>
      <p:sp>
        <p:nvSpPr>
          <p:cNvPr id="7" name="ZoneTexte 6">
            <a:extLst>
              <a:ext uri="{FF2B5EF4-FFF2-40B4-BE49-F238E27FC236}">
                <a16:creationId xmlns:a16="http://schemas.microsoft.com/office/drawing/2014/main" id="{20728A51-4EBE-A234-C553-34B2D07C0732}"/>
              </a:ext>
            </a:extLst>
          </p:cNvPr>
          <p:cNvSpPr txBox="1"/>
          <p:nvPr/>
        </p:nvSpPr>
        <p:spPr>
          <a:xfrm>
            <a:off x="283291" y="2572910"/>
            <a:ext cx="1712666" cy="219291"/>
          </a:xfrm>
          <a:prstGeom prst="rect">
            <a:avLst/>
          </a:prstGeom>
          <a:noFill/>
        </p:spPr>
        <p:txBody>
          <a:bodyPr wrap="square" rtlCol="0">
            <a:spAutoFit/>
          </a:bodyPr>
          <a:lstStyle/>
          <a:p>
            <a:r>
              <a:rPr lang="fr-FR" sz="800" dirty="0">
                <a:latin typeface="Arial" panose="020B0604020202020204" pitchFamily="34" charset="0"/>
                <a:cs typeface="Arial" panose="020B0604020202020204" pitchFamily="34" charset="0"/>
              </a:rPr>
              <a:t>Source Blog </a:t>
            </a:r>
            <a:r>
              <a:rPr lang="fr-FR" sz="800" dirty="0" err="1">
                <a:latin typeface="Arial" panose="020B0604020202020204" pitchFamily="34" charset="0"/>
                <a:cs typeface="Arial" panose="020B0604020202020204" pitchFamily="34" charset="0"/>
              </a:rPr>
              <a:t>Wika</a:t>
            </a:r>
            <a:r>
              <a:rPr lang="fr-FR" sz="800" dirty="0">
                <a:latin typeface="Arial" panose="020B0604020202020204" pitchFamily="34" charset="0"/>
                <a:cs typeface="Arial" panose="020B0604020202020204" pitchFamily="34" charset="0"/>
              </a:rPr>
              <a:t>.</a:t>
            </a:r>
          </a:p>
        </p:txBody>
      </p:sp>
      <p:grpSp>
        <p:nvGrpSpPr>
          <p:cNvPr id="5" name="Groupe 4">
            <a:extLst>
              <a:ext uri="{FF2B5EF4-FFF2-40B4-BE49-F238E27FC236}">
                <a16:creationId xmlns:a16="http://schemas.microsoft.com/office/drawing/2014/main" id="{BED9B3C8-CE2F-5160-5AE9-8B5D922A5DD8}"/>
              </a:ext>
            </a:extLst>
          </p:cNvPr>
          <p:cNvGrpSpPr/>
          <p:nvPr/>
        </p:nvGrpSpPr>
        <p:grpSpPr>
          <a:xfrm>
            <a:off x="5898133" y="2761482"/>
            <a:ext cx="2160000" cy="1461250"/>
            <a:chOff x="4141557" y="589841"/>
            <a:chExt cx="2880000" cy="1948333"/>
          </a:xfrm>
        </p:grpSpPr>
        <p:pic>
          <p:nvPicPr>
            <p:cNvPr id="8" name="Image 7">
              <a:extLst>
                <a:ext uri="{FF2B5EF4-FFF2-40B4-BE49-F238E27FC236}">
                  <a16:creationId xmlns:a16="http://schemas.microsoft.com/office/drawing/2014/main" id="{C57B5AFE-354A-C9AA-B0A9-78E3CD4B36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1557" y="589841"/>
              <a:ext cx="2880000" cy="1694118"/>
            </a:xfrm>
            <a:prstGeom prst="rect">
              <a:avLst/>
            </a:prstGeom>
          </p:spPr>
        </p:pic>
        <p:sp>
          <p:nvSpPr>
            <p:cNvPr id="9" name="ZoneTexte 8">
              <a:extLst>
                <a:ext uri="{FF2B5EF4-FFF2-40B4-BE49-F238E27FC236}">
                  <a16:creationId xmlns:a16="http://schemas.microsoft.com/office/drawing/2014/main" id="{2640521C-635F-0E59-CB07-1F94A90A5CCB}"/>
                </a:ext>
              </a:extLst>
            </p:cNvPr>
            <p:cNvSpPr txBox="1"/>
            <p:nvPr/>
          </p:nvSpPr>
          <p:spPr>
            <a:xfrm>
              <a:off x="4203170" y="2245786"/>
              <a:ext cx="2283555" cy="292388"/>
            </a:xfrm>
            <a:prstGeom prst="rect">
              <a:avLst/>
            </a:prstGeom>
            <a:noFill/>
          </p:spPr>
          <p:txBody>
            <a:bodyPr wrap="square" rtlCol="0">
              <a:spAutoFit/>
            </a:bodyPr>
            <a:lstStyle/>
            <a:p>
              <a:r>
                <a:rPr lang="fr-FR" sz="800" dirty="0">
                  <a:latin typeface="Arial" panose="020B0604020202020204" pitchFamily="34" charset="0"/>
                  <a:cs typeface="Arial" panose="020B0604020202020204" pitchFamily="34" charset="0"/>
                </a:rPr>
                <a:t>Source </a:t>
              </a:r>
              <a:r>
                <a:rPr lang="fr-FR" sz="800" dirty="0" err="1">
                  <a:latin typeface="Arial" panose="020B0604020202020204" pitchFamily="34" charset="0"/>
                  <a:cs typeface="Arial" panose="020B0604020202020204" pitchFamily="34" charset="0"/>
                </a:rPr>
                <a:t>Coexya</a:t>
              </a:r>
              <a:r>
                <a:rPr lang="fr-FR" sz="800" dirty="0">
                  <a:latin typeface="Arial" panose="020B0604020202020204" pitchFamily="34" charset="0"/>
                  <a:cs typeface="Arial" panose="020B0604020202020204" pitchFamily="34" charset="0"/>
                </a:rPr>
                <a:t>.</a:t>
              </a:r>
            </a:p>
          </p:txBody>
        </p:sp>
      </p:grpSp>
      <p:grpSp>
        <p:nvGrpSpPr>
          <p:cNvPr id="16" name="Groupe 15">
            <a:extLst>
              <a:ext uri="{FF2B5EF4-FFF2-40B4-BE49-F238E27FC236}">
                <a16:creationId xmlns:a16="http://schemas.microsoft.com/office/drawing/2014/main" id="{2A6F07B0-B695-E72B-0DF2-F8A6CE45F860}"/>
              </a:ext>
            </a:extLst>
          </p:cNvPr>
          <p:cNvGrpSpPr/>
          <p:nvPr/>
        </p:nvGrpSpPr>
        <p:grpSpPr>
          <a:xfrm>
            <a:off x="6235622" y="586683"/>
            <a:ext cx="3072023" cy="1762393"/>
            <a:chOff x="8020586" y="533094"/>
            <a:chExt cx="4096031" cy="2349857"/>
          </a:xfrm>
        </p:grpSpPr>
        <p:pic>
          <p:nvPicPr>
            <p:cNvPr id="10" name="Image 9">
              <a:extLst>
                <a:ext uri="{FF2B5EF4-FFF2-40B4-BE49-F238E27FC236}">
                  <a16:creationId xmlns:a16="http://schemas.microsoft.com/office/drawing/2014/main" id="{07265035-4FEF-215A-282D-35E044C138C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0586" y="533094"/>
              <a:ext cx="2880000" cy="1920960"/>
            </a:xfrm>
            <a:prstGeom prst="rect">
              <a:avLst/>
            </a:prstGeom>
          </p:spPr>
        </p:pic>
        <p:sp>
          <p:nvSpPr>
            <p:cNvPr id="11" name="ZoneTexte 10">
              <a:extLst>
                <a:ext uri="{FF2B5EF4-FFF2-40B4-BE49-F238E27FC236}">
                  <a16:creationId xmlns:a16="http://schemas.microsoft.com/office/drawing/2014/main" id="{5B2F12AF-C0E3-FF7C-0D9A-AFB8A2D266E5}"/>
                </a:ext>
              </a:extLst>
            </p:cNvPr>
            <p:cNvSpPr txBox="1"/>
            <p:nvPr/>
          </p:nvSpPr>
          <p:spPr>
            <a:xfrm>
              <a:off x="8050443" y="2421286"/>
              <a:ext cx="4066174" cy="461665"/>
            </a:xfrm>
            <a:prstGeom prst="rect">
              <a:avLst/>
            </a:prstGeom>
            <a:noFill/>
          </p:spPr>
          <p:txBody>
            <a:bodyPr wrap="square" rtlCol="0">
              <a:spAutoFit/>
            </a:bodyPr>
            <a:lstStyle/>
            <a:p>
              <a:r>
                <a:rPr lang="fr-FR" sz="800" dirty="0">
                  <a:latin typeface="Arial" panose="020B0604020202020204" pitchFamily="34" charset="0"/>
                  <a:cs typeface="Arial" panose="020B0604020202020204" pitchFamily="34" charset="0"/>
                </a:rPr>
                <a:t>Source ifm40</a:t>
              </a:r>
            </a:p>
            <a:p>
              <a:r>
                <a:rPr lang="fr-FR" sz="800" dirty="0">
                  <a:latin typeface="Arial" panose="020B0604020202020204" pitchFamily="34" charset="0"/>
                  <a:cs typeface="Arial" panose="020B0604020202020204" pitchFamily="34" charset="0"/>
                </a:rPr>
                <a:t>Droits d'auteur : ©</a:t>
              </a:r>
              <a:r>
                <a:rPr lang="fr-FR" sz="800" dirty="0" err="1">
                  <a:latin typeface="Arial" panose="020B0604020202020204" pitchFamily="34" charset="0"/>
                  <a:cs typeface="Arial" panose="020B0604020202020204" pitchFamily="34" charset="0"/>
                </a:rPr>
                <a:t>yingyaipumi</a:t>
              </a:r>
              <a:endParaRPr lang="fr-FR" sz="800" dirty="0">
                <a:latin typeface="Arial" panose="020B0604020202020204" pitchFamily="34" charset="0"/>
                <a:cs typeface="Arial" panose="020B0604020202020204" pitchFamily="34" charset="0"/>
              </a:endParaRPr>
            </a:p>
          </p:txBody>
        </p:sp>
      </p:grpSp>
      <p:grpSp>
        <p:nvGrpSpPr>
          <p:cNvPr id="17" name="Groupe 16">
            <a:extLst>
              <a:ext uri="{FF2B5EF4-FFF2-40B4-BE49-F238E27FC236}">
                <a16:creationId xmlns:a16="http://schemas.microsoft.com/office/drawing/2014/main" id="{269718E8-C677-2BFC-35F7-F64089A35ED6}"/>
              </a:ext>
            </a:extLst>
          </p:cNvPr>
          <p:cNvGrpSpPr/>
          <p:nvPr/>
        </p:nvGrpSpPr>
        <p:grpSpPr>
          <a:xfrm>
            <a:off x="3878734" y="123675"/>
            <a:ext cx="2160001" cy="1202971"/>
            <a:chOff x="385753" y="3320240"/>
            <a:chExt cx="2880001" cy="1603961"/>
          </a:xfrm>
        </p:grpSpPr>
        <p:pic>
          <p:nvPicPr>
            <p:cNvPr id="12" name="Image 11">
              <a:extLst>
                <a:ext uri="{FF2B5EF4-FFF2-40B4-BE49-F238E27FC236}">
                  <a16:creationId xmlns:a16="http://schemas.microsoft.com/office/drawing/2014/main" id="{8B187410-E01A-E522-7397-4D99F64F7C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754" y="3320240"/>
              <a:ext cx="2880000" cy="1196191"/>
            </a:xfrm>
            <a:prstGeom prst="rect">
              <a:avLst/>
            </a:prstGeom>
          </p:spPr>
        </p:pic>
        <p:sp>
          <p:nvSpPr>
            <p:cNvPr id="13" name="ZoneTexte 12">
              <a:extLst>
                <a:ext uri="{FF2B5EF4-FFF2-40B4-BE49-F238E27FC236}">
                  <a16:creationId xmlns:a16="http://schemas.microsoft.com/office/drawing/2014/main" id="{5464A82D-01F5-FF0A-C782-2716FCA3AB31}"/>
                </a:ext>
              </a:extLst>
            </p:cNvPr>
            <p:cNvSpPr txBox="1"/>
            <p:nvPr/>
          </p:nvSpPr>
          <p:spPr>
            <a:xfrm>
              <a:off x="385753" y="4585646"/>
              <a:ext cx="2283554" cy="338555"/>
            </a:xfrm>
            <a:prstGeom prst="rect">
              <a:avLst/>
            </a:prstGeom>
            <a:noFill/>
          </p:spPr>
          <p:txBody>
            <a:bodyPr wrap="square" rtlCol="0">
              <a:spAutoFit/>
            </a:bodyPr>
            <a:lstStyle/>
            <a:p>
              <a:r>
                <a:rPr lang="fr-FR" sz="800" dirty="0">
                  <a:latin typeface="Arial" panose="020B0604020202020204" pitchFamily="34" charset="0"/>
                  <a:cs typeface="Arial" panose="020B0604020202020204" pitchFamily="34" charset="0"/>
                </a:rPr>
                <a:t>Source CNPP</a:t>
              </a:r>
              <a:r>
                <a:rPr lang="fr-FR" sz="1000" dirty="0">
                  <a:latin typeface="Arial" panose="020B0604020202020204" pitchFamily="34" charset="0"/>
                  <a:cs typeface="Arial" panose="020B0604020202020204" pitchFamily="34" charset="0"/>
                </a:rPr>
                <a:t>.</a:t>
              </a:r>
            </a:p>
          </p:txBody>
        </p:sp>
      </p:grpSp>
      <p:grpSp>
        <p:nvGrpSpPr>
          <p:cNvPr id="2" name="Groupe 1">
            <a:extLst>
              <a:ext uri="{FF2B5EF4-FFF2-40B4-BE49-F238E27FC236}">
                <a16:creationId xmlns:a16="http://schemas.microsoft.com/office/drawing/2014/main" id="{2D0DD68A-84BF-E3EA-3BE1-E2AEE59669E4}"/>
              </a:ext>
            </a:extLst>
          </p:cNvPr>
          <p:cNvGrpSpPr/>
          <p:nvPr/>
        </p:nvGrpSpPr>
        <p:grpSpPr>
          <a:xfrm>
            <a:off x="2636473" y="2893703"/>
            <a:ext cx="1712666" cy="1625096"/>
            <a:chOff x="4389280" y="3182904"/>
            <a:chExt cx="2880000" cy="2907056"/>
          </a:xfrm>
        </p:grpSpPr>
        <p:pic>
          <p:nvPicPr>
            <p:cNvPr id="14" name="Image 13">
              <a:extLst>
                <a:ext uri="{FF2B5EF4-FFF2-40B4-BE49-F238E27FC236}">
                  <a16:creationId xmlns:a16="http://schemas.microsoft.com/office/drawing/2014/main" id="{0A146312-FE3D-2419-6648-59E12470E61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89280" y="3182904"/>
              <a:ext cx="2880000" cy="2479613"/>
            </a:xfrm>
            <a:prstGeom prst="rect">
              <a:avLst/>
            </a:prstGeom>
          </p:spPr>
        </p:pic>
        <p:sp>
          <p:nvSpPr>
            <p:cNvPr id="15" name="ZoneTexte 14">
              <a:extLst>
                <a:ext uri="{FF2B5EF4-FFF2-40B4-BE49-F238E27FC236}">
                  <a16:creationId xmlns:a16="http://schemas.microsoft.com/office/drawing/2014/main" id="{F603BAF6-E5B4-A13A-F691-C759481A06D5}"/>
                </a:ext>
              </a:extLst>
            </p:cNvPr>
            <p:cNvSpPr txBox="1"/>
            <p:nvPr/>
          </p:nvSpPr>
          <p:spPr>
            <a:xfrm>
              <a:off x="4389280" y="5732091"/>
              <a:ext cx="2283556" cy="357869"/>
            </a:xfrm>
            <a:prstGeom prst="rect">
              <a:avLst/>
            </a:prstGeom>
            <a:noFill/>
          </p:spPr>
          <p:txBody>
            <a:bodyPr wrap="square" rtlCol="0">
              <a:spAutoFit/>
            </a:bodyPr>
            <a:lstStyle/>
            <a:p>
              <a:r>
                <a:rPr lang="fr-FR" sz="700" dirty="0">
                  <a:latin typeface="Arial" panose="020B0604020202020204" pitchFamily="34" charset="0"/>
                  <a:cs typeface="Arial" panose="020B0604020202020204" pitchFamily="34" charset="0"/>
                </a:rPr>
                <a:t>Source PTC</a:t>
              </a:r>
            </a:p>
          </p:txBody>
        </p:sp>
      </p:grpSp>
      <p:sp>
        <p:nvSpPr>
          <p:cNvPr id="19" name="ZoneTexte 18">
            <a:extLst>
              <a:ext uri="{FF2B5EF4-FFF2-40B4-BE49-F238E27FC236}">
                <a16:creationId xmlns:a16="http://schemas.microsoft.com/office/drawing/2014/main" id="{2AB04281-33B2-73B5-ADFC-CC96E37FF8CB}"/>
              </a:ext>
            </a:extLst>
          </p:cNvPr>
          <p:cNvSpPr txBox="1"/>
          <p:nvPr/>
        </p:nvSpPr>
        <p:spPr>
          <a:xfrm>
            <a:off x="283291" y="2756283"/>
            <a:ext cx="2035730" cy="507831"/>
          </a:xfrm>
          <a:prstGeom prst="rect">
            <a:avLst/>
          </a:prstGeom>
          <a:noFill/>
        </p:spPr>
        <p:txBody>
          <a:bodyPr wrap="square" rtlCol="0">
            <a:spAutoFit/>
          </a:bodyPr>
          <a:lstStyle/>
          <a:p>
            <a:pPr algn="ctr"/>
            <a:r>
              <a:rPr lang="fr-FR" sz="1350" b="1" dirty="0">
                <a:solidFill>
                  <a:srgbClr val="001E50"/>
                </a:solidFill>
                <a:latin typeface="Arial" panose="020B0604020202020204" pitchFamily="34" charset="0"/>
                <a:cs typeface="Arial" panose="020B0604020202020204" pitchFamily="34" charset="0"/>
              </a:rPr>
              <a:t>Risk of fugitive </a:t>
            </a:r>
            <a:r>
              <a:rPr lang="fr-FR" sz="1350" b="1" dirty="0" err="1">
                <a:solidFill>
                  <a:srgbClr val="001E50"/>
                </a:solidFill>
                <a:latin typeface="Arial" panose="020B0604020202020204" pitchFamily="34" charset="0"/>
                <a:cs typeface="Arial" panose="020B0604020202020204" pitchFamily="34" charset="0"/>
              </a:rPr>
              <a:t>emissions</a:t>
            </a:r>
            <a:endParaRPr lang="fr-FR" sz="1350" b="1" dirty="0">
              <a:solidFill>
                <a:srgbClr val="001E50"/>
              </a:solidFill>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887C0AE3-9581-B27F-C830-2193EFBD6A57}"/>
              </a:ext>
            </a:extLst>
          </p:cNvPr>
          <p:cNvSpPr txBox="1"/>
          <p:nvPr/>
        </p:nvSpPr>
        <p:spPr>
          <a:xfrm>
            <a:off x="3643902" y="1307043"/>
            <a:ext cx="2035730" cy="300082"/>
          </a:xfrm>
          <a:prstGeom prst="rect">
            <a:avLst/>
          </a:prstGeom>
          <a:noFill/>
        </p:spPr>
        <p:txBody>
          <a:bodyPr wrap="square" rtlCol="0">
            <a:spAutoFit/>
          </a:bodyPr>
          <a:lstStyle/>
          <a:p>
            <a:pPr algn="ctr"/>
            <a:r>
              <a:rPr lang="fr-FR" sz="1350" b="1" dirty="0">
                <a:solidFill>
                  <a:srgbClr val="001E50"/>
                </a:solidFill>
                <a:latin typeface="Arial" panose="020B0604020202020204" pitchFamily="34" charset="0"/>
                <a:cs typeface="Arial" panose="020B0604020202020204" pitchFamily="34" charset="0"/>
              </a:rPr>
              <a:t>ATEX </a:t>
            </a:r>
            <a:r>
              <a:rPr lang="fr-FR" sz="1350" b="1" dirty="0" err="1">
                <a:solidFill>
                  <a:srgbClr val="001E50"/>
                </a:solidFill>
                <a:latin typeface="Arial" panose="020B0604020202020204" pitchFamily="34" charset="0"/>
                <a:cs typeface="Arial" panose="020B0604020202020204" pitchFamily="34" charset="0"/>
              </a:rPr>
              <a:t>Environment</a:t>
            </a:r>
            <a:endParaRPr lang="fr-FR" sz="1350" b="1" dirty="0">
              <a:solidFill>
                <a:srgbClr val="001E50"/>
              </a:solidFill>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44523C85-31A6-A7EB-5A12-65F0904313F2}"/>
              </a:ext>
            </a:extLst>
          </p:cNvPr>
          <p:cNvSpPr txBox="1"/>
          <p:nvPr/>
        </p:nvSpPr>
        <p:spPr>
          <a:xfrm>
            <a:off x="6038735" y="2381548"/>
            <a:ext cx="2811561" cy="300082"/>
          </a:xfrm>
          <a:prstGeom prst="rect">
            <a:avLst/>
          </a:prstGeom>
          <a:noFill/>
        </p:spPr>
        <p:txBody>
          <a:bodyPr wrap="square" rtlCol="0">
            <a:spAutoFit/>
          </a:bodyPr>
          <a:lstStyle/>
          <a:p>
            <a:pPr algn="ctr"/>
            <a:r>
              <a:rPr lang="fr-FR" sz="1350" b="1" dirty="0">
                <a:solidFill>
                  <a:srgbClr val="001E50"/>
                </a:solidFill>
                <a:latin typeface="Arial" panose="020B0604020202020204" pitchFamily="34" charset="0"/>
                <a:cs typeface="Arial" panose="020B0604020202020204" pitchFamily="34" charset="0"/>
              </a:rPr>
              <a:t>In-service monitoring</a:t>
            </a:r>
          </a:p>
        </p:txBody>
      </p:sp>
      <p:sp>
        <p:nvSpPr>
          <p:cNvPr id="22" name="ZoneTexte 21">
            <a:extLst>
              <a:ext uri="{FF2B5EF4-FFF2-40B4-BE49-F238E27FC236}">
                <a16:creationId xmlns:a16="http://schemas.microsoft.com/office/drawing/2014/main" id="{2BED5B0D-D377-6CEE-9AE5-2C4EC833917F}"/>
              </a:ext>
            </a:extLst>
          </p:cNvPr>
          <p:cNvSpPr txBox="1"/>
          <p:nvPr/>
        </p:nvSpPr>
        <p:spPr>
          <a:xfrm>
            <a:off x="5412848" y="4182112"/>
            <a:ext cx="2811561" cy="300082"/>
          </a:xfrm>
          <a:prstGeom prst="rect">
            <a:avLst/>
          </a:prstGeom>
          <a:noFill/>
        </p:spPr>
        <p:txBody>
          <a:bodyPr wrap="square" rtlCol="0">
            <a:spAutoFit/>
          </a:bodyPr>
          <a:lstStyle/>
          <a:p>
            <a:pPr algn="ctr"/>
            <a:r>
              <a:rPr lang="fr-FR" sz="1350" b="1" dirty="0">
                <a:solidFill>
                  <a:srgbClr val="001E50"/>
                </a:solidFill>
                <a:latin typeface="Arial" panose="020B0604020202020204" pitchFamily="34" charset="0"/>
                <a:cs typeface="Arial" panose="020B0604020202020204" pitchFamily="34" charset="0"/>
              </a:rPr>
              <a:t>Digital </a:t>
            </a:r>
            <a:r>
              <a:rPr lang="fr-FR" sz="1350" b="1" dirty="0" err="1">
                <a:solidFill>
                  <a:srgbClr val="001E50"/>
                </a:solidFill>
                <a:latin typeface="Arial" panose="020B0604020202020204" pitchFamily="34" charset="0"/>
                <a:cs typeface="Arial" panose="020B0604020202020204" pitchFamily="34" charset="0"/>
              </a:rPr>
              <a:t>industry</a:t>
            </a:r>
            <a:endParaRPr lang="fr-FR" sz="1350" b="1" dirty="0">
              <a:solidFill>
                <a:srgbClr val="001E50"/>
              </a:solidFill>
              <a:latin typeface="Arial" panose="020B0604020202020204" pitchFamily="34" charset="0"/>
              <a:cs typeface="Arial" panose="020B0604020202020204" pitchFamily="34" charset="0"/>
            </a:endParaRPr>
          </a:p>
        </p:txBody>
      </p:sp>
      <p:sp>
        <p:nvSpPr>
          <p:cNvPr id="23" name="ZoneTexte 22">
            <a:extLst>
              <a:ext uri="{FF2B5EF4-FFF2-40B4-BE49-F238E27FC236}">
                <a16:creationId xmlns:a16="http://schemas.microsoft.com/office/drawing/2014/main" id="{1FC3F154-BF39-4AEA-E357-D2073531C7C8}"/>
              </a:ext>
            </a:extLst>
          </p:cNvPr>
          <p:cNvSpPr txBox="1"/>
          <p:nvPr/>
        </p:nvSpPr>
        <p:spPr>
          <a:xfrm>
            <a:off x="666999" y="3788590"/>
            <a:ext cx="1810748" cy="507831"/>
          </a:xfrm>
          <a:prstGeom prst="rect">
            <a:avLst/>
          </a:prstGeom>
          <a:noFill/>
        </p:spPr>
        <p:txBody>
          <a:bodyPr wrap="square" rtlCol="0">
            <a:spAutoFit/>
          </a:bodyPr>
          <a:lstStyle/>
          <a:p>
            <a:pPr algn="ctr"/>
            <a:r>
              <a:rPr lang="fr-FR" sz="1350" b="1" dirty="0" err="1">
                <a:solidFill>
                  <a:srgbClr val="001E50"/>
                </a:solidFill>
                <a:latin typeface="Arial" panose="020B0604020202020204" pitchFamily="34" charset="0"/>
                <a:cs typeface="Arial" panose="020B0604020202020204" pitchFamily="34" charset="0"/>
              </a:rPr>
              <a:t>Predictive</a:t>
            </a:r>
            <a:r>
              <a:rPr lang="fr-FR" sz="1350" b="1" dirty="0">
                <a:solidFill>
                  <a:srgbClr val="001E50"/>
                </a:solidFill>
                <a:latin typeface="Arial" panose="020B0604020202020204" pitchFamily="34" charset="0"/>
                <a:cs typeface="Arial" panose="020B0604020202020204" pitchFamily="34" charset="0"/>
              </a:rPr>
              <a:t> maintenance</a:t>
            </a:r>
          </a:p>
        </p:txBody>
      </p:sp>
      <p:sp>
        <p:nvSpPr>
          <p:cNvPr id="24" name="Rectangle : coins arrondis 23">
            <a:extLst>
              <a:ext uri="{FF2B5EF4-FFF2-40B4-BE49-F238E27FC236}">
                <a16:creationId xmlns:a16="http://schemas.microsoft.com/office/drawing/2014/main" id="{209FE9B0-9C43-955A-B437-79E8066118D1}"/>
              </a:ext>
            </a:extLst>
          </p:cNvPr>
          <p:cNvSpPr/>
          <p:nvPr/>
        </p:nvSpPr>
        <p:spPr>
          <a:xfrm>
            <a:off x="3102183" y="1798366"/>
            <a:ext cx="2631385" cy="947870"/>
          </a:xfrm>
          <a:prstGeom prst="roundRect">
            <a:avLst/>
          </a:prstGeom>
          <a:solidFill>
            <a:srgbClr val="1D71B8"/>
          </a:solidFill>
          <a:ln>
            <a:solidFill>
              <a:srgbClr val="001E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a:solidFill>
                  <a:schemeClr val="bg1"/>
                </a:solidFill>
                <a:latin typeface="Arial" panose="020B0604020202020204" pitchFamily="34" charset="0"/>
                <a:cs typeface="Arial" panose="020B0604020202020204" pitchFamily="34" charset="0"/>
              </a:rPr>
              <a:t>Instrumentation </a:t>
            </a:r>
            <a:r>
              <a:rPr lang="fr-FR" dirty="0" err="1">
                <a:solidFill>
                  <a:schemeClr val="bg1"/>
                </a:solidFill>
                <a:latin typeface="Arial" panose="020B0604020202020204" pitchFamily="34" charset="0"/>
                <a:cs typeface="Arial" panose="020B0604020202020204" pitchFamily="34" charset="0"/>
              </a:rPr>
              <a:t>device</a:t>
            </a:r>
            <a:r>
              <a:rPr lang="fr-FR" dirty="0">
                <a:solidFill>
                  <a:schemeClr val="bg1"/>
                </a:solidFill>
                <a:latin typeface="Arial" panose="020B0604020202020204" pitchFamily="34" charset="0"/>
                <a:cs typeface="Arial" panose="020B0604020202020204" pitchFamily="34" charset="0"/>
              </a:rPr>
              <a:t> for valve monitoring</a:t>
            </a:r>
          </a:p>
        </p:txBody>
      </p:sp>
      <p:sp>
        <p:nvSpPr>
          <p:cNvPr id="26" name="Titolo 1">
            <a:extLst>
              <a:ext uri="{FF2B5EF4-FFF2-40B4-BE49-F238E27FC236}">
                <a16:creationId xmlns:a16="http://schemas.microsoft.com/office/drawing/2014/main" id="{3D31820E-63BE-F0D5-15F7-3A96E1EF9AC3}"/>
              </a:ext>
            </a:extLst>
          </p:cNvPr>
          <p:cNvSpPr txBox="1">
            <a:spLocks/>
          </p:cNvSpPr>
          <p:nvPr/>
        </p:nvSpPr>
        <p:spPr>
          <a:xfrm>
            <a:off x="194240" y="825133"/>
            <a:ext cx="2631384" cy="615843"/>
          </a:xfrm>
          <a:prstGeom prst="rect">
            <a:avLst/>
          </a:prstGeom>
        </p:spPr>
        <p:txBody>
          <a:bodyPr/>
          <a:lst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mj-cs"/>
              </a:defRPr>
            </a:lvl1pPr>
          </a:lstStyle>
          <a:p>
            <a:r>
              <a:rPr lang="it-IT" sz="2800" dirty="0"/>
              <a:t>Background</a:t>
            </a:r>
          </a:p>
        </p:txBody>
      </p:sp>
    </p:spTree>
    <p:extLst>
      <p:ext uri="{BB962C8B-B14F-4D97-AF65-F5344CB8AC3E}">
        <p14:creationId xmlns:p14="http://schemas.microsoft.com/office/powerpoint/2010/main" val="2238295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58891"/>
            <a:ext cx="3330811" cy="615843"/>
          </a:xfrm>
        </p:spPr>
        <p:txBody>
          <a:bodyPr/>
          <a:lstStyle/>
          <a:p>
            <a:r>
              <a:rPr lang="it-IT" sz="2800" dirty="0"/>
              <a:t>Specifications</a:t>
            </a:r>
          </a:p>
        </p:txBody>
      </p:sp>
      <p:sp>
        <p:nvSpPr>
          <p:cNvPr id="5" name="Segnaposto contenuto 5">
            <a:extLst>
              <a:ext uri="{FF2B5EF4-FFF2-40B4-BE49-F238E27FC236}">
                <a16:creationId xmlns:a16="http://schemas.microsoft.com/office/drawing/2014/main" id="{A6E454AF-319B-A3AA-89F8-9667567A5C3C}"/>
              </a:ext>
            </a:extLst>
          </p:cNvPr>
          <p:cNvSpPr txBox="1">
            <a:spLocks/>
          </p:cNvSpPr>
          <p:nvPr/>
        </p:nvSpPr>
        <p:spPr>
          <a:xfrm>
            <a:off x="250825" y="1406769"/>
            <a:ext cx="7300210" cy="2996150"/>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a:lnSpc>
                <a:spcPct val="100000"/>
              </a:lnSpc>
              <a:spcBef>
                <a:spcPts val="600"/>
              </a:spcBef>
              <a:spcAft>
                <a:spcPts val="600"/>
              </a:spcAft>
            </a:pPr>
            <a:r>
              <a:rPr lang="en-US" sz="1200" dirty="0">
                <a:solidFill>
                  <a:schemeClr val="tx1"/>
                </a:solidFill>
              </a:rPr>
              <a:t>Valve to be instrumented.</a:t>
            </a:r>
          </a:p>
          <a:p>
            <a:pPr marL="1028700" lvl="4">
              <a:lnSpc>
                <a:spcPct val="100000"/>
              </a:lnSpc>
              <a:spcBef>
                <a:spcPts val="0"/>
              </a:spcBef>
            </a:pPr>
            <a:r>
              <a:rPr lang="en-US" sz="1200" dirty="0">
                <a:solidFill>
                  <a:srgbClr val="1D71B8"/>
                </a:solidFill>
              </a:rPr>
              <a:t>4’’ valve MPS4 CLASS300</a:t>
            </a:r>
          </a:p>
          <a:p>
            <a:pPr marL="1028700" lvl="4">
              <a:lnSpc>
                <a:spcPct val="100000"/>
              </a:lnSpc>
              <a:spcBef>
                <a:spcPts val="0"/>
              </a:spcBef>
            </a:pPr>
            <a:r>
              <a:rPr lang="en-US" sz="1200" dirty="0">
                <a:solidFill>
                  <a:srgbClr val="1D71B8"/>
                </a:solidFill>
              </a:rPr>
              <a:t>available in CETIM’s FST</a:t>
            </a:r>
            <a:r>
              <a:rPr lang="en-US" sz="1200" baseline="30000" dirty="0">
                <a:solidFill>
                  <a:srgbClr val="1D71B8"/>
                </a:solidFill>
              </a:rPr>
              <a:t>*</a:t>
            </a:r>
            <a:r>
              <a:rPr lang="en-US" sz="1200" dirty="0">
                <a:solidFill>
                  <a:srgbClr val="1D71B8"/>
                </a:solidFill>
              </a:rPr>
              <a:t> Laboratory</a:t>
            </a:r>
          </a:p>
          <a:p>
            <a:pPr marL="0">
              <a:lnSpc>
                <a:spcPct val="100000"/>
              </a:lnSpc>
              <a:spcBef>
                <a:spcPts val="600"/>
              </a:spcBef>
              <a:spcAft>
                <a:spcPts val="600"/>
              </a:spcAft>
            </a:pPr>
            <a:r>
              <a:rPr lang="en-US" sz="1200" dirty="0">
                <a:solidFill>
                  <a:schemeClr val="tx1"/>
                </a:solidFill>
              </a:rPr>
              <a:t>Values to be measured.</a:t>
            </a:r>
          </a:p>
          <a:p>
            <a:pPr marL="1028700" lvl="4">
              <a:lnSpc>
                <a:spcPct val="100000"/>
              </a:lnSpc>
              <a:spcBef>
                <a:spcPts val="0"/>
              </a:spcBef>
            </a:pPr>
            <a:r>
              <a:rPr lang="en-US" sz="1200" dirty="0">
                <a:solidFill>
                  <a:srgbClr val="1D71B8"/>
                </a:solidFill>
              </a:rPr>
              <a:t>Packing tightening force.</a:t>
            </a:r>
          </a:p>
          <a:p>
            <a:pPr marL="1028700" lvl="4">
              <a:lnSpc>
                <a:spcPct val="100000"/>
              </a:lnSpc>
              <a:spcBef>
                <a:spcPts val="0"/>
              </a:spcBef>
            </a:pPr>
            <a:r>
              <a:rPr lang="en-US" sz="1200" dirty="0">
                <a:solidFill>
                  <a:srgbClr val="1D71B8"/>
                </a:solidFill>
              </a:rPr>
              <a:t>Displacement / Position of operating stem.</a:t>
            </a:r>
          </a:p>
          <a:p>
            <a:pPr marL="1028700" lvl="4">
              <a:lnSpc>
                <a:spcPct val="100000"/>
              </a:lnSpc>
              <a:spcBef>
                <a:spcPts val="0"/>
              </a:spcBef>
            </a:pPr>
            <a:r>
              <a:rPr lang="en-US" sz="1200" dirty="0">
                <a:solidFill>
                  <a:srgbClr val="1D71B8"/>
                </a:solidFill>
              </a:rPr>
              <a:t>Temperature close to the packing.</a:t>
            </a:r>
          </a:p>
          <a:p>
            <a:pPr marL="1028700" lvl="4">
              <a:lnSpc>
                <a:spcPct val="100000"/>
              </a:lnSpc>
              <a:spcBef>
                <a:spcPts val="0"/>
              </a:spcBef>
            </a:pPr>
            <a:r>
              <a:rPr lang="en-US" sz="1200" dirty="0">
                <a:solidFill>
                  <a:srgbClr val="1D71B8"/>
                </a:solidFill>
              </a:rPr>
              <a:t>Gas detection close to the packing.</a:t>
            </a:r>
          </a:p>
          <a:p>
            <a:pPr marL="0">
              <a:lnSpc>
                <a:spcPct val="100000"/>
              </a:lnSpc>
              <a:spcBef>
                <a:spcPts val="600"/>
              </a:spcBef>
              <a:spcAft>
                <a:spcPts val="600"/>
              </a:spcAft>
            </a:pPr>
            <a:r>
              <a:rPr lang="fr-FR" sz="1200" dirty="0" err="1">
                <a:solidFill>
                  <a:schemeClr val="tx1"/>
                </a:solidFill>
              </a:rPr>
              <a:t>Device</a:t>
            </a:r>
            <a:r>
              <a:rPr lang="fr-FR" sz="1200" dirty="0">
                <a:solidFill>
                  <a:schemeClr val="tx1"/>
                </a:solidFill>
              </a:rPr>
              <a:t> compatible </a:t>
            </a:r>
            <a:r>
              <a:rPr lang="fr-FR" sz="1200" dirty="0" err="1">
                <a:solidFill>
                  <a:schemeClr val="tx1"/>
                </a:solidFill>
              </a:rPr>
              <a:t>with</a:t>
            </a:r>
            <a:r>
              <a:rPr lang="fr-FR" sz="1200" dirty="0">
                <a:solidFill>
                  <a:schemeClr val="tx1"/>
                </a:solidFill>
              </a:rPr>
              <a:t> ATEX </a:t>
            </a:r>
            <a:r>
              <a:rPr lang="fr-FR" sz="1200" dirty="0" err="1">
                <a:solidFill>
                  <a:schemeClr val="tx1"/>
                </a:solidFill>
              </a:rPr>
              <a:t>environment</a:t>
            </a:r>
            <a:r>
              <a:rPr lang="fr-FR" sz="1200" dirty="0">
                <a:solidFill>
                  <a:schemeClr val="tx1"/>
                </a:solidFill>
              </a:rPr>
              <a:t> (II 3 G Ex IIC T4)</a:t>
            </a:r>
            <a:r>
              <a:rPr lang="en-US" sz="1200" dirty="0">
                <a:solidFill>
                  <a:schemeClr val="tx1"/>
                </a:solidFill>
              </a:rPr>
              <a:t>.</a:t>
            </a:r>
            <a:endParaRPr lang="en-US" sz="1200" dirty="0">
              <a:solidFill>
                <a:srgbClr val="1D71B8"/>
              </a:solidFill>
            </a:endParaRPr>
          </a:p>
          <a:p>
            <a:pPr marL="1028700" lvl="4">
              <a:lnSpc>
                <a:spcPct val="100000"/>
              </a:lnSpc>
              <a:spcBef>
                <a:spcPts val="0"/>
              </a:spcBef>
            </a:pPr>
            <a:r>
              <a:rPr lang="en-US" sz="1200" dirty="0">
                <a:solidFill>
                  <a:srgbClr val="1D71B8"/>
                </a:solidFill>
              </a:rPr>
              <a:t>Zone 2 (area where gas is present only in the event of a problem).</a:t>
            </a:r>
          </a:p>
          <a:p>
            <a:pPr marL="1028700" lvl="4">
              <a:lnSpc>
                <a:spcPct val="100000"/>
              </a:lnSpc>
              <a:spcBef>
                <a:spcPts val="0"/>
              </a:spcBef>
            </a:pPr>
            <a:r>
              <a:rPr lang="en-US" sz="1200" dirty="0">
                <a:solidFill>
                  <a:srgbClr val="1D71B8"/>
                </a:solidFill>
              </a:rPr>
              <a:t>Type IIC gas (most dangerous gases: hydrogen, etc.).</a:t>
            </a:r>
          </a:p>
          <a:p>
            <a:pPr marL="1028700" lvl="4">
              <a:lnSpc>
                <a:spcPct val="100000"/>
              </a:lnSpc>
              <a:spcBef>
                <a:spcPts val="0"/>
              </a:spcBef>
            </a:pPr>
            <a:r>
              <a:rPr lang="en-US" sz="1200" dirty="0">
                <a:solidFill>
                  <a:srgbClr val="1D71B8"/>
                </a:solidFill>
              </a:rPr>
              <a:t>Maximum surface temperature: 135°C.</a:t>
            </a:r>
          </a:p>
          <a:p>
            <a:pPr marL="0" lvl="4">
              <a:lnSpc>
                <a:spcPct val="100000"/>
              </a:lnSpc>
              <a:spcBef>
                <a:spcPts val="600"/>
              </a:spcBef>
              <a:spcAft>
                <a:spcPts val="600"/>
              </a:spcAft>
            </a:pPr>
            <a:r>
              <a:rPr lang="fr-FR" sz="1200" dirty="0" err="1">
                <a:solidFill>
                  <a:schemeClr val="tx1"/>
                </a:solidFill>
              </a:rPr>
              <a:t>Connected</a:t>
            </a:r>
            <a:r>
              <a:rPr lang="fr-FR" sz="1200" dirty="0">
                <a:solidFill>
                  <a:schemeClr val="tx1"/>
                </a:solidFill>
              </a:rPr>
              <a:t> </a:t>
            </a:r>
            <a:r>
              <a:rPr lang="fr-FR" sz="1200" dirty="0" err="1">
                <a:solidFill>
                  <a:schemeClr val="tx1"/>
                </a:solidFill>
              </a:rPr>
              <a:t>device</a:t>
            </a:r>
            <a:r>
              <a:rPr lang="fr-FR" sz="1200" dirty="0">
                <a:solidFill>
                  <a:schemeClr val="tx1"/>
                </a:solidFill>
              </a:rPr>
              <a:t>, </a:t>
            </a:r>
            <a:r>
              <a:rPr lang="fr-FR" sz="1200" dirty="0" err="1">
                <a:solidFill>
                  <a:schemeClr val="tx1"/>
                </a:solidFill>
              </a:rPr>
              <a:t>wireless</a:t>
            </a:r>
            <a:r>
              <a:rPr lang="fr-FR" sz="1200" dirty="0">
                <a:solidFill>
                  <a:schemeClr val="tx1"/>
                </a:solidFill>
              </a:rPr>
              <a:t> communication system.</a:t>
            </a:r>
            <a:endParaRPr lang="en-US" sz="1200" dirty="0">
              <a:solidFill>
                <a:schemeClr val="tx1"/>
              </a:solidFill>
            </a:endParaRPr>
          </a:p>
          <a:p>
            <a:pPr marL="1028700" lvl="4">
              <a:lnSpc>
                <a:spcPct val="100000"/>
              </a:lnSpc>
              <a:spcBef>
                <a:spcPts val="0"/>
              </a:spcBef>
              <a:spcAft>
                <a:spcPts val="600"/>
              </a:spcAft>
            </a:pPr>
            <a:endParaRPr lang="en-US" sz="1200" dirty="0">
              <a:solidFill>
                <a:srgbClr val="1D71B8"/>
              </a:solidFill>
            </a:endParaRPr>
          </a:p>
        </p:txBody>
      </p:sp>
      <p:pic>
        <p:nvPicPr>
          <p:cNvPr id="8" name="Image 7">
            <a:extLst>
              <a:ext uri="{FF2B5EF4-FFF2-40B4-BE49-F238E27FC236}">
                <a16:creationId xmlns:a16="http://schemas.microsoft.com/office/drawing/2014/main" id="{3A843674-A6F2-B817-113E-1F744FE3CE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1635" y="194114"/>
            <a:ext cx="3504086" cy="2721473"/>
          </a:xfrm>
          <a:prstGeom prst="rect">
            <a:avLst/>
          </a:prstGeom>
        </p:spPr>
      </p:pic>
      <p:sp>
        <p:nvSpPr>
          <p:cNvPr id="3" name="ZoneTexte 2">
            <a:extLst>
              <a:ext uri="{FF2B5EF4-FFF2-40B4-BE49-F238E27FC236}">
                <a16:creationId xmlns:a16="http://schemas.microsoft.com/office/drawing/2014/main" id="{4CFC55FE-EABD-744D-373C-35A21F0D379D}"/>
              </a:ext>
            </a:extLst>
          </p:cNvPr>
          <p:cNvSpPr txBox="1"/>
          <p:nvPr/>
        </p:nvSpPr>
        <p:spPr>
          <a:xfrm>
            <a:off x="6246253" y="4288573"/>
            <a:ext cx="2852671" cy="261610"/>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FST</a:t>
            </a:r>
            <a:r>
              <a:rPr lang="en-GB" sz="1100" baseline="30000" dirty="0">
                <a:latin typeface="Arial" panose="020B0604020202020204" pitchFamily="34" charset="0"/>
                <a:cs typeface="Arial" panose="020B0604020202020204" pitchFamily="34" charset="0"/>
              </a:rPr>
              <a:t>*</a:t>
            </a:r>
            <a:r>
              <a:rPr lang="en-GB" sz="1100" dirty="0">
                <a:latin typeface="Arial" panose="020B0604020202020204" pitchFamily="34" charset="0"/>
                <a:cs typeface="Arial" panose="020B0604020202020204" pitchFamily="34" charset="0"/>
              </a:rPr>
              <a:t> : Fluid and Sealing Technologies</a:t>
            </a:r>
          </a:p>
        </p:txBody>
      </p:sp>
    </p:spTree>
    <p:extLst>
      <p:ext uri="{BB962C8B-B14F-4D97-AF65-F5344CB8AC3E}">
        <p14:creationId xmlns:p14="http://schemas.microsoft.com/office/powerpoint/2010/main" val="124653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927909"/>
            <a:ext cx="3330811" cy="615843"/>
          </a:xfrm>
        </p:spPr>
        <p:txBody>
          <a:bodyPr/>
          <a:lstStyle/>
          <a:p>
            <a:r>
              <a:rPr lang="it-IT" sz="2800" dirty="0"/>
              <a:t>Specifications</a:t>
            </a:r>
          </a:p>
        </p:txBody>
      </p:sp>
      <p:sp>
        <p:nvSpPr>
          <p:cNvPr id="5" name="Segnaposto contenuto 5">
            <a:extLst>
              <a:ext uri="{FF2B5EF4-FFF2-40B4-BE49-F238E27FC236}">
                <a16:creationId xmlns:a16="http://schemas.microsoft.com/office/drawing/2014/main" id="{A6E454AF-319B-A3AA-89F8-9667567A5C3C}"/>
              </a:ext>
            </a:extLst>
          </p:cNvPr>
          <p:cNvSpPr txBox="1">
            <a:spLocks/>
          </p:cNvSpPr>
          <p:nvPr/>
        </p:nvSpPr>
        <p:spPr>
          <a:xfrm>
            <a:off x="401568" y="3684215"/>
            <a:ext cx="5798511" cy="615843"/>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4">
              <a:lnSpc>
                <a:spcPct val="100000"/>
              </a:lnSpc>
              <a:spcBef>
                <a:spcPts val="0"/>
              </a:spcBef>
            </a:pPr>
            <a:r>
              <a:rPr lang="en-US" sz="1600" dirty="0">
                <a:solidFill>
                  <a:schemeClr val="tx1"/>
                </a:solidFill>
              </a:rPr>
              <a:t>Wireless transmission (to minimize wiring).</a:t>
            </a:r>
          </a:p>
          <a:p>
            <a:pPr marL="0" lvl="4">
              <a:lnSpc>
                <a:spcPct val="100000"/>
              </a:lnSpc>
              <a:spcBef>
                <a:spcPts val="0"/>
              </a:spcBef>
            </a:pPr>
            <a:r>
              <a:rPr lang="en-US" sz="1600" dirty="0">
                <a:solidFill>
                  <a:schemeClr val="tx1"/>
                </a:solidFill>
              </a:rPr>
              <a:t>Acquisition frequency: 1 measurement/min (monitoring).</a:t>
            </a:r>
          </a:p>
          <a:p>
            <a:pPr marL="1028700" lvl="4">
              <a:lnSpc>
                <a:spcPct val="100000"/>
              </a:lnSpc>
              <a:spcBef>
                <a:spcPts val="0"/>
              </a:spcBef>
              <a:spcAft>
                <a:spcPts val="600"/>
              </a:spcAft>
            </a:pPr>
            <a:endParaRPr lang="en-US" sz="1600" dirty="0">
              <a:solidFill>
                <a:srgbClr val="1D71B8"/>
              </a:solidFill>
            </a:endParaRPr>
          </a:p>
        </p:txBody>
      </p:sp>
      <p:pic>
        <p:nvPicPr>
          <p:cNvPr id="3" name="Image 2">
            <a:extLst>
              <a:ext uri="{FF2B5EF4-FFF2-40B4-BE49-F238E27FC236}">
                <a16:creationId xmlns:a16="http://schemas.microsoft.com/office/drawing/2014/main" id="{F7E95812-B6F8-A8F9-F419-BA494F0A5D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1568" y="1543752"/>
            <a:ext cx="2780155" cy="1891417"/>
          </a:xfrm>
          <a:prstGeom prst="rect">
            <a:avLst/>
          </a:prstGeom>
        </p:spPr>
      </p:pic>
      <p:pic>
        <p:nvPicPr>
          <p:cNvPr id="4" name="Image 3">
            <a:extLst>
              <a:ext uri="{FF2B5EF4-FFF2-40B4-BE49-F238E27FC236}">
                <a16:creationId xmlns:a16="http://schemas.microsoft.com/office/drawing/2014/main" id="{51C7FE39-DAB0-A8DF-74C0-0BE5FF7DDA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1118" y="704176"/>
            <a:ext cx="4965743" cy="2663492"/>
          </a:xfrm>
          <a:prstGeom prst="rect">
            <a:avLst/>
          </a:prstGeom>
        </p:spPr>
      </p:pic>
    </p:spTree>
    <p:extLst>
      <p:ext uri="{BB962C8B-B14F-4D97-AF65-F5344CB8AC3E}">
        <p14:creationId xmlns:p14="http://schemas.microsoft.com/office/powerpoint/2010/main" val="1354094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67041"/>
            <a:ext cx="7181699" cy="947329"/>
          </a:xfrm>
        </p:spPr>
        <p:txBody>
          <a:bodyPr/>
          <a:lstStyle/>
          <a:p>
            <a:r>
              <a:rPr lang="it-IT" sz="2800" dirty="0"/>
              <a:t>Instrumentation solutions : force measurement</a:t>
            </a:r>
          </a:p>
        </p:txBody>
      </p:sp>
      <p:sp>
        <p:nvSpPr>
          <p:cNvPr id="3" name="Segnaposto contenuto 5">
            <a:extLst>
              <a:ext uri="{FF2B5EF4-FFF2-40B4-BE49-F238E27FC236}">
                <a16:creationId xmlns:a16="http://schemas.microsoft.com/office/drawing/2014/main" id="{D0523FCD-EF43-B46A-C93D-3E431EFBD719}"/>
              </a:ext>
            </a:extLst>
          </p:cNvPr>
          <p:cNvSpPr txBox="1">
            <a:spLocks/>
          </p:cNvSpPr>
          <p:nvPr/>
        </p:nvSpPr>
        <p:spPr>
          <a:xfrm>
            <a:off x="226070" y="1814370"/>
            <a:ext cx="6174730" cy="2651171"/>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dirty="0">
                <a:solidFill>
                  <a:schemeClr val="tx1"/>
                </a:solidFill>
              </a:rPr>
              <a:t>Search for two “washer” type sensors compatible with the geometric constraints (M12 threaded rods and flange) and for a measuring range of 32 </a:t>
            </a:r>
            <a:r>
              <a:rPr lang="en-US" sz="1400" dirty="0" err="1">
                <a:solidFill>
                  <a:schemeClr val="tx1"/>
                </a:solidFill>
              </a:rPr>
              <a:t>kN</a:t>
            </a:r>
            <a:r>
              <a:rPr lang="en-US" sz="1400" dirty="0">
                <a:solidFill>
                  <a:schemeClr val="tx1"/>
                </a:solidFill>
              </a:rPr>
              <a:t> (corresponding to a maximum stress of 100 MPa in the packing).</a:t>
            </a:r>
          </a:p>
          <a:p>
            <a:pPr>
              <a:lnSpc>
                <a:spcPct val="100000"/>
              </a:lnSpc>
              <a:spcBef>
                <a:spcPts val="0"/>
              </a:spcBef>
            </a:pPr>
            <a:r>
              <a:rPr lang="en-US" sz="1400" dirty="0">
                <a:solidFill>
                  <a:schemeClr val="tx1"/>
                </a:solidFill>
              </a:rPr>
              <a:t>Many solutions identified.</a:t>
            </a:r>
          </a:p>
          <a:p>
            <a:pPr>
              <a:lnSpc>
                <a:spcPct val="100000"/>
              </a:lnSpc>
              <a:spcBef>
                <a:spcPts val="0"/>
              </a:spcBef>
            </a:pPr>
            <a:r>
              <a:rPr lang="en-US" sz="1400" dirty="0">
                <a:solidFill>
                  <a:schemeClr val="tx1"/>
                </a:solidFill>
              </a:rPr>
              <a:t>Only one meeting both dimensional constraints and the need for ATEX certification, with a measuring range greater than the expected value: sensors for M12 rod with a measuring range of 75 </a:t>
            </a:r>
            <a:r>
              <a:rPr lang="en-US" sz="1400" dirty="0" err="1">
                <a:solidFill>
                  <a:schemeClr val="tx1"/>
                </a:solidFill>
              </a:rPr>
              <a:t>kN</a:t>
            </a:r>
            <a:r>
              <a:rPr lang="en-US" sz="1400" dirty="0">
                <a:solidFill>
                  <a:schemeClr val="tx1"/>
                </a:solidFill>
              </a:rPr>
              <a:t>, with conditioner integrated in a cylindrical housing mounted on the cable of the sensor.</a:t>
            </a:r>
          </a:p>
          <a:p>
            <a:pPr>
              <a:lnSpc>
                <a:spcPct val="100000"/>
              </a:lnSpc>
              <a:spcBef>
                <a:spcPts val="0"/>
              </a:spcBef>
            </a:pPr>
            <a:r>
              <a:rPr lang="en-US" sz="1400" dirty="0">
                <a:solidFill>
                  <a:schemeClr val="tx1"/>
                </a:solidFill>
              </a:rPr>
              <a:t>Sensor with “intrinsic safety” protection mode requiring the use of an ATEX isolated barrier.</a:t>
            </a:r>
          </a:p>
        </p:txBody>
      </p:sp>
      <p:pic>
        <p:nvPicPr>
          <p:cNvPr id="13" name="Image 12">
            <a:extLst>
              <a:ext uri="{FF2B5EF4-FFF2-40B4-BE49-F238E27FC236}">
                <a16:creationId xmlns:a16="http://schemas.microsoft.com/office/drawing/2014/main" id="{C832C702-803E-50FE-BCF2-23C523E905F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14539" y="1123839"/>
            <a:ext cx="1594201" cy="892739"/>
          </a:xfrm>
          <a:prstGeom prst="rect">
            <a:avLst/>
          </a:prstGeom>
        </p:spPr>
      </p:pic>
      <p:pic>
        <p:nvPicPr>
          <p:cNvPr id="14" name="Image 13">
            <a:extLst>
              <a:ext uri="{FF2B5EF4-FFF2-40B4-BE49-F238E27FC236}">
                <a16:creationId xmlns:a16="http://schemas.microsoft.com/office/drawing/2014/main" id="{760E1BA7-E77A-DB2D-8F41-CAD21D7F44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699564" y="2273376"/>
            <a:ext cx="2334079" cy="879372"/>
          </a:xfrm>
          <a:prstGeom prst="rect">
            <a:avLst/>
          </a:prstGeom>
          <a:noFill/>
        </p:spPr>
      </p:pic>
      <p:pic>
        <p:nvPicPr>
          <p:cNvPr id="17" name="Image 16" descr="Une image contenant texte, machine&#10;&#10;Description générée automatiquement">
            <a:extLst>
              <a:ext uri="{FF2B5EF4-FFF2-40B4-BE49-F238E27FC236}">
                <a16:creationId xmlns:a16="http://schemas.microsoft.com/office/drawing/2014/main" id="{8ACE7277-5EAF-41D7-561D-8AE53BA6FA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7385859" y="3156875"/>
            <a:ext cx="1007367" cy="1438396"/>
          </a:xfrm>
          <a:prstGeom prst="rect">
            <a:avLst/>
          </a:prstGeom>
        </p:spPr>
      </p:pic>
    </p:spTree>
    <p:extLst>
      <p:ext uri="{BB962C8B-B14F-4D97-AF65-F5344CB8AC3E}">
        <p14:creationId xmlns:p14="http://schemas.microsoft.com/office/powerpoint/2010/main" val="4138347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EE317A-D244-8C17-A6FE-B1304D296D0A}"/>
              </a:ext>
            </a:extLst>
          </p:cNvPr>
          <p:cNvSpPr>
            <a:spLocks noGrp="1"/>
          </p:cNvSpPr>
          <p:nvPr>
            <p:ph type="title"/>
          </p:nvPr>
        </p:nvSpPr>
        <p:spPr>
          <a:xfrm>
            <a:off x="250825" y="861005"/>
            <a:ext cx="7181699" cy="947329"/>
          </a:xfrm>
        </p:spPr>
        <p:txBody>
          <a:bodyPr/>
          <a:lstStyle/>
          <a:p>
            <a:r>
              <a:rPr lang="it-IT" sz="2800" dirty="0"/>
              <a:t>Instrumentation solutions : displacement measurement</a:t>
            </a:r>
          </a:p>
        </p:txBody>
      </p:sp>
      <p:sp>
        <p:nvSpPr>
          <p:cNvPr id="3" name="Segnaposto contenuto 5">
            <a:extLst>
              <a:ext uri="{FF2B5EF4-FFF2-40B4-BE49-F238E27FC236}">
                <a16:creationId xmlns:a16="http://schemas.microsoft.com/office/drawing/2014/main" id="{D0523FCD-EF43-B46A-C93D-3E431EFBD719}"/>
              </a:ext>
            </a:extLst>
          </p:cNvPr>
          <p:cNvSpPr txBox="1">
            <a:spLocks/>
          </p:cNvSpPr>
          <p:nvPr/>
        </p:nvSpPr>
        <p:spPr>
          <a:xfrm>
            <a:off x="207963" y="1808334"/>
            <a:ext cx="6897717" cy="2636866"/>
          </a:xfrm>
          <a:prstGeom prst="rect">
            <a:avLst/>
          </a:prstGeom>
          <a:solidFill>
            <a:srgbClr val="1D71B8">
              <a:alpha val="7749"/>
            </a:srgbClr>
          </a:solidFill>
        </p:spPr>
        <p:txBody>
          <a:bodyPr vert="horz" lIns="0" tIns="0" rIns="0" bIns="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900" b="0" i="0" kern="1200">
                <a:solidFill>
                  <a:schemeClr val="accent5"/>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0"/>
              </a:spcBef>
            </a:pPr>
            <a:r>
              <a:rPr lang="en-US" sz="1400" dirty="0">
                <a:solidFill>
                  <a:schemeClr val="tx1"/>
                </a:solidFill>
              </a:rPr>
              <a:t>Search for valve stem displacement sensors for a stroke of 120 mm taking into account integration and mounting constraints (on the demonstrator prototype, accessibility of the end of the stem in the upper part of the valve).</a:t>
            </a:r>
          </a:p>
          <a:p>
            <a:pPr>
              <a:lnSpc>
                <a:spcPct val="100000"/>
              </a:lnSpc>
              <a:spcBef>
                <a:spcPts val="0"/>
              </a:spcBef>
            </a:pPr>
            <a:r>
              <a:rPr lang="en-US" sz="1400" dirty="0">
                <a:solidFill>
                  <a:schemeClr val="tx1"/>
                </a:solidFill>
              </a:rPr>
              <a:t>Many solutions identified, but few of them usable in an ATEX environment.</a:t>
            </a:r>
          </a:p>
          <a:p>
            <a:pPr>
              <a:lnSpc>
                <a:spcPct val="100000"/>
              </a:lnSpc>
              <a:spcBef>
                <a:spcPts val="0"/>
              </a:spcBef>
            </a:pPr>
            <a:r>
              <a:rPr lang="en-US" sz="1400" dirty="0">
                <a:solidFill>
                  <a:schemeClr val="tx1"/>
                </a:solidFill>
              </a:rPr>
              <a:t>Choice of a solution that can be integrated to the valve operating stem and has a suitable measuring range and ATEX certification: </a:t>
            </a:r>
            <a:r>
              <a:rPr lang="en-US" sz="1400" dirty="0" err="1">
                <a:solidFill>
                  <a:schemeClr val="tx1"/>
                </a:solidFill>
              </a:rPr>
              <a:t>magnetostrictive</a:t>
            </a:r>
            <a:r>
              <a:rPr lang="en-US" sz="1400" dirty="0">
                <a:solidFill>
                  <a:schemeClr val="tx1"/>
                </a:solidFill>
              </a:rPr>
              <a:t> sensor with a measuring range of 150 mm.</a:t>
            </a:r>
          </a:p>
          <a:p>
            <a:pPr>
              <a:lnSpc>
                <a:spcPct val="100000"/>
              </a:lnSpc>
              <a:spcBef>
                <a:spcPts val="0"/>
              </a:spcBef>
            </a:pPr>
            <a:r>
              <a:rPr lang="en-US" sz="1400" dirty="0">
                <a:solidFill>
                  <a:schemeClr val="tx1"/>
                </a:solidFill>
              </a:rPr>
              <a:t>Design and manufacturing of a specific support, with the magnet fixed on a tube connected to the endless screw of the valve and the sensor head mounted on a support fixed to the upper part.</a:t>
            </a:r>
          </a:p>
        </p:txBody>
      </p:sp>
      <p:pic>
        <p:nvPicPr>
          <p:cNvPr id="4" name="Image 3" descr="Une image contenant projecteur&#10;&#10;Description générée automatiquement">
            <a:extLst>
              <a:ext uri="{FF2B5EF4-FFF2-40B4-BE49-F238E27FC236}">
                <a16:creationId xmlns:a16="http://schemas.microsoft.com/office/drawing/2014/main" id="{D83F9C3A-E2FC-0ED3-D34E-9312FED8EC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105680" y="1615800"/>
            <a:ext cx="2038320" cy="674820"/>
          </a:xfrm>
          <a:prstGeom prst="rect">
            <a:avLst/>
          </a:prstGeom>
        </p:spPr>
      </p:pic>
      <p:pic>
        <p:nvPicPr>
          <p:cNvPr id="5" name="Image 4">
            <a:extLst>
              <a:ext uri="{FF2B5EF4-FFF2-40B4-BE49-F238E27FC236}">
                <a16:creationId xmlns:a16="http://schemas.microsoft.com/office/drawing/2014/main" id="{62953AA7-AC25-BF47-1F19-D677B048284A}"/>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70524" y="2571750"/>
            <a:ext cx="1238217" cy="1655336"/>
          </a:xfrm>
          <a:prstGeom prst="rect">
            <a:avLst/>
          </a:prstGeom>
          <a:noFill/>
        </p:spPr>
      </p:pic>
    </p:spTree>
    <p:extLst>
      <p:ext uri="{BB962C8B-B14F-4D97-AF65-F5344CB8AC3E}">
        <p14:creationId xmlns:p14="http://schemas.microsoft.com/office/powerpoint/2010/main" val="1569294108"/>
      </p:ext>
    </p:extLst>
  </p:cSld>
  <p:clrMapOvr>
    <a:masterClrMapping/>
  </p:clrMapOvr>
</p:sld>
</file>

<file path=ppt/theme/theme1.xml><?xml version="1.0" encoding="utf-8"?>
<a:theme xmlns:a="http://schemas.openxmlformats.org/drawingml/2006/main" name="Tema di Office">
  <a:themeElements>
    <a:clrScheme name="Personalizzati 11">
      <a:dk1>
        <a:srgbClr val="000000"/>
      </a:dk1>
      <a:lt1>
        <a:srgbClr val="FFFFFF"/>
      </a:lt1>
      <a:dk2>
        <a:srgbClr val="44546A"/>
      </a:dk2>
      <a:lt2>
        <a:srgbClr val="E7E6E6"/>
      </a:lt2>
      <a:accent1>
        <a:srgbClr val="1D71B8"/>
      </a:accent1>
      <a:accent2>
        <a:srgbClr val="ED7D31"/>
      </a:accent2>
      <a:accent3>
        <a:srgbClr val="A5A5A5"/>
      </a:accent3>
      <a:accent4>
        <a:srgbClr val="FFC000"/>
      </a:accent4>
      <a:accent5>
        <a:srgbClr val="5B9BD5"/>
      </a:accent5>
      <a:accent6>
        <a:srgbClr val="00A79C"/>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456</TotalTime>
  <Words>1875</Words>
  <Application>Microsoft Office PowerPoint</Application>
  <PresentationFormat>Presentazione su schermo (16:9)</PresentationFormat>
  <Paragraphs>199</Paragraphs>
  <Slides>27</Slides>
  <Notes>1</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DM Sans</vt:lpstr>
      <vt:lpstr>Helvetica Neue</vt:lpstr>
      <vt:lpstr>Tema di Office</vt:lpstr>
      <vt:lpstr>Presentazione standard di PowerPoint</vt:lpstr>
      <vt:lpstr>Presentation of an instrumentation device for a valve monitoring</vt:lpstr>
      <vt:lpstr>Contents</vt:lpstr>
      <vt:lpstr>Background</vt:lpstr>
      <vt:lpstr>Presentazione standard di PowerPoint</vt:lpstr>
      <vt:lpstr>Specifications</vt:lpstr>
      <vt:lpstr>Specifications</vt:lpstr>
      <vt:lpstr>Instrumentation solutions : force measurement</vt:lpstr>
      <vt:lpstr>Instrumentation solutions : displacement measurement</vt:lpstr>
      <vt:lpstr>Instrumentation solutions : temperature measurement</vt:lpstr>
      <vt:lpstr>Instrumentation solutions : gas detection</vt:lpstr>
      <vt:lpstr>Instrumentation solutions : Wireless communication system</vt:lpstr>
      <vt:lpstr>Instrumentation solutions : ATEX enclosure</vt:lpstr>
      <vt:lpstr>Demonstrator : Main characteristics</vt:lpstr>
      <vt:lpstr>Demonstrator prototype</vt:lpstr>
      <vt:lpstr>Demonstrator prototype</vt:lpstr>
      <vt:lpstr>ATEX compliance</vt:lpstr>
      <vt:lpstr>Monitoring data</vt:lpstr>
      <vt:lpstr>Monitoring data</vt:lpstr>
      <vt:lpstr>Monitoring data</vt:lpstr>
      <vt:lpstr>Monitoring data</vt:lpstr>
      <vt:lpstr>Monitoring data</vt:lpstr>
      <vt:lpstr>Monitoring data</vt:lpstr>
      <vt:lpstr>Monitoring data</vt:lpstr>
      <vt:lpstr>Adaptability to other applications</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 Semperboni</dc:creator>
  <cp:lastModifiedBy>Veniero Facchetti</cp:lastModifiedBy>
  <cp:revision>129</cp:revision>
  <dcterms:created xsi:type="dcterms:W3CDTF">2023-01-25T08:25:49Z</dcterms:created>
  <dcterms:modified xsi:type="dcterms:W3CDTF">2024-05-10T14:01:28Z</dcterms:modified>
</cp:coreProperties>
</file>