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7" r:id="rId1"/>
  </p:sldMasterIdLst>
  <p:notesMasterIdLst>
    <p:notesMasterId r:id="rId19"/>
  </p:notesMasterIdLst>
  <p:handoutMasterIdLst>
    <p:handoutMasterId r:id="rId20"/>
  </p:handoutMasterIdLst>
  <p:sldIdLst>
    <p:sldId id="327" r:id="rId2"/>
    <p:sldId id="324" r:id="rId3"/>
    <p:sldId id="311" r:id="rId4"/>
    <p:sldId id="310" r:id="rId5"/>
    <p:sldId id="329" r:id="rId6"/>
    <p:sldId id="331" r:id="rId7"/>
    <p:sldId id="330" r:id="rId8"/>
    <p:sldId id="333" r:id="rId9"/>
    <p:sldId id="335" r:id="rId10"/>
    <p:sldId id="336" r:id="rId11"/>
    <p:sldId id="337" r:id="rId12"/>
    <p:sldId id="340" r:id="rId13"/>
    <p:sldId id="341" r:id="rId14"/>
    <p:sldId id="339" r:id="rId15"/>
    <p:sldId id="342" r:id="rId16"/>
    <p:sldId id="344" r:id="rId17"/>
    <p:sldId id="343" r:id="rId1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6AA6"/>
    <a:srgbClr val="1D71B8"/>
    <a:srgbClr val="5ABAF3"/>
    <a:srgbClr val="316EA9"/>
    <a:srgbClr val="0C1330"/>
    <a:srgbClr val="328EE1"/>
    <a:srgbClr val="328BD9"/>
    <a:srgbClr val="276AA5"/>
    <a:srgbClr val="53A0CC"/>
    <a:srgbClr val="81DD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A21336-F1C4-4656-8678-CE8657335645}" v="4" dt="2024-05-09T13:46:32.1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92"/>
    <p:restoredTop sz="93137"/>
  </p:normalViewPr>
  <p:slideViewPr>
    <p:cSldViewPr snapToGrid="0">
      <p:cViewPr varScale="1">
        <p:scale>
          <a:sx n="131" d="100"/>
          <a:sy n="131" d="100"/>
        </p:scale>
        <p:origin x="822" y="120"/>
      </p:cViewPr>
      <p:guideLst/>
    </p:cSldViewPr>
  </p:slideViewPr>
  <p:notesTextViewPr>
    <p:cViewPr>
      <p:scale>
        <a:sx n="85" d="100"/>
        <a:sy n="85" d="100"/>
      </p:scale>
      <p:origin x="0" y="0"/>
    </p:cViewPr>
  </p:notesTextViewPr>
  <p:notesViewPr>
    <p:cSldViewPr snapToGrid="0" showGuides="1">
      <p:cViewPr varScale="1">
        <p:scale>
          <a:sx n="140" d="100"/>
          <a:sy n="140" d="100"/>
        </p:scale>
        <p:origin x="416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niero Facchetti" userId="f2c6c99af91c4974" providerId="LiveId" clId="{B4A21336-F1C4-4656-8678-CE8657335645}"/>
    <pc:docChg chg="undo custSel addSld delSld modSld">
      <pc:chgData name="Veniero Facchetti" userId="f2c6c99af91c4974" providerId="LiveId" clId="{B4A21336-F1C4-4656-8678-CE8657335645}" dt="2024-05-09T13:46:43.724" v="104" actId="47"/>
      <pc:docMkLst>
        <pc:docMk/>
      </pc:docMkLst>
      <pc:sldChg chg="modSp mod">
        <pc:chgData name="Veniero Facchetti" userId="f2c6c99af91c4974" providerId="LiveId" clId="{B4A21336-F1C4-4656-8678-CE8657335645}" dt="2024-05-09T13:42:05.166" v="23" actId="2711"/>
        <pc:sldMkLst>
          <pc:docMk/>
          <pc:sldMk cId="1697473122" sldId="310"/>
        </pc:sldMkLst>
        <pc:spChg chg="mod">
          <ac:chgData name="Veniero Facchetti" userId="f2c6c99af91c4974" providerId="LiveId" clId="{B4A21336-F1C4-4656-8678-CE8657335645}" dt="2024-05-09T13:41:54.675" v="22" actId="2710"/>
          <ac:spMkLst>
            <pc:docMk/>
            <pc:sldMk cId="1697473122" sldId="310"/>
            <ac:spMk id="2" creationId="{DD188557-E561-BC85-0B04-09E347C9CB30}"/>
          </ac:spMkLst>
        </pc:spChg>
        <pc:spChg chg="mod">
          <ac:chgData name="Veniero Facchetti" userId="f2c6c99af91c4974" providerId="LiveId" clId="{B4A21336-F1C4-4656-8678-CE8657335645}" dt="2024-05-09T13:42:05.166" v="23" actId="2711"/>
          <ac:spMkLst>
            <pc:docMk/>
            <pc:sldMk cId="1697473122" sldId="310"/>
            <ac:spMk id="3" creationId="{C666866F-3C7C-FA45-2295-FDFA7FA5B786}"/>
          </ac:spMkLst>
        </pc:spChg>
      </pc:sldChg>
      <pc:sldChg chg="modSp mod">
        <pc:chgData name="Veniero Facchetti" userId="f2c6c99af91c4974" providerId="LiveId" clId="{B4A21336-F1C4-4656-8678-CE8657335645}" dt="2024-05-09T13:41:40.791" v="17" actId="1076"/>
        <pc:sldMkLst>
          <pc:docMk/>
          <pc:sldMk cId="2962966828" sldId="311"/>
        </pc:sldMkLst>
        <pc:spChg chg="mod">
          <ac:chgData name="Veniero Facchetti" userId="f2c6c99af91c4974" providerId="LiveId" clId="{B4A21336-F1C4-4656-8678-CE8657335645}" dt="2024-05-09T13:41:40.791" v="17" actId="1076"/>
          <ac:spMkLst>
            <pc:docMk/>
            <pc:sldMk cId="2962966828" sldId="311"/>
            <ac:spMk id="2" creationId="{B4A09DF2-88ED-C382-F37D-22EE2E867C53}"/>
          </ac:spMkLst>
        </pc:spChg>
      </pc:sldChg>
      <pc:sldChg chg="del">
        <pc:chgData name="Veniero Facchetti" userId="f2c6c99af91c4974" providerId="LiveId" clId="{B4A21336-F1C4-4656-8678-CE8657335645}" dt="2024-05-09T13:46:43.724" v="104" actId="47"/>
        <pc:sldMkLst>
          <pc:docMk/>
          <pc:sldMk cId="2462792408" sldId="322"/>
        </pc:sldMkLst>
      </pc:sldChg>
      <pc:sldChg chg="modSp mod">
        <pc:chgData name="Veniero Facchetti" userId="f2c6c99af91c4974" providerId="LiveId" clId="{B4A21336-F1C4-4656-8678-CE8657335645}" dt="2024-05-09T13:41:26.034" v="12" actId="20577"/>
        <pc:sldMkLst>
          <pc:docMk/>
          <pc:sldMk cId="4024510751" sldId="324"/>
        </pc:sldMkLst>
        <pc:spChg chg="mod">
          <ac:chgData name="Veniero Facchetti" userId="f2c6c99af91c4974" providerId="LiveId" clId="{B4A21336-F1C4-4656-8678-CE8657335645}" dt="2024-05-09T13:41:26.034" v="12" actId="20577"/>
          <ac:spMkLst>
            <pc:docMk/>
            <pc:sldMk cId="4024510751" sldId="324"/>
            <ac:spMk id="2" creationId="{60BEEFAC-B87D-48F6-D21D-02E165BC31C0}"/>
          </ac:spMkLst>
        </pc:spChg>
        <pc:spChg chg="mod">
          <ac:chgData name="Veniero Facchetti" userId="f2c6c99af91c4974" providerId="LiveId" clId="{B4A21336-F1C4-4656-8678-CE8657335645}" dt="2024-05-09T13:41:01.925" v="8" actId="2711"/>
          <ac:spMkLst>
            <pc:docMk/>
            <pc:sldMk cId="4024510751" sldId="324"/>
            <ac:spMk id="3" creationId="{802ABAE3-4ECC-B940-6E4B-A24D333AE2AA}"/>
          </ac:spMkLst>
        </pc:spChg>
      </pc:sldChg>
      <pc:sldChg chg="modSp mod">
        <pc:chgData name="Veniero Facchetti" userId="f2c6c99af91c4974" providerId="LiveId" clId="{B4A21336-F1C4-4656-8678-CE8657335645}" dt="2024-05-09T13:40:41.863" v="2" actId="947"/>
        <pc:sldMkLst>
          <pc:docMk/>
          <pc:sldMk cId="2849688472" sldId="327"/>
        </pc:sldMkLst>
        <pc:spChg chg="mod">
          <ac:chgData name="Veniero Facchetti" userId="f2c6c99af91c4974" providerId="LiveId" clId="{B4A21336-F1C4-4656-8678-CE8657335645}" dt="2024-05-09T13:40:41.863" v="2" actId="947"/>
          <ac:spMkLst>
            <pc:docMk/>
            <pc:sldMk cId="2849688472" sldId="327"/>
            <ac:spMk id="2" creationId="{0F174D2F-A0F4-79C8-E119-E565BE5E0169}"/>
          </ac:spMkLst>
        </pc:spChg>
      </pc:sldChg>
      <pc:sldChg chg="modSp mod">
        <pc:chgData name="Veniero Facchetti" userId="f2c6c99af91c4974" providerId="LiveId" clId="{B4A21336-F1C4-4656-8678-CE8657335645}" dt="2024-05-09T13:42:26.887" v="30" actId="1076"/>
        <pc:sldMkLst>
          <pc:docMk/>
          <pc:sldMk cId="3881551792" sldId="329"/>
        </pc:sldMkLst>
        <pc:spChg chg="mod">
          <ac:chgData name="Veniero Facchetti" userId="f2c6c99af91c4974" providerId="LiveId" clId="{B4A21336-F1C4-4656-8678-CE8657335645}" dt="2024-05-09T13:42:26.887" v="30" actId="1076"/>
          <ac:spMkLst>
            <pc:docMk/>
            <pc:sldMk cId="3881551792" sldId="329"/>
            <ac:spMk id="112" creationId="{268820F1-C0CD-27E0-4FC8-FFC672D673A4}"/>
          </ac:spMkLst>
        </pc:spChg>
        <pc:picChg chg="mod">
          <ac:chgData name="Veniero Facchetti" userId="f2c6c99af91c4974" providerId="LiveId" clId="{B4A21336-F1C4-4656-8678-CE8657335645}" dt="2024-05-09T13:42:21.871" v="29" actId="1076"/>
          <ac:picMkLst>
            <pc:docMk/>
            <pc:sldMk cId="3881551792" sldId="329"/>
            <ac:picMk id="111" creationId="{7631CF23-D308-8DE9-D564-2685CB9E8B95}"/>
          </ac:picMkLst>
        </pc:picChg>
      </pc:sldChg>
      <pc:sldChg chg="modSp mod">
        <pc:chgData name="Veniero Facchetti" userId="f2c6c99af91c4974" providerId="LiveId" clId="{B4A21336-F1C4-4656-8678-CE8657335645}" dt="2024-05-09T13:43:19.152" v="48" actId="14100"/>
        <pc:sldMkLst>
          <pc:docMk/>
          <pc:sldMk cId="1967283599" sldId="330"/>
        </pc:sldMkLst>
        <pc:spChg chg="mod">
          <ac:chgData name="Veniero Facchetti" userId="f2c6c99af91c4974" providerId="LiveId" clId="{B4A21336-F1C4-4656-8678-CE8657335645}" dt="2024-05-09T13:43:01.447" v="43" actId="1076"/>
          <ac:spMkLst>
            <pc:docMk/>
            <pc:sldMk cId="1967283599" sldId="330"/>
            <ac:spMk id="20" creationId="{60F85E87-83F9-129E-CC2A-844805C2D694}"/>
          </ac:spMkLst>
        </pc:spChg>
        <pc:spChg chg="mod">
          <ac:chgData name="Veniero Facchetti" userId="f2c6c99af91c4974" providerId="LiveId" clId="{B4A21336-F1C4-4656-8678-CE8657335645}" dt="2024-05-09T13:43:19.152" v="48" actId="14100"/>
          <ac:spMkLst>
            <pc:docMk/>
            <pc:sldMk cId="1967283599" sldId="330"/>
            <ac:spMk id="31" creationId="{BB3D98D0-8F15-2EF8-EEF8-2A2B85BAE9E8}"/>
          </ac:spMkLst>
        </pc:spChg>
        <pc:spChg chg="mod">
          <ac:chgData name="Veniero Facchetti" userId="f2c6c99af91c4974" providerId="LiveId" clId="{B4A21336-F1C4-4656-8678-CE8657335645}" dt="2024-05-09T13:42:54.287" v="41" actId="1076"/>
          <ac:spMkLst>
            <pc:docMk/>
            <pc:sldMk cId="1967283599" sldId="330"/>
            <ac:spMk id="112" creationId="{58CEB485-F1E2-735B-168F-4E925DF20652}"/>
          </ac:spMkLst>
        </pc:spChg>
        <pc:grpChg chg="mod">
          <ac:chgData name="Veniero Facchetti" userId="f2c6c99af91c4974" providerId="LiveId" clId="{B4A21336-F1C4-4656-8678-CE8657335645}" dt="2024-05-09T13:43:08.200" v="45" actId="1076"/>
          <ac:grpSpMkLst>
            <pc:docMk/>
            <pc:sldMk cId="1967283599" sldId="330"/>
            <ac:grpSpMk id="15" creationId="{0931EEC4-B78D-12F5-87A3-5044B4F2C7D5}"/>
          </ac:grpSpMkLst>
        </pc:grpChg>
        <pc:grpChg chg="mod">
          <ac:chgData name="Veniero Facchetti" userId="f2c6c99af91c4974" providerId="LiveId" clId="{B4A21336-F1C4-4656-8678-CE8657335645}" dt="2024-05-09T13:43:01.447" v="43" actId="1076"/>
          <ac:grpSpMkLst>
            <pc:docMk/>
            <pc:sldMk cId="1967283599" sldId="330"/>
            <ac:grpSpMk id="19" creationId="{CEAC5A46-164A-93A1-A584-0411DE330725}"/>
          </ac:grpSpMkLst>
        </pc:grpChg>
        <pc:picChg chg="mod">
          <ac:chgData name="Veniero Facchetti" userId="f2c6c99af91c4974" providerId="LiveId" clId="{B4A21336-F1C4-4656-8678-CE8657335645}" dt="2024-05-09T13:43:15.610" v="47" actId="1076"/>
          <ac:picMkLst>
            <pc:docMk/>
            <pc:sldMk cId="1967283599" sldId="330"/>
            <ac:picMk id="14" creationId="{6E180F62-9AC6-5139-4FA3-9E3ACCFD4BAE}"/>
          </ac:picMkLst>
        </pc:picChg>
        <pc:picChg chg="mod">
          <ac:chgData name="Veniero Facchetti" userId="f2c6c99af91c4974" providerId="LiveId" clId="{B4A21336-F1C4-4656-8678-CE8657335645}" dt="2024-05-09T13:43:01.447" v="43" actId="1076"/>
          <ac:picMkLst>
            <pc:docMk/>
            <pc:sldMk cId="1967283599" sldId="330"/>
            <ac:picMk id="21" creationId="{5EECEAD8-428B-F1C7-5134-30BEAA1EAC3B}"/>
          </ac:picMkLst>
        </pc:picChg>
      </pc:sldChg>
      <pc:sldChg chg="modSp mod">
        <pc:chgData name="Veniero Facchetti" userId="f2c6c99af91c4974" providerId="LiveId" clId="{B4A21336-F1C4-4656-8678-CE8657335645}" dt="2024-05-09T13:42:42.023" v="36" actId="1076"/>
        <pc:sldMkLst>
          <pc:docMk/>
          <pc:sldMk cId="419898020" sldId="331"/>
        </pc:sldMkLst>
        <pc:spChg chg="mod">
          <ac:chgData name="Veniero Facchetti" userId="f2c6c99af91c4974" providerId="LiveId" clId="{B4A21336-F1C4-4656-8678-CE8657335645}" dt="2024-05-09T13:42:37.934" v="35" actId="1076"/>
          <ac:spMkLst>
            <pc:docMk/>
            <pc:sldMk cId="419898020" sldId="331"/>
            <ac:spMk id="112" creationId="{58687DAD-26F5-EFCB-029B-E402BC149D13}"/>
          </ac:spMkLst>
        </pc:spChg>
        <pc:picChg chg="mod">
          <ac:chgData name="Veniero Facchetti" userId="f2c6c99af91c4974" providerId="LiveId" clId="{B4A21336-F1C4-4656-8678-CE8657335645}" dt="2024-05-09T13:42:42.023" v="36" actId="1076"/>
          <ac:picMkLst>
            <pc:docMk/>
            <pc:sldMk cId="419898020" sldId="331"/>
            <ac:picMk id="111" creationId="{10876A0D-A2E8-D07E-EFF7-DCA1DCA7FB79}"/>
          </ac:picMkLst>
        </pc:picChg>
      </pc:sldChg>
      <pc:sldChg chg="modSp mod">
        <pc:chgData name="Veniero Facchetti" userId="f2c6c99af91c4974" providerId="LiveId" clId="{B4A21336-F1C4-4656-8678-CE8657335645}" dt="2024-05-09T13:43:35.655" v="53" actId="1076"/>
        <pc:sldMkLst>
          <pc:docMk/>
          <pc:sldMk cId="1517089" sldId="333"/>
        </pc:sldMkLst>
        <pc:spChg chg="mod">
          <ac:chgData name="Veniero Facchetti" userId="f2c6c99af91c4974" providerId="LiveId" clId="{B4A21336-F1C4-4656-8678-CE8657335645}" dt="2024-05-09T13:43:31.751" v="52" actId="1076"/>
          <ac:spMkLst>
            <pc:docMk/>
            <pc:sldMk cId="1517089" sldId="333"/>
            <ac:spMk id="29" creationId="{7A7D7BA7-D8AF-2650-81A9-F4B3E6F60230}"/>
          </ac:spMkLst>
        </pc:spChg>
        <pc:spChg chg="mod">
          <ac:chgData name="Veniero Facchetti" userId="f2c6c99af91c4974" providerId="LiveId" clId="{B4A21336-F1C4-4656-8678-CE8657335645}" dt="2024-05-09T13:43:35.655" v="53" actId="1076"/>
          <ac:spMkLst>
            <pc:docMk/>
            <pc:sldMk cId="1517089" sldId="333"/>
            <ac:spMk id="33" creationId="{980AF95C-CFD4-84A1-0017-3075BC86D9E8}"/>
          </ac:spMkLst>
        </pc:spChg>
      </pc:sldChg>
      <pc:sldChg chg="modSp mod">
        <pc:chgData name="Veniero Facchetti" userId="f2c6c99af91c4974" providerId="LiveId" clId="{B4A21336-F1C4-4656-8678-CE8657335645}" dt="2024-05-09T13:43:55.499" v="58" actId="166"/>
        <pc:sldMkLst>
          <pc:docMk/>
          <pc:sldMk cId="511729037" sldId="335"/>
        </pc:sldMkLst>
        <pc:spChg chg="mod ord">
          <ac:chgData name="Veniero Facchetti" userId="f2c6c99af91c4974" providerId="LiveId" clId="{B4A21336-F1C4-4656-8678-CE8657335645}" dt="2024-05-09T13:43:55.499" v="58" actId="166"/>
          <ac:spMkLst>
            <pc:docMk/>
            <pc:sldMk cId="511729037" sldId="335"/>
            <ac:spMk id="29" creationId="{A3FF1CB0-5569-9AC4-68CB-F284550EDFB3}"/>
          </ac:spMkLst>
        </pc:spChg>
      </pc:sldChg>
      <pc:sldChg chg="modSp mod">
        <pc:chgData name="Veniero Facchetti" userId="f2c6c99af91c4974" providerId="LiveId" clId="{B4A21336-F1C4-4656-8678-CE8657335645}" dt="2024-05-09T13:44:19.320" v="64" actId="1076"/>
        <pc:sldMkLst>
          <pc:docMk/>
          <pc:sldMk cId="3373369296" sldId="336"/>
        </pc:sldMkLst>
        <pc:spChg chg="mod">
          <ac:chgData name="Veniero Facchetti" userId="f2c6c99af91c4974" providerId="LiveId" clId="{B4A21336-F1C4-4656-8678-CE8657335645}" dt="2024-05-09T13:44:19.320" v="64" actId="1076"/>
          <ac:spMkLst>
            <pc:docMk/>
            <pc:sldMk cId="3373369296" sldId="336"/>
            <ac:spMk id="3" creationId="{6900F925-9091-9E64-3D78-0549C08A1E9E}"/>
          </ac:spMkLst>
        </pc:spChg>
        <pc:spChg chg="mod">
          <ac:chgData name="Veniero Facchetti" userId="f2c6c99af91c4974" providerId="LiveId" clId="{B4A21336-F1C4-4656-8678-CE8657335645}" dt="2024-05-09T13:44:13.943" v="62" actId="1076"/>
          <ac:spMkLst>
            <pc:docMk/>
            <pc:sldMk cId="3373369296" sldId="336"/>
            <ac:spMk id="29" creationId="{87AEA5C2-E1DD-D448-202D-B5ED8C956326}"/>
          </ac:spMkLst>
        </pc:spChg>
      </pc:sldChg>
      <pc:sldChg chg="modSp mod">
        <pc:chgData name="Veniero Facchetti" userId="f2c6c99af91c4974" providerId="LiveId" clId="{B4A21336-F1C4-4656-8678-CE8657335645}" dt="2024-05-09T13:44:52.503" v="74" actId="14100"/>
        <pc:sldMkLst>
          <pc:docMk/>
          <pc:sldMk cId="2686901047" sldId="337"/>
        </pc:sldMkLst>
        <pc:spChg chg="mod">
          <ac:chgData name="Veniero Facchetti" userId="f2c6c99af91c4974" providerId="LiveId" clId="{B4A21336-F1C4-4656-8678-CE8657335645}" dt="2024-05-09T13:44:52.503" v="74" actId="14100"/>
          <ac:spMkLst>
            <pc:docMk/>
            <pc:sldMk cId="2686901047" sldId="337"/>
            <ac:spMk id="3" creationId="{58CD53B5-04A1-5396-4219-A26526C25588}"/>
          </ac:spMkLst>
        </pc:spChg>
        <pc:spChg chg="mod">
          <ac:chgData name="Veniero Facchetti" userId="f2c6c99af91c4974" providerId="LiveId" clId="{B4A21336-F1C4-4656-8678-CE8657335645}" dt="2024-05-09T13:44:49.157" v="73" actId="2711"/>
          <ac:spMkLst>
            <pc:docMk/>
            <pc:sldMk cId="2686901047" sldId="337"/>
            <ac:spMk id="7" creationId="{31976EA4-4750-BB30-9F26-3B03493A095B}"/>
          </ac:spMkLst>
        </pc:spChg>
        <pc:spChg chg="mod">
          <ac:chgData name="Veniero Facchetti" userId="f2c6c99af91c4974" providerId="LiveId" clId="{B4A21336-F1C4-4656-8678-CE8657335645}" dt="2024-05-09T13:44:30.455" v="68" actId="1076"/>
          <ac:spMkLst>
            <pc:docMk/>
            <pc:sldMk cId="2686901047" sldId="337"/>
            <ac:spMk id="29" creationId="{5B3BD123-7D16-CF54-BA5E-0B2978A5AC13}"/>
          </ac:spMkLst>
        </pc:spChg>
        <pc:picChg chg="mod">
          <ac:chgData name="Veniero Facchetti" userId="f2c6c99af91c4974" providerId="LiveId" clId="{B4A21336-F1C4-4656-8678-CE8657335645}" dt="2024-05-09T13:44:43.015" v="72" actId="1076"/>
          <ac:picMkLst>
            <pc:docMk/>
            <pc:sldMk cId="2686901047" sldId="337"/>
            <ac:picMk id="4" creationId="{434923CB-85EC-5253-1C2C-DE3B654FF8B8}"/>
          </ac:picMkLst>
        </pc:picChg>
        <pc:cxnChg chg="mod">
          <ac:chgData name="Veniero Facchetti" userId="f2c6c99af91c4974" providerId="LiveId" clId="{B4A21336-F1C4-4656-8678-CE8657335645}" dt="2024-05-09T13:44:43.015" v="72" actId="1076"/>
          <ac:cxnSpMkLst>
            <pc:docMk/>
            <pc:sldMk cId="2686901047" sldId="337"/>
            <ac:cxnSpMk id="6" creationId="{7E48E1E9-588F-9DFF-58F3-BB6960453F1D}"/>
          </ac:cxnSpMkLst>
        </pc:cxnChg>
      </pc:sldChg>
      <pc:sldChg chg="modSp mod">
        <pc:chgData name="Veniero Facchetti" userId="f2c6c99af91c4974" providerId="LiveId" clId="{B4A21336-F1C4-4656-8678-CE8657335645}" dt="2024-05-09T13:45:46.425" v="91" actId="404"/>
        <pc:sldMkLst>
          <pc:docMk/>
          <pc:sldMk cId="1922332365" sldId="339"/>
        </pc:sldMkLst>
        <pc:spChg chg="mod">
          <ac:chgData name="Veniero Facchetti" userId="f2c6c99af91c4974" providerId="LiveId" clId="{B4A21336-F1C4-4656-8678-CE8657335645}" dt="2024-05-09T13:45:46.425" v="91" actId="404"/>
          <ac:spMkLst>
            <pc:docMk/>
            <pc:sldMk cId="1922332365" sldId="339"/>
            <ac:spMk id="2" creationId="{2F39A51D-969A-B9FF-034F-96D1D757CCBC}"/>
          </ac:spMkLst>
        </pc:spChg>
      </pc:sldChg>
      <pc:sldChg chg="modSp mod">
        <pc:chgData name="Veniero Facchetti" userId="f2c6c99af91c4974" providerId="LiveId" clId="{B4A21336-F1C4-4656-8678-CE8657335645}" dt="2024-05-09T13:45:23.295" v="83" actId="14100"/>
        <pc:sldMkLst>
          <pc:docMk/>
          <pc:sldMk cId="1969711976" sldId="340"/>
        </pc:sldMkLst>
        <pc:spChg chg="mod">
          <ac:chgData name="Veniero Facchetti" userId="f2c6c99af91c4974" providerId="LiveId" clId="{B4A21336-F1C4-4656-8678-CE8657335645}" dt="2024-05-09T13:45:23.295" v="83" actId="14100"/>
          <ac:spMkLst>
            <pc:docMk/>
            <pc:sldMk cId="1969711976" sldId="340"/>
            <ac:spMk id="3" creationId="{C76C54CD-1AFC-3095-5DD7-B5753702612A}"/>
          </ac:spMkLst>
        </pc:spChg>
        <pc:spChg chg="mod">
          <ac:chgData name="Veniero Facchetti" userId="f2c6c99af91c4974" providerId="LiveId" clId="{B4A21336-F1C4-4656-8678-CE8657335645}" dt="2024-05-09T13:45:19.163" v="82" actId="2711"/>
          <ac:spMkLst>
            <pc:docMk/>
            <pc:sldMk cId="1969711976" sldId="340"/>
            <ac:spMk id="7" creationId="{58AB6E61-7F4F-D38A-8FFE-17933FFF0761}"/>
          </ac:spMkLst>
        </pc:spChg>
        <pc:spChg chg="mod">
          <ac:chgData name="Veniero Facchetti" userId="f2c6c99af91c4974" providerId="LiveId" clId="{B4A21336-F1C4-4656-8678-CE8657335645}" dt="2024-05-09T13:45:05.112" v="78" actId="1076"/>
          <ac:spMkLst>
            <pc:docMk/>
            <pc:sldMk cId="1969711976" sldId="340"/>
            <ac:spMk id="29" creationId="{6EAED52E-2FFF-E4F7-2C92-A2B8BB0247BE}"/>
          </ac:spMkLst>
        </pc:spChg>
        <pc:picChg chg="mod">
          <ac:chgData name="Veniero Facchetti" userId="f2c6c99af91c4974" providerId="LiveId" clId="{B4A21336-F1C4-4656-8678-CE8657335645}" dt="2024-05-09T13:45:14.431" v="81" actId="14100"/>
          <ac:picMkLst>
            <pc:docMk/>
            <pc:sldMk cId="1969711976" sldId="340"/>
            <ac:picMk id="4" creationId="{BC659DC5-4D09-A475-73F4-1D78D7E2171A}"/>
          </ac:picMkLst>
        </pc:picChg>
        <pc:cxnChg chg="mod">
          <ac:chgData name="Veniero Facchetti" userId="f2c6c99af91c4974" providerId="LiveId" clId="{B4A21336-F1C4-4656-8678-CE8657335645}" dt="2024-05-09T13:45:09.831" v="79" actId="1076"/>
          <ac:cxnSpMkLst>
            <pc:docMk/>
            <pc:sldMk cId="1969711976" sldId="340"/>
            <ac:cxnSpMk id="6" creationId="{D21757AA-DCE7-EAAB-98AF-C701202E2BE5}"/>
          </ac:cxnSpMkLst>
        </pc:cxnChg>
      </pc:sldChg>
      <pc:sldChg chg="modSp mod">
        <pc:chgData name="Veniero Facchetti" userId="f2c6c99af91c4974" providerId="LiveId" clId="{B4A21336-F1C4-4656-8678-CE8657335645}" dt="2024-05-09T13:45:33.151" v="87" actId="1076"/>
        <pc:sldMkLst>
          <pc:docMk/>
          <pc:sldMk cId="2004703303" sldId="341"/>
        </pc:sldMkLst>
        <pc:spChg chg="mod">
          <ac:chgData name="Veniero Facchetti" userId="f2c6c99af91c4974" providerId="LiveId" clId="{B4A21336-F1C4-4656-8678-CE8657335645}" dt="2024-05-09T13:45:33.151" v="87" actId="1076"/>
          <ac:spMkLst>
            <pc:docMk/>
            <pc:sldMk cId="2004703303" sldId="341"/>
            <ac:spMk id="29" creationId="{B44E0EA6-D8E0-BCAB-E0D7-FB19322C5058}"/>
          </ac:spMkLst>
        </pc:spChg>
      </pc:sldChg>
      <pc:sldChg chg="delSp modSp mod">
        <pc:chgData name="Veniero Facchetti" userId="f2c6c99af91c4974" providerId="LiveId" clId="{B4A21336-F1C4-4656-8678-CE8657335645}" dt="2024-05-09T13:46:03.520" v="97" actId="478"/>
        <pc:sldMkLst>
          <pc:docMk/>
          <pc:sldMk cId="2585486506" sldId="342"/>
        </pc:sldMkLst>
        <pc:spChg chg="mod">
          <ac:chgData name="Veniero Facchetti" userId="f2c6c99af91c4974" providerId="LiveId" clId="{B4A21336-F1C4-4656-8678-CE8657335645}" dt="2024-05-09T13:45:54.151" v="95" actId="1076"/>
          <ac:spMkLst>
            <pc:docMk/>
            <pc:sldMk cId="2585486506" sldId="342"/>
            <ac:spMk id="2" creationId="{15D61ECB-B920-384A-B65E-CF421BB9C322}"/>
          </ac:spMkLst>
        </pc:spChg>
        <pc:spChg chg="mod">
          <ac:chgData name="Veniero Facchetti" userId="f2c6c99af91c4974" providerId="LiveId" clId="{B4A21336-F1C4-4656-8678-CE8657335645}" dt="2024-05-09T13:45:59.783" v="96" actId="2711"/>
          <ac:spMkLst>
            <pc:docMk/>
            <pc:sldMk cId="2585486506" sldId="342"/>
            <ac:spMk id="3" creationId="{82A74382-5755-816B-90FA-399A62172CAE}"/>
          </ac:spMkLst>
        </pc:spChg>
        <pc:spChg chg="del">
          <ac:chgData name="Veniero Facchetti" userId="f2c6c99af91c4974" providerId="LiveId" clId="{B4A21336-F1C4-4656-8678-CE8657335645}" dt="2024-05-09T13:46:03.520" v="97" actId="478"/>
          <ac:spMkLst>
            <pc:docMk/>
            <pc:sldMk cId="2585486506" sldId="342"/>
            <ac:spMk id="5" creationId="{56E0E48C-3B81-E120-4077-FE35C2597DC7}"/>
          </ac:spMkLst>
        </pc:spChg>
      </pc:sldChg>
      <pc:sldChg chg="add">
        <pc:chgData name="Veniero Facchetti" userId="f2c6c99af91c4974" providerId="LiveId" clId="{B4A21336-F1C4-4656-8678-CE8657335645}" dt="2024-05-09T13:46:19.538" v="98"/>
        <pc:sldMkLst>
          <pc:docMk/>
          <pc:sldMk cId="1022825889" sldId="343"/>
        </pc:sldMkLst>
      </pc:sldChg>
      <pc:sldChg chg="addSp delSp modSp new mod modClrScheme chgLayout">
        <pc:chgData name="Veniero Facchetti" userId="f2c6c99af91c4974" providerId="LiveId" clId="{B4A21336-F1C4-4656-8678-CE8657335645}" dt="2024-05-09T13:46:40.007" v="103" actId="1076"/>
        <pc:sldMkLst>
          <pc:docMk/>
          <pc:sldMk cId="1976927813" sldId="344"/>
        </pc:sldMkLst>
        <pc:spChg chg="del">
          <ac:chgData name="Veniero Facchetti" userId="f2c6c99af91c4974" providerId="LiveId" clId="{B4A21336-F1C4-4656-8678-CE8657335645}" dt="2024-05-09T13:46:26.713" v="100" actId="700"/>
          <ac:spMkLst>
            <pc:docMk/>
            <pc:sldMk cId="1976927813" sldId="344"/>
            <ac:spMk id="2" creationId="{A1BEE083-E2C2-4D8C-5EC1-C6B144507D18}"/>
          </ac:spMkLst>
        </pc:spChg>
        <pc:spChg chg="del">
          <ac:chgData name="Veniero Facchetti" userId="f2c6c99af91c4974" providerId="LiveId" clId="{B4A21336-F1C4-4656-8678-CE8657335645}" dt="2024-05-09T13:46:26.713" v="100" actId="700"/>
          <ac:spMkLst>
            <pc:docMk/>
            <pc:sldMk cId="1976927813" sldId="344"/>
            <ac:spMk id="3" creationId="{D466BC4A-4EB4-2177-90BD-F984B2EE6884}"/>
          </ac:spMkLst>
        </pc:spChg>
        <pc:spChg chg="del">
          <ac:chgData name="Veniero Facchetti" userId="f2c6c99af91c4974" providerId="LiveId" clId="{B4A21336-F1C4-4656-8678-CE8657335645}" dt="2024-05-09T13:46:26.713" v="100" actId="700"/>
          <ac:spMkLst>
            <pc:docMk/>
            <pc:sldMk cId="1976927813" sldId="344"/>
            <ac:spMk id="4" creationId="{3D5265BE-3BDF-C59D-5ACE-A6E9715AE4A8}"/>
          </ac:spMkLst>
        </pc:spChg>
        <pc:spChg chg="add mod">
          <ac:chgData name="Veniero Facchetti" userId="f2c6c99af91c4974" providerId="LiveId" clId="{B4A21336-F1C4-4656-8678-CE8657335645}" dt="2024-05-09T13:46:40.007" v="103" actId="1076"/>
          <ac:spMkLst>
            <pc:docMk/>
            <pc:sldMk cId="1976927813" sldId="344"/>
            <ac:spMk id="5" creationId="{39A89076-D400-0146-A489-A9CB46D17871}"/>
          </ac:spMkLst>
        </pc:spChg>
        <pc:spChg chg="add mod">
          <ac:chgData name="Veniero Facchetti" userId="f2c6c99af91c4974" providerId="LiveId" clId="{B4A21336-F1C4-4656-8678-CE8657335645}" dt="2024-05-09T13:46:40.007" v="103" actId="1076"/>
          <ac:spMkLst>
            <pc:docMk/>
            <pc:sldMk cId="1976927813" sldId="344"/>
            <ac:spMk id="6" creationId="{82EC2801-BF2F-EA6A-ECF1-91A9E498BCF0}"/>
          </ac:spMkLst>
        </pc:spChg>
        <pc:spChg chg="add mod">
          <ac:chgData name="Veniero Facchetti" userId="f2c6c99af91c4974" providerId="LiveId" clId="{B4A21336-F1C4-4656-8678-CE8657335645}" dt="2024-05-09T13:46:40.007" v="103" actId="1076"/>
          <ac:spMkLst>
            <pc:docMk/>
            <pc:sldMk cId="1976927813" sldId="344"/>
            <ac:spMk id="7" creationId="{120ACF19-4F32-988B-27AA-C4BDFFEBEAD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421AE83E-E2C3-1C45-90AB-A9972DC40A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>
              <a:latin typeface="Arial" panose="020B0604020202020204" pitchFamily="34" charset="0"/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E4E7689-8BE8-5240-86D1-04704EEA2B3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F9CD9E-A249-5448-85C4-E8CBCA802C8C}" type="datetimeFigureOut">
              <a:rPr lang="it-IT" smtClean="0">
                <a:latin typeface="Arial" panose="020B0604020202020204" pitchFamily="34" charset="0"/>
              </a:rPr>
              <a:t>09/05/2024</a:t>
            </a:fld>
            <a:endParaRPr lang="it-IT" dirty="0">
              <a:latin typeface="Arial" panose="020B0604020202020204" pitchFamily="34" charset="0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DAB63E2-1558-9747-BF29-7A4CA7BAA5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>
              <a:latin typeface="Arial" panose="020B0604020202020204" pitchFamily="34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0DBB98D-3E68-034D-B622-2C780F4CC9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4A41E-FC08-A648-A6F8-585894ABE67E}" type="slidenum">
              <a:rPr lang="it-IT" smtClean="0">
                <a:latin typeface="Arial" panose="020B0604020202020204" pitchFamily="34" charset="0"/>
              </a:rPr>
              <a:t>‹N›</a:t>
            </a:fld>
            <a:endParaRPr lang="it-IT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706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ACFA8DA2-65ED-084C-BBCB-EC2F11302EDE}" type="datetimeFigureOut">
              <a:rPr lang="it-IT" smtClean="0"/>
              <a:pPr/>
              <a:t>09/05/2024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9262022E-B7D3-854B-9B6F-5DC8404EF630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3326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3429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6858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0287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3716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17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93265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g"/><Relationship Id="rId7" Type="http://schemas.openxmlformats.org/officeDocument/2006/relationships/image" Target="../media/image9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2.emf"/><Relationship Id="rId9" Type="http://schemas.openxmlformats.org/officeDocument/2006/relationships/image" Target="../media/image1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4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2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tangolo 25">
            <a:extLst>
              <a:ext uri="{FF2B5EF4-FFF2-40B4-BE49-F238E27FC236}">
                <a16:creationId xmlns:a16="http://schemas.microsoft.com/office/drawing/2014/main" id="{86E29CBD-EA49-DA9F-45D3-82D3CEBAA645}"/>
              </a:ext>
            </a:extLst>
          </p:cNvPr>
          <p:cNvSpPr/>
          <p:nvPr userDrawn="1"/>
        </p:nvSpPr>
        <p:spPr>
          <a:xfrm>
            <a:off x="4209534" y="0"/>
            <a:ext cx="4934465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DE79B3BB-C555-FB23-7C0C-019CA05AD4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2621" b="22621"/>
          <a:stretch/>
        </p:blipFill>
        <p:spPr>
          <a:xfrm rot="5400000" flipH="1">
            <a:off x="-465931" y="465930"/>
            <a:ext cx="5143500" cy="421163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574CB83-4D81-47B9-4CFD-FF8E90E3491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09204" y="221742"/>
            <a:ext cx="1719479" cy="95391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2751FF5-1466-D314-27EF-3DBB760325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-5445" t="-4877" r="50000" b="-2635"/>
          <a:stretch/>
        </p:blipFill>
        <p:spPr>
          <a:xfrm>
            <a:off x="1571940" y="100029"/>
            <a:ext cx="2637594" cy="5143501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21342B92-E5D7-928F-4C66-1075D60B3F2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45312" y="2284050"/>
            <a:ext cx="605957" cy="2380548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8B83187B-E546-04F7-F7F6-5671C9855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79197"/>
          <a:stretch/>
        </p:blipFill>
        <p:spPr>
          <a:xfrm>
            <a:off x="250825" y="1009566"/>
            <a:ext cx="1132993" cy="195985"/>
          </a:xfrm>
          <a:prstGeom prst="rect">
            <a:avLst/>
          </a:prstGeom>
        </p:spPr>
      </p:pic>
      <p:sp>
        <p:nvSpPr>
          <p:cNvPr id="20" name="Segnaposto testo 4">
            <a:extLst>
              <a:ext uri="{FF2B5EF4-FFF2-40B4-BE49-F238E27FC236}">
                <a16:creationId xmlns:a16="http://schemas.microsoft.com/office/drawing/2014/main" id="{395AB0EC-36F7-05DD-4C10-27652614A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68829" y="1600200"/>
            <a:ext cx="4324346" cy="1700349"/>
          </a:xfrm>
        </p:spPr>
        <p:txBody>
          <a:bodyPr lIns="0" tIns="0" rIns="0" bIns="0"/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6000" b="1" spc="-200" baseline="0">
                <a:solidFill>
                  <a:srgbClr val="1D71B8"/>
                </a:solidFill>
              </a:defRPr>
            </a:lvl1pPr>
            <a:lvl2pPr marL="342900" indent="0">
              <a:buNone/>
              <a:defRPr sz="7000" b="1" spc="-200" baseline="0">
                <a:solidFill>
                  <a:srgbClr val="1D71B8"/>
                </a:solidFill>
              </a:defRPr>
            </a:lvl2pPr>
            <a:lvl3pPr marL="685800" indent="0">
              <a:buNone/>
              <a:defRPr sz="7000" b="1" spc="-200" baseline="0">
                <a:solidFill>
                  <a:srgbClr val="1D71B8"/>
                </a:solidFill>
              </a:defRPr>
            </a:lvl3pPr>
            <a:lvl4pPr marL="1028700" indent="0">
              <a:buNone/>
              <a:defRPr sz="7000" b="1" spc="-200" baseline="0">
                <a:solidFill>
                  <a:srgbClr val="1D71B8"/>
                </a:solidFill>
              </a:defRPr>
            </a:lvl4pPr>
            <a:lvl5pPr marL="1371600" indent="0">
              <a:buNone/>
              <a:defRPr sz="7000" b="1" spc="-200" baseline="0">
                <a:solidFill>
                  <a:srgbClr val="1D71B8"/>
                </a:solidFill>
              </a:defRPr>
            </a:lvl5pPr>
          </a:lstStyle>
          <a:p>
            <a:pPr lvl="0"/>
            <a:r>
              <a:rPr lang="it-IT" dirty="0"/>
              <a:t>Fare clic per modificare </a:t>
            </a:r>
          </a:p>
        </p:txBody>
      </p:sp>
      <p:pic>
        <p:nvPicPr>
          <p:cNvPr id="22" name="Immagine 21" descr="Immagine che contiene testo, Carattere, Elementi grafici, grafica&#10;&#10;Descrizione generata automaticamente">
            <a:extLst>
              <a:ext uri="{FF2B5EF4-FFF2-40B4-BE49-F238E27FC236}">
                <a16:creationId xmlns:a16="http://schemas.microsoft.com/office/drawing/2014/main" id="{D7AD0962-9258-26AA-829E-1532BA7FE9D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14668" y="4383773"/>
            <a:ext cx="733600" cy="733600"/>
          </a:xfrm>
          <a:prstGeom prst="rect">
            <a:avLst/>
          </a:prstGeom>
        </p:spPr>
      </p:pic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319F6892-8BF4-FD60-96C8-75C42751076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62170" y="4192238"/>
            <a:ext cx="1242560" cy="275259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700" b="0" i="0" spc="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dirty="0"/>
              <a:t>CONFERENCE </a:t>
            </a:r>
          </a:p>
          <a:p>
            <a:pPr lvl="0"/>
            <a:r>
              <a:rPr lang="it-IT" dirty="0"/>
              <a:t>ORGANIZERS</a:t>
            </a:r>
          </a:p>
        </p:txBody>
      </p: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B4A17999-F0CD-29CE-8ED0-56CAC0491F22}"/>
              </a:ext>
            </a:extLst>
          </p:cNvPr>
          <p:cNvCxnSpPr>
            <a:cxnSpLocks/>
          </p:cNvCxnSpPr>
          <p:nvPr userDrawn="1"/>
        </p:nvCxnSpPr>
        <p:spPr>
          <a:xfrm>
            <a:off x="250825" y="4469509"/>
            <a:ext cx="66357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egnaposto testo 28">
            <a:extLst>
              <a:ext uri="{FF2B5EF4-FFF2-40B4-BE49-F238E27FC236}">
                <a16:creationId xmlns:a16="http://schemas.microsoft.com/office/drawing/2014/main" id="{BC9C233E-AE1B-3061-ED80-EFE7EF5D02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08513" y="3526972"/>
            <a:ext cx="4284662" cy="1132342"/>
          </a:xfrm>
        </p:spPr>
        <p:txBody>
          <a:bodyPr lIns="0" tIns="0" rIns="0" bIns="0"/>
          <a:lstStyle>
            <a:lvl1pPr marL="0" indent="0">
              <a:buNone/>
              <a:defRPr sz="3000" b="1" i="0">
                <a:latin typeface="DM Sans" pitchFamily="2" charset="77"/>
              </a:defRPr>
            </a:lvl1pPr>
            <a:lvl2pPr marL="342900" indent="0">
              <a:buNone/>
              <a:defRPr sz="1500" b="1" i="0">
                <a:latin typeface="DM Sans" pitchFamily="2" charset="77"/>
              </a:defRPr>
            </a:lvl2pPr>
            <a:lvl3pPr marL="685800" indent="0">
              <a:buNone/>
              <a:defRPr sz="1500" b="1" i="0">
                <a:latin typeface="DM Sans" pitchFamily="2" charset="77"/>
              </a:defRPr>
            </a:lvl3pPr>
            <a:lvl4pPr marL="1028700" indent="0">
              <a:buNone/>
              <a:defRPr sz="1500" b="1" i="0">
                <a:latin typeface="DM Sans" pitchFamily="2" charset="77"/>
              </a:defRPr>
            </a:lvl4pPr>
            <a:lvl5pPr marL="1371600" indent="0">
              <a:buNone/>
              <a:defRPr sz="1500" b="1" i="0">
                <a:latin typeface="DM Sans" pitchFamily="2" charset="77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BD1376E-15E7-8D9A-684F-BA599196EC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b="82881"/>
          <a:stretch/>
        </p:blipFill>
        <p:spPr>
          <a:xfrm>
            <a:off x="250825" y="229248"/>
            <a:ext cx="1132993" cy="161278"/>
          </a:xfrm>
          <a:prstGeom prst="rect">
            <a:avLst/>
          </a:prstGeom>
        </p:spPr>
      </p:pic>
      <p:pic>
        <p:nvPicPr>
          <p:cNvPr id="4" name="Immagine 3" descr="Immagine che contiene Carattere, testo, Elementi grafici, logo&#10;&#10;Descrizione generata automaticamente">
            <a:extLst>
              <a:ext uri="{FF2B5EF4-FFF2-40B4-BE49-F238E27FC236}">
                <a16:creationId xmlns:a16="http://schemas.microsoft.com/office/drawing/2014/main" id="{C4FA8FA0-3B6F-79D6-DE82-224822649AF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64542" y="389401"/>
            <a:ext cx="894942" cy="62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62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atti">
    <p:bg>
      <p:bgPr>
        <a:solidFill>
          <a:srgbClr val="0C13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C6C75C5-5366-CEFC-03F8-73A4AA96FD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AB831CC-E29C-6CD1-4336-2FF507F75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943" t="-19375" r="7943" b="19375"/>
          <a:stretch/>
        </p:blipFill>
        <p:spPr>
          <a:xfrm rot="16200000">
            <a:off x="2000251" y="-2000253"/>
            <a:ext cx="5143500" cy="914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825" y="1166813"/>
            <a:ext cx="5726113" cy="1790700"/>
          </a:xfrm>
        </p:spPr>
        <p:txBody>
          <a:bodyPr lIns="0" tIns="0" rIns="0" bIns="0" anchor="t" anchorCtr="0"/>
          <a:lstStyle>
            <a:lvl1pPr algn="l"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25" y="3077970"/>
            <a:ext cx="5726113" cy="1509905"/>
          </a:xfrm>
        </p:spPr>
        <p:txBody>
          <a:bodyPr lIns="0" tIns="0" rIns="0" bIns="0" anchor="t" anchorCtr="0"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7EFFE9D8-6B31-D400-338E-DA7E89F261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86475" y="0"/>
            <a:ext cx="3057525" cy="5143500"/>
          </a:xfrm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15387899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bg>
      <p:bgPr>
        <a:solidFill>
          <a:srgbClr val="1D71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1FB50CA6-171D-1B0C-20B6-4CD28D8D280E}"/>
              </a:ext>
            </a:extLst>
          </p:cNvPr>
          <p:cNvSpPr/>
          <p:nvPr userDrawn="1"/>
        </p:nvSpPr>
        <p:spPr>
          <a:xfrm>
            <a:off x="0" y="0"/>
            <a:ext cx="9143999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0825" y="1166813"/>
            <a:ext cx="5726113" cy="1622261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Inserisci qui</a:t>
            </a:r>
            <a:br>
              <a:rPr lang="it-IT" dirty="0"/>
            </a:br>
            <a:r>
              <a:rPr lang="it-IT" dirty="0"/>
              <a:t>il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0825" y="2392363"/>
            <a:ext cx="5726113" cy="847226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Inserisci qui </a:t>
            </a:r>
          </a:p>
          <a:p>
            <a:pPr lvl="0"/>
            <a:r>
              <a:rPr lang="it-IT" dirty="0"/>
              <a:t>il sottotitolo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825" y="3431276"/>
            <a:ext cx="1066673" cy="2738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RELATORE: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82B7AD0-0626-23F8-0A8E-CCF8B7133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445" t="-4877" r="50000" b="-2635"/>
          <a:stretch/>
        </p:blipFill>
        <p:spPr>
          <a:xfrm>
            <a:off x="6740434" y="-1570"/>
            <a:ext cx="2403566" cy="468712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4AF6C38-DF9B-B8CA-2F9C-571CD3435E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D669448E-5594-9860-55D3-BFD7CF0F5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612" y="3431822"/>
            <a:ext cx="4832350" cy="564445"/>
          </a:xfrm>
        </p:spPr>
        <p:txBody>
          <a:bodyPr lIns="0" tIns="0" rIns="0" bIns="0" anchor="t" anchorCtr="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342900" indent="0">
              <a:buNone/>
              <a:defRPr sz="1400" b="0">
                <a:solidFill>
                  <a:schemeClr val="bg1"/>
                </a:solidFill>
              </a:defRPr>
            </a:lvl2pPr>
            <a:lvl3pPr marL="685800" indent="0">
              <a:buNone/>
              <a:defRPr sz="1400" b="0">
                <a:solidFill>
                  <a:schemeClr val="bg1"/>
                </a:solidFill>
              </a:defRPr>
            </a:lvl3pPr>
            <a:lvl4pPr marL="1028700" indent="0">
              <a:buNone/>
              <a:defRPr sz="1500" b="0">
                <a:solidFill>
                  <a:schemeClr val="bg1"/>
                </a:solidFill>
              </a:defRPr>
            </a:lvl4pPr>
            <a:lvl5pPr marL="1371600" indent="0">
              <a:buNone/>
              <a:defRPr sz="15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6751285E-2776-E860-25FE-86B2E0F4B477}"/>
              </a:ext>
            </a:extLst>
          </p:cNvPr>
          <p:cNvGrpSpPr/>
          <p:nvPr userDrawn="1"/>
        </p:nvGrpSpPr>
        <p:grpSpPr>
          <a:xfrm>
            <a:off x="162000" y="4687199"/>
            <a:ext cx="2856010" cy="375011"/>
            <a:chOff x="162000" y="4686820"/>
            <a:chExt cx="2856010" cy="375011"/>
          </a:xfrm>
        </p:grpSpPr>
        <p:sp>
          <p:nvSpPr>
            <p:cNvPr id="11" name="Text Placeholder 3">
              <a:extLst>
                <a:ext uri="{FF2B5EF4-FFF2-40B4-BE49-F238E27FC236}">
                  <a16:creationId xmlns:a16="http://schemas.microsoft.com/office/drawing/2014/main" id="{DC3B697B-6102-2826-48F8-0E8D970FCB7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2000" y="4730021"/>
              <a:ext cx="780752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ORGANIZERS</a:t>
              </a:r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638C45ED-DBAC-B6A2-3918-597F5F1953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1018800" y="4686820"/>
              <a:ext cx="1015200" cy="375011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E9CFDD58-8FB9-7E5F-8CF8-39E1D51FD1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>
            <a:xfrm>
              <a:off x="2091600" y="4863221"/>
              <a:ext cx="926410" cy="130905"/>
            </a:xfrm>
            <a:prstGeom prst="rect">
              <a:avLst/>
            </a:prstGeom>
          </p:spPr>
        </p:pic>
      </p:grp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FD87239A-938A-8860-6B71-B9E06635FEB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63962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0286B607-AD60-27D5-A9EA-0E192BB768E9}"/>
              </a:ext>
            </a:extLst>
          </p:cNvPr>
          <p:cNvGrpSpPr/>
          <p:nvPr userDrawn="1"/>
        </p:nvGrpSpPr>
        <p:grpSpPr>
          <a:xfrm>
            <a:off x="6872317" y="4657725"/>
            <a:ext cx="2052123" cy="523874"/>
            <a:chOff x="6872317" y="4657725"/>
            <a:chExt cx="2052123" cy="523874"/>
          </a:xfrm>
        </p:grpSpPr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id="{75DFF8FC-D9A8-C31D-2BD0-3A77FA7F58D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CONFERENCE ORGANIZERS</a:t>
              </a:r>
            </a:p>
          </p:txBody>
        </p:sp>
        <p:pic>
          <p:nvPicPr>
            <p:cNvPr id="18" name="Immagine 17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46F0F6D3-FD02-18F5-9D3E-A73F4BF1FB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8400566" y="4657725"/>
              <a:ext cx="523874" cy="5238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3902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stazione sezione">
    <p:bg>
      <p:bgPr>
        <a:solidFill>
          <a:srgbClr val="1D71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1D272DA-8263-DF84-872F-CD0BB90D3D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9" t="44201" r="-399" b="6708"/>
          <a:stretch/>
        </p:blipFill>
        <p:spPr>
          <a:xfrm flipH="1">
            <a:off x="0" y="13527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0825" y="1166813"/>
            <a:ext cx="5726113" cy="1622261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Inserisci qui</a:t>
            </a:r>
            <a:br>
              <a:rPr lang="it-IT" dirty="0"/>
            </a:br>
            <a:r>
              <a:rPr lang="it-IT" dirty="0"/>
              <a:t>il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0825" y="2392363"/>
            <a:ext cx="5726113" cy="847226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Inserisci qui </a:t>
            </a:r>
          </a:p>
          <a:p>
            <a:pPr lvl="0"/>
            <a:r>
              <a:rPr lang="it-IT" dirty="0"/>
              <a:t>il sottotitolo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825" y="3431276"/>
            <a:ext cx="1066673" cy="2738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RELATORE: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82B7AD0-0626-23F8-0A8E-CCF8B7133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5445" t="-4877" r="50000" b="-2635"/>
          <a:stretch/>
        </p:blipFill>
        <p:spPr>
          <a:xfrm>
            <a:off x="6740434" y="-1570"/>
            <a:ext cx="2403566" cy="468712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4AF6C38-DF9B-B8CA-2F9C-571CD3435E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D669448E-5594-9860-55D3-BFD7CF0F5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612" y="3431822"/>
            <a:ext cx="4832350" cy="564445"/>
          </a:xfrm>
        </p:spPr>
        <p:txBody>
          <a:bodyPr lIns="0" tIns="0" rIns="0" bIns="0" anchor="t" anchorCtr="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342900" indent="0">
              <a:buNone/>
              <a:defRPr sz="1400" b="0">
                <a:solidFill>
                  <a:schemeClr val="bg1"/>
                </a:solidFill>
              </a:defRPr>
            </a:lvl2pPr>
            <a:lvl3pPr marL="685800" indent="0">
              <a:buNone/>
              <a:defRPr sz="1400" b="0">
                <a:solidFill>
                  <a:schemeClr val="bg1"/>
                </a:solidFill>
              </a:defRPr>
            </a:lvl3pPr>
            <a:lvl4pPr marL="1028700" indent="0">
              <a:buNone/>
              <a:defRPr sz="1500" b="0">
                <a:solidFill>
                  <a:schemeClr val="bg1"/>
                </a:solidFill>
              </a:defRPr>
            </a:lvl4pPr>
            <a:lvl5pPr marL="1371600" indent="0">
              <a:buNone/>
              <a:defRPr sz="15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FD87239A-938A-8860-6B71-B9E06635FEB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63962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0286B607-AD60-27D5-A9EA-0E192BB768E9}"/>
              </a:ext>
            </a:extLst>
          </p:cNvPr>
          <p:cNvGrpSpPr/>
          <p:nvPr userDrawn="1"/>
        </p:nvGrpSpPr>
        <p:grpSpPr>
          <a:xfrm>
            <a:off x="6872317" y="4657725"/>
            <a:ext cx="2052123" cy="523874"/>
            <a:chOff x="6872317" y="4657725"/>
            <a:chExt cx="2052123" cy="523874"/>
          </a:xfrm>
        </p:grpSpPr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id="{75DFF8FC-D9A8-C31D-2BD0-3A77FA7F58D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CONFERENCE ORGANIZERS</a:t>
              </a:r>
            </a:p>
          </p:txBody>
        </p:sp>
        <p:pic>
          <p:nvPicPr>
            <p:cNvPr id="18" name="Immagine 17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46F0F6D3-FD02-18F5-9D3E-A73F4BF1FB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400566" y="4657725"/>
              <a:ext cx="523874" cy="523874"/>
            </a:xfrm>
            <a:prstGeom prst="rect">
              <a:avLst/>
            </a:prstGeom>
          </p:spPr>
        </p:pic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19ECD101-A212-2EC2-7ED9-FC3ABEEB5413}"/>
              </a:ext>
            </a:extLst>
          </p:cNvPr>
          <p:cNvGrpSpPr/>
          <p:nvPr userDrawn="1"/>
        </p:nvGrpSpPr>
        <p:grpSpPr>
          <a:xfrm>
            <a:off x="160207" y="4687199"/>
            <a:ext cx="2858274" cy="375637"/>
            <a:chOff x="160207" y="4686820"/>
            <a:chExt cx="2858274" cy="375637"/>
          </a:xfrm>
        </p:grpSpPr>
        <p:sp>
          <p:nvSpPr>
            <p:cNvPr id="26" name="Text Placeholder 3">
              <a:extLst>
                <a:ext uri="{FF2B5EF4-FFF2-40B4-BE49-F238E27FC236}">
                  <a16:creationId xmlns:a16="http://schemas.microsoft.com/office/drawing/2014/main" id="{C434CDE9-1BA4-DE23-4F70-B6DE0E0D26D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0207" y="4728614"/>
              <a:ext cx="780752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ORGANIZERS</a:t>
              </a:r>
            </a:p>
          </p:txBody>
        </p:sp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358A30AA-C731-B8E5-2AA5-1B355DC92A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/>
          </p:blipFill>
          <p:spPr>
            <a:xfrm>
              <a:off x="1017841" y="4686820"/>
              <a:ext cx="1016895" cy="375637"/>
            </a:xfrm>
            <a:prstGeom prst="rect">
              <a:avLst/>
            </a:prstGeom>
          </p:spPr>
        </p:pic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682BE03C-D18F-AA8A-2358-92E4524463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2092071" y="4861789"/>
              <a:ext cx="926410" cy="1309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2147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5726113" cy="1101725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2392364"/>
            <a:ext cx="3532281" cy="2195512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90682" y="2392364"/>
            <a:ext cx="3532281" cy="2195512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543716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5726113" cy="1101725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2392363"/>
            <a:ext cx="4357688" cy="2195511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C7C55CBD-22BD-80BB-B90C-CBED35E16A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43525" y="0"/>
            <a:ext cx="3800475" cy="5143500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2509113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in alto + 3 colonn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C7C55CBD-22BD-80BB-B90C-CBED35E16A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9144000" cy="2139950"/>
          </a:xfrm>
        </p:spPr>
        <p:txBody>
          <a:bodyPr/>
          <a:lstStyle/>
          <a:p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8642350" cy="973137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</a:t>
            </a:r>
            <a:endParaRPr lang="en-US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763AC3AB-91B4-49E8-DA78-78FA98108D3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9138" y="2392363"/>
            <a:ext cx="7705725" cy="2195512"/>
          </a:xfrm>
        </p:spPr>
        <p:txBody>
          <a:bodyPr lIns="0" tIns="0" rIns="0" bIns="0" numCol="3"/>
          <a:lstStyle>
            <a:lvl1pPr marL="0" indent="0" algn="l">
              <a:buFont typeface="Arial" panose="020B0604020202020204" pitchFamily="34" charset="0"/>
              <a:buNone/>
              <a:defRPr sz="1100"/>
            </a:lvl1pPr>
            <a:lvl2pPr marL="342900" indent="0" algn="l">
              <a:buFont typeface="Arial" panose="020B0604020202020204" pitchFamily="34" charset="0"/>
              <a:buNone/>
              <a:defRPr sz="1100"/>
            </a:lvl2pPr>
            <a:lvl3pPr marL="685800" indent="0" algn="l">
              <a:buFont typeface="Arial" panose="020B0604020202020204" pitchFamily="34" charset="0"/>
              <a:buNone/>
              <a:defRPr sz="1400"/>
            </a:lvl3pPr>
            <a:lvl4pPr marL="1028700" indent="0" algn="l">
              <a:buFont typeface="Arial" panose="020B0604020202020204" pitchFamily="34" charset="0"/>
              <a:buNone/>
              <a:defRPr sz="1400"/>
            </a:lvl4pPr>
            <a:lvl5pPr marL="1371600" indent="0" algn="l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64514580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1688075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immagine 6">
            <a:extLst>
              <a:ext uri="{FF2B5EF4-FFF2-40B4-BE49-F238E27FC236}">
                <a16:creationId xmlns:a16="http://schemas.microsoft.com/office/drawing/2014/main" id="{A39F28F3-FD7C-B812-D0B7-8A73DEB1FC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solidFill>
            <a:srgbClr val="1D71B8">
              <a:alpha val="15000"/>
            </a:srgbClr>
          </a:solidFill>
        </p:spPr>
        <p:txBody>
          <a:bodyPr/>
          <a:lstStyle/>
          <a:p>
            <a:endParaRPr lang="it-IT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3960813" cy="3421062"/>
          </a:xfrm>
        </p:spPr>
        <p:txBody>
          <a:bodyPr lIns="0" tIns="0" rIns="0" bIns="0" anchor="t" anchorCtr="0"/>
          <a:lstStyle>
            <a:lvl1pPr>
              <a:defRPr sz="2000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451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8642350" cy="973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25" y="2392364"/>
            <a:ext cx="8642350" cy="2195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82117792-2883-2FFA-E9B8-ADDDF7585FB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50825" y="243614"/>
            <a:ext cx="1060323" cy="588236"/>
          </a:xfrm>
          <a:prstGeom prst="rect">
            <a:avLst/>
          </a:prstGeom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1C059A17-1475-2C1B-2FFC-14CD1CD7459C}"/>
              </a:ext>
            </a:extLst>
          </p:cNvPr>
          <p:cNvGrpSpPr/>
          <p:nvPr userDrawn="1"/>
        </p:nvGrpSpPr>
        <p:grpSpPr>
          <a:xfrm>
            <a:off x="6872317" y="4650906"/>
            <a:ext cx="2055759" cy="530952"/>
            <a:chOff x="6872317" y="4650906"/>
            <a:chExt cx="2055759" cy="530952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CCF301EB-9C92-A6B4-2A4A-F1C081D07D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rcRect/>
            <a:stretch/>
          </p:blipFill>
          <p:spPr>
            <a:xfrm>
              <a:off x="8397124" y="4650906"/>
              <a:ext cx="530952" cy="530952"/>
            </a:xfrm>
            <a:prstGeom prst="rect">
              <a:avLst/>
            </a:prstGeom>
          </p:spPr>
        </p:pic>
        <p:sp>
          <p:nvSpPr>
            <p:cNvPr id="7" name="Text Placeholder 3">
              <a:extLst>
                <a:ext uri="{FF2B5EF4-FFF2-40B4-BE49-F238E27FC236}">
                  <a16:creationId xmlns:a16="http://schemas.microsoft.com/office/drawing/2014/main" id="{29C50DCD-E480-C68B-4159-CA02D766BF8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/>
                <a:t>CONFERENCE ORGANIZERS</a:t>
              </a:r>
              <a:endParaRPr lang="it-IT" dirty="0"/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BEF16EAC-A3F7-F820-9B86-08CC1F6B3CE1}"/>
              </a:ext>
            </a:extLst>
          </p:cNvPr>
          <p:cNvGrpSpPr/>
          <p:nvPr userDrawn="1"/>
        </p:nvGrpSpPr>
        <p:grpSpPr>
          <a:xfrm>
            <a:off x="160207" y="4687200"/>
            <a:ext cx="2857803" cy="375011"/>
            <a:chOff x="160207" y="4702709"/>
            <a:chExt cx="2857803" cy="375011"/>
          </a:xfrm>
        </p:grpSpPr>
        <p:sp>
          <p:nvSpPr>
            <p:cNvPr id="8" name="Text Placeholder 3">
              <a:extLst>
                <a:ext uri="{FF2B5EF4-FFF2-40B4-BE49-F238E27FC236}">
                  <a16:creationId xmlns:a16="http://schemas.microsoft.com/office/drawing/2014/main" id="{7162E242-C8D3-7964-A88C-3D57D5C0C79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0207" y="4745909"/>
              <a:ext cx="1429696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/>
                <a:t>ORGANIZERS</a:t>
              </a:r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055698CF-98FE-F4CC-921A-0D0ABE57CC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rcRect/>
            <a:stretch/>
          </p:blipFill>
          <p:spPr>
            <a:xfrm>
              <a:off x="1018800" y="4702709"/>
              <a:ext cx="1015200" cy="375011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C771EA30-CB2F-CBDE-0581-EA1E86A4F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2091600" y="4702709"/>
              <a:ext cx="926410" cy="367255"/>
            </a:xfrm>
            <a:prstGeom prst="rect">
              <a:avLst/>
            </a:prstGeom>
          </p:spPr>
        </p:pic>
      </p:grp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F22FD1F9-807C-C0B9-7E15-7E27305A0CE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59313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9198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8" r:id="rId2"/>
    <p:sldLayoutId id="2147483680" r:id="rId3"/>
    <p:sldLayoutId id="2147483701" r:id="rId4"/>
    <p:sldLayoutId id="2147483681" r:id="rId5"/>
    <p:sldLayoutId id="2147483699" r:id="rId6"/>
    <p:sldLayoutId id="2147483700" r:id="rId7"/>
    <p:sldLayoutId id="2147483684" r:id="rId8"/>
    <p:sldLayoutId id="2147483683" r:id="rId9"/>
    <p:sldLayoutId id="2147483698" r:id="rId10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07" userDrawn="1">
          <p15:clr>
            <a:srgbClr val="F26B43"/>
          </p15:clr>
        </p15:guide>
        <p15:guide id="3" pos="158" userDrawn="1">
          <p15:clr>
            <a:srgbClr val="F26B43"/>
          </p15:clr>
        </p15:guide>
        <p15:guide id="4" pos="5602" userDrawn="1">
          <p15:clr>
            <a:srgbClr val="F26B43"/>
          </p15:clr>
        </p15:guide>
        <p15:guide id="5" orient="horz" pos="146" userDrawn="1">
          <p15:clr>
            <a:srgbClr val="F26B43"/>
          </p15:clr>
        </p15:guide>
        <p15:guide id="6" orient="horz" pos="3094" userDrawn="1">
          <p15:clr>
            <a:srgbClr val="F26B43"/>
          </p15:clr>
        </p15:guide>
        <p15:guide id="7" pos="2653" userDrawn="1">
          <p15:clr>
            <a:srgbClr val="F26B43"/>
          </p15:clr>
        </p15:guide>
        <p15:guide id="8" orient="horz" pos="1348" userDrawn="1">
          <p15:clr>
            <a:srgbClr val="F26B43"/>
          </p15:clr>
        </p15:guide>
        <p15:guide id="9" pos="3765" userDrawn="1">
          <p15:clr>
            <a:srgbClr val="F26B43"/>
          </p15:clr>
        </p15:guide>
        <p15:guide id="10" orient="horz" pos="531" userDrawn="1">
          <p15:clr>
            <a:srgbClr val="F26B43"/>
          </p15:clr>
        </p15:guide>
        <p15:guide id="12" pos="2903" userDrawn="1">
          <p15:clr>
            <a:srgbClr val="F26B43"/>
          </p15:clr>
        </p15:guide>
        <p15:guide id="13" orient="horz" pos="735" userDrawn="1">
          <p15:clr>
            <a:srgbClr val="F26B43"/>
          </p15:clr>
        </p15:guide>
        <p15:guide id="16" orient="horz" pos="2890" userDrawn="1">
          <p15:clr>
            <a:srgbClr val="F26B43"/>
          </p15:clr>
        </p15:guide>
        <p15:guide id="17" orient="horz" pos="2935" userDrawn="1">
          <p15:clr>
            <a:srgbClr val="F26B43"/>
          </p15:clr>
        </p15:guide>
        <p15:guide id="18" pos="453" userDrawn="1">
          <p15:clr>
            <a:srgbClr val="F26B43"/>
          </p15:clr>
        </p15:guide>
        <p15:guide id="19" pos="5307" userDrawn="1">
          <p15:clr>
            <a:srgbClr val="F26B43"/>
          </p15:clr>
        </p15:guide>
        <p15:guide id="20" orient="horz" pos="100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segreteria@valvecampus.com" TargetMode="External"/><Relationship Id="rId2" Type="http://schemas.openxmlformats.org/officeDocument/2006/relationships/hyperlink" Target="mailto:info@industrialvalvesummit.com" TargetMode="Externa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industrialvalvesummit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valvecampus.com/" TargetMode="External"/><Relationship Id="rId5" Type="http://schemas.openxmlformats.org/officeDocument/2006/relationships/hyperlink" Target="mailto:segreteria@valvecampus.com" TargetMode="External"/><Relationship Id="rId4" Type="http://schemas.openxmlformats.org/officeDocument/2006/relationships/hyperlink" Target="https://industrialvalvesummit.com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0F174D2F-A0F4-79C8-E119-E565BE5E01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0" y="2109865"/>
            <a:ext cx="4324350" cy="2510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spc="0" dirty="0"/>
              <a:t>Electrical Failsafe Actuator on HIPS Surface Safety Valve</a:t>
            </a:r>
            <a:endParaRPr lang="it-IT" sz="3200" spc="0" dirty="0"/>
          </a:p>
        </p:txBody>
      </p:sp>
      <p:sp>
        <p:nvSpPr>
          <p:cNvPr id="5" name="Segnaposto testo 6">
            <a:extLst>
              <a:ext uri="{FF2B5EF4-FFF2-40B4-BE49-F238E27FC236}">
                <a16:creationId xmlns:a16="http://schemas.microsoft.com/office/drawing/2014/main" id="{16C57FAC-F0BC-6134-A643-67B1931412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2170" y="4192238"/>
            <a:ext cx="1242560" cy="275259"/>
          </a:xfrm>
        </p:spPr>
        <p:txBody>
          <a:bodyPr/>
          <a:lstStyle/>
          <a:p>
            <a:pPr lvl="0"/>
            <a:r>
              <a:rPr lang="it-IT" dirty="0"/>
              <a:t>CONFERENCE </a:t>
            </a:r>
          </a:p>
          <a:p>
            <a:pPr lvl="0"/>
            <a:r>
              <a:rPr lang="it-IT" dirty="0"/>
              <a:t>ORGANIZERS</a:t>
            </a:r>
          </a:p>
        </p:txBody>
      </p:sp>
    </p:spTree>
    <p:extLst>
      <p:ext uri="{BB962C8B-B14F-4D97-AF65-F5344CB8AC3E}">
        <p14:creationId xmlns:p14="http://schemas.microsoft.com/office/powerpoint/2010/main" val="2849688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BA845-C9E0-C61A-1900-3CBA0309A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1">
            <a:extLst>
              <a:ext uri="{FF2B5EF4-FFF2-40B4-BE49-F238E27FC236}">
                <a16:creationId xmlns:a16="http://schemas.microsoft.com/office/drawing/2014/main" id="{87AEA5C2-E1DD-D448-202D-B5ED8C956326}"/>
              </a:ext>
            </a:extLst>
          </p:cNvPr>
          <p:cNvSpPr txBox="1">
            <a:spLocks/>
          </p:cNvSpPr>
          <p:nvPr/>
        </p:nvSpPr>
        <p:spPr>
          <a:xfrm>
            <a:off x="133554" y="825477"/>
            <a:ext cx="6976821" cy="131447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/>
              <a:t>DESIGN CONCEPT</a:t>
            </a:r>
          </a:p>
          <a:p>
            <a:r>
              <a:rPr lang="it-IT" sz="2800" dirty="0" err="1"/>
              <a:t>Actuator</a:t>
            </a:r>
            <a:endParaRPr lang="it-IT" sz="28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F2126D6-3E7E-CB85-3594-A6F5727DA6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9" t="21103" r="23384" b="19041"/>
          <a:stretch/>
        </p:blipFill>
        <p:spPr>
          <a:xfrm>
            <a:off x="5803159" y="2188817"/>
            <a:ext cx="3094716" cy="1747078"/>
          </a:xfrm>
          <a:prstGeom prst="rect">
            <a:avLst/>
          </a:prstGeom>
        </p:spPr>
      </p:pic>
      <p:sp>
        <p:nvSpPr>
          <p:cNvPr id="3" name="Inhaltsplatzhalter 10">
            <a:extLst>
              <a:ext uri="{FF2B5EF4-FFF2-40B4-BE49-F238E27FC236}">
                <a16:creationId xmlns:a16="http://schemas.microsoft.com/office/drawing/2014/main" id="{6900F925-9091-9E64-3D78-0549C08A1E9E}"/>
              </a:ext>
            </a:extLst>
          </p:cNvPr>
          <p:cNvSpPr txBox="1">
            <a:spLocks/>
          </p:cNvSpPr>
          <p:nvPr/>
        </p:nvSpPr>
        <p:spPr>
          <a:xfrm>
            <a:off x="304647" y="1698361"/>
            <a:ext cx="5408090" cy="288951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17145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2E2E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1450" lvl="1" indent="-171450" defTabSz="685800">
              <a:lnSpc>
                <a:spcPts val="18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b="0" i="0">
                <a:latin typeface="Arial" panose="020B060402020202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>
                <a:latin typeface="Arial" panose="020B060402020202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>
                <a:latin typeface="Arial" panose="020B060402020202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>
                <a:latin typeface="Arial" panose="020B0604020202020204" pitchFamily="34" charset="0"/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lvl="1"/>
            <a:r>
              <a:rPr lang="en-US" dirty="0"/>
              <a:t>Motor: Using an existing motor from AUMA portfolio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Brake unit – two integrated brakes with different functions:</a:t>
            </a:r>
          </a:p>
          <a:p>
            <a:pPr lvl="2"/>
            <a:r>
              <a:rPr lang="en-US" sz="1300" dirty="0"/>
              <a:t>Holding brake: for locking Fail-Safe-Unit and valve in OPEN (lower) position</a:t>
            </a:r>
          </a:p>
          <a:p>
            <a:pPr lvl="2"/>
            <a:r>
              <a:rPr lang="en-US" sz="1300" dirty="0"/>
              <a:t>Centrifugal brake, as a speed limiter of the motor speed while closing</a:t>
            </a:r>
            <a:endParaRPr lang="en-US" dirty="0"/>
          </a:p>
          <a:p>
            <a:endParaRPr lang="en-US" dirty="0"/>
          </a:p>
          <a:p>
            <a:r>
              <a:rPr lang="en-US" dirty="0"/>
              <a:t>Gearbox:  non-self-locking gear system</a:t>
            </a:r>
          </a:p>
        </p:txBody>
      </p:sp>
    </p:spTree>
    <p:extLst>
      <p:ext uri="{BB962C8B-B14F-4D97-AF65-F5344CB8AC3E}">
        <p14:creationId xmlns:p14="http://schemas.microsoft.com/office/powerpoint/2010/main" val="3373369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EF22F-D53B-5333-01F5-F0387C076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1">
            <a:extLst>
              <a:ext uri="{FF2B5EF4-FFF2-40B4-BE49-F238E27FC236}">
                <a16:creationId xmlns:a16="http://schemas.microsoft.com/office/drawing/2014/main" id="{5B3BD123-7D16-CF54-BA5E-0B2978A5AC13}"/>
              </a:ext>
            </a:extLst>
          </p:cNvPr>
          <p:cNvSpPr txBox="1">
            <a:spLocks/>
          </p:cNvSpPr>
          <p:nvPr/>
        </p:nvSpPr>
        <p:spPr>
          <a:xfrm>
            <a:off x="250825" y="842963"/>
            <a:ext cx="6976821" cy="131447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/>
              <a:t>OPERATION</a:t>
            </a:r>
          </a:p>
          <a:p>
            <a:r>
              <a:rPr lang="it-IT" sz="2800" dirty="0"/>
              <a:t>Open by </a:t>
            </a:r>
            <a:r>
              <a:rPr lang="it-IT" sz="2800" dirty="0" err="1"/>
              <a:t>motor</a:t>
            </a:r>
            <a:r>
              <a:rPr lang="it-IT" sz="2800" dirty="0"/>
              <a:t> (</a:t>
            </a:r>
            <a:r>
              <a:rPr lang="it-IT" sz="2800" dirty="0" err="1"/>
              <a:t>only</a:t>
            </a:r>
            <a:r>
              <a:rPr lang="it-IT" sz="2800" dirty="0"/>
              <a:t>)</a:t>
            </a:r>
          </a:p>
        </p:txBody>
      </p:sp>
      <p:sp>
        <p:nvSpPr>
          <p:cNvPr id="3" name="Inhaltsplatzhalter 10">
            <a:extLst>
              <a:ext uri="{FF2B5EF4-FFF2-40B4-BE49-F238E27FC236}">
                <a16:creationId xmlns:a16="http://schemas.microsoft.com/office/drawing/2014/main" id="{58CD53B5-04A1-5396-4219-A26526C25588}"/>
              </a:ext>
            </a:extLst>
          </p:cNvPr>
          <p:cNvSpPr txBox="1">
            <a:spLocks/>
          </p:cNvSpPr>
          <p:nvPr/>
        </p:nvSpPr>
        <p:spPr>
          <a:xfrm>
            <a:off x="3960888" y="1205277"/>
            <a:ext cx="4393070" cy="289539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17145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2E2E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1450" lvl="1" indent="-171450" defTabSz="685800">
              <a:lnSpc>
                <a:spcPts val="18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b="0" i="0">
                <a:latin typeface="Arial" panose="020B060402020202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>
                <a:latin typeface="Arial" panose="020B060402020202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>
                <a:latin typeface="Arial" panose="020B060402020202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>
                <a:latin typeface="Arial" panose="020B0604020202020204" pitchFamily="34" charset="0"/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Energizing motor</a:t>
            </a:r>
          </a:p>
          <a:p>
            <a:pPr lvl="1"/>
            <a:r>
              <a:rPr lang="en-US" dirty="0"/>
              <a:t>Opening valve &amp; compressing spring</a:t>
            </a:r>
          </a:p>
          <a:p>
            <a:pPr lvl="1"/>
            <a:r>
              <a:rPr lang="en-US" dirty="0"/>
              <a:t>Open position feedback via limit switch</a:t>
            </a:r>
          </a:p>
          <a:p>
            <a:pPr lvl="1"/>
            <a:r>
              <a:rPr lang="en-US" dirty="0"/>
              <a:t>De-energizing motor</a:t>
            </a:r>
          </a:p>
          <a:p>
            <a:pPr lvl="1"/>
            <a:r>
              <a:rPr lang="en-US" dirty="0"/>
              <a:t>Energizing holding-brake</a:t>
            </a:r>
          </a:p>
        </p:txBody>
      </p:sp>
      <p:pic>
        <p:nvPicPr>
          <p:cNvPr id="4" name="Grafik 14">
            <a:extLst>
              <a:ext uri="{FF2B5EF4-FFF2-40B4-BE49-F238E27FC236}">
                <a16:creationId xmlns:a16="http://schemas.microsoft.com/office/drawing/2014/main" id="{434923CB-85EC-5253-1C2C-DE3B654FF8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" t="10743" r="19965" b="26842"/>
          <a:stretch/>
        </p:blipFill>
        <p:spPr>
          <a:xfrm rot="16200000">
            <a:off x="1212688" y="2494326"/>
            <a:ext cx="2676792" cy="1269460"/>
          </a:xfrm>
          <a:prstGeom prst="rect">
            <a:avLst/>
          </a:prstGeom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7E48E1E9-588F-9DFF-58F3-BB6960453F1D}"/>
              </a:ext>
            </a:extLst>
          </p:cNvPr>
          <p:cNvCxnSpPr/>
          <p:nvPr/>
        </p:nvCxnSpPr>
        <p:spPr>
          <a:xfrm>
            <a:off x="2462493" y="3316432"/>
            <a:ext cx="0" cy="72301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31976EA4-4750-BB30-9F26-3B03493A095B}"/>
              </a:ext>
            </a:extLst>
          </p:cNvPr>
          <p:cNvSpPr txBox="1"/>
          <p:nvPr/>
        </p:nvSpPr>
        <p:spPr>
          <a:xfrm rot="16200000">
            <a:off x="1799912" y="3490198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296A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</a:p>
        </p:txBody>
      </p:sp>
    </p:spTree>
    <p:extLst>
      <p:ext uri="{BB962C8B-B14F-4D97-AF65-F5344CB8AC3E}">
        <p14:creationId xmlns:p14="http://schemas.microsoft.com/office/powerpoint/2010/main" val="2686901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CA7E2-C77A-CF8A-1199-3D4303565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1">
            <a:extLst>
              <a:ext uri="{FF2B5EF4-FFF2-40B4-BE49-F238E27FC236}">
                <a16:creationId xmlns:a16="http://schemas.microsoft.com/office/drawing/2014/main" id="{6EAED52E-2FFF-E4F7-2C92-A2B8BB0247BE}"/>
              </a:ext>
            </a:extLst>
          </p:cNvPr>
          <p:cNvSpPr txBox="1">
            <a:spLocks/>
          </p:cNvSpPr>
          <p:nvPr/>
        </p:nvSpPr>
        <p:spPr>
          <a:xfrm>
            <a:off x="162815" y="825477"/>
            <a:ext cx="6976821" cy="131447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/>
              <a:t>OPERATION</a:t>
            </a:r>
          </a:p>
          <a:p>
            <a:r>
              <a:rPr lang="it-IT" sz="2800" dirty="0"/>
              <a:t>Close by spring (</a:t>
            </a:r>
            <a:r>
              <a:rPr lang="it-IT" sz="2800" dirty="0" err="1"/>
              <a:t>fail</a:t>
            </a:r>
            <a:r>
              <a:rPr lang="it-IT" sz="2800" dirty="0"/>
              <a:t>-safe)</a:t>
            </a:r>
          </a:p>
        </p:txBody>
      </p:sp>
      <p:sp>
        <p:nvSpPr>
          <p:cNvPr id="3" name="Inhaltsplatzhalter 10">
            <a:extLst>
              <a:ext uri="{FF2B5EF4-FFF2-40B4-BE49-F238E27FC236}">
                <a16:creationId xmlns:a16="http://schemas.microsoft.com/office/drawing/2014/main" id="{C76C54CD-1AFC-3095-5DD7-B5753702612A}"/>
              </a:ext>
            </a:extLst>
          </p:cNvPr>
          <p:cNvSpPr txBox="1">
            <a:spLocks/>
          </p:cNvSpPr>
          <p:nvPr/>
        </p:nvSpPr>
        <p:spPr>
          <a:xfrm>
            <a:off x="3946711" y="1474635"/>
            <a:ext cx="4946464" cy="289539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17145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2E2E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1450" lvl="1" indent="-171450" defTabSz="685800">
              <a:lnSpc>
                <a:spcPts val="18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b="0" i="0">
                <a:latin typeface="Arial" panose="020B060402020202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>
                <a:latin typeface="Arial" panose="020B060402020202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>
                <a:latin typeface="Arial" panose="020B060402020202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>
                <a:latin typeface="Arial" panose="020B0604020202020204" pitchFamily="34" charset="0"/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ESD low active signal – releasing holding brake</a:t>
            </a:r>
          </a:p>
          <a:p>
            <a:pPr lvl="1"/>
            <a:r>
              <a:rPr lang="en-US" dirty="0"/>
              <a:t>Spring moves valve &amp; actuator to CLOSE</a:t>
            </a:r>
          </a:p>
          <a:p>
            <a:pPr lvl="1"/>
            <a:r>
              <a:rPr lang="en-US" dirty="0"/>
              <a:t>Centrifugal brakes controls </a:t>
            </a:r>
          </a:p>
          <a:p>
            <a:pPr lvl="1"/>
            <a:r>
              <a:rPr lang="en-US" dirty="0"/>
              <a:t>Close position feedback via limit switch</a:t>
            </a:r>
          </a:p>
        </p:txBody>
      </p:sp>
      <p:pic>
        <p:nvPicPr>
          <p:cNvPr id="4" name="Grafik 14">
            <a:extLst>
              <a:ext uri="{FF2B5EF4-FFF2-40B4-BE49-F238E27FC236}">
                <a16:creationId xmlns:a16="http://schemas.microsoft.com/office/drawing/2014/main" id="{BC659DC5-4D09-A475-73F4-1D78D7E217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" t="10743" r="19965" b="26842"/>
          <a:stretch/>
        </p:blipFill>
        <p:spPr>
          <a:xfrm rot="16200000">
            <a:off x="1042836" y="2453609"/>
            <a:ext cx="2895398" cy="1373134"/>
          </a:xfrm>
          <a:prstGeom prst="rect">
            <a:avLst/>
          </a:prstGeom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D21757AA-DCE7-EAAB-98AF-C701202E2BE5}"/>
              </a:ext>
            </a:extLst>
          </p:cNvPr>
          <p:cNvCxnSpPr>
            <a:cxnSpLocks/>
          </p:cNvCxnSpPr>
          <p:nvPr/>
        </p:nvCxnSpPr>
        <p:spPr>
          <a:xfrm flipV="1">
            <a:off x="2350107" y="3373998"/>
            <a:ext cx="0" cy="77972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58AB6E61-7F4F-D38A-8FFE-17933FFF0761}"/>
              </a:ext>
            </a:extLst>
          </p:cNvPr>
          <p:cNvSpPr txBox="1"/>
          <p:nvPr/>
        </p:nvSpPr>
        <p:spPr>
          <a:xfrm rot="16200000">
            <a:off x="1623406" y="3610621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296A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</a:t>
            </a:r>
          </a:p>
        </p:txBody>
      </p:sp>
    </p:spTree>
    <p:extLst>
      <p:ext uri="{BB962C8B-B14F-4D97-AF65-F5344CB8AC3E}">
        <p14:creationId xmlns:p14="http://schemas.microsoft.com/office/powerpoint/2010/main" val="1969711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0001B-89C8-57C6-0C7B-56E3416C9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1">
            <a:extLst>
              <a:ext uri="{FF2B5EF4-FFF2-40B4-BE49-F238E27FC236}">
                <a16:creationId xmlns:a16="http://schemas.microsoft.com/office/drawing/2014/main" id="{B44E0EA6-D8E0-BCAB-E0D7-FB19322C5058}"/>
              </a:ext>
            </a:extLst>
          </p:cNvPr>
          <p:cNvSpPr txBox="1">
            <a:spLocks/>
          </p:cNvSpPr>
          <p:nvPr/>
        </p:nvSpPr>
        <p:spPr>
          <a:xfrm>
            <a:off x="239876" y="942963"/>
            <a:ext cx="6976821" cy="131447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 err="1"/>
              <a:t>Further</a:t>
            </a:r>
            <a:r>
              <a:rPr lang="it-IT" sz="2800" dirty="0"/>
              <a:t> </a:t>
            </a:r>
            <a:r>
              <a:rPr lang="it-IT" sz="2800" dirty="0" err="1"/>
              <a:t>possibilities</a:t>
            </a:r>
            <a:endParaRPr lang="it-IT" sz="2800" dirty="0"/>
          </a:p>
          <a:p>
            <a:r>
              <a:rPr lang="it-IT" sz="2800" dirty="0"/>
              <a:t>AUMA modular design</a:t>
            </a:r>
          </a:p>
        </p:txBody>
      </p:sp>
      <p:sp>
        <p:nvSpPr>
          <p:cNvPr id="3" name="Inhaltsplatzhalter 10">
            <a:extLst>
              <a:ext uri="{FF2B5EF4-FFF2-40B4-BE49-F238E27FC236}">
                <a16:creationId xmlns:a16="http://schemas.microsoft.com/office/drawing/2014/main" id="{BC9A2282-A1C5-38AE-FDA7-03E1F57C6425}"/>
              </a:ext>
            </a:extLst>
          </p:cNvPr>
          <p:cNvSpPr txBox="1">
            <a:spLocks/>
          </p:cNvSpPr>
          <p:nvPr/>
        </p:nvSpPr>
        <p:spPr>
          <a:xfrm>
            <a:off x="247499" y="1384513"/>
            <a:ext cx="4182734" cy="289539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17145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b="0" i="0">
                <a:solidFill>
                  <a:srgbClr val="2E2E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1450" lvl="1" indent="-171450" defTabSz="685800">
              <a:lnSpc>
                <a:spcPts val="18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b="0" i="0">
                <a:latin typeface="Arial" panose="020B060402020202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>
                <a:latin typeface="Arial" panose="020B060402020202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>
                <a:latin typeface="Arial" panose="020B060402020202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>
                <a:latin typeface="Arial" panose="020B0604020202020204" pitchFamily="34" charset="0"/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Modular design</a:t>
            </a:r>
          </a:p>
          <a:p>
            <a:pPr lvl="1"/>
            <a:r>
              <a:rPr lang="en-US" dirty="0"/>
              <a:t>Away up to 100m (high temp or vibration)</a:t>
            </a:r>
          </a:p>
          <a:p>
            <a:pPr lvl="1"/>
            <a:r>
              <a:rPr lang="en-US" dirty="0"/>
              <a:t>Digitalization IOT ready</a:t>
            </a:r>
          </a:p>
          <a:p>
            <a:pPr lvl="1"/>
            <a:r>
              <a:rPr lang="en-US" dirty="0"/>
              <a:t>Asset management</a:t>
            </a:r>
          </a:p>
          <a:p>
            <a:pPr lvl="1"/>
            <a:r>
              <a:rPr lang="en-US" dirty="0"/>
              <a:t>Remote diagnostics </a:t>
            </a:r>
          </a:p>
          <a:p>
            <a:pPr lvl="1"/>
            <a:r>
              <a:rPr lang="en-US" dirty="0"/>
              <a:t>Predictive Maintenance</a:t>
            </a:r>
          </a:p>
          <a:p>
            <a:pPr lvl="1"/>
            <a:r>
              <a:rPr lang="en-US" dirty="0"/>
              <a:t>Etc.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98A2AB36-EBA1-FE83-0C2A-5DFC2A5A2B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946" y="2693092"/>
            <a:ext cx="2355686" cy="1892663"/>
          </a:xfrm>
          <a:prstGeom prst="rect">
            <a:avLst/>
          </a:prstGeom>
        </p:spPr>
      </p:pic>
      <p:pic>
        <p:nvPicPr>
          <p:cNvPr id="18" name="Grafik 17" descr="Ein Bild, das Text, Elektronisches Gerät, Elektronik, Gerät enthält.&#10;&#10;Automatisch generierte Beschreibung">
            <a:extLst>
              <a:ext uri="{FF2B5EF4-FFF2-40B4-BE49-F238E27FC236}">
                <a16:creationId xmlns:a16="http://schemas.microsoft.com/office/drawing/2014/main" id="{89368E2F-61CB-842B-92CB-C2344FDC33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7" b="91703" l="9889" r="89915">
                        <a14:foregroundMark x1="44047" y1="89312" x2="44047" y2="89312"/>
                        <a14:foregroundMark x1="42485" y1="86676" x2="47040" y2="91703"/>
                        <a14:foregroundMark x1="52765" y1="91703" x2="56929" y2="888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13" t="15001" r="27058"/>
          <a:stretch/>
        </p:blipFill>
        <p:spPr>
          <a:xfrm rot="977562">
            <a:off x="4725205" y="3269759"/>
            <a:ext cx="531154" cy="1316173"/>
          </a:xfrm>
          <a:prstGeom prst="rect">
            <a:avLst/>
          </a:prstGeom>
        </p:spPr>
      </p:pic>
      <p:pic>
        <p:nvPicPr>
          <p:cNvPr id="16" name="Picture 2" descr="Vollbild-Vorschau">
            <a:extLst>
              <a:ext uri="{FF2B5EF4-FFF2-40B4-BE49-F238E27FC236}">
                <a16:creationId xmlns:a16="http://schemas.microsoft.com/office/drawing/2014/main" id="{66702989-76F0-FEAF-7556-FA0538196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838" y="1304678"/>
            <a:ext cx="2882150" cy="162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fik 18" descr="WLAN mit einfarbiger Füllung">
            <a:extLst>
              <a:ext uri="{FF2B5EF4-FFF2-40B4-BE49-F238E27FC236}">
                <a16:creationId xmlns:a16="http://schemas.microsoft.com/office/drawing/2014/main" id="{D0314DF3-F781-4B2B-6D88-E65CE9478A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574691">
            <a:off x="4991596" y="2827702"/>
            <a:ext cx="651433" cy="65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703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39A51D-969A-B9FF-034F-96D1D757C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err="1"/>
              <a:t>Realized</a:t>
            </a:r>
            <a:r>
              <a:rPr lang="de-DE" sz="3200" dirty="0"/>
              <a:t> Benefits</a:t>
            </a: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7BB9588A-8441-8872-DE19-BB040EB727DC}"/>
              </a:ext>
            </a:extLst>
          </p:cNvPr>
          <p:cNvSpPr txBox="1">
            <a:spLocks/>
          </p:cNvSpPr>
          <p:nvPr/>
        </p:nvSpPr>
        <p:spPr>
          <a:xfrm>
            <a:off x="250826" y="2392363"/>
            <a:ext cx="3254397" cy="2195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285750">
              <a:lnSpc>
                <a:spcPts val="18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Annual OPEX saving</a:t>
            </a:r>
          </a:p>
          <a:p>
            <a:pPr marL="457200" lvl="1" indent="-285750">
              <a:lnSpc>
                <a:spcPts val="18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CAPEX saving</a:t>
            </a:r>
          </a:p>
          <a:p>
            <a:pPr marL="457200" lvl="1" indent="-285750">
              <a:lnSpc>
                <a:spcPts val="18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Gas well startup time improvement by 93%</a:t>
            </a:r>
          </a:p>
          <a:p>
            <a:pPr marL="457200" lvl="1" indent="-285750">
              <a:lnSpc>
                <a:spcPts val="18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Eliminate downtime of hydraulic failures</a:t>
            </a:r>
          </a:p>
          <a:p>
            <a:pPr marL="171450" lvl="1">
              <a:lnSpc>
                <a:spcPts val="1800"/>
              </a:lnSpc>
              <a:spcBef>
                <a:spcPts val="750"/>
              </a:spcBef>
            </a:pPr>
            <a:endParaRPr lang="en-US" sz="1600" dirty="0">
              <a:solidFill>
                <a:schemeClr val="bg1"/>
              </a:solidFill>
            </a:endParaRPr>
          </a:p>
          <a:p>
            <a:pPr marL="171450" lvl="1">
              <a:lnSpc>
                <a:spcPts val="1800"/>
              </a:lnSpc>
              <a:spcBef>
                <a:spcPts val="750"/>
              </a:spcBef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Segnaposto contenuto 3">
            <a:extLst>
              <a:ext uri="{FF2B5EF4-FFF2-40B4-BE49-F238E27FC236}">
                <a16:creationId xmlns:a16="http://schemas.microsoft.com/office/drawing/2014/main" id="{68416506-B24F-B1DF-AA44-D82650E3E805}"/>
              </a:ext>
            </a:extLst>
          </p:cNvPr>
          <p:cNvSpPr txBox="1">
            <a:spLocks/>
          </p:cNvSpPr>
          <p:nvPr/>
        </p:nvSpPr>
        <p:spPr>
          <a:xfrm>
            <a:off x="3890682" y="2392363"/>
            <a:ext cx="3254397" cy="219551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lvl="1">
              <a:lnSpc>
                <a:spcPts val="1800"/>
              </a:lnSpc>
              <a:spcBef>
                <a:spcPts val="750"/>
              </a:spcBef>
            </a:pPr>
            <a:r>
              <a:rPr lang="en-US" sz="1600" dirty="0">
                <a:solidFill>
                  <a:schemeClr val="bg1"/>
                </a:solidFill>
              </a:rPr>
              <a:t>Eliminate oil leaks</a:t>
            </a:r>
          </a:p>
          <a:p>
            <a:pPr marL="171450" lvl="1">
              <a:lnSpc>
                <a:spcPts val="1800"/>
              </a:lnSpc>
              <a:spcBef>
                <a:spcPts val="750"/>
              </a:spcBef>
            </a:pPr>
            <a:r>
              <a:rPr lang="en-US" sz="1600" dirty="0">
                <a:solidFill>
                  <a:schemeClr val="bg1"/>
                </a:solidFill>
              </a:rPr>
              <a:t>Prevent unwanted risks </a:t>
            </a:r>
          </a:p>
          <a:p>
            <a:pPr marL="171450" lvl="1">
              <a:lnSpc>
                <a:spcPts val="1800"/>
              </a:lnSpc>
              <a:spcBef>
                <a:spcPts val="750"/>
              </a:spcBef>
            </a:pPr>
            <a:r>
              <a:rPr lang="en-US" sz="1600" dirty="0">
                <a:solidFill>
                  <a:schemeClr val="bg1"/>
                </a:solidFill>
              </a:rPr>
              <a:t>Increase integrity of gas reservoir</a:t>
            </a:r>
          </a:p>
          <a:p>
            <a:pPr marL="171450" lvl="1">
              <a:lnSpc>
                <a:spcPts val="1800"/>
              </a:lnSpc>
              <a:spcBef>
                <a:spcPts val="750"/>
              </a:spcBef>
            </a:pPr>
            <a:r>
              <a:rPr lang="en-US" sz="1600" dirty="0">
                <a:solidFill>
                  <a:schemeClr val="bg1"/>
                </a:solidFill>
              </a:rPr>
              <a:t>Increase sustainability of production</a:t>
            </a:r>
            <a:endParaRPr lang="it-IT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332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8B519-56C4-850B-90B0-A742138AF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D61ECB-B920-384A-B65E-CF421BB9C3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826" y="821858"/>
            <a:ext cx="3960812" cy="1314473"/>
          </a:xfrm>
        </p:spPr>
        <p:txBody>
          <a:bodyPr/>
          <a:lstStyle/>
          <a:p>
            <a:r>
              <a:rPr lang="it-IT" sz="2800" dirty="0"/>
              <a:t>Field Pilot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2A74382-5755-816B-90FA-399A62172C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0825" y="2392363"/>
            <a:ext cx="3960813" cy="2195512"/>
          </a:xfrm>
        </p:spPr>
        <p:txBody>
          <a:bodyPr/>
          <a:lstStyle/>
          <a:p>
            <a:pPr marL="342900" indent="-342900">
              <a:lnSpc>
                <a:spcPts val="3999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rgbClr val="2E2E2E"/>
                </a:solidFill>
                <a:cs typeface="Arial" panose="020B0604020202020204" pitchFamily="34" charset="0"/>
              </a:rPr>
              <a:t>Successfully completed in 2022</a:t>
            </a:r>
          </a:p>
          <a:p>
            <a:pPr marL="342900" indent="-342900">
              <a:lnSpc>
                <a:spcPts val="3999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rgbClr val="2E2E2E"/>
                </a:solidFill>
                <a:cs typeface="Arial" panose="020B0604020202020204" pitchFamily="34" charset="0"/>
              </a:rPr>
              <a:t>Saudi Aramco Engineering Report Issued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A110668-E46B-B460-930E-B9BB045287B5}"/>
              </a:ext>
            </a:extLst>
          </p:cNvPr>
          <p:cNvSpPr txBox="1">
            <a:spLocks/>
          </p:cNvSpPr>
          <p:nvPr/>
        </p:nvSpPr>
        <p:spPr>
          <a:xfrm>
            <a:off x="6872317" y="4728614"/>
            <a:ext cx="1559540" cy="201461"/>
          </a:xfrm>
          <a:prstGeom prst="rect">
            <a:avLst/>
          </a:prstGeom>
        </p:spPr>
        <p:txBody>
          <a:bodyPr/>
          <a:lstStyle>
            <a:lvl1pPr marL="0" indent="0" algn="r" defTabSz="685800" rtl="0" eaLnBrk="1" latinLnBrk="0" hangingPunct="1">
              <a:lnSpc>
                <a:spcPts val="800"/>
              </a:lnSpc>
              <a:spcBef>
                <a:spcPts val="0"/>
              </a:spcBef>
              <a:buFont typeface="Arial" panose="020B0604020202020204" pitchFamily="34" charset="0"/>
              <a:buNone/>
              <a:defRPr sz="600" b="0" i="0" kern="1200" spc="5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chemeClr val="bg1"/>
                </a:solidFill>
              </a:rPr>
              <a:t>CONFERENCE ORGANIZERS</a:t>
            </a:r>
          </a:p>
        </p:txBody>
      </p:sp>
      <p:pic>
        <p:nvPicPr>
          <p:cNvPr id="10" name="Immagine 9" descr="Immagine che contiene testo, Carattere, Elementi grafici, grafica&#10;&#10;Descrizione generata automaticamente">
            <a:extLst>
              <a:ext uri="{FF2B5EF4-FFF2-40B4-BE49-F238E27FC236}">
                <a16:creationId xmlns:a16="http://schemas.microsoft.com/office/drawing/2014/main" id="{AE29F211-C32A-BA93-DFA4-58C1658C6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0566" y="4657725"/>
            <a:ext cx="523874" cy="523874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16D67BDA-4BBF-1C81-EC5A-126202079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3803" y="421590"/>
            <a:ext cx="4509371" cy="39415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548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39A89076-D400-0146-A489-A9CB46D17871}"/>
              </a:ext>
            </a:extLst>
          </p:cNvPr>
          <p:cNvSpPr txBox="1"/>
          <p:nvPr/>
        </p:nvSpPr>
        <p:spPr>
          <a:xfrm>
            <a:off x="307552" y="3742370"/>
            <a:ext cx="2677049" cy="622573"/>
          </a:xfrm>
          <a:prstGeom prst="rect">
            <a:avLst/>
          </a:prstGeom>
          <a:noFill/>
        </p:spPr>
        <p:txBody>
          <a:bodyPr wrap="square" lIns="0" tIns="0" rIns="0" bIns="0" numCol="1" rtlCol="0" anchor="t" anchorCtr="0">
            <a:noAutofit/>
          </a:bodyPr>
          <a:lstStyle/>
          <a:p>
            <a:r>
              <a:rPr lang="it-IT" sz="1200" dirty="0">
                <a:effectLst/>
                <a:latin typeface="Helvetica Neue" panose="02000503000000020004" pitchFamily="2" charset="0"/>
              </a:rPr>
              <a:t>SYED NISAR</a:t>
            </a:r>
          </a:p>
          <a:p>
            <a:endParaRPr lang="it-IT" sz="1200" b="1" dirty="0">
              <a:effectLst/>
              <a:latin typeface="Helvetica Neue" panose="02000503000000020004" pitchFamily="2" charset="0"/>
            </a:endParaRPr>
          </a:p>
          <a:p>
            <a:r>
              <a:rPr lang="it-IT" sz="1200" dirty="0">
                <a:effectLst/>
                <a:latin typeface="Helvetica Neue" panose="02000503000000020004" pitchFamily="2" charset="0"/>
              </a:rPr>
              <a:t>e-mail 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syed.nisar@aramco.com</a:t>
            </a:r>
            <a:endParaRPr lang="it-IT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2EC2801-BF2F-EA6A-ECF1-91A9E498BCF0}"/>
              </a:ext>
            </a:extLst>
          </p:cNvPr>
          <p:cNvSpPr txBox="1"/>
          <p:nvPr/>
        </p:nvSpPr>
        <p:spPr>
          <a:xfrm>
            <a:off x="3277174" y="3742370"/>
            <a:ext cx="3962607" cy="622573"/>
          </a:xfrm>
          <a:prstGeom prst="rect">
            <a:avLst/>
          </a:prstGeom>
          <a:noFill/>
        </p:spPr>
        <p:txBody>
          <a:bodyPr wrap="square" lIns="0" tIns="0" rIns="0" bIns="0" numCol="1" rtlCol="0" anchor="t" anchorCtr="0">
            <a:noAutofit/>
          </a:bodyPr>
          <a:lstStyle/>
          <a:p>
            <a:r>
              <a:rPr lang="it-IT" sz="1200" dirty="0">
                <a:effectLst/>
                <a:latin typeface="Helvetica Neue" panose="02000503000000020004" pitchFamily="2" charset="0"/>
              </a:rPr>
              <a:t>KAI EWALD</a:t>
            </a:r>
          </a:p>
          <a:p>
            <a:endParaRPr lang="it-IT" sz="1200" b="1" dirty="0">
              <a:effectLst/>
              <a:latin typeface="Helvetica Neue" panose="02000503000000020004" pitchFamily="2" charset="0"/>
            </a:endParaRPr>
          </a:p>
          <a:p>
            <a:r>
              <a:rPr lang="it-IT" sz="1200" dirty="0">
                <a:effectLst/>
                <a:latin typeface="Helvetica Neue" panose="02000503000000020004" pitchFamily="2" charset="0"/>
              </a:rPr>
              <a:t>e-mail </a:t>
            </a:r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kai.ewald@auma.com</a:t>
            </a:r>
            <a:endParaRPr lang="it-IT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egnaposto testo 7">
            <a:extLst>
              <a:ext uri="{FF2B5EF4-FFF2-40B4-BE49-F238E27FC236}">
                <a16:creationId xmlns:a16="http://schemas.microsoft.com/office/drawing/2014/main" id="{120ACF19-4F32-988B-27AA-C4BDFFEBEADF}"/>
              </a:ext>
            </a:extLst>
          </p:cNvPr>
          <p:cNvSpPr txBox="1">
            <a:spLocks/>
          </p:cNvSpPr>
          <p:nvPr/>
        </p:nvSpPr>
        <p:spPr>
          <a:xfrm>
            <a:off x="311088" y="1686743"/>
            <a:ext cx="3959071" cy="70562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b="1" u="sng" dirty="0"/>
              <a:t>Thank </a:t>
            </a:r>
            <a:r>
              <a:rPr lang="it-IT" b="1" u="sng" dirty="0" err="1"/>
              <a:t>You</a:t>
            </a:r>
            <a:endParaRPr lang="it-IT" b="1" u="sng" dirty="0"/>
          </a:p>
        </p:txBody>
      </p:sp>
    </p:spTree>
    <p:extLst>
      <p:ext uri="{BB962C8B-B14F-4D97-AF65-F5344CB8AC3E}">
        <p14:creationId xmlns:p14="http://schemas.microsoft.com/office/powerpoint/2010/main" val="1976927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CA81CF8-1927-2746-B50E-22B40B820A74}"/>
              </a:ext>
            </a:extLst>
          </p:cNvPr>
          <p:cNvSpPr txBox="1"/>
          <p:nvPr/>
        </p:nvSpPr>
        <p:spPr>
          <a:xfrm>
            <a:off x="249031" y="3965302"/>
            <a:ext cx="2677049" cy="622573"/>
          </a:xfrm>
          <a:prstGeom prst="rect">
            <a:avLst/>
          </a:prstGeom>
          <a:noFill/>
        </p:spPr>
        <p:txBody>
          <a:bodyPr wrap="square" lIns="0" tIns="0" rIns="0" bIns="0" numCol="1" rtlCol="0" anchor="t" anchorCtr="0">
            <a:noAutofit/>
          </a:bodyPr>
          <a:lstStyle/>
          <a:p>
            <a:r>
              <a:rPr lang="it-IT" sz="900" u="sng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ORGANIZING SECRETARIAT</a:t>
            </a:r>
          </a:p>
          <a:p>
            <a:endParaRPr lang="it-IT" sz="900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r>
              <a:rPr lang="it-IT" sz="900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Ph</a:t>
            </a:r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. +39 </a:t>
            </a:r>
            <a:r>
              <a:rPr lang="it-IT" sz="9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035 3230904</a:t>
            </a:r>
          </a:p>
          <a:p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e-mail </a:t>
            </a:r>
            <a:r>
              <a:rPr lang="it-IT" sz="800" b="1" dirty="0">
                <a:solidFill>
                  <a:srgbClr val="5ABAF3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info@industrialvalvesummit.com</a:t>
            </a:r>
            <a:endParaRPr lang="it-IT" sz="800" b="1" dirty="0">
              <a:solidFill>
                <a:srgbClr val="5ABA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F8C86833-44DB-FB4C-B90A-0DC045F4E05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50826" y="4660718"/>
            <a:ext cx="2744924" cy="242298"/>
          </a:xfrm>
        </p:spPr>
        <p:txBody>
          <a:bodyPr lIns="0" tIns="0" rIns="0" bIns="0" anchor="b" anchorCtr="0"/>
          <a:lstStyle/>
          <a:p>
            <a:pPr marL="0" indent="0">
              <a:buNone/>
            </a:pPr>
            <a:r>
              <a:rPr lang="it-IT" sz="1200" b="1" dirty="0">
                <a:solidFill>
                  <a:schemeClr val="bg1"/>
                </a:solidFill>
                <a:hlinkClick r:id="rId4" tooltip="www.industrialvalvesummit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www.industrialvalvesummit.com</a:t>
            </a:r>
            <a:endParaRPr lang="it-IT" sz="1200" b="1" dirty="0">
              <a:solidFill>
                <a:schemeClr val="bg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A233F8D-4B63-D6E3-CF8D-44C1D137B070}"/>
              </a:ext>
            </a:extLst>
          </p:cNvPr>
          <p:cNvSpPr txBox="1"/>
          <p:nvPr/>
        </p:nvSpPr>
        <p:spPr>
          <a:xfrm>
            <a:off x="3218653" y="3965302"/>
            <a:ext cx="3962607" cy="622573"/>
          </a:xfrm>
          <a:prstGeom prst="rect">
            <a:avLst/>
          </a:prstGeom>
          <a:noFill/>
        </p:spPr>
        <p:txBody>
          <a:bodyPr wrap="square" lIns="0" tIns="0" rIns="0" bIns="0" numCol="1" rtlCol="0" anchor="t" anchorCtr="0">
            <a:noAutofit/>
          </a:bodyPr>
          <a:lstStyle/>
          <a:p>
            <a:r>
              <a:rPr lang="it-IT" sz="900" u="sng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CONFERENCE ORGANIZERS</a:t>
            </a:r>
          </a:p>
          <a:p>
            <a:endParaRPr lang="it-IT" sz="900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r>
              <a:rPr lang="it-IT" sz="900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Ph</a:t>
            </a:r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. +39 </a:t>
            </a:r>
            <a:r>
              <a:rPr lang="it-IT" sz="9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3474908420</a:t>
            </a:r>
          </a:p>
          <a:p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e-mail </a:t>
            </a:r>
            <a:r>
              <a:rPr lang="it-IT" sz="800" b="1" dirty="0">
                <a:solidFill>
                  <a:srgbClr val="5ABAF3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segreteria@valvecampus.com</a:t>
            </a:r>
            <a:endParaRPr lang="it-IT" sz="800" b="1" dirty="0">
              <a:solidFill>
                <a:srgbClr val="5ABA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testo 10">
            <a:extLst>
              <a:ext uri="{FF2B5EF4-FFF2-40B4-BE49-F238E27FC236}">
                <a16:creationId xmlns:a16="http://schemas.microsoft.com/office/drawing/2014/main" id="{7A8CF7F8-04F7-A07B-DC2D-A3A30384A482}"/>
              </a:ext>
            </a:extLst>
          </p:cNvPr>
          <p:cNvSpPr txBox="1">
            <a:spLocks/>
          </p:cNvSpPr>
          <p:nvPr/>
        </p:nvSpPr>
        <p:spPr>
          <a:xfrm>
            <a:off x="3232014" y="4659313"/>
            <a:ext cx="2744924" cy="24229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1200" b="1" dirty="0">
                <a:solidFill>
                  <a:schemeClr val="bg1"/>
                </a:solidFill>
                <a:hlinkClick r:id="rId6" tooltip="www.industrialvalvesummit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www.valvecampus.com</a:t>
            </a:r>
            <a:endParaRPr lang="it-IT" sz="1200" b="1" dirty="0">
              <a:solidFill>
                <a:schemeClr val="bg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" name="Segnaposto testo 7">
            <a:extLst>
              <a:ext uri="{FF2B5EF4-FFF2-40B4-BE49-F238E27FC236}">
                <a16:creationId xmlns:a16="http://schemas.microsoft.com/office/drawing/2014/main" id="{AF6F1220-1809-0FC9-106B-9E2CE8B029A5}"/>
              </a:ext>
            </a:extLst>
          </p:cNvPr>
          <p:cNvSpPr txBox="1">
            <a:spLocks/>
          </p:cNvSpPr>
          <p:nvPr/>
        </p:nvSpPr>
        <p:spPr>
          <a:xfrm>
            <a:off x="252567" y="1909675"/>
            <a:ext cx="3959071" cy="70562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b="1" u="sng" dirty="0">
                <a:solidFill>
                  <a:schemeClr val="bg1"/>
                </a:solidFill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1022825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BEEFAC-B87D-48F6-D21D-02E165BC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166814"/>
            <a:ext cx="5726113" cy="122555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spc="0" dirty="0"/>
              <a:t>Electrical Failsafe Actuator</a:t>
            </a:r>
            <a:endParaRPr lang="it-IT" sz="3200" spc="0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02ABAE3-4ECC-B940-6E4B-A24D333AE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0825" y="2520951"/>
            <a:ext cx="5726113" cy="684709"/>
          </a:xfrm>
        </p:spPr>
        <p:txBody>
          <a:bodyPr/>
          <a:lstStyle/>
          <a:p>
            <a:r>
              <a:rPr lang="en-US" sz="2000" spc="191" dirty="0">
                <a:cs typeface="Arial" panose="020B0604020202020204" pitchFamily="34" charset="0"/>
              </a:rPr>
              <a:t>on HIPS Surface Safety Valve</a:t>
            </a:r>
            <a:endParaRPr lang="it-IT" dirty="0">
              <a:cs typeface="Arial" panose="020B0604020202020204" pitchFamily="34" charset="0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AADA74F-B2EE-695A-A3F5-C0368D738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0825" y="3333441"/>
            <a:ext cx="1066673" cy="273844"/>
          </a:xfrm>
        </p:spPr>
        <p:txBody>
          <a:bodyPr/>
          <a:lstStyle/>
          <a:p>
            <a:r>
              <a:rPr lang="it-IT" dirty="0"/>
              <a:t>Speaker: </a:t>
            </a:r>
          </a:p>
        </p:txBody>
      </p:sp>
      <p:sp>
        <p:nvSpPr>
          <p:cNvPr id="6" name="Segnaposto testo 4">
            <a:extLst>
              <a:ext uri="{FF2B5EF4-FFF2-40B4-BE49-F238E27FC236}">
                <a16:creationId xmlns:a16="http://schemas.microsoft.com/office/drawing/2014/main" id="{02101DC7-1DBB-4FF0-3502-EE33883454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204" y="3355926"/>
            <a:ext cx="4529455" cy="563563"/>
          </a:xfrm>
        </p:spPr>
        <p:txBody>
          <a:bodyPr/>
          <a:lstStyle/>
          <a:p>
            <a:r>
              <a:rPr lang="it-IT" dirty="0"/>
              <a:t>Syed M. </a:t>
            </a:r>
            <a:r>
              <a:rPr lang="it-IT" dirty="0" err="1"/>
              <a:t>Nisar</a:t>
            </a:r>
            <a:r>
              <a:rPr lang="it-IT" dirty="0"/>
              <a:t> | </a:t>
            </a:r>
            <a:r>
              <a:rPr lang="it-IT" dirty="0" err="1"/>
              <a:t>Saudi</a:t>
            </a:r>
            <a:r>
              <a:rPr lang="it-IT" dirty="0"/>
              <a:t> Aramco</a:t>
            </a:r>
          </a:p>
          <a:p>
            <a:r>
              <a:rPr lang="it-IT" dirty="0"/>
              <a:t>Kai Ewald | AUMA </a:t>
            </a:r>
            <a:r>
              <a:rPr lang="it-IT" dirty="0" err="1"/>
              <a:t>Riester</a:t>
            </a: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4510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42963"/>
            <a:ext cx="5726113" cy="97313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dirty="0"/>
              <a:t>Agenda</a:t>
            </a:r>
            <a:endParaRPr lang="it-IT" sz="28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615A9F-1EB3-14E0-94A3-9CC7B6A5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5" y="2392363"/>
            <a:ext cx="3532281" cy="2195512"/>
          </a:xfrm>
        </p:spPr>
        <p:txBody>
          <a:bodyPr/>
          <a:lstStyle/>
          <a:p>
            <a:pPr marL="171450" lvl="1">
              <a:lnSpc>
                <a:spcPts val="1800"/>
              </a:lnSpc>
              <a:spcBef>
                <a:spcPts val="750"/>
              </a:spcBef>
            </a:pPr>
            <a:r>
              <a:rPr lang="en-US" sz="1600" dirty="0"/>
              <a:t>Introduction</a:t>
            </a:r>
          </a:p>
          <a:p>
            <a:pPr marL="171450" lvl="1">
              <a:lnSpc>
                <a:spcPts val="1800"/>
              </a:lnSpc>
              <a:spcBef>
                <a:spcPts val="750"/>
              </a:spcBef>
            </a:pPr>
            <a:r>
              <a:rPr lang="en-US" sz="1600" dirty="0"/>
              <a:t>Brief Background</a:t>
            </a:r>
          </a:p>
          <a:p>
            <a:pPr marL="171450" lvl="1">
              <a:lnSpc>
                <a:spcPts val="1800"/>
              </a:lnSpc>
              <a:spcBef>
                <a:spcPts val="750"/>
              </a:spcBef>
            </a:pPr>
            <a:r>
              <a:rPr lang="en-US" sz="1600" dirty="0"/>
              <a:t>Replace Hydraulic System</a:t>
            </a:r>
          </a:p>
          <a:p>
            <a:pPr marL="171450" lvl="1">
              <a:lnSpc>
                <a:spcPts val="1800"/>
              </a:lnSpc>
              <a:spcBef>
                <a:spcPts val="750"/>
              </a:spcBef>
            </a:pPr>
            <a:r>
              <a:rPr lang="en-US" sz="1600" dirty="0"/>
              <a:t>Proposed Technology</a:t>
            </a:r>
          </a:p>
          <a:p>
            <a:pPr marL="171450" lvl="1">
              <a:lnSpc>
                <a:spcPts val="1800"/>
              </a:lnSpc>
              <a:spcBef>
                <a:spcPts val="750"/>
              </a:spcBef>
            </a:pPr>
            <a:r>
              <a:rPr lang="en-US" sz="1600" dirty="0"/>
              <a:t>Design Scope and Concept</a:t>
            </a:r>
          </a:p>
          <a:p>
            <a:pPr marL="171450" lvl="1">
              <a:lnSpc>
                <a:spcPts val="1800"/>
              </a:lnSpc>
              <a:spcBef>
                <a:spcPts val="750"/>
              </a:spcBef>
            </a:pPr>
            <a:endParaRPr lang="en-US" sz="1600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1D97684-EBE4-DD0F-79EB-0C2FC7CCB4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90682" y="2392363"/>
            <a:ext cx="3532281" cy="2195512"/>
          </a:xfrm>
        </p:spPr>
        <p:txBody>
          <a:bodyPr/>
          <a:lstStyle/>
          <a:p>
            <a:pPr marL="171450" lvl="1">
              <a:lnSpc>
                <a:spcPts val="1800"/>
              </a:lnSpc>
              <a:spcBef>
                <a:spcPts val="750"/>
              </a:spcBef>
            </a:pPr>
            <a:r>
              <a:rPr lang="en-US" sz="1600" dirty="0"/>
              <a:t>Operation Method</a:t>
            </a:r>
          </a:p>
          <a:p>
            <a:pPr marL="171450" lvl="1">
              <a:lnSpc>
                <a:spcPts val="1800"/>
              </a:lnSpc>
              <a:spcBef>
                <a:spcPts val="750"/>
              </a:spcBef>
            </a:pPr>
            <a:r>
              <a:rPr lang="en-US" sz="1600" dirty="0"/>
              <a:t>Further Possibilities </a:t>
            </a:r>
          </a:p>
          <a:p>
            <a:pPr marL="171450" lvl="1">
              <a:lnSpc>
                <a:spcPts val="1800"/>
              </a:lnSpc>
              <a:spcBef>
                <a:spcPts val="750"/>
              </a:spcBef>
            </a:pPr>
            <a:r>
              <a:rPr lang="en-US" sz="1600" dirty="0"/>
              <a:t>Field Pilot</a:t>
            </a:r>
          </a:p>
          <a:p>
            <a:pPr marL="171450" lvl="1">
              <a:lnSpc>
                <a:spcPts val="1800"/>
              </a:lnSpc>
              <a:spcBef>
                <a:spcPts val="750"/>
              </a:spcBef>
            </a:pPr>
            <a:r>
              <a:rPr lang="en-US" sz="1600" dirty="0"/>
              <a:t>Realized Benefits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962966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188557-E561-BC85-0B04-09E347C9C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826" y="846659"/>
            <a:ext cx="3960812" cy="131447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800" dirty="0" err="1"/>
              <a:t>Introduction</a:t>
            </a:r>
            <a:endParaRPr lang="it-IT" sz="28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666866F-3C7C-FA45-2295-FDFA7FA5B7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0825" y="2392363"/>
            <a:ext cx="3960813" cy="2195512"/>
          </a:xfrm>
        </p:spPr>
        <p:txBody>
          <a:bodyPr/>
          <a:lstStyle/>
          <a:p>
            <a:pPr marL="342900" indent="-342900">
              <a:lnSpc>
                <a:spcPts val="3999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rgbClr val="2E2E2E"/>
                </a:solidFill>
                <a:cs typeface="Arial" panose="020B0604020202020204" pitchFamily="34" charset="0"/>
              </a:rPr>
              <a:t>More than 1800 Gas wells</a:t>
            </a:r>
          </a:p>
          <a:p>
            <a:pPr marL="342900" indent="-342900">
              <a:lnSpc>
                <a:spcPts val="3999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rgbClr val="2E2E2E"/>
                </a:solidFill>
                <a:cs typeface="Arial" panose="020B0604020202020204" pitchFamily="34" charset="0"/>
              </a:rPr>
              <a:t>Repetitive hydraulic failures &amp; Spurious trips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4B4A2F8-6C11-9290-9323-BAC156CDB4E6}"/>
              </a:ext>
            </a:extLst>
          </p:cNvPr>
          <p:cNvSpPr txBox="1">
            <a:spLocks/>
          </p:cNvSpPr>
          <p:nvPr/>
        </p:nvSpPr>
        <p:spPr>
          <a:xfrm>
            <a:off x="6872317" y="4728614"/>
            <a:ext cx="1559540" cy="201461"/>
          </a:xfrm>
          <a:prstGeom prst="rect">
            <a:avLst/>
          </a:prstGeom>
        </p:spPr>
        <p:txBody>
          <a:bodyPr/>
          <a:lstStyle>
            <a:lvl1pPr marL="0" indent="0" algn="r" defTabSz="685800" rtl="0" eaLnBrk="1" latinLnBrk="0" hangingPunct="1">
              <a:lnSpc>
                <a:spcPts val="800"/>
              </a:lnSpc>
              <a:spcBef>
                <a:spcPts val="0"/>
              </a:spcBef>
              <a:buFont typeface="Arial" panose="020B0604020202020204" pitchFamily="34" charset="0"/>
              <a:buNone/>
              <a:defRPr sz="600" b="0" i="0" kern="1200" spc="5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chemeClr val="bg1"/>
                </a:solidFill>
              </a:rPr>
              <a:t>CONFERENCE ORGANIZERS</a:t>
            </a:r>
          </a:p>
        </p:txBody>
      </p:sp>
      <p:pic>
        <p:nvPicPr>
          <p:cNvPr id="10" name="Immagine 9" descr="Immagine che contiene testo, Carattere, Elementi grafici, grafica&#10;&#10;Descrizione generata automaticamente">
            <a:extLst>
              <a:ext uri="{FF2B5EF4-FFF2-40B4-BE49-F238E27FC236}">
                <a16:creationId xmlns:a16="http://schemas.microsoft.com/office/drawing/2014/main" id="{141324B9-C9D9-2F4A-52C4-053133BD1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0566" y="4657725"/>
            <a:ext cx="523874" cy="523874"/>
          </a:xfrm>
          <a:prstGeom prst="rect">
            <a:avLst/>
          </a:prstGeom>
        </p:spPr>
      </p:pic>
      <p:sp>
        <p:nvSpPr>
          <p:cNvPr id="5" name="Bildplatzhalter 4">
            <a:extLst>
              <a:ext uri="{FF2B5EF4-FFF2-40B4-BE49-F238E27FC236}">
                <a16:creationId xmlns:a16="http://schemas.microsoft.com/office/drawing/2014/main" id="{BA49D1F8-9840-8BBD-86E3-ACBC788A15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2B265582-27B5-98D9-783C-E08E84DB1B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12" t="39660" r="42351" b="33609"/>
          <a:stretch/>
        </p:blipFill>
        <p:spPr>
          <a:xfrm>
            <a:off x="5254389" y="74395"/>
            <a:ext cx="3774132" cy="49684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747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rafik 110">
            <a:extLst>
              <a:ext uri="{FF2B5EF4-FFF2-40B4-BE49-F238E27FC236}">
                <a16:creationId xmlns:a16="http://schemas.microsoft.com/office/drawing/2014/main" id="{7631CF23-D308-8DE9-D564-2685CB9E8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580" y="870615"/>
            <a:ext cx="6709590" cy="3717260"/>
          </a:xfrm>
          <a:prstGeom prst="rect">
            <a:avLst/>
          </a:prstGeom>
        </p:spPr>
      </p:pic>
      <p:sp>
        <p:nvSpPr>
          <p:cNvPr id="112" name="Titolo 1">
            <a:extLst>
              <a:ext uri="{FF2B5EF4-FFF2-40B4-BE49-F238E27FC236}">
                <a16:creationId xmlns:a16="http://schemas.microsoft.com/office/drawing/2014/main" id="{268820F1-C0CD-27E0-4FC8-FFC672D673A4}"/>
              </a:ext>
            </a:extLst>
          </p:cNvPr>
          <p:cNvSpPr txBox="1">
            <a:spLocks/>
          </p:cNvSpPr>
          <p:nvPr/>
        </p:nvSpPr>
        <p:spPr>
          <a:xfrm>
            <a:off x="154034" y="762870"/>
            <a:ext cx="4805670" cy="131447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it-IT" sz="2800" dirty="0"/>
              <a:t>Brief Background</a:t>
            </a:r>
          </a:p>
        </p:txBody>
      </p:sp>
    </p:spTree>
    <p:extLst>
      <p:ext uri="{BB962C8B-B14F-4D97-AF65-F5344CB8AC3E}">
        <p14:creationId xmlns:p14="http://schemas.microsoft.com/office/powerpoint/2010/main" val="3881551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B2E829-57CE-E952-2D7B-A467848CA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itolo 1">
            <a:extLst>
              <a:ext uri="{FF2B5EF4-FFF2-40B4-BE49-F238E27FC236}">
                <a16:creationId xmlns:a16="http://schemas.microsoft.com/office/drawing/2014/main" id="{58687DAD-26F5-EFCB-029B-E402BC149D13}"/>
              </a:ext>
            </a:extLst>
          </p:cNvPr>
          <p:cNvSpPr txBox="1">
            <a:spLocks/>
          </p:cNvSpPr>
          <p:nvPr/>
        </p:nvSpPr>
        <p:spPr>
          <a:xfrm>
            <a:off x="250825" y="791726"/>
            <a:ext cx="6705600" cy="131447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it-IT" sz="2800" dirty="0" err="1"/>
              <a:t>Replace</a:t>
            </a:r>
            <a:r>
              <a:rPr lang="it-IT" sz="2800" dirty="0"/>
              <a:t> </a:t>
            </a:r>
            <a:r>
              <a:rPr lang="it-IT" sz="2800" dirty="0" err="1"/>
              <a:t>Hydraulic</a:t>
            </a:r>
            <a:r>
              <a:rPr lang="it-IT" sz="2800" dirty="0"/>
              <a:t> System</a:t>
            </a:r>
          </a:p>
        </p:txBody>
      </p:sp>
      <p:pic>
        <p:nvPicPr>
          <p:cNvPr id="111" name="Picture 3">
            <a:extLst>
              <a:ext uri="{FF2B5EF4-FFF2-40B4-BE49-F238E27FC236}">
                <a16:creationId xmlns:a16="http://schemas.microsoft.com/office/drawing/2014/main" id="{10876A0D-A2E8-D07E-EFF7-DCA1DCA7F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3466" y="842963"/>
            <a:ext cx="2829446" cy="3637151"/>
          </a:xfrm>
          <a:prstGeom prst="rect">
            <a:avLst/>
          </a:prstGeom>
        </p:spPr>
      </p:pic>
      <p:sp>
        <p:nvSpPr>
          <p:cNvPr id="381" name="Segnaposto contenuto 2">
            <a:extLst>
              <a:ext uri="{FF2B5EF4-FFF2-40B4-BE49-F238E27FC236}">
                <a16:creationId xmlns:a16="http://schemas.microsoft.com/office/drawing/2014/main" id="{D1A252A9-7E3D-69C5-2D22-B2A0C32553B5}"/>
              </a:ext>
            </a:extLst>
          </p:cNvPr>
          <p:cNvSpPr txBox="1">
            <a:spLocks/>
          </p:cNvSpPr>
          <p:nvPr/>
        </p:nvSpPr>
        <p:spPr>
          <a:xfrm>
            <a:off x="276225" y="1448963"/>
            <a:ext cx="5070475" cy="219551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600" dirty="0">
                <a:solidFill>
                  <a:srgbClr val="2E2E2E"/>
                </a:solidFill>
                <a:cs typeface="Arial" panose="020B0604020202020204" pitchFamily="34" charset="0"/>
              </a:rPr>
              <a:t>Hydraulic Power Units &amp; Actuators</a:t>
            </a:r>
          </a:p>
          <a:p>
            <a:r>
              <a:rPr lang="en-US" sz="1600" dirty="0">
                <a:solidFill>
                  <a:srgbClr val="2E2E2E"/>
                </a:solidFill>
                <a:cs typeface="Arial" panose="020B0604020202020204" pitchFamily="34" charset="0"/>
              </a:rPr>
              <a:t>Reduce OPEX</a:t>
            </a:r>
          </a:p>
          <a:p>
            <a:pPr lvl="1"/>
            <a:r>
              <a:rPr lang="en-US" sz="1600" dirty="0">
                <a:solidFill>
                  <a:srgbClr val="2E2E2E"/>
                </a:solidFill>
                <a:cs typeface="Arial" panose="020B0604020202020204" pitchFamily="34" charset="0"/>
              </a:rPr>
              <a:t>Contamination</a:t>
            </a:r>
          </a:p>
          <a:p>
            <a:pPr lvl="1"/>
            <a:r>
              <a:rPr lang="en-US" sz="1600" dirty="0">
                <a:solidFill>
                  <a:srgbClr val="2E2E2E"/>
                </a:solidFill>
                <a:cs typeface="Arial" panose="020B0604020202020204" pitchFamily="34" charset="0"/>
              </a:rPr>
              <a:t>Leaks</a:t>
            </a:r>
          </a:p>
          <a:p>
            <a:pPr lvl="1"/>
            <a:r>
              <a:rPr lang="en-US" sz="1600" dirty="0">
                <a:solidFill>
                  <a:srgbClr val="2E2E2E"/>
                </a:solidFill>
                <a:cs typeface="Arial" panose="020B0604020202020204" pitchFamily="34" charset="0"/>
              </a:rPr>
              <a:t>Refills</a:t>
            </a:r>
          </a:p>
          <a:p>
            <a:pPr lvl="1"/>
            <a:r>
              <a:rPr lang="en-US" sz="1600" dirty="0">
                <a:solidFill>
                  <a:srgbClr val="2E2E2E"/>
                </a:solidFill>
                <a:cs typeface="Arial" panose="020B0604020202020204" pitchFamily="34" charset="0"/>
              </a:rPr>
              <a:t>Alarms</a:t>
            </a:r>
          </a:p>
          <a:p>
            <a:pPr lvl="1"/>
            <a:r>
              <a:rPr lang="en-US" sz="1600" dirty="0">
                <a:solidFill>
                  <a:srgbClr val="2E2E2E"/>
                </a:solidFill>
                <a:cs typeface="Arial" panose="020B0604020202020204" pitchFamily="34" charset="0"/>
              </a:rPr>
              <a:t>Human errors</a:t>
            </a:r>
          </a:p>
          <a:p>
            <a:r>
              <a:rPr lang="en-US" sz="1600" dirty="0">
                <a:solidFill>
                  <a:srgbClr val="2E2E2E"/>
                </a:solidFill>
                <a:cs typeface="Arial" panose="020B0604020202020204" pitchFamily="34" charset="0"/>
              </a:rPr>
              <a:t>Increase Reliability</a:t>
            </a:r>
          </a:p>
          <a:p>
            <a:r>
              <a:rPr lang="en-US" sz="1600" dirty="0">
                <a:solidFill>
                  <a:srgbClr val="2E2E2E"/>
                </a:solidFill>
                <a:cs typeface="Arial" panose="020B0604020202020204" pitchFamily="34" charset="0"/>
              </a:rPr>
              <a:t>Maintain Safety</a:t>
            </a:r>
          </a:p>
          <a:p>
            <a:r>
              <a:rPr lang="en-US" sz="1600" dirty="0">
                <a:solidFill>
                  <a:srgbClr val="2E2E2E"/>
                </a:solidFill>
                <a:cs typeface="Arial" panose="020B0604020202020204" pitchFamily="34" charset="0"/>
              </a:rPr>
              <a:t>Increase Operational Efficiency</a:t>
            </a:r>
          </a:p>
          <a:p>
            <a:pPr marL="171450" lvl="1">
              <a:lnSpc>
                <a:spcPts val="1800"/>
              </a:lnSpc>
              <a:spcBef>
                <a:spcPts val="750"/>
              </a:spcBef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9898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649AD-D94B-C694-696C-12E75A36B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itolo 1">
            <a:extLst>
              <a:ext uri="{FF2B5EF4-FFF2-40B4-BE49-F238E27FC236}">
                <a16:creationId xmlns:a16="http://schemas.microsoft.com/office/drawing/2014/main" id="{58CEB485-F1E2-735B-168F-4E925DF20652}"/>
              </a:ext>
            </a:extLst>
          </p:cNvPr>
          <p:cNvSpPr txBox="1">
            <a:spLocks/>
          </p:cNvSpPr>
          <p:nvPr/>
        </p:nvSpPr>
        <p:spPr>
          <a:xfrm>
            <a:off x="205474" y="771216"/>
            <a:ext cx="5856547" cy="131447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it-IT" sz="2800" dirty="0" err="1"/>
              <a:t>Proposed</a:t>
            </a:r>
            <a:r>
              <a:rPr lang="it-IT" sz="2800" dirty="0"/>
              <a:t> Technology</a:t>
            </a:r>
          </a:p>
        </p:txBody>
      </p:sp>
      <p:pic>
        <p:nvPicPr>
          <p:cNvPr id="11" name="Picture 34">
            <a:extLst>
              <a:ext uri="{FF2B5EF4-FFF2-40B4-BE49-F238E27FC236}">
                <a16:creationId xmlns:a16="http://schemas.microsoft.com/office/drawing/2014/main" id="{DE166915-6610-B40A-2BCD-AF0682307681}"/>
              </a:ext>
            </a:extLst>
          </p:cNvPr>
          <p:cNvPicPr/>
          <p:nvPr/>
        </p:nvPicPr>
        <p:blipFill rotWithShape="1">
          <a:blip r:embed="rId2"/>
          <a:srcRect l="35283" t="30892" r="20202" b="4791"/>
          <a:stretch/>
        </p:blipFill>
        <p:spPr>
          <a:xfrm>
            <a:off x="877153" y="1435526"/>
            <a:ext cx="2563353" cy="2648232"/>
          </a:xfrm>
          <a:prstGeom prst="rect">
            <a:avLst/>
          </a:prstGeom>
        </p:spPr>
      </p:pic>
      <p:sp>
        <p:nvSpPr>
          <p:cNvPr id="13" name="Rectangle 35">
            <a:extLst>
              <a:ext uri="{FF2B5EF4-FFF2-40B4-BE49-F238E27FC236}">
                <a16:creationId xmlns:a16="http://schemas.microsoft.com/office/drawing/2014/main" id="{0331EE21-3E7F-6612-8E30-BED502899B7C}"/>
              </a:ext>
            </a:extLst>
          </p:cNvPr>
          <p:cNvSpPr/>
          <p:nvPr/>
        </p:nvSpPr>
        <p:spPr>
          <a:xfrm>
            <a:off x="1987237" y="1328658"/>
            <a:ext cx="1514523" cy="28619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7">
            <a:extLst>
              <a:ext uri="{FF2B5EF4-FFF2-40B4-BE49-F238E27FC236}">
                <a16:creationId xmlns:a16="http://schemas.microsoft.com/office/drawing/2014/main" id="{6E180F62-9AC6-5139-4FA3-9E3ACCFD4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2094" y="3006779"/>
            <a:ext cx="1292426" cy="1566691"/>
          </a:xfrm>
          <a:prstGeom prst="rect">
            <a:avLst/>
          </a:prstGeom>
        </p:spPr>
      </p:pic>
      <p:grpSp>
        <p:nvGrpSpPr>
          <p:cNvPr id="15" name="Group 39">
            <a:extLst>
              <a:ext uri="{FF2B5EF4-FFF2-40B4-BE49-F238E27FC236}">
                <a16:creationId xmlns:a16="http://schemas.microsoft.com/office/drawing/2014/main" id="{0931EEC4-B78D-12F5-87A3-5044B4F2C7D5}"/>
              </a:ext>
            </a:extLst>
          </p:cNvPr>
          <p:cNvGrpSpPr/>
          <p:nvPr/>
        </p:nvGrpSpPr>
        <p:grpSpPr>
          <a:xfrm>
            <a:off x="2974384" y="1390795"/>
            <a:ext cx="1452446" cy="2280044"/>
            <a:chOff x="8754061" y="522599"/>
            <a:chExt cx="2856072" cy="4953738"/>
          </a:xfrm>
        </p:grpSpPr>
        <p:sp>
          <p:nvSpPr>
            <p:cNvPr id="16" name="Rectangle 40">
              <a:extLst>
                <a:ext uri="{FF2B5EF4-FFF2-40B4-BE49-F238E27FC236}">
                  <a16:creationId xmlns:a16="http://schemas.microsoft.com/office/drawing/2014/main" id="{84599F2E-B16D-688F-2E8A-60006D4A8BDD}"/>
                </a:ext>
              </a:extLst>
            </p:cNvPr>
            <p:cNvSpPr/>
            <p:nvPr/>
          </p:nvSpPr>
          <p:spPr>
            <a:xfrm>
              <a:off x="10641115" y="522599"/>
              <a:ext cx="969018" cy="43789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41">
              <a:extLst>
                <a:ext uri="{FF2B5EF4-FFF2-40B4-BE49-F238E27FC236}">
                  <a16:creationId xmlns:a16="http://schemas.microsoft.com/office/drawing/2014/main" id="{3538CD91-C35B-D922-0840-B4C08828F8E9}"/>
                </a:ext>
              </a:extLst>
            </p:cNvPr>
            <p:cNvSpPr/>
            <p:nvPr/>
          </p:nvSpPr>
          <p:spPr>
            <a:xfrm>
              <a:off x="8754061" y="2090250"/>
              <a:ext cx="969018" cy="27098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42">
              <a:extLst>
                <a:ext uri="{FF2B5EF4-FFF2-40B4-BE49-F238E27FC236}">
                  <a16:creationId xmlns:a16="http://schemas.microsoft.com/office/drawing/2014/main" id="{1806FEF8-2338-2D36-8E70-3FB0AE1E39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622" t="4126"/>
            <a:stretch/>
          </p:blipFill>
          <p:spPr>
            <a:xfrm rot="16200000">
              <a:off x="9165707" y="3975669"/>
              <a:ext cx="1961558" cy="1039777"/>
            </a:xfrm>
            <a:prstGeom prst="rect">
              <a:avLst/>
            </a:prstGeom>
          </p:spPr>
        </p:pic>
      </p:grpSp>
      <p:grpSp>
        <p:nvGrpSpPr>
          <p:cNvPr id="19" name="Group 8">
            <a:extLst>
              <a:ext uri="{FF2B5EF4-FFF2-40B4-BE49-F238E27FC236}">
                <a16:creationId xmlns:a16="http://schemas.microsoft.com/office/drawing/2014/main" id="{CEAC5A46-164A-93A1-A584-0411DE33072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777837" y="1227653"/>
            <a:ext cx="1228490" cy="1639975"/>
            <a:chOff x="5326" y="478"/>
            <a:chExt cx="1442" cy="1925"/>
          </a:xfrm>
        </p:grpSpPr>
        <p:sp>
          <p:nvSpPr>
            <p:cNvPr id="20" name="AutoShape 7">
              <a:extLst>
                <a:ext uri="{FF2B5EF4-FFF2-40B4-BE49-F238E27FC236}">
                  <a16:creationId xmlns:a16="http://schemas.microsoft.com/office/drawing/2014/main" id="{60F85E87-83F9-129E-CC2A-844805C2D69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326" y="478"/>
              <a:ext cx="1440" cy="1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1" name="Picture 9">
              <a:extLst>
                <a:ext uri="{FF2B5EF4-FFF2-40B4-BE49-F238E27FC236}">
                  <a16:creationId xmlns:a16="http://schemas.microsoft.com/office/drawing/2014/main" id="{5EECEAD8-428B-F1C7-5134-30BEAA1EAC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258" b="95865" l="2759" r="92069">
                          <a14:foregroundMark x1="67241" y1="82206" x2="65690" y2="97494"/>
                          <a14:foregroundMark x1="65690" y1="97494" x2="95690" y2="98997"/>
                          <a14:foregroundMark x1="95690" y1="98997" x2="85000" y2="17544"/>
                          <a14:foregroundMark x1="85000" y1="17544" x2="71034" y2="4511"/>
                          <a14:foregroundMark x1="71034" y1="4511" x2="53966" y2="15288"/>
                          <a14:foregroundMark x1="53966" y1="15288" x2="34828" y2="21679"/>
                          <a14:foregroundMark x1="34828" y1="21679" x2="14138" y2="15414"/>
                          <a14:foregroundMark x1="14138" y1="15414" x2="3103" y2="28446"/>
                          <a14:foregroundMark x1="3103" y1="28446" x2="32931" y2="32206"/>
                          <a14:foregroundMark x1="32931" y1="32206" x2="57759" y2="29950"/>
                          <a14:foregroundMark x1="57759" y1="29950" x2="69483" y2="43609"/>
                          <a14:foregroundMark x1="69483" y1="43609" x2="60172" y2="75564"/>
                          <a14:foregroundMark x1="60172" y1="75564" x2="62931" y2="86717"/>
                          <a14:foregroundMark x1="88793" y1="75689" x2="88793" y2="64160"/>
                          <a14:foregroundMark x1="81724" y1="56266" x2="82759" y2="44987"/>
                          <a14:foregroundMark x1="83276" y1="55514" x2="84138" y2="47368"/>
                          <a14:foregroundMark x1="92069" y1="49373" x2="92069" y2="43985"/>
                          <a14:foregroundMark x1="59655" y1="31328" x2="55862" y2="33333"/>
                          <a14:foregroundMark x1="62586" y1="30326" x2="62586" y2="30326"/>
                          <a14:foregroundMark x1="70517" y1="22431" x2="70517" y2="22431"/>
                          <a14:foregroundMark x1="80862" y1="83584" x2="80862" y2="83584"/>
                          <a14:foregroundMark x1="84655" y1="83960" x2="84655" y2="83960"/>
                          <a14:foregroundMark x1="86552" y1="86967" x2="86552" y2="86967"/>
                          <a14:foregroundMark x1="89310" y1="82957" x2="89310" y2="82957"/>
                          <a14:foregroundMark x1="78103" y1="91103" x2="78103" y2="91103"/>
                          <a14:foregroundMark x1="82241" y1="94486" x2="82241" y2="94486"/>
                          <a14:foregroundMark x1="86034" y1="95489" x2="86034" y2="95489"/>
                          <a14:foregroundMark x1="67241" y1="95865" x2="67241" y2="95865"/>
                          <a14:foregroundMark x1="73793" y1="28571" x2="73793" y2="28571"/>
                          <a14:foregroundMark x1="66207" y1="3258" x2="66207" y2="3258"/>
                          <a14:foregroundMark x1="75690" y1="5013" x2="75690" y2="5013"/>
                          <a14:foregroundMark x1="73276" y1="4010" x2="73276" y2="40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2922"/>
            <a:stretch/>
          </p:blipFill>
          <p:spPr bwMode="auto">
            <a:xfrm>
              <a:off x="5326" y="478"/>
              <a:ext cx="1442" cy="1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" name="TextBox 11">
            <a:extLst>
              <a:ext uri="{FF2B5EF4-FFF2-40B4-BE49-F238E27FC236}">
                <a16:creationId xmlns:a16="http://schemas.microsoft.com/office/drawing/2014/main" id="{BB3D98D0-8F15-2EF8-EEF8-2A2B85BAE9E8}"/>
              </a:ext>
            </a:extLst>
          </p:cNvPr>
          <p:cNvSpPr txBox="1"/>
          <p:nvPr/>
        </p:nvSpPr>
        <p:spPr>
          <a:xfrm>
            <a:off x="4931397" y="1700310"/>
            <a:ext cx="4007129" cy="2007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3200"/>
              </a:lnSpc>
              <a:buFont typeface="+mj-lt"/>
              <a:buAutoNum type="arabicParenBoth"/>
            </a:pPr>
            <a:r>
              <a:rPr lang="en-US" dirty="0">
                <a:solidFill>
                  <a:srgbClr val="2E2E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Corporate Technical Challenge</a:t>
            </a:r>
          </a:p>
          <a:p>
            <a:pPr marL="342900" indent="-342900">
              <a:lnSpc>
                <a:spcPts val="3200"/>
              </a:lnSpc>
              <a:buFont typeface="+mj-lt"/>
              <a:buAutoNum type="arabicParenBoth"/>
            </a:pPr>
            <a:endParaRPr lang="en-US" dirty="0">
              <a:solidFill>
                <a:srgbClr val="2E2E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ts val="3200"/>
              </a:lnSpc>
              <a:buFont typeface="+mj-lt"/>
              <a:buAutoNum type="arabicParenBoth"/>
            </a:pPr>
            <a:r>
              <a:rPr lang="en-US" dirty="0">
                <a:solidFill>
                  <a:srgbClr val="2E2E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Linear Electric Fail-Safe Actuator</a:t>
            </a:r>
          </a:p>
          <a:p>
            <a:pPr marL="342900" indent="-342900">
              <a:lnSpc>
                <a:spcPts val="3200"/>
              </a:lnSpc>
              <a:buFont typeface="+mj-lt"/>
              <a:buAutoNum type="arabicParenBoth"/>
            </a:pPr>
            <a:endParaRPr lang="en-US" dirty="0">
              <a:solidFill>
                <a:srgbClr val="2E2E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ts val="3200"/>
              </a:lnSpc>
              <a:buFont typeface="+mj-lt"/>
              <a:buAutoNum type="arabicParenBoth"/>
            </a:pPr>
            <a:r>
              <a:rPr lang="en-US" dirty="0">
                <a:solidFill>
                  <a:srgbClr val="2E2E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Company in the World</a:t>
            </a:r>
          </a:p>
        </p:txBody>
      </p:sp>
    </p:spTree>
    <p:extLst>
      <p:ext uri="{BB962C8B-B14F-4D97-AF65-F5344CB8AC3E}">
        <p14:creationId xmlns:p14="http://schemas.microsoft.com/office/powerpoint/2010/main" val="1967283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1">
            <a:extLst>
              <a:ext uri="{FF2B5EF4-FFF2-40B4-BE49-F238E27FC236}">
                <a16:creationId xmlns:a16="http://schemas.microsoft.com/office/drawing/2014/main" id="{7A7D7BA7-D8AF-2650-81A9-F4B3E6F60230}"/>
              </a:ext>
            </a:extLst>
          </p:cNvPr>
          <p:cNvSpPr txBox="1">
            <a:spLocks/>
          </p:cNvSpPr>
          <p:nvPr/>
        </p:nvSpPr>
        <p:spPr>
          <a:xfrm>
            <a:off x="202400" y="793995"/>
            <a:ext cx="6976821" cy="131447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/>
              <a:t>DESIGN CONCEPT</a:t>
            </a:r>
          </a:p>
          <a:p>
            <a:r>
              <a:rPr lang="it-IT" sz="2800" dirty="0" err="1"/>
              <a:t>Replace</a:t>
            </a:r>
            <a:r>
              <a:rPr lang="it-IT" sz="2800" dirty="0"/>
              <a:t> </a:t>
            </a:r>
            <a:r>
              <a:rPr lang="it-IT" sz="2800" dirty="0" err="1"/>
              <a:t>Hydraulic</a:t>
            </a:r>
            <a:r>
              <a:rPr lang="it-IT" sz="2800" dirty="0"/>
              <a:t> with Electric</a:t>
            </a:r>
          </a:p>
        </p:txBody>
      </p:sp>
      <p:pic>
        <p:nvPicPr>
          <p:cNvPr id="30" name="Grafik 16">
            <a:extLst>
              <a:ext uri="{FF2B5EF4-FFF2-40B4-BE49-F238E27FC236}">
                <a16:creationId xmlns:a16="http://schemas.microsoft.com/office/drawing/2014/main" id="{9AF4AC73-4843-2E5D-6D06-E28046D79A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9" t="5856" r="48958" b="8100"/>
          <a:stretch/>
        </p:blipFill>
        <p:spPr>
          <a:xfrm>
            <a:off x="5251285" y="1206569"/>
            <a:ext cx="2483989" cy="3421062"/>
          </a:xfrm>
          <a:prstGeom prst="rect">
            <a:avLst/>
          </a:prstGeom>
        </p:spPr>
      </p:pic>
      <p:sp>
        <p:nvSpPr>
          <p:cNvPr id="32" name="Segnaposto contenuto 2">
            <a:extLst>
              <a:ext uri="{FF2B5EF4-FFF2-40B4-BE49-F238E27FC236}">
                <a16:creationId xmlns:a16="http://schemas.microsoft.com/office/drawing/2014/main" id="{52FCCDB2-DDD2-7633-E793-33A2E464BAEB}"/>
              </a:ext>
            </a:extLst>
          </p:cNvPr>
          <p:cNvSpPr txBox="1">
            <a:spLocks/>
          </p:cNvSpPr>
          <p:nvPr/>
        </p:nvSpPr>
        <p:spPr>
          <a:xfrm>
            <a:off x="180810" y="1663648"/>
            <a:ext cx="5070475" cy="219551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2E2E2E"/>
                </a:solidFill>
                <a:cs typeface="Arial" panose="020B0604020202020204" pitchFamily="34" charset="0"/>
              </a:rPr>
              <a:t>Electric motor to open valve</a:t>
            </a:r>
          </a:p>
          <a:p>
            <a:r>
              <a:rPr lang="en-US" sz="1600" dirty="0">
                <a:solidFill>
                  <a:srgbClr val="2E2E2E"/>
                </a:solidFill>
                <a:cs typeface="Arial" panose="020B0604020202020204" pitchFamily="34" charset="0"/>
              </a:rPr>
              <a:t>Mechanical spring-fail-safe to meet safety</a:t>
            </a:r>
          </a:p>
          <a:p>
            <a:r>
              <a:rPr lang="en-US" sz="1600" dirty="0">
                <a:solidFill>
                  <a:srgbClr val="2E2E2E"/>
                </a:solidFill>
                <a:cs typeface="Arial" panose="020B0604020202020204" pitchFamily="34" charset="0"/>
              </a:rPr>
              <a:t>Brake to maintain valve open</a:t>
            </a:r>
          </a:p>
          <a:p>
            <a:r>
              <a:rPr lang="en-US" sz="1600" dirty="0">
                <a:solidFill>
                  <a:srgbClr val="2E2E2E"/>
                </a:solidFill>
                <a:cs typeface="Arial" panose="020B0604020202020204" pitchFamily="34" charset="0"/>
              </a:rPr>
              <a:t>Modular design</a:t>
            </a:r>
          </a:p>
          <a:p>
            <a:r>
              <a:rPr lang="en-US" sz="1600" dirty="0">
                <a:solidFill>
                  <a:srgbClr val="2E2E2E"/>
                </a:solidFill>
                <a:cs typeface="Arial" panose="020B0604020202020204" pitchFamily="34" charset="0"/>
              </a:rPr>
              <a:t>Open against 10,000 psi</a:t>
            </a:r>
          </a:p>
          <a:p>
            <a:r>
              <a:rPr lang="en-US" sz="1600" dirty="0">
                <a:solidFill>
                  <a:srgbClr val="2E2E2E"/>
                </a:solidFill>
                <a:cs typeface="Arial" panose="020B0604020202020204" pitchFamily="34" charset="0"/>
              </a:rPr>
              <a:t>Close w/o pressure assistance</a:t>
            </a:r>
          </a:p>
          <a:p>
            <a:r>
              <a:rPr lang="en-US" sz="1600" dirty="0">
                <a:solidFill>
                  <a:srgbClr val="2E2E2E"/>
                </a:solidFill>
                <a:cs typeface="Arial" panose="020B0604020202020204" pitchFamily="34" charset="0"/>
              </a:rPr>
              <a:t>IEC Ex d electrical area classification</a:t>
            </a:r>
          </a:p>
          <a:p>
            <a:r>
              <a:rPr lang="en-US" sz="1600" dirty="0">
                <a:solidFill>
                  <a:srgbClr val="2E2E2E"/>
                </a:solidFill>
                <a:cs typeface="Arial" panose="020B0604020202020204" pitchFamily="34" charset="0"/>
              </a:rPr>
              <a:t>High temperature rating</a:t>
            </a:r>
          </a:p>
          <a:p>
            <a:pPr marL="171450" lvl="1">
              <a:lnSpc>
                <a:spcPts val="1800"/>
              </a:lnSpc>
              <a:spcBef>
                <a:spcPts val="750"/>
              </a:spcBef>
            </a:pPr>
            <a:endParaRPr lang="en-US" sz="1600" dirty="0"/>
          </a:p>
        </p:txBody>
      </p:sp>
      <p:sp>
        <p:nvSpPr>
          <p:cNvPr id="33" name="Inhaltsplatzhalter 10">
            <a:extLst>
              <a:ext uri="{FF2B5EF4-FFF2-40B4-BE49-F238E27FC236}">
                <a16:creationId xmlns:a16="http://schemas.microsoft.com/office/drawing/2014/main" id="{980AF95C-CFD4-84A1-0017-3075BC86D9E8}"/>
              </a:ext>
            </a:extLst>
          </p:cNvPr>
          <p:cNvSpPr txBox="1">
            <a:spLocks/>
          </p:cNvSpPr>
          <p:nvPr/>
        </p:nvSpPr>
        <p:spPr>
          <a:xfrm>
            <a:off x="5131878" y="1324756"/>
            <a:ext cx="1535588" cy="384721"/>
          </a:xfrm>
          <a:prstGeom prst="rect">
            <a:avLst/>
          </a:prstGeom>
          <a:noFill/>
        </p:spPr>
        <p:txBody>
          <a:bodyPr vert="horz" wrap="square" lIns="137160" tIns="68580" rIns="137160" bIns="68580" rtlCol="0">
            <a:spAutoFit/>
          </a:bodyPr>
          <a:lstStyle>
            <a:lvl1pPr marL="230188" indent="-230188" algn="l" defTabSz="457200" rtl="0" eaLnBrk="1" latinLnBrk="0" hangingPunct="1">
              <a:spcBef>
                <a:spcPts val="6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223838" algn="l" defTabSz="457200" rtl="0" eaLnBrk="1" latinLnBrk="0" hangingPunct="1">
              <a:spcBef>
                <a:spcPts val="6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213" indent="-230188" algn="l" defTabSz="457200" rtl="0" eaLnBrk="1" latinLnBrk="0" hangingPunct="1">
              <a:spcBef>
                <a:spcPts val="6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30188" algn="l" defTabSz="457200" rtl="0" eaLnBrk="1" latinLnBrk="0" hangingPunct="1">
              <a:spcBef>
                <a:spcPts val="6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457200" rtl="0" eaLnBrk="1" latinLnBrk="0" hangingPunct="1">
              <a:spcBef>
                <a:spcPts val="6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Electric Motor</a:t>
            </a:r>
          </a:p>
        </p:txBody>
      </p:sp>
      <p:sp>
        <p:nvSpPr>
          <p:cNvPr id="34" name="Inhaltsplatzhalter 10">
            <a:extLst>
              <a:ext uri="{FF2B5EF4-FFF2-40B4-BE49-F238E27FC236}">
                <a16:creationId xmlns:a16="http://schemas.microsoft.com/office/drawing/2014/main" id="{95E49154-E254-6CAA-6008-5071F34DAE27}"/>
              </a:ext>
            </a:extLst>
          </p:cNvPr>
          <p:cNvSpPr txBox="1">
            <a:spLocks/>
          </p:cNvSpPr>
          <p:nvPr/>
        </p:nvSpPr>
        <p:spPr>
          <a:xfrm>
            <a:off x="4957691" y="2500495"/>
            <a:ext cx="1535588" cy="384721"/>
          </a:xfrm>
          <a:prstGeom prst="rect">
            <a:avLst/>
          </a:prstGeom>
          <a:noFill/>
        </p:spPr>
        <p:txBody>
          <a:bodyPr vert="horz" wrap="square" lIns="137160" tIns="68580" rIns="137160" bIns="68580" rtlCol="0">
            <a:spAutoFit/>
          </a:bodyPr>
          <a:lstStyle>
            <a:lvl1pPr marL="230188" indent="-230188" algn="l" defTabSz="457200" rtl="0" eaLnBrk="1" latinLnBrk="0" hangingPunct="1">
              <a:spcBef>
                <a:spcPts val="6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223838" algn="l" defTabSz="457200" rtl="0" eaLnBrk="1" latinLnBrk="0" hangingPunct="1">
              <a:spcBef>
                <a:spcPts val="6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213" indent="-230188" algn="l" defTabSz="457200" rtl="0" eaLnBrk="1" latinLnBrk="0" hangingPunct="1">
              <a:spcBef>
                <a:spcPts val="6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30188" algn="l" defTabSz="457200" rtl="0" eaLnBrk="1" latinLnBrk="0" hangingPunct="1">
              <a:spcBef>
                <a:spcPts val="6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457200" rtl="0" eaLnBrk="1" latinLnBrk="0" hangingPunct="1">
              <a:spcBef>
                <a:spcPts val="6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Brake unit</a:t>
            </a:r>
          </a:p>
        </p:txBody>
      </p:sp>
      <p:sp>
        <p:nvSpPr>
          <p:cNvPr id="35" name="Inhaltsplatzhalter 10">
            <a:extLst>
              <a:ext uri="{FF2B5EF4-FFF2-40B4-BE49-F238E27FC236}">
                <a16:creationId xmlns:a16="http://schemas.microsoft.com/office/drawing/2014/main" id="{5FB51528-4B3D-4113-D1D5-E91F8247BDF1}"/>
              </a:ext>
            </a:extLst>
          </p:cNvPr>
          <p:cNvSpPr txBox="1">
            <a:spLocks/>
          </p:cNvSpPr>
          <p:nvPr/>
        </p:nvSpPr>
        <p:spPr>
          <a:xfrm>
            <a:off x="5251285" y="4053992"/>
            <a:ext cx="1535588" cy="630942"/>
          </a:xfrm>
          <a:prstGeom prst="rect">
            <a:avLst/>
          </a:prstGeom>
          <a:noFill/>
        </p:spPr>
        <p:txBody>
          <a:bodyPr vert="horz" wrap="square" lIns="137160" tIns="68580" rIns="137160" bIns="68580" rtlCol="0">
            <a:spAutoFit/>
          </a:bodyPr>
          <a:lstStyle>
            <a:lvl1pPr marL="230188" indent="-230188" algn="l" defTabSz="457200" rtl="0" eaLnBrk="1" latinLnBrk="0" hangingPunct="1">
              <a:spcBef>
                <a:spcPts val="6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223838" algn="l" defTabSz="457200" rtl="0" eaLnBrk="1" latinLnBrk="0" hangingPunct="1">
              <a:spcBef>
                <a:spcPts val="6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213" indent="-230188" algn="l" defTabSz="457200" rtl="0" eaLnBrk="1" latinLnBrk="0" hangingPunct="1">
              <a:spcBef>
                <a:spcPts val="6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30188" algn="l" defTabSz="457200" rtl="0" eaLnBrk="1" latinLnBrk="0" hangingPunct="1">
              <a:spcBef>
                <a:spcPts val="6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457200" rtl="0" eaLnBrk="1" latinLnBrk="0" hangingPunct="1">
              <a:spcBef>
                <a:spcPts val="6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Valve connection</a:t>
            </a:r>
          </a:p>
        </p:txBody>
      </p:sp>
      <p:sp>
        <p:nvSpPr>
          <p:cNvPr id="36" name="Inhaltsplatzhalter 10">
            <a:extLst>
              <a:ext uri="{FF2B5EF4-FFF2-40B4-BE49-F238E27FC236}">
                <a16:creationId xmlns:a16="http://schemas.microsoft.com/office/drawing/2014/main" id="{E5B245A2-3557-094E-AF37-9CF79A6B950D}"/>
              </a:ext>
            </a:extLst>
          </p:cNvPr>
          <p:cNvSpPr txBox="1">
            <a:spLocks/>
          </p:cNvSpPr>
          <p:nvPr/>
        </p:nvSpPr>
        <p:spPr>
          <a:xfrm>
            <a:off x="7179221" y="1139359"/>
            <a:ext cx="1535588" cy="384721"/>
          </a:xfrm>
          <a:prstGeom prst="rect">
            <a:avLst/>
          </a:prstGeom>
          <a:noFill/>
        </p:spPr>
        <p:txBody>
          <a:bodyPr vert="horz" wrap="square" lIns="137160" tIns="68580" rIns="137160" bIns="68580" rtlCol="0">
            <a:spAutoFit/>
          </a:bodyPr>
          <a:lstStyle>
            <a:lvl1pPr marL="230188" indent="-230188" algn="l" defTabSz="457200" rtl="0" eaLnBrk="1" latinLnBrk="0" hangingPunct="1">
              <a:spcBef>
                <a:spcPts val="6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223838" algn="l" defTabSz="457200" rtl="0" eaLnBrk="1" latinLnBrk="0" hangingPunct="1">
              <a:spcBef>
                <a:spcPts val="6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213" indent="-230188" algn="l" defTabSz="457200" rtl="0" eaLnBrk="1" latinLnBrk="0" hangingPunct="1">
              <a:spcBef>
                <a:spcPts val="6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30188" algn="l" defTabSz="457200" rtl="0" eaLnBrk="1" latinLnBrk="0" hangingPunct="1">
              <a:spcBef>
                <a:spcPts val="6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457200" rtl="0" eaLnBrk="1" latinLnBrk="0" hangingPunct="1">
              <a:spcBef>
                <a:spcPts val="6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Terminal box</a:t>
            </a:r>
          </a:p>
        </p:txBody>
      </p:sp>
      <p:sp>
        <p:nvSpPr>
          <p:cNvPr id="37" name="Inhaltsplatzhalter 10">
            <a:extLst>
              <a:ext uri="{FF2B5EF4-FFF2-40B4-BE49-F238E27FC236}">
                <a16:creationId xmlns:a16="http://schemas.microsoft.com/office/drawing/2014/main" id="{49624E57-E1C0-E593-BE40-999B1EE04C06}"/>
              </a:ext>
            </a:extLst>
          </p:cNvPr>
          <p:cNvSpPr txBox="1">
            <a:spLocks/>
          </p:cNvSpPr>
          <p:nvPr/>
        </p:nvSpPr>
        <p:spPr>
          <a:xfrm>
            <a:off x="7608412" y="2256279"/>
            <a:ext cx="1535588" cy="630942"/>
          </a:xfrm>
          <a:prstGeom prst="rect">
            <a:avLst/>
          </a:prstGeom>
          <a:noFill/>
        </p:spPr>
        <p:txBody>
          <a:bodyPr vert="horz" wrap="square" lIns="137160" tIns="68580" rIns="137160" bIns="68580" rtlCol="0">
            <a:spAutoFit/>
          </a:bodyPr>
          <a:lstStyle>
            <a:lvl1pPr marL="230188" indent="-230188" algn="l" defTabSz="457200" rtl="0" eaLnBrk="1" latinLnBrk="0" hangingPunct="1">
              <a:spcBef>
                <a:spcPts val="6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223838" algn="l" defTabSz="457200" rtl="0" eaLnBrk="1" latinLnBrk="0" hangingPunct="1">
              <a:spcBef>
                <a:spcPts val="6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213" indent="-230188" algn="l" defTabSz="457200" rtl="0" eaLnBrk="1" latinLnBrk="0" hangingPunct="1">
              <a:spcBef>
                <a:spcPts val="6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30188" algn="l" defTabSz="457200" rtl="0" eaLnBrk="1" latinLnBrk="0" hangingPunct="1">
              <a:spcBef>
                <a:spcPts val="6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457200" rtl="0" eaLnBrk="1" latinLnBrk="0" hangingPunct="1">
              <a:spcBef>
                <a:spcPts val="6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Gearing system</a:t>
            </a:r>
          </a:p>
        </p:txBody>
      </p:sp>
      <p:sp>
        <p:nvSpPr>
          <p:cNvPr id="38" name="Inhaltsplatzhalter 10">
            <a:extLst>
              <a:ext uri="{FF2B5EF4-FFF2-40B4-BE49-F238E27FC236}">
                <a16:creationId xmlns:a16="http://schemas.microsoft.com/office/drawing/2014/main" id="{C7371654-75DD-6E68-ACDD-21F3B9B43279}"/>
              </a:ext>
            </a:extLst>
          </p:cNvPr>
          <p:cNvSpPr txBox="1">
            <a:spLocks/>
          </p:cNvSpPr>
          <p:nvPr/>
        </p:nvSpPr>
        <p:spPr>
          <a:xfrm>
            <a:off x="7664071" y="3639029"/>
            <a:ext cx="1535588" cy="384721"/>
          </a:xfrm>
          <a:prstGeom prst="rect">
            <a:avLst/>
          </a:prstGeom>
          <a:noFill/>
        </p:spPr>
        <p:txBody>
          <a:bodyPr vert="horz" wrap="square" lIns="137160" tIns="68580" rIns="137160" bIns="68580" rtlCol="0">
            <a:spAutoFit/>
          </a:bodyPr>
          <a:lstStyle>
            <a:lvl1pPr marL="230188" indent="-230188" algn="l" defTabSz="457200" rtl="0" eaLnBrk="1" latinLnBrk="0" hangingPunct="1">
              <a:spcBef>
                <a:spcPts val="6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223838" algn="l" defTabSz="457200" rtl="0" eaLnBrk="1" latinLnBrk="0" hangingPunct="1">
              <a:spcBef>
                <a:spcPts val="6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213" indent="-230188" algn="l" defTabSz="457200" rtl="0" eaLnBrk="1" latinLnBrk="0" hangingPunct="1">
              <a:spcBef>
                <a:spcPts val="6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30188" algn="l" defTabSz="457200" rtl="0" eaLnBrk="1" latinLnBrk="0" hangingPunct="1">
              <a:spcBef>
                <a:spcPts val="6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457200" rtl="0" eaLnBrk="1" latinLnBrk="0" hangingPunct="1">
              <a:spcBef>
                <a:spcPts val="6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Linear unit</a:t>
            </a:r>
          </a:p>
        </p:txBody>
      </p:sp>
    </p:spTree>
    <p:extLst>
      <p:ext uri="{BB962C8B-B14F-4D97-AF65-F5344CB8AC3E}">
        <p14:creationId xmlns:p14="http://schemas.microsoft.com/office/powerpoint/2010/main" val="1517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04409-6F77-0778-54C1-722FC096B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Inhaltsplatzhalter 10">
            <a:extLst>
              <a:ext uri="{FF2B5EF4-FFF2-40B4-BE49-F238E27FC236}">
                <a16:creationId xmlns:a16="http://schemas.microsoft.com/office/drawing/2014/main" id="{71CD84AF-889A-9D0C-7E39-8E4D9F47F844}"/>
              </a:ext>
            </a:extLst>
          </p:cNvPr>
          <p:cNvSpPr txBox="1">
            <a:spLocks/>
          </p:cNvSpPr>
          <p:nvPr/>
        </p:nvSpPr>
        <p:spPr>
          <a:xfrm>
            <a:off x="7202896" y="1612879"/>
            <a:ext cx="1535588" cy="384721"/>
          </a:xfrm>
          <a:prstGeom prst="rect">
            <a:avLst/>
          </a:prstGeom>
          <a:noFill/>
        </p:spPr>
        <p:txBody>
          <a:bodyPr vert="horz" wrap="square" lIns="137160" tIns="68580" rIns="137160" bIns="68580" rtlCol="0">
            <a:spAutoFit/>
          </a:bodyPr>
          <a:lstStyle>
            <a:lvl1pPr marL="230188" indent="-230188" algn="l" defTabSz="457200" rtl="0" eaLnBrk="1" latinLnBrk="0" hangingPunct="1">
              <a:spcBef>
                <a:spcPts val="6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223838" algn="l" defTabSz="457200" rtl="0" eaLnBrk="1" latinLnBrk="0" hangingPunct="1">
              <a:spcBef>
                <a:spcPts val="6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213" indent="-230188" algn="l" defTabSz="457200" rtl="0" eaLnBrk="1" latinLnBrk="0" hangingPunct="1">
              <a:spcBef>
                <a:spcPts val="6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30188" algn="l" defTabSz="457200" rtl="0" eaLnBrk="1" latinLnBrk="0" hangingPunct="1">
              <a:spcBef>
                <a:spcPts val="6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457200" rtl="0" eaLnBrk="1" latinLnBrk="0" hangingPunct="1">
              <a:spcBef>
                <a:spcPts val="6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Electric Motor</a:t>
            </a:r>
          </a:p>
        </p:txBody>
      </p:sp>
      <p:sp>
        <p:nvSpPr>
          <p:cNvPr id="34" name="Inhaltsplatzhalter 10">
            <a:extLst>
              <a:ext uri="{FF2B5EF4-FFF2-40B4-BE49-F238E27FC236}">
                <a16:creationId xmlns:a16="http://schemas.microsoft.com/office/drawing/2014/main" id="{25334582-08C0-2262-B5CB-302ADDD314BD}"/>
              </a:ext>
            </a:extLst>
          </p:cNvPr>
          <p:cNvSpPr txBox="1">
            <a:spLocks/>
          </p:cNvSpPr>
          <p:nvPr/>
        </p:nvSpPr>
        <p:spPr>
          <a:xfrm>
            <a:off x="6914326" y="2373218"/>
            <a:ext cx="1535588" cy="384721"/>
          </a:xfrm>
          <a:prstGeom prst="rect">
            <a:avLst/>
          </a:prstGeom>
          <a:noFill/>
        </p:spPr>
        <p:txBody>
          <a:bodyPr vert="horz" wrap="square" lIns="137160" tIns="68580" rIns="137160" bIns="68580" rtlCol="0">
            <a:spAutoFit/>
          </a:bodyPr>
          <a:lstStyle>
            <a:lvl1pPr marL="230188" indent="-230188" algn="l" defTabSz="457200" rtl="0" eaLnBrk="1" latinLnBrk="0" hangingPunct="1">
              <a:spcBef>
                <a:spcPts val="6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223838" algn="l" defTabSz="457200" rtl="0" eaLnBrk="1" latinLnBrk="0" hangingPunct="1">
              <a:spcBef>
                <a:spcPts val="6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213" indent="-230188" algn="l" defTabSz="457200" rtl="0" eaLnBrk="1" latinLnBrk="0" hangingPunct="1">
              <a:spcBef>
                <a:spcPts val="6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30188" algn="l" defTabSz="457200" rtl="0" eaLnBrk="1" latinLnBrk="0" hangingPunct="1">
              <a:spcBef>
                <a:spcPts val="6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457200" rtl="0" eaLnBrk="1" latinLnBrk="0" hangingPunct="1">
              <a:spcBef>
                <a:spcPts val="6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Brake unit</a:t>
            </a:r>
          </a:p>
        </p:txBody>
      </p:sp>
      <p:sp>
        <p:nvSpPr>
          <p:cNvPr id="38" name="Inhaltsplatzhalter 10">
            <a:extLst>
              <a:ext uri="{FF2B5EF4-FFF2-40B4-BE49-F238E27FC236}">
                <a16:creationId xmlns:a16="http://schemas.microsoft.com/office/drawing/2014/main" id="{E0307D5A-5C47-2848-CBD0-09104D48B82C}"/>
              </a:ext>
            </a:extLst>
          </p:cNvPr>
          <p:cNvSpPr txBox="1">
            <a:spLocks/>
          </p:cNvSpPr>
          <p:nvPr/>
        </p:nvSpPr>
        <p:spPr>
          <a:xfrm>
            <a:off x="4351891" y="4033805"/>
            <a:ext cx="1535588" cy="384721"/>
          </a:xfrm>
          <a:prstGeom prst="rect">
            <a:avLst/>
          </a:prstGeom>
          <a:noFill/>
        </p:spPr>
        <p:txBody>
          <a:bodyPr vert="horz" wrap="square" lIns="137160" tIns="68580" rIns="137160" bIns="68580" rtlCol="0">
            <a:spAutoFit/>
          </a:bodyPr>
          <a:lstStyle>
            <a:lvl1pPr marL="230188" indent="-230188" algn="l" defTabSz="457200" rtl="0" eaLnBrk="1" latinLnBrk="0" hangingPunct="1">
              <a:spcBef>
                <a:spcPts val="6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223838" algn="l" defTabSz="457200" rtl="0" eaLnBrk="1" latinLnBrk="0" hangingPunct="1">
              <a:spcBef>
                <a:spcPts val="6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213" indent="-230188" algn="l" defTabSz="457200" rtl="0" eaLnBrk="1" latinLnBrk="0" hangingPunct="1">
              <a:spcBef>
                <a:spcPts val="6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30188" algn="l" defTabSz="457200" rtl="0" eaLnBrk="1" latinLnBrk="0" hangingPunct="1">
              <a:spcBef>
                <a:spcPts val="6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457200" rtl="0" eaLnBrk="1" latinLnBrk="0" hangingPunct="1">
              <a:spcBef>
                <a:spcPts val="6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Linear unit</a:t>
            </a:r>
          </a:p>
        </p:txBody>
      </p:sp>
      <p:pic>
        <p:nvPicPr>
          <p:cNvPr id="25" name="Grafik 5">
            <a:extLst>
              <a:ext uri="{FF2B5EF4-FFF2-40B4-BE49-F238E27FC236}">
                <a16:creationId xmlns:a16="http://schemas.microsoft.com/office/drawing/2014/main" id="{095D8CD0-9307-16AE-797C-CE5AC13194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" t="10743" r="19965" b="26842"/>
          <a:stretch/>
        </p:blipFill>
        <p:spPr>
          <a:xfrm>
            <a:off x="1720933" y="1384513"/>
            <a:ext cx="5586316" cy="2649293"/>
          </a:xfrm>
          <a:prstGeom prst="rect">
            <a:avLst/>
          </a:prstGeom>
        </p:spPr>
      </p:pic>
      <p:sp>
        <p:nvSpPr>
          <p:cNvPr id="37" name="Inhaltsplatzhalter 10">
            <a:extLst>
              <a:ext uri="{FF2B5EF4-FFF2-40B4-BE49-F238E27FC236}">
                <a16:creationId xmlns:a16="http://schemas.microsoft.com/office/drawing/2014/main" id="{A1BC683E-A28A-53BB-8851-529DACC22752}"/>
              </a:ext>
            </a:extLst>
          </p:cNvPr>
          <p:cNvSpPr txBox="1">
            <a:spLocks/>
          </p:cNvSpPr>
          <p:nvPr/>
        </p:nvSpPr>
        <p:spPr>
          <a:xfrm>
            <a:off x="5697342" y="4024703"/>
            <a:ext cx="2196040" cy="384721"/>
          </a:xfrm>
          <a:prstGeom prst="rect">
            <a:avLst/>
          </a:prstGeom>
          <a:noFill/>
        </p:spPr>
        <p:txBody>
          <a:bodyPr vert="horz" wrap="square" lIns="137160" tIns="68580" rIns="137160" bIns="68580" rtlCol="0">
            <a:spAutoFit/>
          </a:bodyPr>
          <a:lstStyle>
            <a:lvl1pPr marL="230188" indent="-230188" algn="l" defTabSz="457200" rtl="0" eaLnBrk="1" latinLnBrk="0" hangingPunct="1">
              <a:spcBef>
                <a:spcPts val="6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223838" algn="l" defTabSz="457200" rtl="0" eaLnBrk="1" latinLnBrk="0" hangingPunct="1">
              <a:spcBef>
                <a:spcPts val="6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213" indent="-230188" algn="l" defTabSz="457200" rtl="0" eaLnBrk="1" latinLnBrk="0" hangingPunct="1">
              <a:spcBef>
                <a:spcPts val="6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30188" algn="l" defTabSz="457200" rtl="0" eaLnBrk="1" latinLnBrk="0" hangingPunct="1">
              <a:spcBef>
                <a:spcPts val="6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457200" rtl="0" eaLnBrk="1" latinLnBrk="0" hangingPunct="1">
              <a:spcBef>
                <a:spcPts val="6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Gearing system</a:t>
            </a:r>
          </a:p>
        </p:txBody>
      </p:sp>
      <p:sp>
        <p:nvSpPr>
          <p:cNvPr id="35" name="Inhaltsplatzhalter 10">
            <a:extLst>
              <a:ext uri="{FF2B5EF4-FFF2-40B4-BE49-F238E27FC236}">
                <a16:creationId xmlns:a16="http://schemas.microsoft.com/office/drawing/2014/main" id="{8419983E-6C2A-F09A-8C8A-8D20BDA4D3B1}"/>
              </a:ext>
            </a:extLst>
          </p:cNvPr>
          <p:cNvSpPr txBox="1">
            <a:spLocks/>
          </p:cNvSpPr>
          <p:nvPr/>
        </p:nvSpPr>
        <p:spPr>
          <a:xfrm>
            <a:off x="1250618" y="4050024"/>
            <a:ext cx="1535588" cy="384721"/>
          </a:xfrm>
          <a:prstGeom prst="rect">
            <a:avLst/>
          </a:prstGeom>
          <a:noFill/>
        </p:spPr>
        <p:txBody>
          <a:bodyPr vert="horz" wrap="square" lIns="137160" tIns="68580" rIns="137160" bIns="68580" rtlCol="0">
            <a:spAutoFit/>
          </a:bodyPr>
          <a:lstStyle>
            <a:lvl1pPr marL="230188" indent="-230188" algn="l" defTabSz="457200" rtl="0" eaLnBrk="1" latinLnBrk="0" hangingPunct="1">
              <a:spcBef>
                <a:spcPts val="6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223838" algn="l" defTabSz="457200" rtl="0" eaLnBrk="1" latinLnBrk="0" hangingPunct="1">
              <a:spcBef>
                <a:spcPts val="6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213" indent="-230188" algn="l" defTabSz="457200" rtl="0" eaLnBrk="1" latinLnBrk="0" hangingPunct="1">
              <a:spcBef>
                <a:spcPts val="6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30188" algn="l" defTabSz="457200" rtl="0" eaLnBrk="1" latinLnBrk="0" hangingPunct="1">
              <a:spcBef>
                <a:spcPts val="6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457200" rtl="0" eaLnBrk="1" latinLnBrk="0" hangingPunct="1">
              <a:spcBef>
                <a:spcPts val="6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Valve bonnet</a:t>
            </a:r>
          </a:p>
        </p:txBody>
      </p:sp>
      <p:sp>
        <p:nvSpPr>
          <p:cNvPr id="26" name="Inhaltsplatzhalter 10">
            <a:extLst>
              <a:ext uri="{FF2B5EF4-FFF2-40B4-BE49-F238E27FC236}">
                <a16:creationId xmlns:a16="http://schemas.microsoft.com/office/drawing/2014/main" id="{7D342B16-18D5-2778-CBB9-06956AE16256}"/>
              </a:ext>
            </a:extLst>
          </p:cNvPr>
          <p:cNvSpPr txBox="1">
            <a:spLocks/>
          </p:cNvSpPr>
          <p:nvPr/>
        </p:nvSpPr>
        <p:spPr>
          <a:xfrm>
            <a:off x="2253842" y="4040668"/>
            <a:ext cx="1910562" cy="384721"/>
          </a:xfrm>
          <a:prstGeom prst="rect">
            <a:avLst/>
          </a:prstGeom>
          <a:noFill/>
        </p:spPr>
        <p:txBody>
          <a:bodyPr vert="horz" wrap="square" lIns="137160" tIns="68580" rIns="137160" bIns="68580" rtlCol="0">
            <a:spAutoFit/>
          </a:bodyPr>
          <a:lstStyle>
            <a:defPPr>
              <a:defRPr lang="en-US"/>
            </a:defPPr>
            <a:lvl1pPr indent="0" algn="r">
              <a:spcBef>
                <a:spcPts val="600"/>
              </a:spcBef>
              <a:buFont typeface="Arial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4025" indent="-223838">
              <a:spcBef>
                <a:spcPts val="600"/>
              </a:spcBef>
              <a:buFont typeface="Lucida Grande"/>
              <a:buChar char="-"/>
              <a:defRPr sz="1600"/>
            </a:lvl2pPr>
            <a:lvl3pPr marL="684213" indent="-230188">
              <a:spcBef>
                <a:spcPts val="600"/>
              </a:spcBef>
              <a:buFont typeface="Arial"/>
              <a:buChar char="•"/>
              <a:defRPr sz="1600"/>
            </a:lvl3pPr>
            <a:lvl4pPr marL="914400" indent="-230188">
              <a:spcBef>
                <a:spcPts val="600"/>
              </a:spcBef>
              <a:buFont typeface="Lucida Grande"/>
              <a:buChar char="-"/>
              <a:defRPr sz="1600"/>
            </a:lvl4pPr>
            <a:lvl5pPr marL="1144588" indent="-230188">
              <a:spcBef>
                <a:spcPts val="600"/>
              </a:spcBef>
              <a:buFont typeface="Arial"/>
              <a:buChar char="•"/>
              <a:defRPr sz="16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dirty="0"/>
              <a:t>Spring Unit</a:t>
            </a:r>
          </a:p>
        </p:txBody>
      </p:sp>
      <p:pic>
        <p:nvPicPr>
          <p:cNvPr id="27" name="Picture 49">
            <a:extLst>
              <a:ext uri="{FF2B5EF4-FFF2-40B4-BE49-F238E27FC236}">
                <a16:creationId xmlns:a16="http://schemas.microsoft.com/office/drawing/2014/main" id="{D1C76BEF-49E7-3DA6-43F0-2851ED023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595" y="2075361"/>
            <a:ext cx="1644598" cy="490217"/>
          </a:xfrm>
          <a:prstGeom prst="rect">
            <a:avLst/>
          </a:prstGeom>
        </p:spPr>
      </p:pic>
      <p:sp>
        <p:nvSpPr>
          <p:cNvPr id="29" name="Titolo 1">
            <a:extLst>
              <a:ext uri="{FF2B5EF4-FFF2-40B4-BE49-F238E27FC236}">
                <a16:creationId xmlns:a16="http://schemas.microsoft.com/office/drawing/2014/main" id="{A3FF1CB0-5569-9AC4-68CB-F284550EDFB3}"/>
              </a:ext>
            </a:extLst>
          </p:cNvPr>
          <p:cNvSpPr txBox="1">
            <a:spLocks/>
          </p:cNvSpPr>
          <p:nvPr/>
        </p:nvSpPr>
        <p:spPr>
          <a:xfrm>
            <a:off x="226075" y="825477"/>
            <a:ext cx="6976821" cy="131447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/>
              <a:t>DESIGN CONCEPT</a:t>
            </a:r>
          </a:p>
          <a:p>
            <a:r>
              <a:rPr lang="it-IT" sz="2800" dirty="0" err="1"/>
              <a:t>Failsafe</a:t>
            </a:r>
            <a:r>
              <a:rPr lang="it-IT" sz="2800" dirty="0"/>
              <a:t> Electric </a:t>
            </a:r>
            <a:r>
              <a:rPr lang="it-IT" sz="2800" dirty="0" err="1"/>
              <a:t>Actuator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5117290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Personalizzati 1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71B8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00A79C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7</TotalTime>
  <Words>425</Words>
  <Application>Microsoft Office PowerPoint</Application>
  <PresentationFormat>Presentazione su schermo (16:9)</PresentationFormat>
  <Paragraphs>135</Paragraphs>
  <Slides>17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2" baseType="lpstr">
      <vt:lpstr>Arial</vt:lpstr>
      <vt:lpstr>DM Sans</vt:lpstr>
      <vt:lpstr>Helvetica Neue</vt:lpstr>
      <vt:lpstr>Wingdings</vt:lpstr>
      <vt:lpstr>Tema di Office</vt:lpstr>
      <vt:lpstr>Presentazione standard di PowerPoint</vt:lpstr>
      <vt:lpstr>Electrical Failsafe Actuator</vt:lpstr>
      <vt:lpstr>Agenda</vt:lpstr>
      <vt:lpstr>Introduction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Realized Benefits</vt:lpstr>
      <vt:lpstr>Field Pilot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M. Semperboni</dc:creator>
  <cp:lastModifiedBy>Veniero Facchetti</cp:lastModifiedBy>
  <cp:revision>111</cp:revision>
  <dcterms:created xsi:type="dcterms:W3CDTF">2023-01-25T08:25:49Z</dcterms:created>
  <dcterms:modified xsi:type="dcterms:W3CDTF">2024-05-09T13:46:46Z</dcterms:modified>
</cp:coreProperties>
</file>