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4"/>
  </p:sldMasterIdLst>
  <p:notesMasterIdLst>
    <p:notesMasterId r:id="rId24"/>
  </p:notesMasterIdLst>
  <p:handoutMasterIdLst>
    <p:handoutMasterId r:id="rId25"/>
  </p:handoutMasterIdLst>
  <p:sldIdLst>
    <p:sldId id="327" r:id="rId5"/>
    <p:sldId id="311" r:id="rId6"/>
    <p:sldId id="310" r:id="rId7"/>
    <p:sldId id="328" r:id="rId8"/>
    <p:sldId id="329" r:id="rId9"/>
    <p:sldId id="313" r:id="rId10"/>
    <p:sldId id="343" r:id="rId11"/>
    <p:sldId id="342" r:id="rId12"/>
    <p:sldId id="330" r:id="rId13"/>
    <p:sldId id="331" r:id="rId14"/>
    <p:sldId id="332" r:id="rId15"/>
    <p:sldId id="345" r:id="rId16"/>
    <p:sldId id="339" r:id="rId17"/>
    <p:sldId id="338" r:id="rId18"/>
    <p:sldId id="334" r:id="rId19"/>
    <p:sldId id="333" r:id="rId20"/>
    <p:sldId id="341" r:id="rId21"/>
    <p:sldId id="314" r:id="rId22"/>
    <p:sldId id="322"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1B8"/>
    <a:srgbClr val="5ABAF3"/>
    <a:srgbClr val="316EA9"/>
    <a:srgbClr val="296AA6"/>
    <a:srgbClr val="0C1330"/>
    <a:srgbClr val="328EE1"/>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DF61D-3A9C-421D-A1C4-852A446B1D88}" v="10" dt="2024-05-06T12:24:00.04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3" d="100"/>
          <a:sy n="133" d="100"/>
        </p:scale>
        <p:origin x="906"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8D0DF61D-3A9C-421D-A1C4-852A446B1D88}"/>
    <pc:docChg chg="undo custSel addSld delSld modSld sldOrd modMainMaster">
      <pc:chgData name="Veniero Facchetti" userId="f2c6c99af91c4974" providerId="LiveId" clId="{8D0DF61D-3A9C-421D-A1C4-852A446B1D88}" dt="2024-05-06T12:24:18.913" v="348" actId="1076"/>
      <pc:docMkLst>
        <pc:docMk/>
      </pc:docMkLst>
      <pc:sldChg chg="delSp modSp mod">
        <pc:chgData name="Veniero Facchetti" userId="f2c6c99af91c4974" providerId="LiveId" clId="{8D0DF61D-3A9C-421D-A1C4-852A446B1D88}" dt="2024-05-06T10:56:37.919" v="116" actId="1076"/>
        <pc:sldMkLst>
          <pc:docMk/>
          <pc:sldMk cId="1697473122" sldId="310"/>
        </pc:sldMkLst>
        <pc:spChg chg="del">
          <ac:chgData name="Veniero Facchetti" userId="f2c6c99af91c4974" providerId="LiveId" clId="{8D0DF61D-3A9C-421D-A1C4-852A446B1D88}" dt="2024-05-06T10:55:05.141" v="101" actId="478"/>
          <ac:spMkLst>
            <pc:docMk/>
            <pc:sldMk cId="1697473122" sldId="310"/>
            <ac:spMk id="9" creationId="{24B4A2F8-6C11-9290-9323-BAC156CDB4E6}"/>
          </ac:spMkLst>
        </pc:spChg>
        <pc:spChg chg="mod">
          <ac:chgData name="Veniero Facchetti" userId="f2c6c99af91c4974" providerId="LiveId" clId="{8D0DF61D-3A9C-421D-A1C4-852A446B1D88}" dt="2024-05-06T10:56:23.379" v="114" actId="14100"/>
          <ac:spMkLst>
            <pc:docMk/>
            <pc:sldMk cId="1697473122" sldId="310"/>
            <ac:spMk id="14" creationId="{D1509FAC-21A7-4034-DCF2-36EC9FBB73BD}"/>
          </ac:spMkLst>
        </pc:spChg>
        <pc:spChg chg="mod">
          <ac:chgData name="Veniero Facchetti" userId="f2c6c99af91c4974" providerId="LiveId" clId="{8D0DF61D-3A9C-421D-A1C4-852A446B1D88}" dt="2024-05-06T10:56:37.919" v="116" actId="1076"/>
          <ac:spMkLst>
            <pc:docMk/>
            <pc:sldMk cId="1697473122" sldId="310"/>
            <ac:spMk id="15" creationId="{84184793-81DC-2E08-9273-A360AD405ACD}"/>
          </ac:spMkLst>
        </pc:spChg>
        <pc:picChg chg="del">
          <ac:chgData name="Veniero Facchetti" userId="f2c6c99af91c4974" providerId="LiveId" clId="{8D0DF61D-3A9C-421D-A1C4-852A446B1D88}" dt="2024-05-06T10:55:05.866" v="102" actId="478"/>
          <ac:picMkLst>
            <pc:docMk/>
            <pc:sldMk cId="1697473122" sldId="310"/>
            <ac:picMk id="10" creationId="{141324B9-C9D9-2F4A-52C4-053133BD1F54}"/>
          </ac:picMkLst>
        </pc:picChg>
        <pc:picChg chg="mod modCrop">
          <ac:chgData name="Veniero Facchetti" userId="f2c6c99af91c4974" providerId="LiveId" clId="{8D0DF61D-3A9C-421D-A1C4-852A446B1D88}" dt="2024-05-06T10:56:29.545" v="115" actId="732"/>
          <ac:picMkLst>
            <pc:docMk/>
            <pc:sldMk cId="1697473122" sldId="310"/>
            <ac:picMk id="13" creationId="{5A1BFDB7-A066-4CAA-BDF6-F6A0B313A8F6}"/>
          </ac:picMkLst>
        </pc:picChg>
      </pc:sldChg>
      <pc:sldChg chg="modSp mod">
        <pc:chgData name="Veniero Facchetti" userId="f2c6c99af91c4974" providerId="LiveId" clId="{8D0DF61D-3A9C-421D-A1C4-852A446B1D88}" dt="2024-05-06T12:24:18.913" v="348" actId="1076"/>
        <pc:sldMkLst>
          <pc:docMk/>
          <pc:sldMk cId="2962966828" sldId="311"/>
        </pc:sldMkLst>
        <pc:spChg chg="mod">
          <ac:chgData name="Veniero Facchetti" userId="f2c6c99af91c4974" providerId="LiveId" clId="{8D0DF61D-3A9C-421D-A1C4-852A446B1D88}" dt="2024-05-06T10:54:35.268" v="93" actId="207"/>
          <ac:spMkLst>
            <pc:docMk/>
            <pc:sldMk cId="2962966828" sldId="311"/>
            <ac:spMk id="11" creationId="{36141FDF-37E0-B935-0CA4-161A2F184A8F}"/>
          </ac:spMkLst>
        </pc:spChg>
        <pc:spChg chg="mod">
          <ac:chgData name="Veniero Facchetti" userId="f2c6c99af91c4974" providerId="LiveId" clId="{8D0DF61D-3A9C-421D-A1C4-852A446B1D88}" dt="2024-05-06T10:54:04.731" v="86" actId="14100"/>
          <ac:spMkLst>
            <pc:docMk/>
            <pc:sldMk cId="2962966828" sldId="311"/>
            <ac:spMk id="12" creationId="{7252A55E-5F6F-1D31-1999-D0D5E893C32C}"/>
          </ac:spMkLst>
        </pc:spChg>
        <pc:spChg chg="mod">
          <ac:chgData name="Veniero Facchetti" userId="f2c6c99af91c4974" providerId="LiveId" clId="{8D0DF61D-3A9C-421D-A1C4-852A446B1D88}" dt="2024-05-06T12:24:18.913" v="348" actId="1076"/>
          <ac:spMkLst>
            <pc:docMk/>
            <pc:sldMk cId="2962966828" sldId="311"/>
            <ac:spMk id="13" creationId="{9E7C109F-1A85-0ED6-8530-22364BE2CC0A}"/>
          </ac:spMkLst>
        </pc:spChg>
        <pc:picChg chg="mod">
          <ac:chgData name="Veniero Facchetti" userId="f2c6c99af91c4974" providerId="LiveId" clId="{8D0DF61D-3A9C-421D-A1C4-852A446B1D88}" dt="2024-05-06T10:53:49.815" v="82" actId="1076"/>
          <ac:picMkLst>
            <pc:docMk/>
            <pc:sldMk cId="2962966828" sldId="311"/>
            <ac:picMk id="17" creationId="{5807D74E-866A-6453-DDBF-7BE6ECE0C447}"/>
          </ac:picMkLst>
        </pc:picChg>
        <pc:picChg chg="mod">
          <ac:chgData name="Veniero Facchetti" userId="f2c6c99af91c4974" providerId="LiveId" clId="{8D0DF61D-3A9C-421D-A1C4-852A446B1D88}" dt="2024-05-06T10:54:12.823" v="87" actId="1076"/>
          <ac:picMkLst>
            <pc:docMk/>
            <pc:sldMk cId="2962966828" sldId="311"/>
            <ac:picMk id="18" creationId="{CC1C0C10-7DD1-9405-5ADF-D33F8862B7DB}"/>
          </ac:picMkLst>
        </pc:picChg>
        <pc:cxnChg chg="mod">
          <ac:chgData name="Veniero Facchetti" userId="f2c6c99af91c4974" providerId="LiveId" clId="{8D0DF61D-3A9C-421D-A1C4-852A446B1D88}" dt="2024-05-06T10:54:02.088" v="85" actId="1076"/>
          <ac:cxnSpMkLst>
            <pc:docMk/>
            <pc:sldMk cId="2962966828" sldId="311"/>
            <ac:cxnSpMk id="15" creationId="{973D1C1D-6CBE-2772-86A4-15461428FE94}"/>
          </ac:cxnSpMkLst>
        </pc:cxnChg>
        <pc:cxnChg chg="mod">
          <ac:chgData name="Veniero Facchetti" userId="f2c6c99af91c4974" providerId="LiveId" clId="{8D0DF61D-3A9C-421D-A1C4-852A446B1D88}" dt="2024-05-06T10:52:24.087" v="25" actId="14100"/>
          <ac:cxnSpMkLst>
            <pc:docMk/>
            <pc:sldMk cId="2962966828" sldId="311"/>
            <ac:cxnSpMk id="20" creationId="{516B12DA-D3F6-D939-B95A-1936F5593D58}"/>
          </ac:cxnSpMkLst>
        </pc:cxnChg>
      </pc:sldChg>
      <pc:sldChg chg="modSp mod">
        <pc:chgData name="Veniero Facchetti" userId="f2c6c99af91c4974" providerId="LiveId" clId="{8D0DF61D-3A9C-421D-A1C4-852A446B1D88}" dt="2024-05-06T10:59:45.808" v="157" actId="14100"/>
        <pc:sldMkLst>
          <pc:docMk/>
          <pc:sldMk cId="2213715613" sldId="313"/>
        </pc:sldMkLst>
        <pc:spChg chg="mod">
          <ac:chgData name="Veniero Facchetti" userId="f2c6c99af91c4974" providerId="LiveId" clId="{8D0DF61D-3A9C-421D-A1C4-852A446B1D88}" dt="2024-05-06T10:59:20.848" v="150" actId="1076"/>
          <ac:spMkLst>
            <pc:docMk/>
            <pc:sldMk cId="2213715613" sldId="313"/>
            <ac:spMk id="40" creationId="{F4E247DF-DE07-CD20-9926-03339274DACF}"/>
          </ac:spMkLst>
        </pc:spChg>
        <pc:spChg chg="mod">
          <ac:chgData name="Veniero Facchetti" userId="f2c6c99af91c4974" providerId="LiveId" clId="{8D0DF61D-3A9C-421D-A1C4-852A446B1D88}" dt="2024-05-06T10:59:43.304" v="156" actId="1076"/>
          <ac:spMkLst>
            <pc:docMk/>
            <pc:sldMk cId="2213715613" sldId="313"/>
            <ac:spMk id="44" creationId="{24799DA8-F643-E4DB-CC10-04466F4719F7}"/>
          </ac:spMkLst>
        </pc:spChg>
        <pc:picChg chg="mod">
          <ac:chgData name="Veniero Facchetti" userId="f2c6c99af91c4974" providerId="LiveId" clId="{8D0DF61D-3A9C-421D-A1C4-852A446B1D88}" dt="2024-05-06T10:59:45.808" v="157" actId="14100"/>
          <ac:picMkLst>
            <pc:docMk/>
            <pc:sldMk cId="2213715613" sldId="313"/>
            <ac:picMk id="3" creationId="{E78C32B4-9C3F-3AE3-F276-B5591E4BEBA8}"/>
          </ac:picMkLst>
        </pc:picChg>
        <pc:cxnChg chg="mod">
          <ac:chgData name="Veniero Facchetti" userId="f2c6c99af91c4974" providerId="LiveId" clId="{8D0DF61D-3A9C-421D-A1C4-852A446B1D88}" dt="2024-05-06T10:59:28.881" v="152" actId="14100"/>
          <ac:cxnSpMkLst>
            <pc:docMk/>
            <pc:sldMk cId="2213715613" sldId="313"/>
            <ac:cxnSpMk id="26" creationId="{7F9FD42A-74FC-17FD-33B8-F8C4F282FE59}"/>
          </ac:cxnSpMkLst>
        </pc:cxnChg>
      </pc:sldChg>
      <pc:sldChg chg="addSp delSp modSp add mod ord">
        <pc:chgData name="Veniero Facchetti" userId="f2c6c99af91c4974" providerId="LiveId" clId="{8D0DF61D-3A9C-421D-A1C4-852A446B1D88}" dt="2024-05-06T12:24:03.316" v="346" actId="1076"/>
        <pc:sldMkLst>
          <pc:docMk/>
          <pc:sldMk cId="2155969868" sldId="314"/>
        </pc:sldMkLst>
        <pc:spChg chg="del">
          <ac:chgData name="Veniero Facchetti" userId="f2c6c99af91c4974" providerId="LiveId" clId="{8D0DF61D-3A9C-421D-A1C4-852A446B1D88}" dt="2024-05-06T12:23:43.584" v="339" actId="478"/>
          <ac:spMkLst>
            <pc:docMk/>
            <pc:sldMk cId="2155969868" sldId="314"/>
            <ac:spMk id="2" creationId="{978EE4A1-03A9-318C-5CAD-19E2972F27C2}"/>
          </ac:spMkLst>
        </pc:spChg>
        <pc:spChg chg="add del mod">
          <ac:chgData name="Veniero Facchetti" userId="f2c6c99af91c4974" providerId="LiveId" clId="{8D0DF61D-3A9C-421D-A1C4-852A446B1D88}" dt="2024-05-06T12:23:46.702" v="340" actId="478"/>
          <ac:spMkLst>
            <pc:docMk/>
            <pc:sldMk cId="2155969868" sldId="314"/>
            <ac:spMk id="4" creationId="{7109B58F-AEA9-3FEA-E3D9-4B61E8967183}"/>
          </ac:spMkLst>
        </pc:spChg>
        <pc:spChg chg="add mod">
          <ac:chgData name="Veniero Facchetti" userId="f2c6c99af91c4974" providerId="LiveId" clId="{8D0DF61D-3A9C-421D-A1C4-852A446B1D88}" dt="2024-05-06T12:24:03.316" v="346" actId="1076"/>
          <ac:spMkLst>
            <pc:docMk/>
            <pc:sldMk cId="2155969868" sldId="314"/>
            <ac:spMk id="10" creationId="{0526FD47-CA2F-A3AE-433B-815311D03A88}"/>
          </ac:spMkLst>
        </pc:spChg>
        <pc:picChg chg="add mod">
          <ac:chgData name="Veniero Facchetti" userId="f2c6c99af91c4974" providerId="LiveId" clId="{8D0DF61D-3A9C-421D-A1C4-852A446B1D88}" dt="2024-05-06T12:23:54.924" v="343" actId="1076"/>
          <ac:picMkLst>
            <pc:docMk/>
            <pc:sldMk cId="2155969868" sldId="314"/>
            <ac:picMk id="9" creationId="{663F8786-309A-F7F0-2C0D-542C7BFF06CB}"/>
          </ac:picMkLst>
        </pc:picChg>
      </pc:sldChg>
      <pc:sldChg chg="delSp mod">
        <pc:chgData name="Veniero Facchetti" userId="f2c6c99af91c4974" providerId="LiveId" clId="{8D0DF61D-3A9C-421D-A1C4-852A446B1D88}" dt="2024-05-06T12:23:59.049" v="344" actId="21"/>
        <pc:sldMkLst>
          <pc:docMk/>
          <pc:sldMk cId="2462792408" sldId="322"/>
        </pc:sldMkLst>
        <pc:spChg chg="del">
          <ac:chgData name="Veniero Facchetti" userId="f2c6c99af91c4974" providerId="LiveId" clId="{8D0DF61D-3A9C-421D-A1C4-852A446B1D88}" dt="2024-05-06T12:23:59.049" v="344" actId="21"/>
          <ac:spMkLst>
            <pc:docMk/>
            <pc:sldMk cId="2462792408" sldId="322"/>
            <ac:spMk id="6" creationId="{0526FD47-CA2F-A3AE-433B-815311D03A88}"/>
          </ac:spMkLst>
        </pc:spChg>
        <pc:picChg chg="del">
          <ac:chgData name="Veniero Facchetti" userId="f2c6c99af91c4974" providerId="LiveId" clId="{8D0DF61D-3A9C-421D-A1C4-852A446B1D88}" dt="2024-05-06T12:23:51.171" v="341" actId="21"/>
          <ac:picMkLst>
            <pc:docMk/>
            <pc:sldMk cId="2462792408" sldId="322"/>
            <ac:picMk id="7" creationId="{663F8786-309A-F7F0-2C0D-542C7BFF06CB}"/>
          </ac:picMkLst>
        </pc:picChg>
      </pc:sldChg>
      <pc:sldChg chg="modSp mod">
        <pc:chgData name="Veniero Facchetti" userId="f2c6c99af91c4974" providerId="LiveId" clId="{8D0DF61D-3A9C-421D-A1C4-852A446B1D88}" dt="2024-05-06T10:50:40.656" v="13" actId="1076"/>
        <pc:sldMkLst>
          <pc:docMk/>
          <pc:sldMk cId="2849688472" sldId="327"/>
        </pc:sldMkLst>
        <pc:spChg chg="mod">
          <ac:chgData name="Veniero Facchetti" userId="f2c6c99af91c4974" providerId="LiveId" clId="{8D0DF61D-3A9C-421D-A1C4-852A446B1D88}" dt="2024-05-06T10:50:40.656" v="13" actId="1076"/>
          <ac:spMkLst>
            <pc:docMk/>
            <pc:sldMk cId="2849688472" sldId="327"/>
            <ac:spMk id="2" creationId="{0F174D2F-A0F4-79C8-E119-E565BE5E0169}"/>
          </ac:spMkLst>
        </pc:spChg>
      </pc:sldChg>
      <pc:sldChg chg="modSp mod">
        <pc:chgData name="Veniero Facchetti" userId="f2c6c99af91c4974" providerId="LiveId" clId="{8D0DF61D-3A9C-421D-A1C4-852A446B1D88}" dt="2024-05-06T10:59:08.289" v="146" actId="20577"/>
        <pc:sldMkLst>
          <pc:docMk/>
          <pc:sldMk cId="2773719586" sldId="328"/>
        </pc:sldMkLst>
        <pc:spChg chg="mod">
          <ac:chgData name="Veniero Facchetti" userId="f2c6c99af91c4974" providerId="LiveId" clId="{8D0DF61D-3A9C-421D-A1C4-852A446B1D88}" dt="2024-05-06T10:59:08.289" v="146" actId="20577"/>
          <ac:spMkLst>
            <pc:docMk/>
            <pc:sldMk cId="2773719586" sldId="328"/>
            <ac:spMk id="5" creationId="{4178EEEA-7E43-666B-1AD7-1D7A02803BE8}"/>
          </ac:spMkLst>
        </pc:spChg>
        <pc:spChg chg="mod">
          <ac:chgData name="Veniero Facchetti" userId="f2c6c99af91c4974" providerId="LiveId" clId="{8D0DF61D-3A9C-421D-A1C4-852A446B1D88}" dt="2024-05-06T10:57:52.672" v="129" actId="1076"/>
          <ac:spMkLst>
            <pc:docMk/>
            <pc:sldMk cId="2773719586" sldId="328"/>
            <ac:spMk id="7" creationId="{BFCDC259-AF9A-6E27-98A6-08FE835EEDA9}"/>
          </ac:spMkLst>
        </pc:spChg>
        <pc:picChg chg="mod">
          <ac:chgData name="Veniero Facchetti" userId="f2c6c99af91c4974" providerId="LiveId" clId="{8D0DF61D-3A9C-421D-A1C4-852A446B1D88}" dt="2024-05-06T10:57:59.584" v="131" actId="14100"/>
          <ac:picMkLst>
            <pc:docMk/>
            <pc:sldMk cId="2773719586" sldId="328"/>
            <ac:picMk id="8" creationId="{1755F055-7F7A-DFAF-2C2E-077FD234B4E9}"/>
          </ac:picMkLst>
        </pc:picChg>
        <pc:cxnChg chg="mod">
          <ac:chgData name="Veniero Facchetti" userId="f2c6c99af91c4974" providerId="LiveId" clId="{8D0DF61D-3A9C-421D-A1C4-852A446B1D88}" dt="2024-05-06T10:58:07.352" v="133" actId="14100"/>
          <ac:cxnSpMkLst>
            <pc:docMk/>
            <pc:sldMk cId="2773719586" sldId="328"/>
            <ac:cxnSpMk id="6" creationId="{9D9DB7AD-7298-743B-99D6-EC52A155E31C}"/>
          </ac:cxnSpMkLst>
        </pc:cxnChg>
      </pc:sldChg>
      <pc:sldChg chg="modSp mod">
        <pc:chgData name="Veniero Facchetti" userId="f2c6c99af91c4974" providerId="LiveId" clId="{8D0DF61D-3A9C-421D-A1C4-852A446B1D88}" dt="2024-05-06T10:58:50.568" v="141" actId="1076"/>
        <pc:sldMkLst>
          <pc:docMk/>
          <pc:sldMk cId="3814486904" sldId="329"/>
        </pc:sldMkLst>
        <pc:spChg chg="mod">
          <ac:chgData name="Veniero Facchetti" userId="f2c6c99af91c4974" providerId="LiveId" clId="{8D0DF61D-3A9C-421D-A1C4-852A446B1D88}" dt="2024-05-06T10:58:33.833" v="138" actId="1076"/>
          <ac:spMkLst>
            <pc:docMk/>
            <pc:sldMk cId="3814486904" sldId="329"/>
            <ac:spMk id="6" creationId="{03AFCD96-A072-3943-2FA3-1FF8344E157E}"/>
          </ac:spMkLst>
        </pc:spChg>
        <pc:picChg chg="mod">
          <ac:chgData name="Veniero Facchetti" userId="f2c6c99af91c4974" providerId="LiveId" clId="{8D0DF61D-3A9C-421D-A1C4-852A446B1D88}" dt="2024-05-06T10:58:50.568" v="141" actId="1076"/>
          <ac:picMkLst>
            <pc:docMk/>
            <pc:sldMk cId="3814486904" sldId="329"/>
            <ac:picMk id="5" creationId="{2909CD18-EA2F-F1EB-FF05-57F06EE61299}"/>
          </ac:picMkLst>
        </pc:picChg>
      </pc:sldChg>
      <pc:sldChg chg="modSp mod">
        <pc:chgData name="Veniero Facchetti" userId="f2c6c99af91c4974" providerId="LiveId" clId="{8D0DF61D-3A9C-421D-A1C4-852A446B1D88}" dt="2024-05-06T12:14:11.170" v="192" actId="1076"/>
        <pc:sldMkLst>
          <pc:docMk/>
          <pc:sldMk cId="1196262136" sldId="330"/>
        </pc:sldMkLst>
        <pc:spChg chg="mod">
          <ac:chgData name="Veniero Facchetti" userId="f2c6c99af91c4974" providerId="LiveId" clId="{8D0DF61D-3A9C-421D-A1C4-852A446B1D88}" dt="2024-05-06T12:14:11.170" v="192" actId="1076"/>
          <ac:spMkLst>
            <pc:docMk/>
            <pc:sldMk cId="1196262136" sldId="330"/>
            <ac:spMk id="4" creationId="{C14DC38B-F416-AA4F-E030-A822E7607B86}"/>
          </ac:spMkLst>
        </pc:spChg>
        <pc:spChg chg="mod">
          <ac:chgData name="Veniero Facchetti" userId="f2c6c99af91c4974" providerId="LiveId" clId="{8D0DF61D-3A9C-421D-A1C4-852A446B1D88}" dt="2024-05-06T12:13:18.625" v="187" actId="1076"/>
          <ac:spMkLst>
            <pc:docMk/>
            <pc:sldMk cId="1196262136" sldId="330"/>
            <ac:spMk id="40" creationId="{6D5FF15B-7AE9-E114-5167-7580F08D7003}"/>
          </ac:spMkLst>
        </pc:spChg>
        <pc:picChg chg="mod">
          <ac:chgData name="Veniero Facchetti" userId="f2c6c99af91c4974" providerId="LiveId" clId="{8D0DF61D-3A9C-421D-A1C4-852A446B1D88}" dt="2024-05-06T12:13:26.529" v="189" actId="14100"/>
          <ac:picMkLst>
            <pc:docMk/>
            <pc:sldMk cId="1196262136" sldId="330"/>
            <ac:picMk id="2" creationId="{1674039E-A99B-7663-6226-27A6EA695F8C}"/>
          </ac:picMkLst>
        </pc:picChg>
        <pc:cxnChg chg="mod">
          <ac:chgData name="Veniero Facchetti" userId="f2c6c99af91c4974" providerId="LiveId" clId="{8D0DF61D-3A9C-421D-A1C4-852A446B1D88}" dt="2024-05-06T12:13:23.186" v="188" actId="1076"/>
          <ac:cxnSpMkLst>
            <pc:docMk/>
            <pc:sldMk cId="1196262136" sldId="330"/>
            <ac:cxnSpMk id="26" creationId="{DE15863C-8968-9F39-1F9E-B26F3002EE82}"/>
          </ac:cxnSpMkLst>
        </pc:cxnChg>
      </pc:sldChg>
      <pc:sldChg chg="modSp mod">
        <pc:chgData name="Veniero Facchetti" userId="f2c6c99af91c4974" providerId="LiveId" clId="{8D0DF61D-3A9C-421D-A1C4-852A446B1D88}" dt="2024-05-06T12:15:46.385" v="217" actId="1076"/>
        <pc:sldMkLst>
          <pc:docMk/>
          <pc:sldMk cId="2973142027" sldId="331"/>
        </pc:sldMkLst>
        <pc:spChg chg="mod">
          <ac:chgData name="Veniero Facchetti" userId="f2c6c99af91c4974" providerId="LiveId" clId="{8D0DF61D-3A9C-421D-A1C4-852A446B1D88}" dt="2024-05-06T12:15:29.699" v="213" actId="14100"/>
          <ac:spMkLst>
            <pc:docMk/>
            <pc:sldMk cId="2973142027" sldId="331"/>
            <ac:spMk id="13" creationId="{A737141F-4B2D-35A5-D2F9-5DB3EFD664B3}"/>
          </ac:spMkLst>
        </pc:spChg>
        <pc:spChg chg="mod">
          <ac:chgData name="Veniero Facchetti" userId="f2c6c99af91c4974" providerId="LiveId" clId="{8D0DF61D-3A9C-421D-A1C4-852A446B1D88}" dt="2024-05-06T12:15:46.385" v="217" actId="1076"/>
          <ac:spMkLst>
            <pc:docMk/>
            <pc:sldMk cId="2973142027" sldId="331"/>
            <ac:spMk id="16" creationId="{EFCB8E15-7755-744D-7BE0-AD8CBF68EBA1}"/>
          </ac:spMkLst>
        </pc:spChg>
        <pc:picChg chg="mod">
          <ac:chgData name="Veniero Facchetti" userId="f2c6c99af91c4974" providerId="LiveId" clId="{8D0DF61D-3A9C-421D-A1C4-852A446B1D88}" dt="2024-05-06T12:15:43.818" v="216" actId="14100"/>
          <ac:picMkLst>
            <pc:docMk/>
            <pc:sldMk cId="2973142027" sldId="331"/>
            <ac:picMk id="17" creationId="{B83DF2C5-815D-01A0-B520-7705B671F019}"/>
          </ac:picMkLst>
        </pc:picChg>
        <pc:cxnChg chg="mod">
          <ac:chgData name="Veniero Facchetti" userId="f2c6c99af91c4974" providerId="LiveId" clId="{8D0DF61D-3A9C-421D-A1C4-852A446B1D88}" dt="2024-05-06T12:15:41.323" v="215" actId="14100"/>
          <ac:cxnSpMkLst>
            <pc:docMk/>
            <pc:sldMk cId="2973142027" sldId="331"/>
            <ac:cxnSpMk id="14" creationId="{60575E5C-F6E9-36FA-AF38-8B012D194148}"/>
          </ac:cxnSpMkLst>
        </pc:cxnChg>
      </pc:sldChg>
      <pc:sldChg chg="modSp mod">
        <pc:chgData name="Veniero Facchetti" userId="f2c6c99af91c4974" providerId="LiveId" clId="{8D0DF61D-3A9C-421D-A1C4-852A446B1D88}" dt="2024-05-06T12:16:56.145" v="234" actId="1076"/>
        <pc:sldMkLst>
          <pc:docMk/>
          <pc:sldMk cId="3207738547" sldId="332"/>
        </pc:sldMkLst>
        <pc:spChg chg="mod">
          <ac:chgData name="Veniero Facchetti" userId="f2c6c99af91c4974" providerId="LiveId" clId="{8D0DF61D-3A9C-421D-A1C4-852A446B1D88}" dt="2024-05-06T12:16:16.666" v="226" actId="1076"/>
          <ac:spMkLst>
            <pc:docMk/>
            <pc:sldMk cId="3207738547" sldId="332"/>
            <ac:spMk id="2" creationId="{63A44D2A-9706-38C3-1A6C-AFFA1F6E26DB}"/>
          </ac:spMkLst>
        </pc:spChg>
        <pc:spChg chg="mod">
          <ac:chgData name="Veniero Facchetti" userId="f2c6c99af91c4974" providerId="LiveId" clId="{8D0DF61D-3A9C-421D-A1C4-852A446B1D88}" dt="2024-05-06T12:16:34.793" v="230" actId="1076"/>
          <ac:spMkLst>
            <pc:docMk/>
            <pc:sldMk cId="3207738547" sldId="332"/>
            <ac:spMk id="4" creationId="{D86986F3-3C50-6C2F-1974-C8C13351DF69}"/>
          </ac:spMkLst>
        </pc:spChg>
        <pc:picChg chg="mod">
          <ac:chgData name="Veniero Facchetti" userId="f2c6c99af91c4974" providerId="LiveId" clId="{8D0DF61D-3A9C-421D-A1C4-852A446B1D88}" dt="2024-05-06T12:16:56.145" v="234" actId="1076"/>
          <ac:picMkLst>
            <pc:docMk/>
            <pc:sldMk cId="3207738547" sldId="332"/>
            <ac:picMk id="3" creationId="{B45CCBA7-38D2-CDBC-B0F7-8052A3BFBDCF}"/>
          </ac:picMkLst>
        </pc:picChg>
        <pc:cxnChg chg="mod">
          <ac:chgData name="Veniero Facchetti" userId="f2c6c99af91c4974" providerId="LiveId" clId="{8D0DF61D-3A9C-421D-A1C4-852A446B1D88}" dt="2024-05-06T12:16:11.842" v="225" actId="1076"/>
          <ac:cxnSpMkLst>
            <pc:docMk/>
            <pc:sldMk cId="3207738547" sldId="332"/>
            <ac:cxnSpMk id="14" creationId="{B54E018C-C556-3F14-2D0D-E506334D5222}"/>
          </ac:cxnSpMkLst>
        </pc:cxnChg>
      </pc:sldChg>
      <pc:sldChg chg="modSp mod">
        <pc:chgData name="Veniero Facchetti" userId="f2c6c99af91c4974" providerId="LiveId" clId="{8D0DF61D-3A9C-421D-A1C4-852A446B1D88}" dt="2024-05-06T12:22:44.162" v="324" actId="1076"/>
        <pc:sldMkLst>
          <pc:docMk/>
          <pc:sldMk cId="3962939891" sldId="333"/>
        </pc:sldMkLst>
        <pc:spChg chg="mod">
          <ac:chgData name="Veniero Facchetti" userId="f2c6c99af91c4974" providerId="LiveId" clId="{8D0DF61D-3A9C-421D-A1C4-852A446B1D88}" dt="2024-05-06T12:21:46.802" v="310" actId="1076"/>
          <ac:spMkLst>
            <pc:docMk/>
            <pc:sldMk cId="3962939891" sldId="333"/>
            <ac:spMk id="2" creationId="{0E842CA3-F192-4D07-46E2-0DF9778F4180}"/>
          </ac:spMkLst>
        </pc:spChg>
        <pc:spChg chg="mod">
          <ac:chgData name="Veniero Facchetti" userId="f2c6c99af91c4974" providerId="LiveId" clId="{8D0DF61D-3A9C-421D-A1C4-852A446B1D88}" dt="2024-05-06T12:22:00.514" v="314" actId="14100"/>
          <ac:spMkLst>
            <pc:docMk/>
            <pc:sldMk cId="3962939891" sldId="333"/>
            <ac:spMk id="12" creationId="{9FC3BE4D-544C-6398-6172-40185E6C4986}"/>
          </ac:spMkLst>
        </pc:spChg>
        <pc:spChg chg="mod">
          <ac:chgData name="Veniero Facchetti" userId="f2c6c99af91c4974" providerId="LiveId" clId="{8D0DF61D-3A9C-421D-A1C4-852A446B1D88}" dt="2024-05-06T12:22:23.321" v="319" actId="1076"/>
          <ac:spMkLst>
            <pc:docMk/>
            <pc:sldMk cId="3962939891" sldId="333"/>
            <ac:spMk id="13" creationId="{22310F37-8ECF-0C5F-DF06-2C58E0F688B2}"/>
          </ac:spMkLst>
        </pc:spChg>
        <pc:spChg chg="mod">
          <ac:chgData name="Veniero Facchetti" userId="f2c6c99af91c4974" providerId="LiveId" clId="{8D0DF61D-3A9C-421D-A1C4-852A446B1D88}" dt="2024-05-06T12:22:35.145" v="322" actId="1076"/>
          <ac:spMkLst>
            <pc:docMk/>
            <pc:sldMk cId="3962939891" sldId="333"/>
            <ac:spMk id="14" creationId="{4B6331F6-76A2-7F6A-4BC2-A9A626399797}"/>
          </ac:spMkLst>
        </pc:spChg>
        <pc:spChg chg="mod">
          <ac:chgData name="Veniero Facchetti" userId="f2c6c99af91c4974" providerId="LiveId" clId="{8D0DF61D-3A9C-421D-A1C4-852A446B1D88}" dt="2024-05-06T12:22:40.065" v="323" actId="14100"/>
          <ac:spMkLst>
            <pc:docMk/>
            <pc:sldMk cId="3962939891" sldId="333"/>
            <ac:spMk id="15" creationId="{CF289DFD-181E-83D0-49A5-8922C3C64768}"/>
          </ac:spMkLst>
        </pc:spChg>
        <pc:spChg chg="mod">
          <ac:chgData name="Veniero Facchetti" userId="f2c6c99af91c4974" providerId="LiveId" clId="{8D0DF61D-3A9C-421D-A1C4-852A446B1D88}" dt="2024-05-06T12:22:29.650" v="321" actId="1076"/>
          <ac:spMkLst>
            <pc:docMk/>
            <pc:sldMk cId="3962939891" sldId="333"/>
            <ac:spMk id="16" creationId="{6A34D0FC-47C3-1881-AC16-F0CE6E6FA466}"/>
          </ac:spMkLst>
        </pc:spChg>
        <pc:spChg chg="mod">
          <ac:chgData name="Veniero Facchetti" userId="f2c6c99af91c4974" providerId="LiveId" clId="{8D0DF61D-3A9C-421D-A1C4-852A446B1D88}" dt="2024-05-06T12:22:44.162" v="324" actId="1076"/>
          <ac:spMkLst>
            <pc:docMk/>
            <pc:sldMk cId="3962939891" sldId="333"/>
            <ac:spMk id="17" creationId="{917FC15D-D456-D99D-DF45-6024B5A112CD}"/>
          </ac:spMkLst>
        </pc:spChg>
        <pc:cxnChg chg="mod">
          <ac:chgData name="Veniero Facchetti" userId="f2c6c99af91c4974" providerId="LiveId" clId="{8D0DF61D-3A9C-421D-A1C4-852A446B1D88}" dt="2024-05-06T12:21:55.742" v="313" actId="14100"/>
          <ac:cxnSpMkLst>
            <pc:docMk/>
            <pc:sldMk cId="3962939891" sldId="333"/>
            <ac:cxnSpMk id="3" creationId="{CCE9FAEE-F180-6AFB-5B59-BAF5EEDEA2C0}"/>
          </ac:cxnSpMkLst>
        </pc:cxnChg>
      </pc:sldChg>
      <pc:sldChg chg="modSp mod">
        <pc:chgData name="Veniero Facchetti" userId="f2c6c99af91c4974" providerId="LiveId" clId="{8D0DF61D-3A9C-421D-A1C4-852A446B1D88}" dt="2024-05-06T12:21:26.377" v="302" actId="14100"/>
        <pc:sldMkLst>
          <pc:docMk/>
          <pc:sldMk cId="1391062267" sldId="334"/>
        </pc:sldMkLst>
        <pc:spChg chg="mod">
          <ac:chgData name="Veniero Facchetti" userId="f2c6c99af91c4974" providerId="LiveId" clId="{8D0DF61D-3A9C-421D-A1C4-852A446B1D88}" dt="2024-05-06T12:21:00.297" v="288" actId="1076"/>
          <ac:spMkLst>
            <pc:docMk/>
            <pc:sldMk cId="1391062267" sldId="334"/>
            <ac:spMk id="12" creationId="{D410B9D4-C691-B2C5-C848-3FBED95A1611}"/>
          </ac:spMkLst>
        </pc:spChg>
        <pc:spChg chg="mod">
          <ac:chgData name="Veniero Facchetti" userId="f2c6c99af91c4974" providerId="LiveId" clId="{8D0DF61D-3A9C-421D-A1C4-852A446B1D88}" dt="2024-05-06T12:21:19.026" v="299" actId="1076"/>
          <ac:spMkLst>
            <pc:docMk/>
            <pc:sldMk cId="1391062267" sldId="334"/>
            <ac:spMk id="17" creationId="{9E47EDB9-1A73-FD83-AC32-C38804CD5417}"/>
          </ac:spMkLst>
        </pc:spChg>
        <pc:picChg chg="mod">
          <ac:chgData name="Veniero Facchetti" userId="f2c6c99af91c4974" providerId="LiveId" clId="{8D0DF61D-3A9C-421D-A1C4-852A446B1D88}" dt="2024-05-06T12:21:26.377" v="302" actId="14100"/>
          <ac:picMkLst>
            <pc:docMk/>
            <pc:sldMk cId="1391062267" sldId="334"/>
            <ac:picMk id="13" creationId="{0F548261-C91C-D71F-850B-426DDFEFFBAE}"/>
          </ac:picMkLst>
        </pc:picChg>
        <pc:cxnChg chg="mod">
          <ac:chgData name="Veniero Facchetti" userId="f2c6c99af91c4974" providerId="LiveId" clId="{8D0DF61D-3A9C-421D-A1C4-852A446B1D88}" dt="2024-05-06T12:21:21.017" v="300" actId="1076"/>
          <ac:cxnSpMkLst>
            <pc:docMk/>
            <pc:sldMk cId="1391062267" sldId="334"/>
            <ac:cxnSpMk id="14" creationId="{709A58CC-2585-5C3A-DD00-7F5683E74C22}"/>
          </ac:cxnSpMkLst>
        </pc:cxnChg>
      </pc:sldChg>
      <pc:sldChg chg="modSp mod">
        <pc:chgData name="Veniero Facchetti" userId="f2c6c99af91c4974" providerId="LiveId" clId="{8D0DF61D-3A9C-421D-A1C4-852A446B1D88}" dt="2024-05-06T12:20:44.529" v="283" actId="1076"/>
        <pc:sldMkLst>
          <pc:docMk/>
          <pc:sldMk cId="3223950600" sldId="338"/>
        </pc:sldMkLst>
        <pc:spChg chg="mod">
          <ac:chgData name="Veniero Facchetti" userId="f2c6c99af91c4974" providerId="LiveId" clId="{8D0DF61D-3A9C-421D-A1C4-852A446B1D88}" dt="2024-05-06T12:20:22.722" v="274" actId="1076"/>
          <ac:spMkLst>
            <pc:docMk/>
            <pc:sldMk cId="3223950600" sldId="338"/>
            <ac:spMk id="12" creationId="{341693A3-466B-CE8D-0375-E9085EE6E8BD}"/>
          </ac:spMkLst>
        </pc:spChg>
        <pc:spChg chg="mod">
          <ac:chgData name="Veniero Facchetti" userId="f2c6c99af91c4974" providerId="LiveId" clId="{8D0DF61D-3A9C-421D-A1C4-852A446B1D88}" dt="2024-05-06T12:20:38.289" v="280" actId="1076"/>
          <ac:spMkLst>
            <pc:docMk/>
            <pc:sldMk cId="3223950600" sldId="338"/>
            <ac:spMk id="13" creationId="{95D1228B-CDCA-54E7-FDE1-9DD90E2FED34}"/>
          </ac:spMkLst>
        </pc:spChg>
        <pc:picChg chg="mod">
          <ac:chgData name="Veniero Facchetti" userId="f2c6c99af91c4974" providerId="LiveId" clId="{8D0DF61D-3A9C-421D-A1C4-852A446B1D88}" dt="2024-05-06T12:20:41.746" v="281" actId="1076"/>
          <ac:picMkLst>
            <pc:docMk/>
            <pc:sldMk cId="3223950600" sldId="338"/>
            <ac:picMk id="5" creationId="{52A48067-D918-A39F-8C7B-DEEE3E6C45A0}"/>
          </ac:picMkLst>
        </pc:picChg>
        <pc:picChg chg="mod">
          <ac:chgData name="Veniero Facchetti" userId="f2c6c99af91c4974" providerId="LiveId" clId="{8D0DF61D-3A9C-421D-A1C4-852A446B1D88}" dt="2024-05-06T12:20:43.162" v="282" actId="1076"/>
          <ac:picMkLst>
            <pc:docMk/>
            <pc:sldMk cId="3223950600" sldId="338"/>
            <ac:picMk id="11" creationId="{00FF2719-62EF-C790-5D6C-F1A3EC129899}"/>
          </ac:picMkLst>
        </pc:picChg>
        <pc:picChg chg="mod">
          <ac:chgData name="Veniero Facchetti" userId="f2c6c99af91c4974" providerId="LiveId" clId="{8D0DF61D-3A9C-421D-A1C4-852A446B1D88}" dt="2024-05-06T12:20:44.529" v="283" actId="1076"/>
          <ac:picMkLst>
            <pc:docMk/>
            <pc:sldMk cId="3223950600" sldId="338"/>
            <ac:picMk id="15" creationId="{93CF2DDA-8A09-53F9-2BDE-7AC061313C71}"/>
          </ac:picMkLst>
        </pc:picChg>
        <pc:cxnChg chg="mod">
          <ac:chgData name="Veniero Facchetti" userId="f2c6c99af91c4974" providerId="LiveId" clId="{8D0DF61D-3A9C-421D-A1C4-852A446B1D88}" dt="2024-05-06T12:20:28.138" v="276" actId="14100"/>
          <ac:cxnSpMkLst>
            <pc:docMk/>
            <pc:sldMk cId="3223950600" sldId="338"/>
            <ac:cxnSpMk id="14" creationId="{5942333B-40E6-7761-3C39-51BC77D01C99}"/>
          </ac:cxnSpMkLst>
        </pc:cxnChg>
      </pc:sldChg>
      <pc:sldChg chg="modSp mod">
        <pc:chgData name="Veniero Facchetti" userId="f2c6c99af91c4974" providerId="LiveId" clId="{8D0DF61D-3A9C-421D-A1C4-852A446B1D88}" dt="2024-05-06T12:19:50.588" v="266" actId="2711"/>
        <pc:sldMkLst>
          <pc:docMk/>
          <pc:sldMk cId="1925592496" sldId="339"/>
        </pc:sldMkLst>
        <pc:spChg chg="mod">
          <ac:chgData name="Veniero Facchetti" userId="f2c6c99af91c4974" providerId="LiveId" clId="{8D0DF61D-3A9C-421D-A1C4-852A446B1D88}" dt="2024-05-06T12:19:50.588" v="266" actId="2711"/>
          <ac:spMkLst>
            <pc:docMk/>
            <pc:sldMk cId="1925592496" sldId="339"/>
            <ac:spMk id="6" creationId="{0403125B-E825-63C3-8F02-2709C2EC2733}"/>
          </ac:spMkLst>
        </pc:spChg>
        <pc:spChg chg="mod">
          <ac:chgData name="Veniero Facchetti" userId="f2c6c99af91c4974" providerId="LiveId" clId="{8D0DF61D-3A9C-421D-A1C4-852A446B1D88}" dt="2024-05-06T12:18:31.930" v="262" actId="1076"/>
          <ac:spMkLst>
            <pc:docMk/>
            <pc:sldMk cId="1925592496" sldId="339"/>
            <ac:spMk id="12" creationId="{61C39930-8766-A635-F6D0-C6806C599A95}"/>
          </ac:spMkLst>
        </pc:spChg>
        <pc:picChg chg="mod">
          <ac:chgData name="Veniero Facchetti" userId="f2c6c99af91c4974" providerId="LiveId" clId="{8D0DF61D-3A9C-421D-A1C4-852A446B1D88}" dt="2024-05-06T12:19:24.106" v="264" actId="1076"/>
          <ac:picMkLst>
            <pc:docMk/>
            <pc:sldMk cId="1925592496" sldId="339"/>
            <ac:picMk id="5" creationId="{2CD122D1-879E-CD42-3044-6692F0DCF30C}"/>
          </ac:picMkLst>
        </pc:picChg>
        <pc:cxnChg chg="mod">
          <ac:chgData name="Veniero Facchetti" userId="f2c6c99af91c4974" providerId="LiveId" clId="{8D0DF61D-3A9C-421D-A1C4-852A446B1D88}" dt="2024-05-06T12:19:28.249" v="265" actId="1076"/>
          <ac:cxnSpMkLst>
            <pc:docMk/>
            <pc:sldMk cId="1925592496" sldId="339"/>
            <ac:cxnSpMk id="14" creationId="{480F2B4F-D31F-7C10-5E9D-F6E1C32B45EF}"/>
          </ac:cxnSpMkLst>
        </pc:cxnChg>
      </pc:sldChg>
      <pc:sldChg chg="modSp mod">
        <pc:chgData name="Veniero Facchetti" userId="f2c6c99af91c4974" providerId="LiveId" clId="{8D0DF61D-3A9C-421D-A1C4-852A446B1D88}" dt="2024-05-06T12:24:12.282" v="347" actId="1076"/>
        <pc:sldMkLst>
          <pc:docMk/>
          <pc:sldMk cId="2970195691" sldId="341"/>
        </pc:sldMkLst>
        <pc:spChg chg="mod">
          <ac:chgData name="Veniero Facchetti" userId="f2c6c99af91c4974" providerId="LiveId" clId="{8D0DF61D-3A9C-421D-A1C4-852A446B1D88}" dt="2024-05-06T12:23:12.985" v="335" actId="1076"/>
          <ac:spMkLst>
            <pc:docMk/>
            <pc:sldMk cId="2970195691" sldId="341"/>
            <ac:spMk id="2" creationId="{5A78AC72-D1C4-C3F9-9D11-05F07D5B565D}"/>
          </ac:spMkLst>
        </pc:spChg>
        <pc:spChg chg="mod">
          <ac:chgData name="Veniero Facchetti" userId="f2c6c99af91c4974" providerId="LiveId" clId="{8D0DF61D-3A9C-421D-A1C4-852A446B1D88}" dt="2024-05-06T12:24:12.282" v="347" actId="1076"/>
          <ac:spMkLst>
            <pc:docMk/>
            <pc:sldMk cId="2970195691" sldId="341"/>
            <ac:spMk id="3" creationId="{8056F4A8-E080-56F4-2FED-5939FC276E33}"/>
          </ac:spMkLst>
        </pc:spChg>
        <pc:spChg chg="mod">
          <ac:chgData name="Veniero Facchetti" userId="f2c6c99af91c4974" providerId="LiveId" clId="{8D0DF61D-3A9C-421D-A1C4-852A446B1D88}" dt="2024-05-06T12:23:01.226" v="330" actId="1076"/>
          <ac:spMkLst>
            <pc:docMk/>
            <pc:sldMk cId="2970195691" sldId="341"/>
            <ac:spMk id="12" creationId="{27D6947F-A871-4458-5044-14CC80CFB82F}"/>
          </ac:spMkLst>
        </pc:spChg>
        <pc:cxnChg chg="mod">
          <ac:chgData name="Veniero Facchetti" userId="f2c6c99af91c4974" providerId="LiveId" clId="{8D0DF61D-3A9C-421D-A1C4-852A446B1D88}" dt="2024-05-06T12:23:04.394" v="331" actId="1076"/>
          <ac:cxnSpMkLst>
            <pc:docMk/>
            <pc:sldMk cId="2970195691" sldId="341"/>
            <ac:cxnSpMk id="5" creationId="{08FEA704-8808-6D65-1148-E1796FFAE564}"/>
          </ac:cxnSpMkLst>
        </pc:cxnChg>
      </pc:sldChg>
      <pc:sldChg chg="modSp mod">
        <pc:chgData name="Veniero Facchetti" userId="f2c6c99af91c4974" providerId="LiveId" clId="{8D0DF61D-3A9C-421D-A1C4-852A446B1D88}" dt="2024-05-06T12:12:48.836" v="182" actId="404"/>
        <pc:sldMkLst>
          <pc:docMk/>
          <pc:sldMk cId="2775067537" sldId="342"/>
        </pc:sldMkLst>
        <pc:spChg chg="mod">
          <ac:chgData name="Veniero Facchetti" userId="f2c6c99af91c4974" providerId="LiveId" clId="{8D0DF61D-3A9C-421D-A1C4-852A446B1D88}" dt="2024-05-06T12:12:11.578" v="171" actId="1076"/>
          <ac:spMkLst>
            <pc:docMk/>
            <pc:sldMk cId="2775067537" sldId="342"/>
            <ac:spMk id="40" creationId="{F4E247DF-DE07-CD20-9926-03339274DACF}"/>
          </ac:spMkLst>
        </pc:spChg>
        <pc:spChg chg="mod">
          <ac:chgData name="Veniero Facchetti" userId="f2c6c99af91c4974" providerId="LiveId" clId="{8D0DF61D-3A9C-421D-A1C4-852A446B1D88}" dt="2024-05-06T12:12:48.836" v="182" actId="404"/>
          <ac:spMkLst>
            <pc:docMk/>
            <pc:sldMk cId="2775067537" sldId="342"/>
            <ac:spMk id="44" creationId="{24799DA8-F643-E4DB-CC10-04466F4719F7}"/>
          </ac:spMkLst>
        </pc:spChg>
        <pc:picChg chg="mod">
          <ac:chgData name="Veniero Facchetti" userId="f2c6c99af91c4974" providerId="LiveId" clId="{8D0DF61D-3A9C-421D-A1C4-852A446B1D88}" dt="2024-05-06T12:12:37.362" v="180" actId="1076"/>
          <ac:picMkLst>
            <pc:docMk/>
            <pc:sldMk cId="2775067537" sldId="342"/>
            <ac:picMk id="27" creationId="{3727657D-D778-C49E-6FE7-6D006204C682}"/>
          </ac:picMkLst>
        </pc:picChg>
        <pc:picChg chg="mod">
          <ac:chgData name="Veniero Facchetti" userId="f2c6c99af91c4974" providerId="LiveId" clId="{8D0DF61D-3A9C-421D-A1C4-852A446B1D88}" dt="2024-05-06T12:12:31.770" v="178" actId="1076"/>
          <ac:picMkLst>
            <pc:docMk/>
            <pc:sldMk cId="2775067537" sldId="342"/>
            <ac:picMk id="28" creationId="{985C42EE-FCE3-E0A5-AAF4-4208D66F0EFD}"/>
          </ac:picMkLst>
        </pc:picChg>
        <pc:picChg chg="mod">
          <ac:chgData name="Veniero Facchetti" userId="f2c6c99af91c4974" providerId="LiveId" clId="{8D0DF61D-3A9C-421D-A1C4-852A446B1D88}" dt="2024-05-06T12:12:34.906" v="179" actId="1076"/>
          <ac:picMkLst>
            <pc:docMk/>
            <pc:sldMk cId="2775067537" sldId="342"/>
            <ac:picMk id="29" creationId="{8663040F-505E-2AED-7456-32EB6A4D6501}"/>
          </ac:picMkLst>
        </pc:picChg>
        <pc:cxnChg chg="mod">
          <ac:chgData name="Veniero Facchetti" userId="f2c6c99af91c4974" providerId="LiveId" clId="{8D0DF61D-3A9C-421D-A1C4-852A446B1D88}" dt="2024-05-06T12:12:23.242" v="175" actId="1076"/>
          <ac:cxnSpMkLst>
            <pc:docMk/>
            <pc:sldMk cId="2775067537" sldId="342"/>
            <ac:cxnSpMk id="26" creationId="{7F9FD42A-74FC-17FD-33B8-F8C4F282FE59}"/>
          </ac:cxnSpMkLst>
        </pc:cxnChg>
      </pc:sldChg>
      <pc:sldChg chg="modSp mod">
        <pc:chgData name="Veniero Facchetti" userId="f2c6c99af91c4974" providerId="LiveId" clId="{8D0DF61D-3A9C-421D-A1C4-852A446B1D88}" dt="2024-05-06T11:00:39.801" v="165" actId="1076"/>
        <pc:sldMkLst>
          <pc:docMk/>
          <pc:sldMk cId="821180344" sldId="343"/>
        </pc:sldMkLst>
        <pc:spChg chg="mod">
          <ac:chgData name="Veniero Facchetti" userId="f2c6c99af91c4974" providerId="LiveId" clId="{8D0DF61D-3A9C-421D-A1C4-852A446B1D88}" dt="2024-05-06T11:00:34.865" v="163" actId="1076"/>
          <ac:spMkLst>
            <pc:docMk/>
            <pc:sldMk cId="821180344" sldId="343"/>
            <ac:spMk id="12" creationId="{27D6947F-A871-4458-5044-14CC80CFB82F}"/>
          </ac:spMkLst>
        </pc:spChg>
        <pc:picChg chg="mod">
          <ac:chgData name="Veniero Facchetti" userId="f2c6c99af91c4974" providerId="LiveId" clId="{8D0DF61D-3A9C-421D-A1C4-852A446B1D88}" dt="2024-05-06T11:00:39.801" v="165" actId="1076"/>
          <ac:picMkLst>
            <pc:docMk/>
            <pc:sldMk cId="821180344" sldId="343"/>
            <ac:picMk id="13" creationId="{B6B7594B-F3EA-A67E-46A8-37AD017FA8A1}"/>
          </ac:picMkLst>
        </pc:picChg>
      </pc:sldChg>
      <pc:sldChg chg="modSp mod">
        <pc:chgData name="Veniero Facchetti" userId="f2c6c99af91c4974" providerId="LiveId" clId="{8D0DF61D-3A9C-421D-A1C4-852A446B1D88}" dt="2024-05-06T12:17:58.841" v="254" actId="1076"/>
        <pc:sldMkLst>
          <pc:docMk/>
          <pc:sldMk cId="1865284735" sldId="345"/>
        </pc:sldMkLst>
        <pc:spChg chg="mod">
          <ac:chgData name="Veniero Facchetti" userId="f2c6c99af91c4974" providerId="LiveId" clId="{8D0DF61D-3A9C-421D-A1C4-852A446B1D88}" dt="2024-05-06T12:17:18.538" v="241" actId="1076"/>
          <ac:spMkLst>
            <pc:docMk/>
            <pc:sldMk cId="1865284735" sldId="345"/>
            <ac:spMk id="12" creationId="{7E2E665B-3DCE-319B-4FFF-A0CE5144A244}"/>
          </ac:spMkLst>
        </pc:spChg>
        <pc:spChg chg="mod">
          <ac:chgData name="Veniero Facchetti" userId="f2c6c99af91c4974" providerId="LiveId" clId="{8D0DF61D-3A9C-421D-A1C4-852A446B1D88}" dt="2024-05-06T12:17:51.354" v="250" actId="1076"/>
          <ac:spMkLst>
            <pc:docMk/>
            <pc:sldMk cId="1865284735" sldId="345"/>
            <ac:spMk id="13" creationId="{59C44D0C-A81F-51FD-22B3-49EE49EA5F8E}"/>
          </ac:spMkLst>
        </pc:spChg>
        <pc:picChg chg="mod">
          <ac:chgData name="Veniero Facchetti" userId="f2c6c99af91c4974" providerId="LiveId" clId="{8D0DF61D-3A9C-421D-A1C4-852A446B1D88}" dt="2024-05-06T12:17:58.841" v="254" actId="1076"/>
          <ac:picMkLst>
            <pc:docMk/>
            <pc:sldMk cId="1865284735" sldId="345"/>
            <ac:picMk id="2" creationId="{D872B84F-0BB4-1535-E6AA-7FC2D6DAB9E5}"/>
          </ac:picMkLst>
        </pc:picChg>
        <pc:picChg chg="mod">
          <ac:chgData name="Veniero Facchetti" userId="f2c6c99af91c4974" providerId="LiveId" clId="{8D0DF61D-3A9C-421D-A1C4-852A446B1D88}" dt="2024-05-06T12:17:57.562" v="253" actId="1076"/>
          <ac:picMkLst>
            <pc:docMk/>
            <pc:sldMk cId="1865284735" sldId="345"/>
            <ac:picMk id="20" creationId="{2CAF11D5-95B5-BAB1-AD36-9011071B046A}"/>
          </ac:picMkLst>
        </pc:picChg>
        <pc:cxnChg chg="mod">
          <ac:chgData name="Veniero Facchetti" userId="f2c6c99af91c4974" providerId="LiveId" clId="{8D0DF61D-3A9C-421D-A1C4-852A446B1D88}" dt="2024-05-06T12:17:22.529" v="242" actId="1076"/>
          <ac:cxnSpMkLst>
            <pc:docMk/>
            <pc:sldMk cId="1865284735" sldId="345"/>
            <ac:cxnSpMk id="14" creationId="{BDE74643-4FB1-0716-5C9A-8A1D177C2CCF}"/>
          </ac:cxnSpMkLst>
        </pc:cxnChg>
      </pc:sldChg>
      <pc:sldChg chg="add del">
        <pc:chgData name="Veniero Facchetti" userId="f2c6c99af91c4974" providerId="LiveId" clId="{8D0DF61D-3A9C-421D-A1C4-852A446B1D88}" dt="2024-05-06T10:49:30.340" v="1"/>
        <pc:sldMkLst>
          <pc:docMk/>
          <pc:sldMk cId="1532111886" sldId="346"/>
        </pc:sldMkLst>
      </pc:sldChg>
      <pc:sldMasterChg chg="addSp delSp modSp mod modSldLayout">
        <pc:chgData name="Veniero Facchetti" userId="f2c6c99af91c4974" providerId="LiveId" clId="{8D0DF61D-3A9C-421D-A1C4-852A446B1D88}" dt="2024-05-06T10:53:38.569" v="81" actId="1076"/>
        <pc:sldMasterMkLst>
          <pc:docMk/>
          <pc:sldMasterMk cId="1449198067" sldId="2147483677"/>
        </pc:sldMasterMkLst>
        <pc:spChg chg="add mod">
          <ac:chgData name="Veniero Facchetti" userId="f2c6c99af91c4974" providerId="LiveId" clId="{8D0DF61D-3A9C-421D-A1C4-852A446B1D88}" dt="2024-05-06T10:53:38.569" v="81" actId="1076"/>
          <ac:spMkLst>
            <pc:docMk/>
            <pc:sldMasterMk cId="1449198067" sldId="2147483677"/>
            <ac:spMk id="5" creationId="{29CC823A-4970-75A6-A09F-690543321BD2}"/>
          </ac:spMkLst>
        </pc:spChg>
        <pc:spChg chg="del">
          <ac:chgData name="Veniero Facchetti" userId="f2c6c99af91c4974" providerId="LiveId" clId="{8D0DF61D-3A9C-421D-A1C4-852A446B1D88}" dt="2024-05-06T10:51:01.145" v="14" actId="478"/>
          <ac:spMkLst>
            <pc:docMk/>
            <pc:sldMasterMk cId="1449198067" sldId="2147483677"/>
            <ac:spMk id="11" creationId="{F8A5D9F4-6C86-2F77-6F46-9AA7739FC516}"/>
          </ac:spMkLst>
        </pc:spChg>
        <pc:spChg chg="del">
          <ac:chgData name="Veniero Facchetti" userId="f2c6c99af91c4974" providerId="LiveId" clId="{8D0DF61D-3A9C-421D-A1C4-852A446B1D88}" dt="2024-05-06T10:51:03.236" v="15" actId="478"/>
          <ac:spMkLst>
            <pc:docMk/>
            <pc:sldMasterMk cId="1449198067" sldId="2147483677"/>
            <ac:spMk id="14" creationId="{30B62BC2-D832-3C5B-507E-674BFC21FD18}"/>
          </ac:spMkLst>
        </pc:spChg>
        <pc:picChg chg="add mod">
          <ac:chgData name="Veniero Facchetti" userId="f2c6c99af91c4974" providerId="LiveId" clId="{8D0DF61D-3A9C-421D-A1C4-852A446B1D88}" dt="2024-05-06T10:52:53.610" v="31" actId="1076"/>
          <ac:picMkLst>
            <pc:docMk/>
            <pc:sldMasterMk cId="1449198067" sldId="2147483677"/>
            <ac:picMk id="4" creationId="{A8C1C338-62F3-B98E-B2A3-C1D409ADB97E}"/>
          </ac:picMkLst>
        </pc:picChg>
        <pc:sldLayoutChg chg="addSp delSp modSp mod">
          <pc:chgData name="Veniero Facchetti" userId="f2c6c99af91c4974" providerId="LiveId" clId="{8D0DF61D-3A9C-421D-A1C4-852A446B1D88}" dt="2024-05-06T10:49:59.039" v="5" actId="478"/>
          <pc:sldLayoutMkLst>
            <pc:docMk/>
            <pc:sldMasterMk cId="1449198067" sldId="2147483677"/>
            <pc:sldLayoutMk cId="3036762014" sldId="2147483679"/>
          </pc:sldLayoutMkLst>
          <pc:picChg chg="add mod ord">
            <ac:chgData name="Veniero Facchetti" userId="f2c6c99af91c4974" providerId="LiveId" clId="{8D0DF61D-3A9C-421D-A1C4-852A446B1D88}" dt="2024-05-06T10:49:55.397" v="4" actId="167"/>
            <ac:picMkLst>
              <pc:docMk/>
              <pc:sldMasterMk cId="1449198067" sldId="2147483677"/>
              <pc:sldLayoutMk cId="3036762014" sldId="2147483679"/>
              <ac:picMk id="3" creationId="{493CF2CA-C454-11B1-F05F-DEA1188B269D}"/>
            </ac:picMkLst>
          </pc:picChg>
          <pc:picChg chg="del">
            <ac:chgData name="Veniero Facchetti" userId="f2c6c99af91c4974" providerId="LiveId" clId="{8D0DF61D-3A9C-421D-A1C4-852A446B1D88}" dt="2024-05-06T10:49:48.291" v="2" actId="478"/>
            <ac:picMkLst>
              <pc:docMk/>
              <pc:sldMasterMk cId="1449198067" sldId="2147483677"/>
              <pc:sldLayoutMk cId="3036762014" sldId="2147483679"/>
              <ac:picMk id="14" creationId="{DE79B3BB-C555-FB23-7C0C-019CA05AD4A9}"/>
            </ac:picMkLst>
          </pc:picChg>
          <pc:picChg chg="del">
            <ac:chgData name="Veniero Facchetti" userId="f2c6c99af91c4974" providerId="LiveId" clId="{8D0DF61D-3A9C-421D-A1C4-852A446B1D88}" dt="2024-05-06T10:49:59.039" v="5" actId="478"/>
            <ac:picMkLst>
              <pc:docMk/>
              <pc:sldMasterMk cId="1449198067" sldId="2147483677"/>
              <pc:sldLayoutMk cId="3036762014" sldId="2147483679"/>
              <ac:picMk id="18" creationId="{21342B92-E5D7-928F-4C66-1075D60B3F2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06/05/2024</a:t>
            </a:fld>
            <a:endParaRPr lang="it-IT">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06/05/2024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262022E-B7D3-854B-9B6F-5DC8404EF630}" type="slidenum">
              <a:rPr lang="it-IT" smtClean="0"/>
              <a:pPr/>
              <a:t>19</a:t>
            </a:fld>
            <a:endParaRPr lang="it-IT"/>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93CF2CA-C454-11B1-F05F-DEA1188B269D}"/>
              </a:ext>
            </a:extLst>
          </p:cNvPr>
          <p:cNvPicPr>
            <a:picLocks noChangeAspect="1"/>
          </p:cNvPicPr>
          <p:nvPr userDrawn="1"/>
        </p:nvPicPr>
        <p:blipFill rotWithShape="1">
          <a:blip r:embed="rId3"/>
          <a:srcRect t="35839" r="6307" b="20871"/>
          <a:stretch/>
        </p:blipFill>
        <p:spPr>
          <a:xfrm rot="16200000">
            <a:off x="-465931" y="465930"/>
            <a:ext cx="5143500" cy="4211637"/>
          </a:xfrm>
          <a:prstGeom prst="rect">
            <a:avLst/>
          </a:prstGeom>
        </p:spPr>
      </p:pic>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6"/>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7"/>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CONFERENCE </a:t>
            </a:r>
          </a:p>
          <a:p>
            <a:pPr lvl="0"/>
            <a:r>
              <a:rPr lang="it-IT"/>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6"/>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8"/>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a:t>Fare clic per modificare lo stile del titolo dello schema</a:t>
            </a:r>
            <a:endParaRPr lang="en-US"/>
          </a:p>
        </p:txBody>
      </p:sp>
    </p:spTree>
    <p:extLst>
      <p:ext uri="{BB962C8B-B14F-4D97-AF65-F5344CB8AC3E}">
        <p14:creationId xmlns:p14="http://schemas.microsoft.com/office/powerpoint/2010/main" val="280245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l="7943" t="-19375" r="7943" b="19375"/>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a:t>Fare clic per modificare lo stile del titolo</a:t>
            </a:r>
            <a:endParaRPr lang="en-US"/>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a:t>Inserisci qui</a:t>
            </a:r>
            <a:br>
              <a:rPr lang="it-IT"/>
            </a:br>
            <a:r>
              <a:rPr lang="it-IT"/>
              <a:t>il titolo</a:t>
            </a:r>
            <a:endParaRPr lang="en-US"/>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Inserisci qui </a:t>
            </a:r>
          </a:p>
          <a:p>
            <a:pPr lvl="0"/>
            <a:r>
              <a:rPr lang="it-IT"/>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l="399" t="44201" r="-399" b="6708"/>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a:t>Inserisci qui</a:t>
            </a:r>
            <a:br>
              <a:rPr lang="it-IT"/>
            </a:br>
            <a:r>
              <a:rPr lang="it-IT"/>
              <a:t>il titolo</a:t>
            </a:r>
            <a:endParaRPr lang="en-US"/>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Inserisci qui </a:t>
            </a:r>
          </a:p>
          <a:p>
            <a:pPr lvl="0"/>
            <a:r>
              <a:rPr lang="it-IT"/>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a:t>Fare clic per modificare lo</a:t>
            </a:r>
            <a:endParaRPr lang="en-US"/>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a:t>Fare clic per modificare lo</a:t>
            </a:r>
            <a:endParaRPr lang="en-US"/>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a:t>Fare clic per modificare lo</a:t>
            </a:r>
            <a:endParaRPr lang="en-US"/>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colonne+3im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FF100E-83B5-3B1C-0C79-DEBC02837BC5}"/>
              </a:ext>
            </a:extLst>
          </p:cNvPr>
          <p:cNvSpPr>
            <a:spLocks noGrp="1"/>
          </p:cNvSpPr>
          <p:nvPr>
            <p:ph type="title"/>
          </p:nvPr>
        </p:nvSpPr>
        <p:spPr>
          <a:xfrm>
            <a:off x="267315" y="1166813"/>
            <a:ext cx="8609371" cy="902371"/>
          </a:xfrm>
        </p:spPr>
        <p:txBody>
          <a:bodyPr lIns="0" tIns="0" rIns="0" bIns="0" anchor="t" anchorCtr="0"/>
          <a:lstStyle>
            <a:lvl1pPr>
              <a:lnSpc>
                <a:spcPts val="3500"/>
              </a:lnSpc>
              <a:defRPr b="1"/>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C02E452-20CE-A537-7791-02C947E1F489}"/>
              </a:ext>
            </a:extLst>
          </p:cNvPr>
          <p:cNvSpPr>
            <a:spLocks noGrp="1"/>
          </p:cNvSpPr>
          <p:nvPr>
            <p:ph idx="1"/>
          </p:nvPr>
        </p:nvSpPr>
        <p:spPr>
          <a:xfrm>
            <a:off x="252568" y="2139950"/>
            <a:ext cx="2803715" cy="670494"/>
          </a:xfrm>
        </p:spPr>
        <p:txBody>
          <a:bodyPr lIns="0" tIns="0" rIns="0" bIns="0" anchor="t" anchorCtr="0"/>
          <a:lstStyle/>
          <a:p>
            <a:pPr lvl="0"/>
            <a:r>
              <a:rPr lang="it-IT"/>
              <a:t>Fare clic per modificare gli stili</a:t>
            </a:r>
          </a:p>
        </p:txBody>
      </p:sp>
      <p:sp>
        <p:nvSpPr>
          <p:cNvPr id="4" name="Segnaposto contenuto 2">
            <a:extLst>
              <a:ext uri="{FF2B5EF4-FFF2-40B4-BE49-F238E27FC236}">
                <a16:creationId xmlns:a16="http://schemas.microsoft.com/office/drawing/2014/main" id="{6F87AFE0-7542-9F46-9C23-2FE598DE6C96}"/>
              </a:ext>
            </a:extLst>
          </p:cNvPr>
          <p:cNvSpPr>
            <a:spLocks noGrp="1"/>
          </p:cNvSpPr>
          <p:nvPr>
            <p:ph idx="14"/>
          </p:nvPr>
        </p:nvSpPr>
        <p:spPr>
          <a:xfrm>
            <a:off x="3167218" y="2139950"/>
            <a:ext cx="2803715" cy="670494"/>
          </a:xfrm>
        </p:spPr>
        <p:txBody>
          <a:bodyPr lIns="0" tIns="0" rIns="0" bIns="0" anchor="t" anchorCtr="0"/>
          <a:lstStyle/>
          <a:p>
            <a:pPr lvl="0"/>
            <a:r>
              <a:rPr lang="it-IT"/>
              <a:t>Fare clic per modificare gli stili</a:t>
            </a:r>
          </a:p>
        </p:txBody>
      </p:sp>
      <p:sp>
        <p:nvSpPr>
          <p:cNvPr id="9" name="Segnaposto contenuto 2">
            <a:extLst>
              <a:ext uri="{FF2B5EF4-FFF2-40B4-BE49-F238E27FC236}">
                <a16:creationId xmlns:a16="http://schemas.microsoft.com/office/drawing/2014/main" id="{A3D586BF-36D5-F765-9DF2-DC444460993F}"/>
              </a:ext>
            </a:extLst>
          </p:cNvPr>
          <p:cNvSpPr>
            <a:spLocks noGrp="1"/>
          </p:cNvSpPr>
          <p:nvPr>
            <p:ph idx="16"/>
          </p:nvPr>
        </p:nvSpPr>
        <p:spPr>
          <a:xfrm>
            <a:off x="6081868" y="2139950"/>
            <a:ext cx="2803715" cy="670494"/>
          </a:xfrm>
        </p:spPr>
        <p:txBody>
          <a:bodyPr lIns="0" tIns="0" rIns="0" bIns="0" anchor="t" anchorCtr="0"/>
          <a:lstStyle/>
          <a:p>
            <a:pPr lvl="0"/>
            <a:r>
              <a:rPr lang="it-IT"/>
              <a:t>Fare clic per modificare gli stili</a:t>
            </a:r>
          </a:p>
        </p:txBody>
      </p:sp>
      <p:sp>
        <p:nvSpPr>
          <p:cNvPr id="11" name="Segnaposto contenuto 2">
            <a:extLst>
              <a:ext uri="{FF2B5EF4-FFF2-40B4-BE49-F238E27FC236}">
                <a16:creationId xmlns:a16="http://schemas.microsoft.com/office/drawing/2014/main" id="{18082D11-EC3A-A240-B2E1-F0A5B9E791A4}"/>
              </a:ext>
            </a:extLst>
          </p:cNvPr>
          <p:cNvSpPr>
            <a:spLocks noGrp="1"/>
          </p:cNvSpPr>
          <p:nvPr>
            <p:ph idx="17"/>
          </p:nvPr>
        </p:nvSpPr>
        <p:spPr>
          <a:xfrm>
            <a:off x="2525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2" name="Segnaposto contenuto 2">
            <a:extLst>
              <a:ext uri="{FF2B5EF4-FFF2-40B4-BE49-F238E27FC236}">
                <a16:creationId xmlns:a16="http://schemas.microsoft.com/office/drawing/2014/main" id="{58289869-566B-A543-8D6A-132A0D50D207}"/>
              </a:ext>
            </a:extLst>
          </p:cNvPr>
          <p:cNvSpPr>
            <a:spLocks noGrp="1"/>
          </p:cNvSpPr>
          <p:nvPr>
            <p:ph idx="18"/>
          </p:nvPr>
        </p:nvSpPr>
        <p:spPr>
          <a:xfrm>
            <a:off x="316721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Segnaposto contenuto 2">
            <a:extLst>
              <a:ext uri="{FF2B5EF4-FFF2-40B4-BE49-F238E27FC236}">
                <a16:creationId xmlns:a16="http://schemas.microsoft.com/office/drawing/2014/main" id="{297723FE-AC46-3A41-AC06-765343FE1A54}"/>
              </a:ext>
            </a:extLst>
          </p:cNvPr>
          <p:cNvSpPr>
            <a:spLocks noGrp="1"/>
          </p:cNvSpPr>
          <p:nvPr>
            <p:ph idx="19"/>
          </p:nvPr>
        </p:nvSpPr>
        <p:spPr>
          <a:xfrm>
            <a:off x="6081868" y="3525192"/>
            <a:ext cx="2803715" cy="1062684"/>
          </a:xfrm>
        </p:spPr>
        <p:txBody>
          <a:bodyPr lIns="0" tIns="0" rIns="0" bIns="0" anchor="t" anchorCtr="0"/>
          <a:lstStyle>
            <a:lvl1pPr>
              <a:defRPr sz="900">
                <a:solidFill>
                  <a:schemeClr val="accent5"/>
                </a:solidFill>
              </a:defRPr>
            </a:lvl1pPr>
            <a:lvl2pPr>
              <a:defRPr sz="900">
                <a:solidFill>
                  <a:schemeClr val="accent5"/>
                </a:solidFill>
              </a:defRPr>
            </a:lvl2pPr>
            <a:lvl3pPr>
              <a:defRPr sz="900">
                <a:solidFill>
                  <a:schemeClr val="accent5"/>
                </a:solidFill>
              </a:defRPr>
            </a:lvl3pPr>
            <a:lvl4pPr>
              <a:defRPr sz="900">
                <a:solidFill>
                  <a:schemeClr val="accent5"/>
                </a:solidFill>
              </a:defRPr>
            </a:lvl4pPr>
            <a:lvl5pPr>
              <a:defRPr sz="900">
                <a:solidFill>
                  <a:schemeClr val="accent5"/>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testo 7">
            <a:extLst>
              <a:ext uri="{FF2B5EF4-FFF2-40B4-BE49-F238E27FC236}">
                <a16:creationId xmlns:a16="http://schemas.microsoft.com/office/drawing/2014/main" id="{A28C1445-31ED-DB49-7A62-BCC414F3B9B7}"/>
              </a:ext>
            </a:extLst>
          </p:cNvPr>
          <p:cNvSpPr>
            <a:spLocks noGrp="1"/>
          </p:cNvSpPr>
          <p:nvPr>
            <p:ph type="body" sz="quarter" idx="20"/>
          </p:nvPr>
        </p:nvSpPr>
        <p:spPr>
          <a:xfrm>
            <a:off x="250825" y="2800172"/>
            <a:ext cx="2805113" cy="577850"/>
          </a:xfrm>
        </p:spPr>
        <p:txBody>
          <a:bodyPr lIns="0" tIns="0" rIns="0" bIns="0"/>
          <a:lstStyle>
            <a:lvl1pPr marL="0" indent="0" algn="l">
              <a:buFont typeface="Arial" panose="020B0604020202020204" pitchFamily="34" charset="0"/>
              <a:buNone/>
              <a:defRPr sz="1400"/>
            </a:lvl1pPr>
            <a:lvl2pPr marL="342900" indent="0" algn="l">
              <a:buFont typeface="Arial" panose="020B0604020202020204" pitchFamily="34" charset="0"/>
              <a:buNone/>
              <a:defRPr sz="14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a:t>Fare clic per modificare gli stili del testo dello schema</a:t>
            </a:r>
          </a:p>
          <a:p>
            <a:pPr lvl="1"/>
            <a:r>
              <a:rPr lang="it-IT"/>
              <a:t>Secondo livello</a:t>
            </a:r>
          </a:p>
        </p:txBody>
      </p:sp>
      <p:sp>
        <p:nvSpPr>
          <p:cNvPr id="16" name="Segnaposto testo 15">
            <a:extLst>
              <a:ext uri="{FF2B5EF4-FFF2-40B4-BE49-F238E27FC236}">
                <a16:creationId xmlns:a16="http://schemas.microsoft.com/office/drawing/2014/main" id="{1C21F5C0-6896-8FC6-8DEA-473068B2F959}"/>
              </a:ext>
            </a:extLst>
          </p:cNvPr>
          <p:cNvSpPr>
            <a:spLocks noGrp="1"/>
          </p:cNvSpPr>
          <p:nvPr>
            <p:ph type="body" sz="quarter" idx="21"/>
          </p:nvPr>
        </p:nvSpPr>
        <p:spPr>
          <a:xfrm>
            <a:off x="3167063" y="2800172"/>
            <a:ext cx="2803525" cy="584200"/>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a:t>Fare clic per modificare gli stili del testo dello schema</a:t>
            </a:r>
          </a:p>
          <a:p>
            <a:pPr lvl="1"/>
            <a:r>
              <a:rPr lang="it-IT"/>
              <a:t>Secondo livello</a:t>
            </a:r>
          </a:p>
        </p:txBody>
      </p:sp>
      <p:sp>
        <p:nvSpPr>
          <p:cNvPr id="18" name="Segnaposto testo 17">
            <a:extLst>
              <a:ext uri="{FF2B5EF4-FFF2-40B4-BE49-F238E27FC236}">
                <a16:creationId xmlns:a16="http://schemas.microsoft.com/office/drawing/2014/main" id="{6489CF64-F6EA-DBED-6F34-72F648C3C357}"/>
              </a:ext>
            </a:extLst>
          </p:cNvPr>
          <p:cNvSpPr>
            <a:spLocks noGrp="1"/>
          </p:cNvSpPr>
          <p:nvPr>
            <p:ph type="body" sz="quarter" idx="22"/>
          </p:nvPr>
        </p:nvSpPr>
        <p:spPr>
          <a:xfrm>
            <a:off x="6081713" y="2800172"/>
            <a:ext cx="2811462" cy="604838"/>
          </a:xfrm>
        </p:spPr>
        <p:txBody>
          <a:bodyPr lIns="0" tIns="0" rIns="0" bIns="0"/>
          <a:lstStyle>
            <a:lvl1pPr marL="0" indent="0" algn="l">
              <a:buNone/>
              <a:defRPr sz="1400"/>
            </a:lvl1pPr>
            <a:lvl2pPr marL="342900" indent="0" algn="l">
              <a:buNone/>
              <a:defRPr sz="1400"/>
            </a:lvl2pPr>
            <a:lvl3pPr marL="685800" indent="0" algn="l">
              <a:buNone/>
              <a:defRPr sz="1400"/>
            </a:lvl3pPr>
            <a:lvl4pPr marL="1028700" indent="0" algn="l">
              <a:buNone/>
              <a:defRPr sz="1400"/>
            </a:lvl4pPr>
            <a:lvl5pPr marL="1371600" indent="0" algn="l">
              <a:buNone/>
              <a:defRPr sz="1400"/>
            </a:lvl5pPr>
          </a:lstStyle>
          <a:p>
            <a:pPr lvl="0"/>
            <a:r>
              <a:rPr lang="it-IT"/>
              <a:t>Fare clic per modificare gli stili del testo dello schema</a:t>
            </a:r>
          </a:p>
          <a:p>
            <a:pPr lvl="1"/>
            <a:r>
              <a:rPr lang="it-IT"/>
              <a:t>Secondo livello</a:t>
            </a:r>
          </a:p>
        </p:txBody>
      </p:sp>
    </p:spTree>
    <p:extLst>
      <p:ext uri="{BB962C8B-B14F-4D97-AF65-F5344CB8AC3E}">
        <p14:creationId xmlns:p14="http://schemas.microsoft.com/office/powerpoint/2010/main" val="4043713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emf"/><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4"/>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5"/>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6"/>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7"/>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17" descr="A picture containing icon&#10;&#10;Description automatically generated">
            <a:extLst>
              <a:ext uri="{FF2B5EF4-FFF2-40B4-BE49-F238E27FC236}">
                <a16:creationId xmlns:a16="http://schemas.microsoft.com/office/drawing/2014/main" id="{A8C1C338-62F3-B98E-B2A3-C1D409ADB97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341593" y="99067"/>
            <a:ext cx="642013" cy="642013"/>
          </a:xfrm>
          <a:prstGeom prst="rect">
            <a:avLst/>
          </a:prstGeom>
        </p:spPr>
      </p:pic>
      <p:sp>
        <p:nvSpPr>
          <p:cNvPr id="5" name="CasellaDiTesto 4">
            <a:extLst>
              <a:ext uri="{FF2B5EF4-FFF2-40B4-BE49-F238E27FC236}">
                <a16:creationId xmlns:a16="http://schemas.microsoft.com/office/drawing/2014/main" id="{29CC823A-4970-75A6-A09F-690543321BD2}"/>
              </a:ext>
            </a:extLst>
          </p:cNvPr>
          <p:cNvSpPr txBox="1"/>
          <p:nvPr userDrawn="1"/>
        </p:nvSpPr>
        <p:spPr>
          <a:xfrm>
            <a:off x="8205399" y="644269"/>
            <a:ext cx="914400" cy="276999"/>
          </a:xfrm>
          <a:prstGeom prst="rect">
            <a:avLst/>
          </a:prstGeom>
          <a:noFill/>
        </p:spPr>
        <p:txBody>
          <a:bodyPr wrap="square" rtlCol="0">
            <a:spAutoFit/>
          </a:bodyPr>
          <a:lstStyle/>
          <a:p>
            <a:pPr algn="ctr"/>
            <a:r>
              <a:rPr lang="it-IT" sz="600" dirty="0"/>
              <a:t>VICTREX CONFIDENTIAL</a:t>
            </a:r>
          </a:p>
        </p:txBody>
      </p: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92" r:id="rId9"/>
    <p:sldLayoutId id="2147483683" r:id="rId10"/>
    <p:sldLayoutId id="2147483698" r:id="rId11"/>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image" Target="../media/image35.jp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8.emf"/><Relationship Id="rId10" Type="http://schemas.openxmlformats.org/officeDocument/2006/relationships/hyperlink" Target="http://www.victrex.com/" TargetMode="External"/><Relationship Id="rId4" Type="http://schemas.openxmlformats.org/officeDocument/2006/relationships/image" Target="../media/image10.png"/><Relationship Id="rId9" Type="http://schemas.openxmlformats.org/officeDocument/2006/relationships/hyperlink" Target="mailto:christian.salvatori@victrex.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victrex.com/" TargetMode="External"/><Relationship Id="rId2" Type="http://schemas.openxmlformats.org/officeDocument/2006/relationships/hyperlink" Target="mailto:christian.salvatori@victrex.com" TargetMode="Externa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68825" y="2306953"/>
            <a:ext cx="4324350" cy="1833047"/>
          </a:xfrm>
        </p:spPr>
        <p:txBody>
          <a:bodyPr/>
          <a:lstStyle/>
          <a:p>
            <a:pPr>
              <a:lnSpc>
                <a:spcPct val="100000"/>
              </a:lnSpc>
            </a:pPr>
            <a:r>
              <a:rPr lang="en-GB" sz="3200" i="0" dirty="0">
                <a:solidFill>
                  <a:schemeClr val="accent1"/>
                </a:solidFill>
                <a:effectLst/>
                <a:latin typeface="Segoe UI" panose="020B0502040204020203" pitchFamily="34" charset="0"/>
                <a:cs typeface="Segoe UI" panose="020B0502040204020203" pitchFamily="34" charset="0"/>
              </a:rPr>
              <a:t>Enhanced PAEK polymers for LNG &amp; LH2 services</a:t>
            </a:r>
          </a:p>
          <a:p>
            <a:pPr>
              <a:lnSpc>
                <a:spcPct val="100000"/>
              </a:lnSpc>
            </a:pPr>
            <a:endParaRPr lang="it-IT" sz="4000" dirty="0"/>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a:t>CONFERENCE </a:t>
            </a:r>
          </a:p>
          <a:p>
            <a:pPr lvl="0"/>
            <a:r>
              <a:rPr lang="it-IT"/>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3DF2C5-815D-01A0-B520-7705B671F019}"/>
              </a:ext>
            </a:extLst>
          </p:cNvPr>
          <p:cNvPicPr>
            <a:picLocks noChangeAspect="1"/>
          </p:cNvPicPr>
          <p:nvPr/>
        </p:nvPicPr>
        <p:blipFill>
          <a:blip r:embed="rId2"/>
          <a:stretch>
            <a:fillRect/>
          </a:stretch>
        </p:blipFill>
        <p:spPr>
          <a:xfrm>
            <a:off x="4369226" y="1600201"/>
            <a:ext cx="4647552" cy="3039486"/>
          </a:xfrm>
          <a:prstGeom prst="rect">
            <a:avLst/>
          </a:prstGeom>
        </p:spPr>
      </p:pic>
      <p:sp>
        <p:nvSpPr>
          <p:cNvPr id="13" name="TextBox 12">
            <a:extLst>
              <a:ext uri="{FF2B5EF4-FFF2-40B4-BE49-F238E27FC236}">
                <a16:creationId xmlns:a16="http://schemas.microsoft.com/office/drawing/2014/main" id="{A737141F-4B2D-35A5-D2F9-5DB3EFD664B3}"/>
              </a:ext>
            </a:extLst>
          </p:cNvPr>
          <p:cNvSpPr txBox="1"/>
          <p:nvPr/>
        </p:nvSpPr>
        <p:spPr>
          <a:xfrm>
            <a:off x="250825" y="870673"/>
            <a:ext cx="8893175" cy="523220"/>
          </a:xfrm>
          <a:prstGeom prst="rect">
            <a:avLst/>
          </a:prstGeom>
          <a:noFill/>
        </p:spPr>
        <p:txBody>
          <a:bodyPr wrap="square">
            <a:spAutoFit/>
          </a:bodyPr>
          <a:lstStyle/>
          <a:p>
            <a:r>
              <a:rPr kumimoji="0" lang="en-US" sz="28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Lower and Stable Coefficient of Thermal Expansion</a:t>
            </a:r>
            <a:endParaRPr lang="en-GB" sz="2800" dirty="0">
              <a:latin typeface="Arial" panose="020B0604020202020204" pitchFamily="34" charset="0"/>
              <a:cs typeface="Arial" panose="020B0604020202020204" pitchFamily="34" charset="0"/>
            </a:endParaRPr>
          </a:p>
        </p:txBody>
      </p:sp>
      <p:cxnSp>
        <p:nvCxnSpPr>
          <p:cNvPr id="14" name="Connettore diritto 20">
            <a:extLst>
              <a:ext uri="{FF2B5EF4-FFF2-40B4-BE49-F238E27FC236}">
                <a16:creationId xmlns:a16="http://schemas.microsoft.com/office/drawing/2014/main" id="{60575E5C-F6E9-36FA-AF38-8B012D194148}"/>
              </a:ext>
            </a:extLst>
          </p:cNvPr>
          <p:cNvCxnSpPr>
            <a:cxnSpLocks/>
          </p:cNvCxnSpPr>
          <p:nvPr/>
        </p:nvCxnSpPr>
        <p:spPr>
          <a:xfrm>
            <a:off x="250825" y="1393893"/>
            <a:ext cx="8642350"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16" name="Segnaposto contenuto 2">
            <a:extLst>
              <a:ext uri="{FF2B5EF4-FFF2-40B4-BE49-F238E27FC236}">
                <a16:creationId xmlns:a16="http://schemas.microsoft.com/office/drawing/2014/main" id="{EFCB8E15-7755-744D-7BE0-AD8CBF68EBA1}"/>
              </a:ext>
            </a:extLst>
          </p:cNvPr>
          <p:cNvSpPr>
            <a:spLocks noGrp="1"/>
          </p:cNvSpPr>
          <p:nvPr/>
        </p:nvSpPr>
        <p:spPr>
          <a:xfrm>
            <a:off x="416425" y="1692000"/>
            <a:ext cx="3426774" cy="2373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Coefficient of thermal expansion describes how the size and the shape of a material changes as a function of temperature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 family show a clear benefit over PCTFE and are dimensionally more stable with consistency observed over a wide range of temperature</a:t>
            </a:r>
          </a:p>
        </p:txBody>
      </p:sp>
    </p:spTree>
    <p:extLst>
      <p:ext uri="{BB962C8B-B14F-4D97-AF65-F5344CB8AC3E}">
        <p14:creationId xmlns:p14="http://schemas.microsoft.com/office/powerpoint/2010/main" val="2973142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8921E-CA91-E4CF-DD50-38159CC4D4C9}"/>
            </a:ext>
          </a:extLst>
        </p:cNvPr>
        <p:cNvGrpSpPr/>
        <p:nvPr/>
      </p:nvGrpSpPr>
      <p:grpSpPr>
        <a:xfrm>
          <a:off x="0" y="0"/>
          <a:ext cx="0" cy="0"/>
          <a:chOff x="0" y="0"/>
          <a:chExt cx="0" cy="0"/>
        </a:xfrm>
      </p:grpSpPr>
      <p:cxnSp>
        <p:nvCxnSpPr>
          <p:cNvPr id="14" name="Connettore diritto 20">
            <a:extLst>
              <a:ext uri="{FF2B5EF4-FFF2-40B4-BE49-F238E27FC236}">
                <a16:creationId xmlns:a16="http://schemas.microsoft.com/office/drawing/2014/main" id="{B54E018C-C556-3F14-2D0D-E506334D5222}"/>
              </a:ext>
            </a:extLst>
          </p:cNvPr>
          <p:cNvCxnSpPr>
            <a:cxnSpLocks/>
          </p:cNvCxnSpPr>
          <p:nvPr/>
        </p:nvCxnSpPr>
        <p:spPr>
          <a:xfrm>
            <a:off x="211543" y="1398635"/>
            <a:ext cx="8793939"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3A44D2A-9706-38C3-1A6C-AFFA1F6E26DB}"/>
              </a:ext>
            </a:extLst>
          </p:cNvPr>
          <p:cNvSpPr>
            <a:spLocks noGrp="1"/>
          </p:cNvSpPr>
          <p:nvPr>
            <p:ph type="title"/>
          </p:nvPr>
        </p:nvSpPr>
        <p:spPr>
          <a:xfrm>
            <a:off x="250825" y="851914"/>
            <a:ext cx="6985685" cy="546721"/>
          </a:xfrm>
        </p:spPr>
        <p:txBody>
          <a:bodyPr/>
          <a:lstStyle/>
          <a:p>
            <a:r>
              <a:rPr kumimoji="0" lang="en-US" sz="2800" b="1" i="0" u="none" strike="noStrike" kern="1200" cap="none" spc="0" normalizeH="0" baseline="0" noProof="0" dirty="0">
                <a:ln>
                  <a:noFill/>
                </a:ln>
                <a:effectLst/>
                <a:uLnTx/>
                <a:uFillTx/>
                <a:ea typeface="+mn-ea"/>
                <a:cs typeface="Arial" panose="020B0604020202020204" pitchFamily="34" charset="0"/>
              </a:rPr>
              <a:t>Improved Coefficient of Friction</a:t>
            </a:r>
            <a:endParaRPr lang="en-GB" sz="2800" dirty="0">
              <a:cs typeface="Arial" panose="020B0604020202020204" pitchFamily="34" charset="0"/>
            </a:endParaRPr>
          </a:p>
        </p:txBody>
      </p:sp>
      <p:pic>
        <p:nvPicPr>
          <p:cNvPr id="3" name="Picture 2">
            <a:extLst>
              <a:ext uri="{FF2B5EF4-FFF2-40B4-BE49-F238E27FC236}">
                <a16:creationId xmlns:a16="http://schemas.microsoft.com/office/drawing/2014/main" id="{B45CCBA7-38D2-CDBC-B0F7-8052A3BFBDCF}"/>
              </a:ext>
            </a:extLst>
          </p:cNvPr>
          <p:cNvPicPr>
            <a:picLocks noChangeAspect="1"/>
          </p:cNvPicPr>
          <p:nvPr/>
        </p:nvPicPr>
        <p:blipFill>
          <a:blip r:embed="rId2"/>
          <a:stretch>
            <a:fillRect/>
          </a:stretch>
        </p:blipFill>
        <p:spPr>
          <a:xfrm>
            <a:off x="313125" y="1444367"/>
            <a:ext cx="8590775" cy="1988502"/>
          </a:xfrm>
          <a:prstGeom prst="rect">
            <a:avLst/>
          </a:prstGeom>
        </p:spPr>
      </p:pic>
      <p:sp>
        <p:nvSpPr>
          <p:cNvPr id="4" name="Segnaposto contenuto 2">
            <a:extLst>
              <a:ext uri="{FF2B5EF4-FFF2-40B4-BE49-F238E27FC236}">
                <a16:creationId xmlns:a16="http://schemas.microsoft.com/office/drawing/2014/main" id="{D86986F3-3C50-6C2F-1974-C8C13351DF69}"/>
              </a:ext>
            </a:extLst>
          </p:cNvPr>
          <p:cNvSpPr>
            <a:spLocks noGrp="1"/>
          </p:cNvSpPr>
          <p:nvPr/>
        </p:nvSpPr>
        <p:spPr>
          <a:xfrm>
            <a:off x="154218" y="3401525"/>
            <a:ext cx="8989782" cy="14508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static</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coefficient</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is</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measure</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the force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required</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get</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the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object</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moving</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after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it</a:t>
            </a:r>
            <a:r>
              <a:rPr lang="it-IT" sz="1050" dirty="0">
                <a:solidFill>
                  <a:prstClr val="black"/>
                </a:solidFill>
                <a:latin typeface="Arial" panose="020B0604020202020204" pitchFamily="34" charset="0"/>
                <a:cs typeface="Arial" panose="020B0604020202020204" pitchFamily="34" charset="0"/>
              </a:rPr>
              <a:t>’</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been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stationary</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a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surface</a:t>
            </a:r>
            <a:endPar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PCTFE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Coefficient</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friction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0.35 (testing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method</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steel</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 family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provide</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low and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stable</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static</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dynamic</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coefficients</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of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friction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which</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allow</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lower</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opening force and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turning</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force for the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ball</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valve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CT™200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is</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suggested</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over VICTREX CT™100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when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ball</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valves</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are made of soft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steel</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lower</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friction</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is</a:t>
            </a:r>
            <a:r>
              <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05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required</a:t>
            </a:r>
            <a:endParaRPr kumimoji="0" lang="it-IT"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73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72B84F-0BB4-1535-E6AA-7FC2D6DAB9E5}"/>
              </a:ext>
            </a:extLst>
          </p:cNvPr>
          <p:cNvPicPr>
            <a:picLocks noChangeAspect="1"/>
          </p:cNvPicPr>
          <p:nvPr/>
        </p:nvPicPr>
        <p:blipFill>
          <a:blip r:embed="rId2"/>
          <a:stretch>
            <a:fillRect/>
          </a:stretch>
        </p:blipFill>
        <p:spPr>
          <a:xfrm>
            <a:off x="4572000" y="1625995"/>
            <a:ext cx="3665650" cy="2248217"/>
          </a:xfrm>
          <a:prstGeom prst="rect">
            <a:avLst/>
          </a:prstGeom>
        </p:spPr>
      </p:pic>
      <p:sp>
        <p:nvSpPr>
          <p:cNvPr id="12" name="TextBox 11">
            <a:extLst>
              <a:ext uri="{FF2B5EF4-FFF2-40B4-BE49-F238E27FC236}">
                <a16:creationId xmlns:a16="http://schemas.microsoft.com/office/drawing/2014/main" id="{7E2E665B-3DCE-319B-4FFF-A0CE5144A244}"/>
              </a:ext>
            </a:extLst>
          </p:cNvPr>
          <p:cNvSpPr txBox="1"/>
          <p:nvPr/>
        </p:nvSpPr>
        <p:spPr>
          <a:xfrm>
            <a:off x="250062" y="846424"/>
            <a:ext cx="6780785"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LH2 - Preliminary Summary</a:t>
            </a:r>
            <a:endParaRPr lang="en-GB" sz="2800" b="1" dirty="0">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59C44D0C-A81F-51FD-22B3-49EE49EA5F8E}"/>
              </a:ext>
            </a:extLst>
          </p:cNvPr>
          <p:cNvSpPr txBox="1">
            <a:spLocks/>
          </p:cNvSpPr>
          <p:nvPr/>
        </p:nvSpPr>
        <p:spPr>
          <a:xfrm>
            <a:off x="250062" y="1592234"/>
            <a:ext cx="3687148" cy="3279744"/>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dirty="0">
                <a:solidFill>
                  <a:srgbClr val="000000"/>
                </a:solidFill>
                <a:cs typeface="Arial" panose="020B0604020202020204" pitchFamily="34" charset="0"/>
              </a:rPr>
              <a:t>PEEK polymers are anticipated to exhibit</a:t>
            </a:r>
          </a:p>
          <a:p>
            <a:pPr marL="0" indent="0">
              <a:buNone/>
            </a:pPr>
            <a:endParaRPr lang="en-US" sz="1200" b="1" dirty="0">
              <a:solidFill>
                <a:srgbClr val="000000"/>
              </a:solidFill>
              <a:cs typeface="Arial" panose="020B0604020202020204" pitchFamily="34" charset="0"/>
            </a:endParaRPr>
          </a:p>
          <a:p>
            <a:pPr lvl="1"/>
            <a:r>
              <a:rPr lang="en-US" sz="1200" i="1" dirty="0">
                <a:solidFill>
                  <a:srgbClr val="0070C0"/>
                </a:solidFill>
                <a:cs typeface="Arial" panose="020B0604020202020204" pitchFamily="34" charset="0"/>
              </a:rPr>
              <a:t>Low Permeability: </a:t>
            </a:r>
            <a:r>
              <a:rPr lang="en-US" sz="1200" dirty="0">
                <a:solidFill>
                  <a:srgbClr val="000000"/>
                </a:solidFill>
                <a:cs typeface="Arial" panose="020B0604020202020204" pitchFamily="34" charset="0"/>
              </a:rPr>
              <a:t>minimal loss of hydrogen across a broad range of temperatures.</a:t>
            </a:r>
          </a:p>
          <a:p>
            <a:pPr lvl="1"/>
            <a:r>
              <a:rPr lang="en-US" sz="1200" i="1" dirty="0">
                <a:solidFill>
                  <a:srgbClr val="0070C0"/>
                </a:solidFill>
                <a:cs typeface="Arial" panose="020B0604020202020204" pitchFamily="34" charset="0"/>
              </a:rPr>
              <a:t>Lack of Hydrogen Embrittlement: </a:t>
            </a:r>
            <a:r>
              <a:rPr lang="en-US" sz="1200" dirty="0">
                <a:solidFill>
                  <a:srgbClr val="000000"/>
                </a:solidFill>
                <a:cs typeface="Arial" panose="020B0604020202020204" pitchFamily="34" charset="0"/>
              </a:rPr>
              <a:t>none to minimal effects hydrogen embrittlement unlike certain metals.</a:t>
            </a:r>
          </a:p>
          <a:p>
            <a:pPr lvl="1"/>
            <a:r>
              <a:rPr lang="en-US" sz="1200" i="1" dirty="0">
                <a:solidFill>
                  <a:srgbClr val="0070C0"/>
                </a:solidFill>
                <a:cs typeface="Arial" panose="020B0604020202020204" pitchFamily="34" charset="0"/>
              </a:rPr>
              <a:t>Minimal Effects of Rapid Gas Depressurization (RGD): </a:t>
            </a:r>
            <a:r>
              <a:rPr lang="en-US" sz="1200" dirty="0">
                <a:solidFill>
                  <a:srgbClr val="000000"/>
                </a:solidFill>
                <a:cs typeface="Arial" panose="020B0604020202020204" pitchFamily="34" charset="0"/>
              </a:rPr>
              <a:t>resistance to rapid gas depressurization for many gases.</a:t>
            </a:r>
          </a:p>
          <a:p>
            <a:pPr lvl="1"/>
            <a:r>
              <a:rPr lang="en-US" sz="1200" i="1" dirty="0">
                <a:solidFill>
                  <a:srgbClr val="0070C0"/>
                </a:solidFill>
                <a:cs typeface="Arial" panose="020B0604020202020204" pitchFamily="34" charset="0"/>
              </a:rPr>
              <a:t>UL 94 Classification and Flame-Retardant Thermoplastics: </a:t>
            </a:r>
            <a:r>
              <a:rPr lang="en-US" sz="1200" dirty="0">
                <a:solidFill>
                  <a:srgbClr val="000000"/>
                </a:solidFill>
                <a:cs typeface="Arial" panose="020B0604020202020204" pitchFamily="34" charset="0"/>
              </a:rPr>
              <a:t>UL 94 ‘V0’ rating</a:t>
            </a:r>
            <a:r>
              <a:rPr lang="en-US" sz="1200" b="1" dirty="0">
                <a:solidFill>
                  <a:srgbClr val="000000"/>
                </a:solidFill>
                <a:cs typeface="Arial" panose="020B0604020202020204" pitchFamily="34" charset="0"/>
              </a:rPr>
              <a:t> – </a:t>
            </a:r>
            <a:r>
              <a:rPr lang="en-US" sz="1200" dirty="0">
                <a:solidFill>
                  <a:srgbClr val="000000"/>
                </a:solidFill>
                <a:cs typeface="Arial" panose="020B0604020202020204" pitchFamily="34" charset="0"/>
              </a:rPr>
              <a:t>burning stops within 10 seconds on a vertical specimen; drips of particles not inflamed.</a:t>
            </a:r>
          </a:p>
        </p:txBody>
      </p:sp>
      <p:cxnSp>
        <p:nvCxnSpPr>
          <p:cNvPr id="14" name="Connettore diritto 20">
            <a:extLst>
              <a:ext uri="{FF2B5EF4-FFF2-40B4-BE49-F238E27FC236}">
                <a16:creationId xmlns:a16="http://schemas.microsoft.com/office/drawing/2014/main" id="{BDE74643-4FB1-0716-5C9A-8A1D177C2CCF}"/>
              </a:ext>
            </a:extLst>
          </p:cNvPr>
          <p:cNvCxnSpPr>
            <a:cxnSpLocks/>
          </p:cNvCxnSpPr>
          <p:nvPr/>
        </p:nvCxnSpPr>
        <p:spPr>
          <a:xfrm>
            <a:off x="250062" y="1369644"/>
            <a:ext cx="869745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0" name="Picture 4" descr="How to Prevent Fugitive Emissions with WIKA's FAST Program - WIKA USA">
            <a:extLst>
              <a:ext uri="{FF2B5EF4-FFF2-40B4-BE49-F238E27FC236}">
                <a16:creationId xmlns:a16="http://schemas.microsoft.com/office/drawing/2014/main" id="{2CAF11D5-95B5-BAB1-AD36-9011071B0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856" y="1453278"/>
            <a:ext cx="1699009" cy="940119"/>
          </a:xfrm>
          <a:prstGeom prst="rect">
            <a:avLst/>
          </a:prstGeom>
          <a:noFill/>
          <a:ln w="19050">
            <a:solidFill>
              <a:srgbClr val="0070C0"/>
            </a:solidFill>
            <a:prstDash val="lgDash"/>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D34C8DC-B32B-43EC-04BD-2961FD9E954F}"/>
              </a:ext>
            </a:extLst>
          </p:cNvPr>
          <p:cNvSpPr txBox="1"/>
          <p:nvPr/>
        </p:nvSpPr>
        <p:spPr>
          <a:xfrm>
            <a:off x="4877962" y="3928163"/>
            <a:ext cx="4122455" cy="707886"/>
          </a:xfrm>
          <a:prstGeom prst="rect">
            <a:avLst/>
          </a:prstGeom>
          <a:noFill/>
        </p:spPr>
        <p:txBody>
          <a:bodyPr wrap="square">
            <a:spAutoFit/>
          </a:bodyPr>
          <a:lstStyle/>
          <a:p>
            <a:pPr algn="r"/>
            <a:r>
              <a:rPr lang="en-GB" sz="800" b="1">
                <a:solidFill>
                  <a:srgbClr val="000000"/>
                </a:solidFill>
              </a:rPr>
              <a:t>References:</a:t>
            </a:r>
          </a:p>
          <a:p>
            <a:pPr marL="171450" indent="-171450" algn="r">
              <a:buFont typeface="Arial" panose="020B0604020202020204" pitchFamily="34" charset="0"/>
              <a:buChar char="•"/>
            </a:pPr>
            <a:r>
              <a:rPr lang="en-GB" sz="800" i="1">
                <a:solidFill>
                  <a:srgbClr val="000000"/>
                </a:solidFill>
              </a:rPr>
              <a:t>Gas Permeation Resistance of Fluoropolymers</a:t>
            </a:r>
            <a:r>
              <a:rPr lang="en-GB" sz="800">
                <a:solidFill>
                  <a:srgbClr val="000000"/>
                </a:solidFill>
              </a:rPr>
              <a:t> (</a:t>
            </a:r>
            <a:r>
              <a:rPr lang="en-GB" sz="800" err="1">
                <a:solidFill>
                  <a:srgbClr val="000000"/>
                </a:solidFill>
              </a:rPr>
              <a:t>Entegris</a:t>
            </a:r>
            <a:r>
              <a:rPr lang="en-GB" sz="800">
                <a:solidFill>
                  <a:srgbClr val="000000"/>
                </a:solidFill>
              </a:rPr>
              <a:t> Inc.)</a:t>
            </a:r>
          </a:p>
          <a:p>
            <a:pPr marL="171450" indent="-171450" algn="r">
              <a:buFont typeface="Arial" panose="020B0604020202020204" pitchFamily="34" charset="0"/>
              <a:buChar char="•"/>
            </a:pPr>
            <a:r>
              <a:rPr lang="en-US" sz="800">
                <a:solidFill>
                  <a:srgbClr val="000000"/>
                </a:solidFill>
              </a:rPr>
              <a:t>Menon et. al., </a:t>
            </a:r>
            <a:r>
              <a:rPr lang="en-US" sz="800" i="1">
                <a:solidFill>
                  <a:srgbClr val="000000"/>
                </a:solidFill>
              </a:rPr>
              <a:t>Proc of the ASME 2016 Pressure Vessels and Piping Conf</a:t>
            </a:r>
            <a:r>
              <a:rPr lang="en-US" sz="800">
                <a:solidFill>
                  <a:srgbClr val="000000"/>
                </a:solidFill>
              </a:rPr>
              <a:t> PVP2016-63713</a:t>
            </a:r>
          </a:p>
          <a:p>
            <a:pPr marL="171450" indent="-171450" algn="r">
              <a:buFont typeface="Arial" panose="020B0604020202020204" pitchFamily="34" charset="0"/>
              <a:buChar char="•"/>
            </a:pPr>
            <a:r>
              <a:rPr lang="it-IT" sz="800">
                <a:solidFill>
                  <a:srgbClr val="000000"/>
                </a:solidFill>
              </a:rPr>
              <a:t>Yavari et.al. </a:t>
            </a:r>
            <a:r>
              <a:rPr lang="it-IT" sz="800" i="1">
                <a:solidFill>
                  <a:srgbClr val="000000"/>
                </a:solidFill>
              </a:rPr>
              <a:t>J Membrane Sci </a:t>
            </a:r>
            <a:r>
              <a:rPr lang="it-IT" sz="800">
                <a:solidFill>
                  <a:srgbClr val="000000"/>
                </a:solidFill>
              </a:rPr>
              <a:t>548 (2018) 380-389.</a:t>
            </a:r>
          </a:p>
          <a:p>
            <a:pPr marL="171450" indent="-171450" algn="r">
              <a:buFont typeface="Arial" panose="020B0604020202020204" pitchFamily="34" charset="0"/>
              <a:buChar char="•"/>
            </a:pPr>
            <a:r>
              <a:rPr lang="fr-FR" sz="800" err="1">
                <a:solidFill>
                  <a:srgbClr val="000000"/>
                </a:solidFill>
              </a:rPr>
              <a:t>Monson</a:t>
            </a:r>
            <a:r>
              <a:rPr lang="fr-FR" sz="800">
                <a:solidFill>
                  <a:srgbClr val="000000"/>
                </a:solidFill>
              </a:rPr>
              <a:t> et. al </a:t>
            </a:r>
            <a:r>
              <a:rPr lang="fr-FR" sz="800" i="1">
                <a:solidFill>
                  <a:srgbClr val="000000"/>
                </a:solidFill>
              </a:rPr>
              <a:t>J App </a:t>
            </a:r>
            <a:r>
              <a:rPr lang="fr-FR" sz="800" i="1" err="1">
                <a:solidFill>
                  <a:srgbClr val="000000"/>
                </a:solidFill>
              </a:rPr>
              <a:t>Polym</a:t>
            </a:r>
            <a:r>
              <a:rPr lang="fr-FR" sz="800" i="1">
                <a:solidFill>
                  <a:srgbClr val="000000"/>
                </a:solidFill>
              </a:rPr>
              <a:t> </a:t>
            </a:r>
            <a:r>
              <a:rPr lang="fr-FR" sz="800" i="1" err="1">
                <a:solidFill>
                  <a:srgbClr val="000000"/>
                </a:solidFill>
              </a:rPr>
              <a:t>Sci</a:t>
            </a:r>
            <a:r>
              <a:rPr lang="fr-FR" sz="800">
                <a:solidFill>
                  <a:srgbClr val="000000"/>
                </a:solidFill>
              </a:rPr>
              <a:t> 127 (3) 1637-1642.</a:t>
            </a:r>
          </a:p>
        </p:txBody>
      </p:sp>
    </p:spTree>
    <p:extLst>
      <p:ext uri="{BB962C8B-B14F-4D97-AF65-F5344CB8AC3E}">
        <p14:creationId xmlns:p14="http://schemas.microsoft.com/office/powerpoint/2010/main" val="186528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7F234-6AAF-4516-DC93-B3FF58E4694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61C39930-8766-A635-F6D0-C6806C599A95}"/>
              </a:ext>
            </a:extLst>
          </p:cNvPr>
          <p:cNvSpPr txBox="1"/>
          <p:nvPr/>
        </p:nvSpPr>
        <p:spPr>
          <a:xfrm>
            <a:off x="250062" y="871197"/>
            <a:ext cx="6121190" cy="523220"/>
          </a:xfrm>
          <a:prstGeom prst="rect">
            <a:avLst/>
          </a:prstGeom>
          <a:noFill/>
        </p:spPr>
        <p:txBody>
          <a:bodyPr wrap="square">
            <a:spAutoFit/>
          </a:bodyPr>
          <a:lstStyle/>
          <a:p>
            <a:r>
              <a:rPr lang="en-GB" sz="2800" b="1" i="0" u="none" strike="noStrike" baseline="0" dirty="0">
                <a:latin typeface="Arial" panose="020B0604020202020204" pitchFamily="34" charset="0"/>
                <a:cs typeface="Arial" panose="020B0604020202020204" pitchFamily="34" charset="0"/>
              </a:rPr>
              <a:t>Tensile testing at -269°C</a:t>
            </a:r>
            <a:endParaRPr lang="en-GB" sz="2800" dirty="0">
              <a:latin typeface="Arial" panose="020B0604020202020204" pitchFamily="34" charset="0"/>
              <a:cs typeface="Arial" panose="020B0604020202020204" pitchFamily="34" charset="0"/>
            </a:endParaRPr>
          </a:p>
        </p:txBody>
      </p:sp>
      <p:cxnSp>
        <p:nvCxnSpPr>
          <p:cNvPr id="14" name="Connettore diritto 20">
            <a:extLst>
              <a:ext uri="{FF2B5EF4-FFF2-40B4-BE49-F238E27FC236}">
                <a16:creationId xmlns:a16="http://schemas.microsoft.com/office/drawing/2014/main" id="{480F2B4F-D31F-7C10-5E9D-F6E1C32B45EF}"/>
              </a:ext>
            </a:extLst>
          </p:cNvPr>
          <p:cNvCxnSpPr>
            <a:cxnSpLocks/>
          </p:cNvCxnSpPr>
          <p:nvPr/>
        </p:nvCxnSpPr>
        <p:spPr>
          <a:xfrm>
            <a:off x="259785" y="1394417"/>
            <a:ext cx="869745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CD122D1-879E-CD42-3044-6692F0DCF30C}"/>
              </a:ext>
            </a:extLst>
          </p:cNvPr>
          <p:cNvPicPr>
            <a:picLocks noChangeAspect="1"/>
          </p:cNvPicPr>
          <p:nvPr/>
        </p:nvPicPr>
        <p:blipFill>
          <a:blip r:embed="rId2"/>
          <a:stretch>
            <a:fillRect/>
          </a:stretch>
        </p:blipFill>
        <p:spPr>
          <a:xfrm>
            <a:off x="1277076" y="1654697"/>
            <a:ext cx="5869123" cy="2038708"/>
          </a:xfrm>
          <a:prstGeom prst="rect">
            <a:avLst/>
          </a:prstGeom>
        </p:spPr>
      </p:pic>
      <p:sp>
        <p:nvSpPr>
          <p:cNvPr id="6" name="Segnaposto contenuto 2">
            <a:extLst>
              <a:ext uri="{FF2B5EF4-FFF2-40B4-BE49-F238E27FC236}">
                <a16:creationId xmlns:a16="http://schemas.microsoft.com/office/drawing/2014/main" id="{0403125B-E825-63C3-8F02-2709C2EC2733}"/>
              </a:ext>
            </a:extLst>
          </p:cNvPr>
          <p:cNvSpPr>
            <a:spLocks noGrp="1"/>
          </p:cNvSpPr>
          <p:nvPr/>
        </p:nvSpPr>
        <p:spPr>
          <a:xfrm>
            <a:off x="154218" y="3822553"/>
            <a:ext cx="8989782" cy="1004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CT™100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exhibits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higher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strength</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elongation</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at</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similar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modulus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compared</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PCTFE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CT™200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exhibits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slighlty</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lower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modulus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comparable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strength</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elongation</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with PCTFE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Polymers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exhibit</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better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sealing</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capabilities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than</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PCTFE </a:t>
            </a:r>
          </a:p>
        </p:txBody>
      </p:sp>
    </p:spTree>
    <p:extLst>
      <p:ext uri="{BB962C8B-B14F-4D97-AF65-F5344CB8AC3E}">
        <p14:creationId xmlns:p14="http://schemas.microsoft.com/office/powerpoint/2010/main" val="1925592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17E89-F78C-33AA-AD07-E40B09467A2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41693A3-466B-CE8D-0375-E9085EE6E8BD}"/>
              </a:ext>
            </a:extLst>
          </p:cNvPr>
          <p:cNvSpPr txBox="1"/>
          <p:nvPr/>
        </p:nvSpPr>
        <p:spPr>
          <a:xfrm>
            <a:off x="250062" y="842963"/>
            <a:ext cx="612119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Testing program in </a:t>
            </a:r>
            <a:r>
              <a:rPr lang="en-US" sz="2800" b="1" dirty="0" err="1">
                <a:latin typeface="Arial" panose="020B0604020202020204" pitchFamily="34" charset="0"/>
                <a:cs typeface="Arial" panose="020B0604020202020204" pitchFamily="34" charset="0"/>
              </a:rPr>
              <a:t>LHe</a:t>
            </a:r>
            <a:endParaRPr lang="en-GB" sz="2800" b="1" dirty="0">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95D1228B-CDCA-54E7-FDE1-9DD90E2FED34}"/>
              </a:ext>
            </a:extLst>
          </p:cNvPr>
          <p:cNvSpPr txBox="1">
            <a:spLocks/>
          </p:cNvSpPr>
          <p:nvPr/>
        </p:nvSpPr>
        <p:spPr>
          <a:xfrm>
            <a:off x="538457" y="1617573"/>
            <a:ext cx="8591656" cy="3494585"/>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lnSpc>
                <a:spcPct val="100000"/>
              </a:lnSpc>
              <a:spcBef>
                <a:spcPts val="0"/>
              </a:spcBef>
              <a:buClr>
                <a:srgbClr val="008FD0"/>
              </a:buClr>
              <a:buSzPct val="100000"/>
              <a:buNone/>
              <a:defRPr/>
            </a:pPr>
            <a:r>
              <a:rPr kumimoji="1" lang="it-IT" sz="1400" b="1" i="0" u="none" strike="noStrike" kern="1200" cap="none" spc="0" normalizeH="0" baseline="0" noProof="0" dirty="0">
                <a:ln>
                  <a:noFill/>
                </a:ln>
                <a:effectLst/>
                <a:uLnTx/>
                <a:uFillTx/>
                <a:ea typeface="ＭＳ Ｐゴシック"/>
                <a:cs typeface="Arial" panose="020B0604020202020204" pitchFamily="34" charset="0"/>
              </a:rPr>
              <a:t>Stage 1: </a:t>
            </a:r>
            <a:r>
              <a:rPr kumimoji="1" lang="it-IT" sz="1400" b="1" i="0" u="none" strike="noStrike" kern="1200" cap="none" spc="0" normalizeH="0" baseline="0" noProof="0" dirty="0" err="1">
                <a:ln>
                  <a:noFill/>
                </a:ln>
                <a:effectLst/>
                <a:uLnTx/>
                <a:uFillTx/>
                <a:ea typeface="ＭＳ Ｐゴシック"/>
                <a:cs typeface="Arial" panose="020B0604020202020204" pitchFamily="34" charset="0"/>
              </a:rPr>
              <a:t>Mechanical</a:t>
            </a:r>
            <a:r>
              <a:rPr kumimoji="1" lang="it-IT" sz="1400" b="1" i="0" u="none" strike="noStrike" kern="1200" cap="none" spc="0" normalizeH="0" baseline="0" noProof="0" dirty="0">
                <a:ln>
                  <a:noFill/>
                </a:ln>
                <a:effectLst/>
                <a:uLnTx/>
                <a:uFillTx/>
                <a:ea typeface="ＭＳ Ｐゴシック"/>
                <a:cs typeface="Arial" panose="020B0604020202020204" pitchFamily="34" charset="0"/>
              </a:rPr>
              <a:t> </a:t>
            </a:r>
            <a:r>
              <a:rPr kumimoji="1" lang="it-IT" sz="1400" b="1" i="0" u="none" strike="noStrike" kern="1200" cap="none" spc="0" normalizeH="0" baseline="0" noProof="0" dirty="0" err="1">
                <a:ln>
                  <a:noFill/>
                </a:ln>
                <a:effectLst/>
                <a:uLnTx/>
                <a:uFillTx/>
                <a:ea typeface="ＭＳ Ｐゴシック"/>
                <a:cs typeface="Arial" panose="020B0604020202020204" pitchFamily="34" charset="0"/>
              </a:rPr>
              <a:t>properties</a:t>
            </a:r>
            <a:endParaRPr kumimoji="1" lang="it-IT" sz="1400" b="1" i="0" u="none" strike="noStrike" kern="1200" cap="none" spc="0" normalizeH="0" baseline="0" noProof="0" dirty="0">
              <a:ln>
                <a:noFill/>
              </a:ln>
              <a:effectLst/>
              <a:uLnTx/>
              <a:uFillTx/>
              <a:ea typeface="ＭＳ Ｐゴシック"/>
              <a:cs typeface="Arial" panose="020B0604020202020204" pitchFamily="34" charset="0"/>
            </a:endParaRP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a:ln>
                  <a:noFill/>
                </a:ln>
                <a:effectLst/>
                <a:uLnTx/>
                <a:uFillTx/>
                <a:ea typeface="ＭＳ Ｐゴシック"/>
                <a:cs typeface="Arial" panose="020B0604020202020204" pitchFamily="34" charset="0"/>
              </a:rPr>
              <a:t>Tensile testing at 4K in </a:t>
            </a:r>
            <a:r>
              <a:rPr kumimoji="1" lang="it-IT" sz="1400" dirty="0">
                <a:ea typeface="ＭＳ Ｐゴシック"/>
                <a:cs typeface="Arial" panose="020B0604020202020204" pitchFamily="34" charset="0"/>
              </a:rPr>
              <a:t>H</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elium vs PCTFE</a:t>
            </a: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a:ln>
                  <a:noFill/>
                </a:ln>
                <a:effectLst/>
                <a:uLnTx/>
                <a:uFillTx/>
                <a:ea typeface="ＭＳ Ｐゴシック"/>
                <a:cs typeface="Arial" panose="020B0604020202020204" pitchFamily="34" charset="0"/>
              </a:rPr>
              <a:t>Compressive testing at 4K in </a:t>
            </a:r>
            <a:r>
              <a:rPr kumimoji="1" lang="it-IT" sz="1400" dirty="0">
                <a:ea typeface="ＭＳ Ｐゴシック"/>
                <a:cs typeface="Arial" panose="020B0604020202020204" pitchFamily="34" charset="0"/>
              </a:rPr>
              <a:t>H</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elium vs PCTFE, PI, other PEEK</a:t>
            </a:r>
          </a:p>
          <a:p>
            <a:pPr marL="800100" lvl="2" indent="0" defTabSz="457200">
              <a:lnSpc>
                <a:spcPct val="100000"/>
              </a:lnSpc>
              <a:spcBef>
                <a:spcPct val="20000"/>
              </a:spcBef>
              <a:buClr>
                <a:srgbClr val="008FD0"/>
              </a:buClr>
              <a:buNone/>
              <a:defRPr/>
            </a:pPr>
            <a:endParaRPr kumimoji="1" lang="it-IT" sz="1400" noProof="0" dirty="0">
              <a:ea typeface="ＭＳ Ｐゴシック"/>
              <a:cs typeface="Arial" panose="020B0604020202020204" pitchFamily="34" charset="0"/>
            </a:endParaRPr>
          </a:p>
          <a:p>
            <a:pPr marL="0" indent="0" defTabSz="457200">
              <a:lnSpc>
                <a:spcPct val="100000"/>
              </a:lnSpc>
              <a:spcBef>
                <a:spcPts val="0"/>
              </a:spcBef>
              <a:buClr>
                <a:srgbClr val="008FD0"/>
              </a:buClr>
              <a:buSzPct val="100000"/>
              <a:buNone/>
              <a:defRPr/>
            </a:pPr>
            <a:r>
              <a:rPr kumimoji="1" lang="it-IT" sz="1400" b="1" i="0" u="none" strike="noStrike" kern="1200" cap="none" spc="0" normalizeH="0" baseline="0" noProof="0" dirty="0">
                <a:ln>
                  <a:noFill/>
                </a:ln>
                <a:effectLst/>
                <a:uLnTx/>
                <a:uFillTx/>
                <a:ea typeface="ＭＳ Ｐゴシック"/>
                <a:cs typeface="Arial" panose="020B0604020202020204" pitchFamily="34" charset="0"/>
              </a:rPr>
              <a:t>Stage 2: </a:t>
            </a:r>
            <a:r>
              <a:rPr kumimoji="1" lang="it-IT" sz="1400" b="1" dirty="0">
                <a:ea typeface="ＭＳ Ｐゴシック"/>
                <a:cs typeface="Arial" panose="020B0604020202020204" pitchFamily="34" charset="0"/>
              </a:rPr>
              <a:t>Thermal</a:t>
            </a:r>
            <a:r>
              <a:rPr kumimoji="1" lang="it-IT" sz="1400" b="1" i="0" u="none" strike="noStrike" kern="1200" cap="none" spc="0" normalizeH="0" baseline="0" noProof="0" dirty="0">
                <a:ln>
                  <a:noFill/>
                </a:ln>
                <a:effectLst/>
                <a:uLnTx/>
                <a:uFillTx/>
                <a:ea typeface="ＭＳ Ｐゴシック"/>
                <a:cs typeface="Arial" panose="020B0604020202020204" pitchFamily="34" charset="0"/>
              </a:rPr>
              <a:t> </a:t>
            </a:r>
            <a:r>
              <a:rPr kumimoji="1" lang="it-IT" sz="1400" b="1" i="0" u="none" strike="noStrike" kern="1200" cap="none" spc="0" normalizeH="0" baseline="0" noProof="0" dirty="0" err="1">
                <a:ln>
                  <a:noFill/>
                </a:ln>
                <a:effectLst/>
                <a:uLnTx/>
                <a:uFillTx/>
                <a:ea typeface="ＭＳ Ｐゴシック"/>
                <a:cs typeface="Arial" panose="020B0604020202020204" pitchFamily="34" charset="0"/>
              </a:rPr>
              <a:t>properties</a:t>
            </a:r>
            <a:endParaRPr kumimoji="1" lang="it-IT" sz="1400" b="1" i="0" u="none" strike="noStrike" kern="1200" cap="none" spc="0" normalizeH="0" baseline="0" noProof="0" dirty="0">
              <a:ln>
                <a:noFill/>
              </a:ln>
              <a:effectLst/>
              <a:uLnTx/>
              <a:uFillTx/>
              <a:ea typeface="ＭＳ Ｐゴシック"/>
              <a:cs typeface="Arial" panose="020B0604020202020204" pitchFamily="34" charset="0"/>
            </a:endParaRP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Coefficient</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of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thermal</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expansion</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a:t>
            </a: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a:ln>
                  <a:noFill/>
                </a:ln>
                <a:effectLst/>
                <a:uLnTx/>
                <a:uFillTx/>
                <a:ea typeface="ＭＳ Ｐゴシック"/>
                <a:cs typeface="Arial" panose="020B0604020202020204" pitchFamily="34" charset="0"/>
              </a:rPr>
              <a:t>Thermal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conductivity</a:t>
            </a:r>
            <a:endParaRPr kumimoji="1" lang="it-IT" sz="1400" b="0" i="0" u="none" strike="noStrike" kern="1200" cap="none" spc="0" normalizeH="0" baseline="0" noProof="0" dirty="0">
              <a:ln>
                <a:noFill/>
              </a:ln>
              <a:effectLst/>
              <a:uLnTx/>
              <a:uFillTx/>
              <a:ea typeface="ＭＳ Ｐゴシック"/>
              <a:cs typeface="Arial" panose="020B0604020202020204" pitchFamily="34" charset="0"/>
            </a:endParaRPr>
          </a:p>
          <a:p>
            <a:pPr marL="800100" lvl="2" indent="0" defTabSz="457200">
              <a:lnSpc>
                <a:spcPct val="100000"/>
              </a:lnSpc>
              <a:spcBef>
                <a:spcPct val="20000"/>
              </a:spcBef>
              <a:buClr>
                <a:srgbClr val="008FD0"/>
              </a:buClr>
              <a:buNone/>
              <a:defRPr/>
            </a:pPr>
            <a:endParaRPr kumimoji="1" lang="it-IT" sz="1400" b="0" i="0" u="none" strike="noStrike" kern="1200" cap="none" spc="0" normalizeH="0" baseline="0" noProof="0" dirty="0">
              <a:ln>
                <a:noFill/>
              </a:ln>
              <a:effectLst/>
              <a:uLnTx/>
              <a:uFillTx/>
              <a:ea typeface="ＭＳ Ｐゴシック"/>
              <a:cs typeface="Arial" panose="020B0604020202020204" pitchFamily="34" charset="0"/>
            </a:endParaRPr>
          </a:p>
          <a:p>
            <a:pPr marL="0" indent="0" defTabSz="457200">
              <a:lnSpc>
                <a:spcPct val="100000"/>
              </a:lnSpc>
              <a:spcBef>
                <a:spcPts val="0"/>
              </a:spcBef>
              <a:buClr>
                <a:srgbClr val="008FD0"/>
              </a:buClr>
              <a:buSzPct val="100000"/>
              <a:buNone/>
              <a:defRPr/>
            </a:pPr>
            <a:r>
              <a:rPr kumimoji="1" lang="it-IT" sz="1400" b="1" i="0" u="none" strike="noStrike" kern="1200" cap="none" spc="0" normalizeH="0" baseline="0" noProof="0" dirty="0">
                <a:ln>
                  <a:noFill/>
                </a:ln>
                <a:effectLst/>
                <a:uLnTx/>
                <a:uFillTx/>
                <a:ea typeface="ＭＳ Ｐゴシック"/>
                <a:cs typeface="Arial" panose="020B0604020202020204" pitchFamily="34" charset="0"/>
              </a:rPr>
              <a:t>Stage 3: </a:t>
            </a:r>
            <a:r>
              <a:rPr kumimoji="1" lang="it-IT" sz="1400" b="1" i="0" u="none" strike="noStrike" kern="1200" cap="none" spc="0" normalizeH="0" baseline="0" noProof="0" dirty="0" err="1">
                <a:ln>
                  <a:noFill/>
                </a:ln>
                <a:effectLst/>
                <a:uLnTx/>
                <a:uFillTx/>
                <a:ea typeface="ＭＳ Ｐゴシック"/>
                <a:cs typeface="Arial" panose="020B0604020202020204" pitchFamily="34" charset="0"/>
              </a:rPr>
              <a:t>Tribological</a:t>
            </a:r>
            <a:r>
              <a:rPr kumimoji="1" lang="it-IT" sz="1400" b="1" i="0" u="none" strike="noStrike" kern="1200" cap="none" spc="0" normalizeH="0" baseline="0" noProof="0" dirty="0">
                <a:ln>
                  <a:noFill/>
                </a:ln>
                <a:effectLst/>
                <a:uLnTx/>
                <a:uFillTx/>
                <a:ea typeface="ＭＳ Ｐゴシック"/>
                <a:cs typeface="Arial" panose="020B0604020202020204" pitchFamily="34" charset="0"/>
              </a:rPr>
              <a:t> </a:t>
            </a:r>
            <a:r>
              <a:rPr kumimoji="1" lang="it-IT" sz="1400" b="1" i="0" u="none" strike="noStrike" kern="1200" cap="none" spc="0" normalizeH="0" baseline="0" noProof="0" dirty="0" err="1">
                <a:ln>
                  <a:noFill/>
                </a:ln>
                <a:effectLst/>
                <a:uLnTx/>
                <a:uFillTx/>
                <a:ea typeface="ＭＳ Ｐゴシック"/>
                <a:cs typeface="Arial" panose="020B0604020202020204" pitchFamily="34" charset="0"/>
              </a:rPr>
              <a:t>properties</a:t>
            </a:r>
            <a:endParaRPr kumimoji="1" lang="it-IT" sz="1400" b="1" i="0" u="none" strike="noStrike" kern="1200" cap="none" spc="0" normalizeH="0" baseline="0" noProof="0" dirty="0">
              <a:ln>
                <a:noFill/>
              </a:ln>
              <a:effectLst/>
              <a:uLnTx/>
              <a:uFillTx/>
              <a:ea typeface="ＭＳ Ｐゴシック"/>
              <a:cs typeface="Arial" panose="020B0604020202020204" pitchFamily="34" charset="0"/>
            </a:endParaRP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Static</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and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dynamic</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coefficient</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of </a:t>
            </a:r>
            <a:r>
              <a:rPr kumimoji="1" lang="it-IT" sz="1400" b="0" i="0" u="none" strike="noStrike" kern="1200" cap="none" spc="0" normalizeH="0" baseline="0" noProof="0" dirty="0" err="1">
                <a:ln>
                  <a:noFill/>
                </a:ln>
                <a:effectLst/>
                <a:uLnTx/>
                <a:uFillTx/>
                <a:ea typeface="ＭＳ Ｐゴシック"/>
                <a:cs typeface="Arial" panose="020B0604020202020204" pitchFamily="34" charset="0"/>
              </a:rPr>
              <a:t>friction</a:t>
            </a:r>
            <a:r>
              <a:rPr kumimoji="1" lang="it-IT" sz="1400" b="0" i="0" u="none" strike="noStrike" kern="1200" cap="none" spc="0" normalizeH="0" baseline="0" noProof="0" dirty="0">
                <a:ln>
                  <a:noFill/>
                </a:ln>
                <a:effectLst/>
                <a:uLnTx/>
                <a:uFillTx/>
                <a:ea typeface="ＭＳ Ｐゴシック"/>
                <a:cs typeface="Arial" panose="020B0604020202020204" pitchFamily="34" charset="0"/>
              </a:rPr>
              <a:t> (COF) </a:t>
            </a:r>
          </a:p>
          <a:p>
            <a:pPr marL="1085850" lvl="2" indent="-285750" defTabSz="457200">
              <a:lnSpc>
                <a:spcPct val="100000"/>
              </a:lnSpc>
              <a:spcBef>
                <a:spcPct val="20000"/>
              </a:spcBef>
              <a:buClr>
                <a:srgbClr val="008FD0"/>
              </a:buClr>
              <a:defRPr/>
            </a:pPr>
            <a:r>
              <a:rPr kumimoji="1" lang="it-IT" sz="1400" b="0" i="0" u="none" strike="noStrike" kern="1200" cap="none" spc="0" normalizeH="0" baseline="0" noProof="0" dirty="0">
                <a:ln>
                  <a:noFill/>
                </a:ln>
                <a:effectLst/>
                <a:uLnTx/>
                <a:uFillTx/>
                <a:ea typeface="ＭＳ Ｐゴシック"/>
                <a:cs typeface="Arial" panose="020B0604020202020204" pitchFamily="34" charset="0"/>
              </a:rPr>
              <a:t>Wear performance</a:t>
            </a:r>
          </a:p>
        </p:txBody>
      </p:sp>
      <p:cxnSp>
        <p:nvCxnSpPr>
          <p:cNvPr id="14" name="Connettore diritto 20">
            <a:extLst>
              <a:ext uri="{FF2B5EF4-FFF2-40B4-BE49-F238E27FC236}">
                <a16:creationId xmlns:a16="http://schemas.microsoft.com/office/drawing/2014/main" id="{5942333B-40E6-7761-3C39-51BC77D01C99}"/>
              </a:ext>
            </a:extLst>
          </p:cNvPr>
          <p:cNvCxnSpPr>
            <a:cxnSpLocks/>
          </p:cNvCxnSpPr>
          <p:nvPr/>
        </p:nvCxnSpPr>
        <p:spPr>
          <a:xfrm>
            <a:off x="250062" y="1366183"/>
            <a:ext cx="8643113"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5" name="Graphic 4" descr="Checkbox Ticked with solid fill">
            <a:extLst>
              <a:ext uri="{FF2B5EF4-FFF2-40B4-BE49-F238E27FC236}">
                <a16:creationId xmlns:a16="http://schemas.microsoft.com/office/drawing/2014/main" id="{52A48067-D918-A39F-8C7B-DEEE3E6C45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7767" y="1487994"/>
            <a:ext cx="914400" cy="914400"/>
          </a:xfrm>
          <a:prstGeom prst="rect">
            <a:avLst/>
          </a:prstGeom>
        </p:spPr>
      </p:pic>
      <p:pic>
        <p:nvPicPr>
          <p:cNvPr id="11" name="Picture 10">
            <a:extLst>
              <a:ext uri="{FF2B5EF4-FFF2-40B4-BE49-F238E27FC236}">
                <a16:creationId xmlns:a16="http://schemas.microsoft.com/office/drawing/2014/main" id="{00FF2719-62EF-C790-5D6C-F1A3EC129899}"/>
              </a:ext>
            </a:extLst>
          </p:cNvPr>
          <p:cNvPicPr>
            <a:picLocks noChangeAspect="1"/>
          </p:cNvPicPr>
          <p:nvPr/>
        </p:nvPicPr>
        <p:blipFill>
          <a:blip r:embed="rId4"/>
          <a:stretch>
            <a:fillRect/>
          </a:stretch>
        </p:blipFill>
        <p:spPr>
          <a:xfrm>
            <a:off x="7708797" y="2661057"/>
            <a:ext cx="692340" cy="655578"/>
          </a:xfrm>
          <a:prstGeom prst="rect">
            <a:avLst/>
          </a:prstGeom>
        </p:spPr>
      </p:pic>
      <p:pic>
        <p:nvPicPr>
          <p:cNvPr id="15" name="Picture 14">
            <a:extLst>
              <a:ext uri="{FF2B5EF4-FFF2-40B4-BE49-F238E27FC236}">
                <a16:creationId xmlns:a16="http://schemas.microsoft.com/office/drawing/2014/main" id="{93CF2DDA-8A09-53F9-2BDE-7AC061313C71}"/>
              </a:ext>
            </a:extLst>
          </p:cNvPr>
          <p:cNvPicPr>
            <a:picLocks noChangeAspect="1"/>
          </p:cNvPicPr>
          <p:nvPr/>
        </p:nvPicPr>
        <p:blipFill>
          <a:blip r:embed="rId4"/>
          <a:stretch>
            <a:fillRect/>
          </a:stretch>
        </p:blipFill>
        <p:spPr>
          <a:xfrm>
            <a:off x="7708797" y="3754867"/>
            <a:ext cx="692340" cy="655578"/>
          </a:xfrm>
          <a:prstGeom prst="rect">
            <a:avLst/>
          </a:prstGeom>
        </p:spPr>
      </p:pic>
    </p:spTree>
    <p:extLst>
      <p:ext uri="{BB962C8B-B14F-4D97-AF65-F5344CB8AC3E}">
        <p14:creationId xmlns:p14="http://schemas.microsoft.com/office/powerpoint/2010/main" val="322395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410B9D4-C691-B2C5-C848-3FBED95A1611}"/>
              </a:ext>
            </a:extLst>
          </p:cNvPr>
          <p:cNvSpPr>
            <a:spLocks noGrp="1"/>
          </p:cNvSpPr>
          <p:nvPr>
            <p:ph type="title"/>
          </p:nvPr>
        </p:nvSpPr>
        <p:spPr>
          <a:xfrm>
            <a:off x="250825" y="842963"/>
            <a:ext cx="6985685" cy="546721"/>
          </a:xfrm>
        </p:spPr>
        <p:txBody>
          <a:bodyPr/>
          <a:lstStyle/>
          <a:p>
            <a:r>
              <a:rPr kumimoji="0" lang="en-US" sz="2800" b="1" i="0" u="none" strike="noStrike" kern="1200" cap="none" spc="0" normalizeH="0" baseline="0" noProof="0" dirty="0">
                <a:ln>
                  <a:noFill/>
                </a:ln>
                <a:effectLst/>
                <a:uLnTx/>
                <a:uFillTx/>
                <a:ea typeface="+mn-ea"/>
                <a:cs typeface="Arial" panose="020B0604020202020204" pitchFamily="34" charset="0"/>
              </a:rPr>
              <a:t>Valve testing</a:t>
            </a:r>
            <a:endParaRPr lang="en-GB" sz="2800" dirty="0">
              <a:cs typeface="Arial" panose="020B0604020202020204" pitchFamily="34" charset="0"/>
            </a:endParaRPr>
          </a:p>
        </p:txBody>
      </p:sp>
      <p:pic>
        <p:nvPicPr>
          <p:cNvPr id="13" name="Picture 12">
            <a:extLst>
              <a:ext uri="{FF2B5EF4-FFF2-40B4-BE49-F238E27FC236}">
                <a16:creationId xmlns:a16="http://schemas.microsoft.com/office/drawing/2014/main" id="{0F548261-C91C-D71F-850B-426DDFEFFBAE}"/>
              </a:ext>
            </a:extLst>
          </p:cNvPr>
          <p:cNvPicPr>
            <a:picLocks noChangeAspect="1"/>
          </p:cNvPicPr>
          <p:nvPr/>
        </p:nvPicPr>
        <p:blipFill rotWithShape="1">
          <a:blip r:embed="rId2"/>
          <a:srcRect l="447" t="6142" r="2333" b="10319"/>
          <a:stretch/>
        </p:blipFill>
        <p:spPr>
          <a:xfrm>
            <a:off x="5421600" y="1302812"/>
            <a:ext cx="3471575" cy="3358675"/>
          </a:xfrm>
          <a:prstGeom prst="rect">
            <a:avLst/>
          </a:prstGeom>
          <a:ln w="15875">
            <a:noFill/>
          </a:ln>
        </p:spPr>
      </p:pic>
      <p:cxnSp>
        <p:nvCxnSpPr>
          <p:cNvPr id="14" name="Connettore diritto 20">
            <a:extLst>
              <a:ext uri="{FF2B5EF4-FFF2-40B4-BE49-F238E27FC236}">
                <a16:creationId xmlns:a16="http://schemas.microsoft.com/office/drawing/2014/main" id="{709A58CC-2585-5C3A-DD00-7F5683E74C22}"/>
              </a:ext>
            </a:extLst>
          </p:cNvPr>
          <p:cNvCxnSpPr>
            <a:cxnSpLocks/>
          </p:cNvCxnSpPr>
          <p:nvPr/>
        </p:nvCxnSpPr>
        <p:spPr>
          <a:xfrm>
            <a:off x="250825" y="1302179"/>
            <a:ext cx="8642350"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17" name="Segnaposto contenuto 2">
            <a:extLst>
              <a:ext uri="{FF2B5EF4-FFF2-40B4-BE49-F238E27FC236}">
                <a16:creationId xmlns:a16="http://schemas.microsoft.com/office/drawing/2014/main" id="{9E47EDB9-1A73-FD83-AC32-C38804CD5417}"/>
              </a:ext>
            </a:extLst>
          </p:cNvPr>
          <p:cNvSpPr>
            <a:spLocks noGrp="1"/>
          </p:cNvSpPr>
          <p:nvPr/>
        </p:nvSpPr>
        <p:spPr>
          <a:xfrm>
            <a:off x="323462" y="1515629"/>
            <a:ext cx="4879401" cy="34782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Completed testing campaign for 6+ years</a:t>
            </a:r>
          </a:p>
          <a:p>
            <a:pPr>
              <a:defRPr/>
            </a:pPr>
            <a:r>
              <a:rPr lang="it-IT" sz="1400" dirty="0" err="1">
                <a:solidFill>
                  <a:prstClr val="black"/>
                </a:solidFill>
                <a:latin typeface="Arial" panose="020B0604020202020204" pitchFamily="34" charset="0"/>
                <a:cs typeface="Arial" panose="020B0604020202020204" pitchFamily="34" charset="0"/>
              </a:rPr>
              <a:t>Comparison</a:t>
            </a:r>
            <a:r>
              <a:rPr lang="it-IT" sz="1400" dirty="0">
                <a:solidFill>
                  <a:prstClr val="black"/>
                </a:solidFill>
                <a:latin typeface="Arial" panose="020B0604020202020204" pitchFamily="34" charset="0"/>
                <a:cs typeface="Arial" panose="020B0604020202020204" pitchFamily="34" charset="0"/>
              </a:rPr>
              <a:t> </a:t>
            </a:r>
            <a:r>
              <a:rPr lang="it-IT" sz="1400" dirty="0" err="1">
                <a:solidFill>
                  <a:prstClr val="black"/>
                </a:solidFill>
                <a:latin typeface="Arial" panose="020B0604020202020204" pitchFamily="34" charset="0"/>
                <a:cs typeface="Arial" panose="020B0604020202020204" pitchFamily="34" charset="0"/>
              </a:rPr>
              <a:t>tests</a:t>
            </a:r>
            <a:r>
              <a:rPr lang="it-IT" sz="1400" dirty="0">
                <a:solidFill>
                  <a:prstClr val="black"/>
                </a:solidFill>
                <a:latin typeface="Arial" panose="020B0604020202020204" pitchFamily="34" charset="0"/>
                <a:cs typeface="Arial" panose="020B0604020202020204" pitchFamily="34" charset="0"/>
              </a:rPr>
              <a:t>: PCTFE vs VICTREX CT™ </a:t>
            </a:r>
            <a:r>
              <a:rPr lang="it-IT" sz="1400" dirty="0" err="1">
                <a:solidFill>
                  <a:prstClr val="black"/>
                </a:solidFill>
                <a:latin typeface="Arial" panose="020B0604020202020204" pitchFamily="34" charset="0"/>
                <a:cs typeface="Arial" panose="020B0604020202020204" pitchFamily="34" charset="0"/>
              </a:rPr>
              <a:t>Polymers</a:t>
            </a:r>
            <a:endParaRPr lang="it-IT" sz="1400" dirty="0">
              <a:solidFill>
                <a:prstClr val="black"/>
              </a:solidFill>
              <a:latin typeface="Arial" panose="020B0604020202020204" pitchFamily="34" charset="0"/>
              <a:cs typeface="Arial" panose="020B0604020202020204" pitchFamily="34" charset="0"/>
            </a:endParaRPr>
          </a:p>
          <a:p>
            <a:pPr>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FBV &amp; TMBV</a:t>
            </a:r>
          </a:p>
          <a:p>
            <a:pPr>
              <a:defRPr/>
            </a:pPr>
            <a:r>
              <a:rPr lang="it-IT" sz="1400" dirty="0">
                <a:solidFill>
                  <a:prstClr val="black"/>
                </a:solidFill>
                <a:latin typeface="Arial" panose="020B0604020202020204" pitchFamily="34" charset="0"/>
                <a:cs typeface="Arial" panose="020B0604020202020204" pitchFamily="34" charset="0"/>
              </a:rPr>
              <a:t>Up to 48 inches</a:t>
            </a:r>
          </a:p>
          <a:p>
            <a:pPr>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Up to Class 1500</a:t>
            </a:r>
          </a:p>
          <a:p>
            <a:pPr>
              <a:defRPr/>
            </a:pPr>
            <a:r>
              <a:rPr lang="it-IT" sz="1400" dirty="0">
                <a:solidFill>
                  <a:prstClr val="black"/>
                </a:solidFill>
                <a:latin typeface="Arial" panose="020B0604020202020204" pitchFamily="34" charset="0"/>
                <a:cs typeface="Arial" panose="020B0604020202020204" pitchFamily="34" charset="0"/>
              </a:rPr>
              <a:t>From -196°C to +150°C</a:t>
            </a:r>
          </a:p>
          <a:p>
            <a:pPr marL="0" indent="0">
              <a:buNone/>
              <a:defRPr/>
            </a:pPr>
            <a:r>
              <a:rPr lang="it-IT" sz="1400" dirty="0">
                <a:solidFill>
                  <a:prstClr val="black"/>
                </a:solidFill>
                <a:latin typeface="Arial" panose="020B0604020202020204" pitchFamily="34" charset="0"/>
                <a:cs typeface="Arial" panose="020B0604020202020204" pitchFamily="34" charset="0"/>
              </a:rPr>
              <a:t>Partnership with Valve Manufacturers to build trust and confidence on VICTREX CT™ Polymers and create a testing reference list </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06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C3BE4D-544C-6398-6172-40185E6C4986}"/>
              </a:ext>
            </a:extLst>
          </p:cNvPr>
          <p:cNvSpPr/>
          <p:nvPr/>
        </p:nvSpPr>
        <p:spPr>
          <a:xfrm>
            <a:off x="460800" y="1684800"/>
            <a:ext cx="4067092" cy="2862035"/>
          </a:xfrm>
          <a:prstGeom prst="rect">
            <a:avLst/>
          </a:prstGeom>
          <a:solidFill>
            <a:schemeClr val="bg1"/>
          </a:solidFill>
          <a:ln w="38100">
            <a:solidFill>
              <a:srgbClr val="0096D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a:p>
        </p:txBody>
      </p:sp>
      <p:sp>
        <p:nvSpPr>
          <p:cNvPr id="13" name="TextBox 12">
            <a:extLst>
              <a:ext uri="{FF2B5EF4-FFF2-40B4-BE49-F238E27FC236}">
                <a16:creationId xmlns:a16="http://schemas.microsoft.com/office/drawing/2014/main" id="{22310F37-8ECF-0C5F-DF06-2C58E0F688B2}"/>
              </a:ext>
            </a:extLst>
          </p:cNvPr>
          <p:cNvSpPr txBox="1"/>
          <p:nvPr/>
        </p:nvSpPr>
        <p:spPr>
          <a:xfrm>
            <a:off x="397601" y="1972938"/>
            <a:ext cx="4222897" cy="261610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For Static Seals</a:t>
            </a:r>
          </a:p>
          <a:p>
            <a:pPr marL="285750" indent="-285750">
              <a:spcAft>
                <a:spcPts val="1200"/>
              </a:spcAft>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Improved Ductility </a:t>
            </a:r>
            <a:r>
              <a:rPr lang="en-US" sz="1200" dirty="0">
                <a:solidFill>
                  <a:srgbClr val="000000"/>
                </a:solidFill>
                <a:latin typeface="Arial" panose="020B0604020202020204" pitchFamily="34" charset="0"/>
                <a:cs typeface="Arial" panose="020B0604020202020204" pitchFamily="34" charset="0"/>
              </a:rPr>
              <a:t>at -196</a:t>
            </a:r>
            <a:r>
              <a:rPr lang="en-US" sz="1200" dirty="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sz="1200" dirty="0">
                <a:solidFill>
                  <a:srgbClr val="000000"/>
                </a:solidFill>
                <a:latin typeface="Arial" panose="020B0604020202020204" pitchFamily="34" charset="0"/>
                <a:cs typeface="Arial" panose="020B0604020202020204" pitchFamily="34" charset="0"/>
              </a:rPr>
              <a:t>C </a:t>
            </a: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 higher tensile</a:t>
            </a:r>
            <a:b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b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elongation and slightly lower compressive modulus</a:t>
            </a:r>
          </a:p>
          <a:p>
            <a:pPr marL="285750" indent="-285750">
              <a:spcAft>
                <a:spcPts val="1200"/>
              </a:spcAft>
              <a:buFont typeface="Arial" panose="020B0604020202020204" pitchFamily="34" charset="0"/>
              <a:buChar char="•"/>
            </a:pPr>
            <a:r>
              <a:rPr lang="en-US" sz="1200" dirty="0" err="1">
                <a:solidFill>
                  <a:srgbClr val="000000"/>
                </a:solidFill>
                <a:latin typeface="Arial" panose="020B0604020202020204" pitchFamily="34" charset="0"/>
                <a:cs typeface="Arial" panose="020B0604020202020204" pitchFamily="34" charset="0"/>
                <a:sym typeface="Wingdings" panose="05000000000000000000" pitchFamily="2" charset="2"/>
              </a:rPr>
              <a:t>Victrex</a:t>
            </a: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 CT™ 100 is </a:t>
            </a:r>
            <a:r>
              <a:rPr lang="en-US" sz="1200" b="1" dirty="0">
                <a:solidFill>
                  <a:srgbClr val="000000"/>
                </a:solidFill>
                <a:latin typeface="Arial" panose="020B0604020202020204" pitchFamily="34" charset="0"/>
                <a:cs typeface="Arial" panose="020B0604020202020204" pitchFamily="34" charset="0"/>
                <a:sym typeface="Wingdings" panose="05000000000000000000" pitchFamily="2" charset="2"/>
              </a:rPr>
              <a:t>tougher </a:t>
            </a: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than </a:t>
            </a:r>
            <a:r>
              <a:rPr lang="en-US" sz="1200" dirty="0" err="1">
                <a:solidFill>
                  <a:srgbClr val="000000"/>
                </a:solidFill>
                <a:latin typeface="Arial" panose="020B0604020202020204" pitchFamily="34" charset="0"/>
                <a:cs typeface="Arial" panose="020B0604020202020204" pitchFamily="34" charset="0"/>
                <a:sym typeface="Wingdings" panose="05000000000000000000" pitchFamily="2" charset="2"/>
              </a:rPr>
              <a:t>Victrex</a:t>
            </a: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 CT™ 200 at lower temperatures.</a:t>
            </a:r>
          </a:p>
          <a:p>
            <a:pPr marL="285750" indent="-285750">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sym typeface="Wingdings" panose="05000000000000000000" pitchFamily="2" charset="2"/>
              </a:rPr>
              <a:t>Forms:</a:t>
            </a:r>
          </a:p>
          <a:p>
            <a:pPr marL="742950" lvl="1" indent="-285750">
              <a:buFont typeface="Courier New" panose="02070309020205020404" pitchFamily="49" charset="0"/>
              <a:buChar char="o"/>
            </a:pP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Pellets for injection molding</a:t>
            </a:r>
          </a:p>
          <a:p>
            <a:pPr marL="742950" lvl="1" indent="-285750">
              <a:buFont typeface="Courier New" panose="02070309020205020404" pitchFamily="49" charset="0"/>
              <a:buChar char="o"/>
            </a:pPr>
            <a:r>
              <a:rPr lang="en-US" sz="1200" dirty="0">
                <a:solidFill>
                  <a:srgbClr val="000000"/>
                </a:solidFill>
                <a:latin typeface="Arial" panose="020B0604020202020204" pitchFamily="34" charset="0"/>
                <a:cs typeface="Arial" panose="020B0604020202020204" pitchFamily="34" charset="0"/>
                <a:sym typeface="Wingdings" panose="05000000000000000000" pitchFamily="2" charset="2"/>
              </a:rPr>
              <a:t>Powder for compression molding</a:t>
            </a:r>
            <a:endParaRPr lang="en-US" sz="1200" dirty="0">
              <a:solidFill>
                <a:srgbClr val="000000"/>
              </a:solidFill>
              <a:latin typeface="Arial" panose="020B0604020202020204" pitchFamily="34" charset="0"/>
              <a:cs typeface="Arial" panose="020B0604020202020204" pitchFamily="34" charset="0"/>
            </a:endParaRPr>
          </a:p>
          <a:p>
            <a:pPr>
              <a:spcAft>
                <a:spcPts val="1200"/>
              </a:spcAft>
            </a:pPr>
            <a:endParaRPr kumimoji="1" lang="en-US" sz="1200" dirty="0">
              <a:solidFill>
                <a:srgbClr val="000000"/>
              </a:solidFill>
              <a:latin typeface="Arial" panose="020B0604020202020204" pitchFamily="34" charset="0"/>
              <a:cs typeface="Arial" panose="020B0604020202020204" pitchFamily="34" charset="0"/>
            </a:endParaRPr>
          </a:p>
          <a:p>
            <a:pPr>
              <a:spcAft>
                <a:spcPts val="1200"/>
              </a:spcAft>
            </a:pPr>
            <a:endParaRPr kumimoji="1" lang="en-GB" sz="1400" dirty="0">
              <a:solidFill>
                <a:srgbClr val="0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B6331F6-76A2-7F6A-4BC2-A9A626399797}"/>
              </a:ext>
            </a:extLst>
          </p:cNvPr>
          <p:cNvSpPr/>
          <p:nvPr/>
        </p:nvSpPr>
        <p:spPr>
          <a:xfrm>
            <a:off x="488444" y="1407514"/>
            <a:ext cx="4011804" cy="523220"/>
          </a:xfrm>
          <a:prstGeom prst="rect">
            <a:avLst/>
          </a:prstGeom>
          <a:solidFill>
            <a:schemeClr val="bg1"/>
          </a:solidFill>
        </p:spPr>
        <p:txBody>
          <a:bodyPr wrap="none">
            <a:spAutoFit/>
          </a:bodyPr>
          <a:lstStyle/>
          <a:p>
            <a:pPr algn="ctr"/>
            <a:r>
              <a:rPr lang="en-US" sz="2800" b="1" dirty="0">
                <a:solidFill>
                  <a:srgbClr val="0096D2"/>
                </a:solidFill>
                <a:latin typeface="Segoe UI" panose="020B0502040204020203" pitchFamily="34" charset="0"/>
                <a:cs typeface="Segoe UI" panose="020B0502040204020203" pitchFamily="34" charset="0"/>
                <a:sym typeface="Wingdings" panose="05000000000000000000" pitchFamily="2" charset="2"/>
              </a:rPr>
              <a:t>VICTREX CT™ 100 GRA</a:t>
            </a:r>
            <a:endParaRPr lang="en-GB" sz="2800" b="1" dirty="0">
              <a:solidFill>
                <a:srgbClr val="0096D2"/>
              </a:solidFill>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CF289DFD-181E-83D0-49A5-8922C3C64768}"/>
              </a:ext>
            </a:extLst>
          </p:cNvPr>
          <p:cNvSpPr/>
          <p:nvPr/>
        </p:nvSpPr>
        <p:spPr>
          <a:xfrm>
            <a:off x="4678148" y="1684798"/>
            <a:ext cx="4258912" cy="2862035"/>
          </a:xfrm>
          <a:prstGeom prst="rect">
            <a:avLst/>
          </a:prstGeom>
          <a:solidFill>
            <a:schemeClr val="bg1"/>
          </a:solidFill>
          <a:ln w="38100">
            <a:solidFill>
              <a:srgbClr val="65C5E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GB"/>
          </a:p>
        </p:txBody>
      </p:sp>
      <p:sp>
        <p:nvSpPr>
          <p:cNvPr id="17" name="Rectangle 16">
            <a:extLst>
              <a:ext uri="{FF2B5EF4-FFF2-40B4-BE49-F238E27FC236}">
                <a16:creationId xmlns:a16="http://schemas.microsoft.com/office/drawing/2014/main" id="{917FC15D-D456-D99D-DF45-6024B5A112CD}"/>
              </a:ext>
            </a:extLst>
          </p:cNvPr>
          <p:cNvSpPr/>
          <p:nvPr/>
        </p:nvSpPr>
        <p:spPr>
          <a:xfrm>
            <a:off x="4805403" y="1407514"/>
            <a:ext cx="3950889" cy="523220"/>
          </a:xfrm>
          <a:prstGeom prst="rect">
            <a:avLst/>
          </a:prstGeom>
          <a:solidFill>
            <a:schemeClr val="bg1"/>
          </a:solidFill>
        </p:spPr>
        <p:txBody>
          <a:bodyPr wrap="none">
            <a:spAutoFit/>
          </a:bodyPr>
          <a:lstStyle/>
          <a:p>
            <a:pPr algn="ctr"/>
            <a:r>
              <a:rPr lang="en-US" sz="2800" b="1" dirty="0">
                <a:solidFill>
                  <a:srgbClr val="65C5E4"/>
                </a:solidFill>
                <a:latin typeface="Segoe UI" panose="020B0502040204020203" pitchFamily="34" charset="0"/>
                <a:cs typeface="Segoe UI" panose="020B0502040204020203" pitchFamily="34" charset="0"/>
                <a:sym typeface="Wingdings" panose="05000000000000000000" pitchFamily="2" charset="2"/>
              </a:rPr>
              <a:t>VICTREX CT™ 200 MIC</a:t>
            </a:r>
            <a:endParaRPr lang="en-GB" sz="2800" b="1" dirty="0">
              <a:solidFill>
                <a:srgbClr val="65C5E4"/>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6A34D0FC-47C3-1881-AC16-F0CE6E6FA466}"/>
              </a:ext>
            </a:extLst>
          </p:cNvPr>
          <p:cNvSpPr txBox="1"/>
          <p:nvPr/>
        </p:nvSpPr>
        <p:spPr>
          <a:xfrm>
            <a:off x="4878496" y="1788453"/>
            <a:ext cx="3804704" cy="2636619"/>
          </a:xfrm>
          <a:prstGeom prst="rect">
            <a:avLst/>
          </a:prstGeom>
          <a:solidFill>
            <a:schemeClr val="bg1">
              <a:alpha val="0"/>
            </a:schemeClr>
          </a:solidFill>
        </p:spPr>
        <p:txBody>
          <a:bodyPr wrap="square" rtlCol="0">
            <a:spAutoFit/>
          </a:bodyPr>
          <a:lstStyle/>
          <a:p>
            <a:pPr marL="285750" indent="-285750">
              <a:spcAft>
                <a:spcPts val="1000"/>
              </a:spcAft>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For Dynamic Seals</a:t>
            </a:r>
          </a:p>
          <a:p>
            <a:pPr marL="285750" indent="-285750">
              <a:spcAft>
                <a:spcPts val="10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Incrementally better thermal properties than CT100</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Lower coefficient of thermal expansion (CTE) and higher thermal conductivity</a:t>
            </a:r>
          </a:p>
          <a:p>
            <a:pPr marL="285750" indent="-285750">
              <a:spcAft>
                <a:spcPts val="1000"/>
              </a:spcAft>
              <a:buFont typeface="Arial" panose="020B0604020202020204" pitchFamily="34" charset="0"/>
              <a:buChar char="•"/>
            </a:pPr>
            <a:r>
              <a:rPr kumimoji="1" lang="en-US" sz="1200" b="1" dirty="0">
                <a:solidFill>
                  <a:srgbClr val="000000"/>
                </a:solidFill>
                <a:latin typeface="Arial" panose="020B0604020202020204" pitchFamily="34" charset="0"/>
                <a:cs typeface="Arial" panose="020B0604020202020204" pitchFamily="34" charset="0"/>
              </a:rPr>
              <a:t>Lower static and dynamic coefficient of </a:t>
            </a:r>
            <a:r>
              <a:rPr lang="en-US" sz="1200" b="1" dirty="0">
                <a:solidFill>
                  <a:srgbClr val="000000"/>
                </a:solidFill>
                <a:latin typeface="Arial" panose="020B0604020202020204" pitchFamily="34" charset="0"/>
                <a:cs typeface="Arial" panose="020B0604020202020204" pitchFamily="34" charset="0"/>
              </a:rPr>
              <a:t>friction </a:t>
            </a:r>
            <a:r>
              <a:rPr lang="en-US" sz="1200" dirty="0">
                <a:solidFill>
                  <a:srgbClr val="000000"/>
                </a:solidFill>
                <a:latin typeface="Arial" panose="020B0604020202020204" pitchFamily="34" charset="0"/>
                <a:cs typeface="Arial" panose="020B0604020202020204" pitchFamily="34" charset="0"/>
              </a:rPr>
              <a:t>which allows for lower torque</a:t>
            </a:r>
          </a:p>
          <a:p>
            <a:pPr marL="285750" indent="-285750">
              <a:spcAft>
                <a:spcPts val="1000"/>
              </a:spcAft>
              <a:buFont typeface="Arial" panose="020B0604020202020204" pitchFamily="34" charset="0"/>
              <a:buChar char="•"/>
            </a:pPr>
            <a:r>
              <a:rPr kumimoji="1" lang="en-US" sz="1200" dirty="0">
                <a:solidFill>
                  <a:srgbClr val="000000"/>
                </a:solidFill>
                <a:latin typeface="Arial" panose="020B0604020202020204" pitchFamily="34" charset="0"/>
                <a:cs typeface="Arial" panose="020B0604020202020204" pitchFamily="34" charset="0"/>
              </a:rPr>
              <a:t>Suggested over CT100 when ball valves are made of softer stee</a:t>
            </a:r>
            <a:r>
              <a:rPr lang="en-US" sz="1200" dirty="0">
                <a:solidFill>
                  <a:srgbClr val="000000"/>
                </a:solidFill>
                <a:latin typeface="Arial" panose="020B0604020202020204" pitchFamily="34" charset="0"/>
                <a:cs typeface="Arial" panose="020B0604020202020204" pitchFamily="34" charset="0"/>
              </a:rPr>
              <a:t>l</a:t>
            </a:r>
          </a:p>
          <a:p>
            <a:pPr marL="285750" indent="-285750">
              <a:spcAft>
                <a:spcPts val="1000"/>
              </a:spcAft>
              <a:buFont typeface="Arial" panose="020B0604020202020204" pitchFamily="34" charset="0"/>
              <a:buChar char="•"/>
            </a:pPr>
            <a:r>
              <a:rPr kumimoji="1" lang="en-US" sz="1200" b="1" dirty="0">
                <a:solidFill>
                  <a:srgbClr val="000000"/>
                </a:solidFill>
                <a:latin typeface="Arial" panose="020B0604020202020204" pitchFamily="34" charset="0"/>
                <a:cs typeface="Arial" panose="020B0604020202020204" pitchFamily="34" charset="0"/>
              </a:rPr>
              <a:t>Form:</a:t>
            </a:r>
            <a:r>
              <a:rPr kumimoji="1" lang="en-US" sz="1200" dirty="0">
                <a:solidFill>
                  <a:srgbClr val="000000"/>
                </a:solidFill>
                <a:latin typeface="Arial" panose="020B0604020202020204" pitchFamily="34" charset="0"/>
                <a:cs typeface="Arial" panose="020B0604020202020204" pitchFamily="34" charset="0"/>
              </a:rPr>
              <a:t> </a:t>
            </a:r>
            <a:r>
              <a:rPr kumimoji="1" lang="en-US" sz="1200" dirty="0" err="1">
                <a:solidFill>
                  <a:srgbClr val="000000"/>
                </a:solidFill>
                <a:latin typeface="Arial" panose="020B0604020202020204" pitchFamily="34" charset="0"/>
                <a:cs typeface="Arial" panose="020B0604020202020204" pitchFamily="34" charset="0"/>
              </a:rPr>
              <a:t>Micropellets</a:t>
            </a:r>
            <a:r>
              <a:rPr kumimoji="1" lang="en-US" sz="1200" dirty="0">
                <a:solidFill>
                  <a:srgbClr val="000000"/>
                </a:solidFill>
                <a:latin typeface="Arial" panose="020B0604020202020204" pitchFamily="34" charset="0"/>
                <a:cs typeface="Arial" panose="020B0604020202020204" pitchFamily="34" charset="0"/>
              </a:rPr>
              <a:t> for injection or compression molding</a:t>
            </a:r>
            <a:endParaRPr kumimoji="1" lang="en-GB" sz="1200"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E842CA3-F192-4D07-46E2-0DF9778F4180}"/>
              </a:ext>
            </a:extLst>
          </p:cNvPr>
          <p:cNvSpPr txBox="1"/>
          <p:nvPr/>
        </p:nvSpPr>
        <p:spPr>
          <a:xfrm>
            <a:off x="196483" y="807534"/>
            <a:ext cx="6121190"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Grade comparison</a:t>
            </a:r>
            <a:endParaRPr lang="en-GB" sz="2800" b="1" dirty="0">
              <a:latin typeface="Arial" panose="020B0604020202020204" pitchFamily="34" charset="0"/>
              <a:cs typeface="Arial" panose="020B0604020202020204" pitchFamily="34" charset="0"/>
            </a:endParaRPr>
          </a:p>
        </p:txBody>
      </p:sp>
      <p:cxnSp>
        <p:nvCxnSpPr>
          <p:cNvPr id="3" name="Connettore diritto 20">
            <a:extLst>
              <a:ext uri="{FF2B5EF4-FFF2-40B4-BE49-F238E27FC236}">
                <a16:creationId xmlns:a16="http://schemas.microsoft.com/office/drawing/2014/main" id="{CCE9FAEE-F180-6AFB-5B59-BAF5EEDEA2C0}"/>
              </a:ext>
            </a:extLst>
          </p:cNvPr>
          <p:cNvCxnSpPr>
            <a:cxnSpLocks/>
          </p:cNvCxnSpPr>
          <p:nvPr/>
        </p:nvCxnSpPr>
        <p:spPr>
          <a:xfrm>
            <a:off x="196483" y="1319617"/>
            <a:ext cx="869745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93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D6947F-A871-4458-5044-14CC80CFB82F}"/>
              </a:ext>
            </a:extLst>
          </p:cNvPr>
          <p:cNvSpPr>
            <a:spLocks noGrp="1"/>
          </p:cNvSpPr>
          <p:nvPr>
            <p:ph type="title"/>
          </p:nvPr>
        </p:nvSpPr>
        <p:spPr>
          <a:xfrm>
            <a:off x="250825" y="828804"/>
            <a:ext cx="6985685" cy="546721"/>
          </a:xfrm>
        </p:spPr>
        <p:txBody>
          <a:bodyPr/>
          <a:lstStyle/>
          <a:p>
            <a:r>
              <a:rPr kumimoji="0" lang="en-US" sz="2800" b="1" i="0" u="none" strike="noStrike" kern="1200" cap="none" spc="0" normalizeH="0" baseline="0" noProof="0" dirty="0">
                <a:ln>
                  <a:noFill/>
                </a:ln>
                <a:effectLst/>
                <a:uLnTx/>
                <a:uFillTx/>
                <a:ea typeface="+mn-ea"/>
                <a:cs typeface="Arial" panose="020B0604020202020204" pitchFamily="34" charset="0"/>
              </a:rPr>
              <a:t>Key Takeaways</a:t>
            </a:r>
            <a:endParaRPr lang="en-GB" sz="2800" dirty="0">
              <a:cs typeface="Arial" panose="020B0604020202020204" pitchFamily="34" charset="0"/>
            </a:endParaRPr>
          </a:p>
        </p:txBody>
      </p:sp>
      <p:sp>
        <p:nvSpPr>
          <p:cNvPr id="2" name="TextBox 1">
            <a:extLst>
              <a:ext uri="{FF2B5EF4-FFF2-40B4-BE49-F238E27FC236}">
                <a16:creationId xmlns:a16="http://schemas.microsoft.com/office/drawing/2014/main" id="{5A78AC72-D1C4-C3F9-9D11-05F07D5B565D}"/>
              </a:ext>
            </a:extLst>
          </p:cNvPr>
          <p:cNvSpPr txBox="1"/>
          <p:nvPr/>
        </p:nvSpPr>
        <p:spPr>
          <a:xfrm>
            <a:off x="412294" y="1421596"/>
            <a:ext cx="8392438" cy="2893100"/>
          </a:xfrm>
          <a:prstGeom prst="rect">
            <a:avLst/>
          </a:prstGeom>
          <a:noFill/>
        </p:spPr>
        <p:txBody>
          <a:bodyPr wrap="square" rtlCol="0">
            <a:spAutoFit/>
          </a:bodyPr>
          <a:lstStyle/>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VICTREX CT™ </a:t>
            </a:r>
            <a:r>
              <a:rPr lang="en-GB" sz="1400" dirty="0">
                <a:latin typeface="Arial" panose="020B0604020202020204" pitchFamily="34" charset="0"/>
                <a:cs typeface="Arial" panose="020B0604020202020204" pitchFamily="34" charset="0"/>
              </a:rPr>
              <a:t>polymers demonstrate </a:t>
            </a:r>
            <a:r>
              <a:rPr lang="en-GB" sz="1400" b="1" dirty="0">
                <a:latin typeface="Arial" panose="020B0604020202020204" pitchFamily="34" charset="0"/>
                <a:cs typeface="Arial" panose="020B0604020202020204" pitchFamily="34" charset="0"/>
              </a:rPr>
              <a:t>superior performance </a:t>
            </a:r>
            <a:r>
              <a:rPr lang="en-GB" sz="1400" dirty="0">
                <a:latin typeface="Arial" panose="020B0604020202020204" pitchFamily="34" charset="0"/>
                <a:cs typeface="Arial" panose="020B0604020202020204" pitchFamily="34" charset="0"/>
              </a:rPr>
              <a:t>in </a:t>
            </a:r>
            <a:r>
              <a:rPr lang="en-GB" sz="1400" b="1" dirty="0">
                <a:latin typeface="Arial" panose="020B0604020202020204" pitchFamily="34" charset="0"/>
                <a:cs typeface="Arial" panose="020B0604020202020204" pitchFamily="34" charset="0"/>
              </a:rPr>
              <a:t>cryo-temperature</a:t>
            </a:r>
            <a:r>
              <a:rPr lang="en-GB" sz="1400" dirty="0">
                <a:latin typeface="Arial" panose="020B0604020202020204" pitchFamily="34" charset="0"/>
                <a:cs typeface="Arial" panose="020B0604020202020204" pitchFamily="34" charset="0"/>
              </a:rPr>
              <a:t> applications on key metrics, when </a:t>
            </a:r>
            <a:r>
              <a:rPr lang="en-GB" sz="1400" b="1" dirty="0">
                <a:latin typeface="Arial" panose="020B0604020202020204" pitchFamily="34" charset="0"/>
                <a:cs typeface="Arial" panose="020B0604020202020204" pitchFamily="34" charset="0"/>
              </a:rPr>
              <a:t>compared to incumbent materials</a:t>
            </a:r>
            <a:r>
              <a:rPr lang="en-GB" sz="1400" dirty="0">
                <a:latin typeface="Arial" panose="020B0604020202020204" pitchFamily="34" charset="0"/>
                <a:cs typeface="Arial" panose="020B0604020202020204" pitchFamily="34" charset="0"/>
              </a:rPr>
              <a:t>. Optimised grades available for </a:t>
            </a:r>
            <a:r>
              <a:rPr lang="en-GB" sz="1400" b="1" dirty="0">
                <a:latin typeface="Arial" panose="020B0604020202020204" pitchFamily="34" charset="0"/>
                <a:cs typeface="Arial" panose="020B0604020202020204" pitchFamily="34" charset="0"/>
              </a:rPr>
              <a:t>static and dynamic situations</a:t>
            </a:r>
            <a:r>
              <a:rPr lang="en-GB"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Use of PAEK materials </a:t>
            </a:r>
            <a:r>
              <a:rPr lang="en-GB" sz="1400" dirty="0">
                <a:latin typeface="Arial" panose="020B0604020202020204" pitchFamily="34" charset="0"/>
                <a:cs typeface="Arial" panose="020B0604020202020204" pitchFamily="34" charset="0"/>
              </a:rPr>
              <a:t>across cryo-temperature scenarios, including </a:t>
            </a:r>
            <a:r>
              <a:rPr lang="en-GB" sz="1400" b="1" dirty="0">
                <a:latin typeface="Arial" panose="020B0604020202020204" pitchFamily="34" charset="0"/>
                <a:cs typeface="Arial" panose="020B0604020202020204" pitchFamily="34" charset="0"/>
              </a:rPr>
              <a:t>valves and seals</a:t>
            </a:r>
            <a:r>
              <a:rPr lang="en-GB" sz="1400" dirty="0">
                <a:latin typeface="Arial" panose="020B0604020202020204" pitchFamily="34" charset="0"/>
                <a:cs typeface="Arial" panose="020B0604020202020204" pitchFamily="34" charset="0"/>
              </a:rPr>
              <a:t>, is backed by </a:t>
            </a:r>
            <a:r>
              <a:rPr lang="en-GB" sz="1400" b="1" dirty="0">
                <a:latin typeface="Arial" panose="020B0604020202020204" pitchFamily="34" charset="0"/>
                <a:cs typeface="Arial" panose="020B0604020202020204" pitchFamily="34" charset="0"/>
              </a:rPr>
              <a:t>over 6 years of testing and expertise</a:t>
            </a:r>
            <a:r>
              <a:rPr lang="en-GB" sz="1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Customers can use VICTREX </a:t>
            </a:r>
            <a:r>
              <a:rPr lang="en-GB" sz="1400" dirty="0">
                <a:latin typeface="Arial" panose="020B0604020202020204" pitchFamily="34" charset="0"/>
                <a:cs typeface="Arial" panose="020B0604020202020204" pitchFamily="34" charset="0"/>
              </a:rPr>
              <a:t>granted and pending </a:t>
            </a:r>
            <a:r>
              <a:rPr lang="en-GB" sz="1400" b="1" dirty="0">
                <a:latin typeface="Arial" panose="020B0604020202020204" pitchFamily="34" charset="0"/>
                <a:cs typeface="Arial" panose="020B0604020202020204" pitchFamily="34" charset="0"/>
              </a:rPr>
              <a:t>patents</a:t>
            </a:r>
            <a:r>
              <a:rPr lang="en-GB" sz="1400" baseline="30000" dirty="0">
                <a:latin typeface="Arial" panose="020B0604020202020204" pitchFamily="34" charset="0"/>
                <a:cs typeface="Arial" panose="020B0604020202020204" pitchFamily="34" charset="0"/>
              </a:rPr>
              <a:t>1</a:t>
            </a:r>
            <a:r>
              <a:rPr lang="en-GB" sz="1400" dirty="0">
                <a:latin typeface="Arial" panose="020B0604020202020204" pitchFamily="34" charset="0"/>
                <a:cs typeface="Arial" panose="020B0604020202020204" pitchFamily="34" charset="0"/>
              </a:rPr>
              <a:t> with purchased material, enabling you to </a:t>
            </a:r>
            <a:r>
              <a:rPr lang="en-GB" sz="1400" b="1" dirty="0">
                <a:latin typeface="Arial" panose="020B0604020202020204" pitchFamily="34" charset="0"/>
                <a:cs typeface="Arial" panose="020B0604020202020204" pitchFamily="34" charset="0"/>
              </a:rPr>
              <a:t>leverage VICTREX technology and innovation </a:t>
            </a:r>
            <a:r>
              <a:rPr lang="en-GB" sz="1400" dirty="0">
                <a:latin typeface="Arial" panose="020B0604020202020204" pitchFamily="34" charset="0"/>
                <a:cs typeface="Arial" panose="020B0604020202020204" pitchFamily="34" charset="0"/>
              </a:rPr>
              <a:t>for your </a:t>
            </a:r>
            <a:r>
              <a:rPr lang="en-GB" sz="1400" b="1" dirty="0">
                <a:latin typeface="Arial" panose="020B0604020202020204" pitchFamily="34" charset="0"/>
                <a:cs typeface="Arial" panose="020B0604020202020204" pitchFamily="34" charset="0"/>
              </a:rPr>
              <a:t>Cryo-PEEK</a:t>
            </a:r>
            <a:r>
              <a:rPr lang="en-GB" sz="1400" dirty="0">
                <a:latin typeface="Arial" panose="020B0604020202020204" pitchFamily="34" charset="0"/>
                <a:cs typeface="Arial" panose="020B0604020202020204" pitchFamily="34" charset="0"/>
              </a:rPr>
              <a:t> applications.</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Shell MESC 77/200 &amp; 77/302 compliant</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dirty="0">
                <a:latin typeface="Arial" panose="020B0604020202020204" pitchFamily="34" charset="0"/>
                <a:cs typeface="Arial" panose="020B0604020202020204" pitchFamily="34" charset="0"/>
              </a:rPr>
              <a:t>Please contact me </a:t>
            </a:r>
            <a:r>
              <a:rPr lang="en-GB" sz="1400" dirty="0">
                <a:latin typeface="Arial" panose="020B0604020202020204" pitchFamily="34" charset="0"/>
                <a:cs typeface="Arial" panose="020B0604020202020204" pitchFamily="34" charset="0"/>
              </a:rPr>
              <a:t>to explore how we can assist you further</a:t>
            </a:r>
          </a:p>
        </p:txBody>
      </p:sp>
      <p:sp>
        <p:nvSpPr>
          <p:cNvPr id="3" name="TextBox 2">
            <a:extLst>
              <a:ext uri="{FF2B5EF4-FFF2-40B4-BE49-F238E27FC236}">
                <a16:creationId xmlns:a16="http://schemas.microsoft.com/office/drawing/2014/main" id="{8056F4A8-E080-56F4-2FED-5939FC276E33}"/>
              </a:ext>
            </a:extLst>
          </p:cNvPr>
          <p:cNvSpPr txBox="1"/>
          <p:nvPr/>
        </p:nvSpPr>
        <p:spPr>
          <a:xfrm>
            <a:off x="3196337" y="4387820"/>
            <a:ext cx="3653564" cy="200055"/>
          </a:xfrm>
          <a:prstGeom prst="rect">
            <a:avLst/>
          </a:prstGeom>
          <a:noFill/>
        </p:spPr>
        <p:txBody>
          <a:bodyPr wrap="none" rtlCol="0">
            <a:spAutoFit/>
          </a:bodyPr>
          <a:lstStyle/>
          <a:p>
            <a:r>
              <a:rPr lang="en-GB" sz="700" dirty="0"/>
              <a:t>1. Including</a:t>
            </a:r>
            <a:r>
              <a:rPr lang="da-DK" sz="700" dirty="0"/>
              <a:t> EP3274394, EP3873988, PCT/GB2023/052226, PCT/GB2023/052227 patent families</a:t>
            </a:r>
          </a:p>
        </p:txBody>
      </p:sp>
      <p:cxnSp>
        <p:nvCxnSpPr>
          <p:cNvPr id="5" name="Connettore diritto 20">
            <a:extLst>
              <a:ext uri="{FF2B5EF4-FFF2-40B4-BE49-F238E27FC236}">
                <a16:creationId xmlns:a16="http://schemas.microsoft.com/office/drawing/2014/main" id="{08FEA704-8808-6D65-1148-E1796FFAE564}"/>
              </a:ext>
            </a:extLst>
          </p:cNvPr>
          <p:cNvCxnSpPr>
            <a:cxnSpLocks/>
          </p:cNvCxnSpPr>
          <p:nvPr/>
        </p:nvCxnSpPr>
        <p:spPr>
          <a:xfrm>
            <a:off x="223272" y="1298906"/>
            <a:ext cx="869745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195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descr="Immagine che contiene piattaforma, blu, metropolitana&#10;&#10;Descrizione generata automaticamente">
            <a:extLst>
              <a:ext uri="{FF2B5EF4-FFF2-40B4-BE49-F238E27FC236}">
                <a16:creationId xmlns:a16="http://schemas.microsoft.com/office/drawing/2014/main" id="{EBD4302C-F14F-A558-B8B4-EDF5D2206E72}"/>
              </a:ext>
            </a:extLst>
          </p:cNvPr>
          <p:cNvPicPr>
            <a:picLocks noGrp="1" noChangeAspect="1"/>
          </p:cNvPicPr>
          <p:nvPr>
            <p:ph type="pic" sz="quarter" idx="10"/>
          </p:nvPr>
        </p:nvPicPr>
        <p:blipFill>
          <a:blip r:embed="rId2"/>
          <a:srcRect t="8243" b="8243"/>
          <a:stretch>
            <a:fillRect/>
          </a:stretch>
        </p:blipFill>
        <p:spPr>
          <a:xfrm>
            <a:off x="0" y="0"/>
            <a:ext cx="9144000" cy="5143500"/>
          </a:xfrm>
        </p:spPr>
      </p:pic>
      <p:sp>
        <p:nvSpPr>
          <p:cNvPr id="7" name="Rettangolo 6">
            <a:extLst>
              <a:ext uri="{FF2B5EF4-FFF2-40B4-BE49-F238E27FC236}">
                <a16:creationId xmlns:a16="http://schemas.microsoft.com/office/drawing/2014/main" id="{91D2E529-8C54-5262-E2EF-97D600F47948}"/>
              </a:ext>
            </a:extLst>
          </p:cNvPr>
          <p:cNvSpPr/>
          <p:nvPr/>
        </p:nvSpPr>
        <p:spPr>
          <a:xfrm>
            <a:off x="0" y="-1"/>
            <a:ext cx="9144000" cy="5143500"/>
          </a:xfrm>
          <a:prstGeom prst="rect">
            <a:avLst/>
          </a:prstGeom>
          <a:solidFill>
            <a:schemeClr val="accent1">
              <a:alpha val="71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D1388C2B-C232-419C-0CD8-3C7A81BC6108}"/>
              </a:ext>
            </a:extLst>
          </p:cNvPr>
          <p:cNvPicPr>
            <a:picLocks noChangeAspect="1"/>
          </p:cNvPicPr>
          <p:nvPr/>
        </p:nvPicPr>
        <p:blipFill>
          <a:blip r:embed="rId3"/>
          <a:srcRect/>
          <a:stretch/>
        </p:blipFill>
        <p:spPr>
          <a:xfrm>
            <a:off x="257175" y="234950"/>
            <a:ext cx="1060323" cy="588235"/>
          </a:xfrm>
          <a:prstGeom prst="rect">
            <a:avLst/>
          </a:prstGeom>
        </p:spPr>
      </p:pic>
      <p:cxnSp>
        <p:nvCxnSpPr>
          <p:cNvPr id="11" name="Connettore 1 10">
            <a:extLst>
              <a:ext uri="{FF2B5EF4-FFF2-40B4-BE49-F238E27FC236}">
                <a16:creationId xmlns:a16="http://schemas.microsoft.com/office/drawing/2014/main" id="{9E293078-4E9A-D8F6-1C42-95A9B9296833}"/>
              </a:ext>
            </a:extLst>
          </p:cNvPr>
          <p:cNvCxnSpPr>
            <a:cxnSpLocks/>
          </p:cNvCxnSpPr>
          <p:nvPr/>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 name="Gruppo 11">
            <a:extLst>
              <a:ext uri="{FF2B5EF4-FFF2-40B4-BE49-F238E27FC236}">
                <a16:creationId xmlns:a16="http://schemas.microsoft.com/office/drawing/2014/main" id="{0895B5B3-9C38-6B28-47E6-6157A1AC475D}"/>
              </a:ext>
            </a:extLst>
          </p:cNvPr>
          <p:cNvGrpSpPr/>
          <p:nvPr/>
        </p:nvGrpSpPr>
        <p:grpSpPr>
          <a:xfrm>
            <a:off x="6872317" y="4657725"/>
            <a:ext cx="2052123" cy="523874"/>
            <a:chOff x="6872317" y="4657725"/>
            <a:chExt cx="2052123" cy="523874"/>
          </a:xfrm>
        </p:grpSpPr>
        <p:sp>
          <p:nvSpPr>
            <p:cNvPr id="13" name="Text Placeholder 3">
              <a:extLst>
                <a:ext uri="{FF2B5EF4-FFF2-40B4-BE49-F238E27FC236}">
                  <a16:creationId xmlns:a16="http://schemas.microsoft.com/office/drawing/2014/main" id="{DBF8D91B-DB02-B328-8368-F4521E9E5D3D}"/>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4" name="Immagine 13" descr="Immagine che contiene testo, Carattere, Elementi grafici, grafica&#10;&#10;Descrizione generata automaticamente">
              <a:extLst>
                <a:ext uri="{FF2B5EF4-FFF2-40B4-BE49-F238E27FC236}">
                  <a16:creationId xmlns:a16="http://schemas.microsoft.com/office/drawing/2014/main" id="{FDB4B8AC-F12B-4A45-EC0E-34F07DE9E60C}"/>
                </a:ext>
              </a:extLst>
            </p:cNvPr>
            <p:cNvPicPr>
              <a:picLocks noChangeAspect="1"/>
            </p:cNvPicPr>
            <p:nvPr userDrawn="1"/>
          </p:nvPicPr>
          <p:blipFill>
            <a:blip r:embed="rId4"/>
            <a:stretch>
              <a:fillRect/>
            </a:stretch>
          </p:blipFill>
          <p:spPr>
            <a:xfrm>
              <a:off x="8400566" y="4657725"/>
              <a:ext cx="523874" cy="523874"/>
            </a:xfrm>
            <a:prstGeom prst="rect">
              <a:avLst/>
            </a:prstGeom>
          </p:spPr>
        </p:pic>
      </p:grpSp>
      <p:pic>
        <p:nvPicPr>
          <p:cNvPr id="15" name="Immagine 14">
            <a:extLst>
              <a:ext uri="{FF2B5EF4-FFF2-40B4-BE49-F238E27FC236}">
                <a16:creationId xmlns:a16="http://schemas.microsoft.com/office/drawing/2014/main" id="{58F5C1D3-2F3E-FB25-290E-D922E22E24E6}"/>
              </a:ext>
            </a:extLst>
          </p:cNvPr>
          <p:cNvPicPr>
            <a:picLocks noChangeAspect="1"/>
          </p:cNvPicPr>
          <p:nvPr/>
        </p:nvPicPr>
        <p:blipFill rotWithShape="1">
          <a:blip r:embed="rId5"/>
          <a:srcRect l="-5445" t="-4877" r="50000" b="-2635"/>
          <a:stretch/>
        </p:blipFill>
        <p:spPr>
          <a:xfrm>
            <a:off x="6740434" y="-1570"/>
            <a:ext cx="2403566" cy="4687129"/>
          </a:xfrm>
          <a:prstGeom prst="rect">
            <a:avLst/>
          </a:prstGeom>
        </p:spPr>
      </p:pic>
      <p:grpSp>
        <p:nvGrpSpPr>
          <p:cNvPr id="8" name="Gruppo 7">
            <a:extLst>
              <a:ext uri="{FF2B5EF4-FFF2-40B4-BE49-F238E27FC236}">
                <a16:creationId xmlns:a16="http://schemas.microsoft.com/office/drawing/2014/main" id="{0A9878C7-15A8-3727-AB30-6CEDC0F8CCE9}"/>
              </a:ext>
            </a:extLst>
          </p:cNvPr>
          <p:cNvGrpSpPr/>
          <p:nvPr/>
        </p:nvGrpSpPr>
        <p:grpSpPr>
          <a:xfrm>
            <a:off x="160207" y="4687199"/>
            <a:ext cx="2857803" cy="375011"/>
            <a:chOff x="160207" y="4686820"/>
            <a:chExt cx="2857803" cy="375011"/>
          </a:xfrm>
        </p:grpSpPr>
        <p:sp>
          <p:nvSpPr>
            <p:cNvPr id="16" name="Text Placeholder 3">
              <a:extLst>
                <a:ext uri="{FF2B5EF4-FFF2-40B4-BE49-F238E27FC236}">
                  <a16:creationId xmlns:a16="http://schemas.microsoft.com/office/drawing/2014/main" id="{7B14EA1D-B948-60BF-F774-B4D7233270EB}"/>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7" name="Immagine 16">
              <a:extLst>
                <a:ext uri="{FF2B5EF4-FFF2-40B4-BE49-F238E27FC236}">
                  <a16:creationId xmlns:a16="http://schemas.microsoft.com/office/drawing/2014/main" id="{E66CE4EE-16BC-F7A3-4BB8-AB5B48CCBC26}"/>
                </a:ext>
              </a:extLst>
            </p:cNvPr>
            <p:cNvPicPr>
              <a:picLocks noChangeAspect="1"/>
            </p:cNvPicPr>
            <p:nvPr userDrawn="1"/>
          </p:nvPicPr>
          <p:blipFill>
            <a:blip r:embed="rId6"/>
            <a:srcRect/>
            <a:stretch/>
          </p:blipFill>
          <p:spPr>
            <a:xfrm>
              <a:off x="1017841" y="4686820"/>
              <a:ext cx="1015200" cy="375011"/>
            </a:xfrm>
            <a:prstGeom prst="rect">
              <a:avLst/>
            </a:prstGeom>
          </p:spPr>
        </p:pic>
        <p:pic>
          <p:nvPicPr>
            <p:cNvPr id="18" name="Immagine 17">
              <a:extLst>
                <a:ext uri="{FF2B5EF4-FFF2-40B4-BE49-F238E27FC236}">
                  <a16:creationId xmlns:a16="http://schemas.microsoft.com/office/drawing/2014/main" id="{40AB635C-510E-B988-16F6-6245C508F317}"/>
                </a:ext>
              </a:extLst>
            </p:cNvPr>
            <p:cNvPicPr>
              <a:picLocks noChangeAspect="1"/>
            </p:cNvPicPr>
            <p:nvPr userDrawn="1"/>
          </p:nvPicPr>
          <p:blipFill>
            <a:blip r:embed="rId7"/>
            <a:srcRect/>
            <a:stretch/>
          </p:blipFill>
          <p:spPr>
            <a:xfrm>
              <a:off x="2091600" y="4863221"/>
              <a:ext cx="926410" cy="130905"/>
            </a:xfrm>
            <a:prstGeom prst="rect">
              <a:avLst/>
            </a:prstGeom>
          </p:spPr>
        </p:pic>
      </p:grpSp>
      <p:pic>
        <p:nvPicPr>
          <p:cNvPr id="9" name="Picture 6" descr="A person in a suit&#10;&#10;Description automatically generated with medium confidence">
            <a:extLst>
              <a:ext uri="{FF2B5EF4-FFF2-40B4-BE49-F238E27FC236}">
                <a16:creationId xmlns:a16="http://schemas.microsoft.com/office/drawing/2014/main" id="{663F8786-309A-F7F0-2C0D-542C7BFF06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175" y="1166813"/>
            <a:ext cx="2123524" cy="2123524"/>
          </a:xfrm>
          <a:prstGeom prst="rect">
            <a:avLst/>
          </a:prstGeom>
        </p:spPr>
      </p:pic>
      <p:sp>
        <p:nvSpPr>
          <p:cNvPr id="10" name="CasellaDiTesto 25">
            <a:extLst>
              <a:ext uri="{FF2B5EF4-FFF2-40B4-BE49-F238E27FC236}">
                <a16:creationId xmlns:a16="http://schemas.microsoft.com/office/drawing/2014/main" id="{0526FD47-CA2F-A3AE-433B-815311D03A88}"/>
              </a:ext>
            </a:extLst>
          </p:cNvPr>
          <p:cNvSpPr txBox="1"/>
          <p:nvPr/>
        </p:nvSpPr>
        <p:spPr>
          <a:xfrm>
            <a:off x="2554805" y="1574022"/>
            <a:ext cx="4336933" cy="1169551"/>
          </a:xfrm>
          <a:prstGeom prst="rect">
            <a:avLst/>
          </a:prstGeom>
          <a:noFill/>
        </p:spPr>
        <p:txBody>
          <a:bodyPr wrap="square" rtlCol="0">
            <a:spAutoFit/>
          </a:bodyPr>
          <a:lstStyle/>
          <a:p>
            <a:pPr marL="0" marR="0">
              <a:spcBef>
                <a:spcPts val="0"/>
              </a:spcBef>
              <a:spcAft>
                <a:spcPts val="0"/>
              </a:spcAft>
            </a:pPr>
            <a:r>
              <a:rPr lang="it-IT"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Christian Salvatori – Business Development Manager EMEA</a:t>
            </a:r>
          </a:p>
          <a:p>
            <a:pPr marL="0" marR="0">
              <a:spcBef>
                <a:spcPts val="0"/>
              </a:spcBef>
              <a:spcAft>
                <a:spcPts val="0"/>
              </a:spcAft>
            </a:pPr>
            <a:r>
              <a:rPr lang="it-IT"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rPr>
              <a:t>Mobile: +39 331 658 3200</a:t>
            </a:r>
            <a:endParaRPr lang="en-GB"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a:p>
            <a:pPr marL="0" marR="0">
              <a:spcBef>
                <a:spcPts val="0"/>
              </a:spcBef>
              <a:spcAft>
                <a:spcPts val="0"/>
              </a:spcAft>
            </a:pPr>
            <a:r>
              <a:rPr lang="it-IT" sz="1400" u="sng" dirty="0">
                <a:solidFill>
                  <a:schemeClr val="bg1"/>
                </a:solidFill>
                <a:effectLst/>
                <a:latin typeface="Segoe UI" panose="020B0502040204020203" pitchFamily="34" charset="0"/>
                <a:ea typeface="Segoe UI" panose="020B0502040204020203" pitchFamily="34" charset="0"/>
                <a:cs typeface="Segoe UI" panose="020B0502040204020203" pitchFamily="34" charset="0"/>
                <a:hlinkClick r:id="rId9">
                  <a:extLst>
                    <a:ext uri="{A12FA001-AC4F-418D-AE19-62706E023703}">
                      <ahyp:hlinkClr xmlns:ahyp="http://schemas.microsoft.com/office/drawing/2018/hyperlinkcolor" val="tx"/>
                    </a:ext>
                  </a:extLst>
                </a:hlinkClick>
              </a:rPr>
              <a:t>christian.salvatori@victrex.com</a:t>
            </a:r>
            <a:endParaRPr lang="en-GB"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a:p>
            <a:pPr marL="0" marR="0">
              <a:spcBef>
                <a:spcPts val="0"/>
              </a:spcBef>
              <a:spcAft>
                <a:spcPts val="0"/>
              </a:spcAft>
            </a:pPr>
            <a:r>
              <a:rPr lang="it-IT" sz="1400" b="1" u="sng" dirty="0">
                <a:solidFill>
                  <a:schemeClr val="bg1"/>
                </a:solidFill>
                <a:effectLst/>
                <a:latin typeface="Segoe UI" panose="020B0502040204020203" pitchFamily="34" charset="0"/>
                <a:ea typeface="Segoe UI" panose="020B0502040204020203" pitchFamily="34" charset="0"/>
                <a:cs typeface="Segoe UI" panose="020B0502040204020203" pitchFamily="34" charset="0"/>
                <a:hlinkClick r:id="rId10">
                  <a:extLst>
                    <a:ext uri="{A12FA001-AC4F-418D-AE19-62706E023703}">
                      <ahyp:hlinkClr xmlns:ahyp="http://schemas.microsoft.com/office/drawing/2018/hyperlinkcolor" val="tx"/>
                    </a:ext>
                  </a:extLst>
                </a:hlinkClick>
              </a:rPr>
              <a:t>www.victrex.com</a:t>
            </a:r>
            <a:endParaRPr lang="en-GB" sz="140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55969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a:solidFill>
                  <a:schemeClr val="bg1"/>
                </a:solidFill>
                <a:effectLst/>
                <a:latin typeface="Helvetica Neue" panose="02000503000000020004" pitchFamily="2" charset="0"/>
              </a:rPr>
              <a:t>ORGANIZING SECRETARIAT</a:t>
            </a:r>
          </a:p>
          <a:p>
            <a:endParaRPr lang="it-IT" sz="900">
              <a:solidFill>
                <a:schemeClr val="bg1"/>
              </a:solidFill>
              <a:effectLst/>
              <a:latin typeface="Helvetica Neue" panose="02000503000000020004" pitchFamily="2" charset="0"/>
            </a:endParaRPr>
          </a:p>
          <a:p>
            <a:r>
              <a:rPr lang="it-IT" sz="900" err="1">
                <a:solidFill>
                  <a:schemeClr val="bg1"/>
                </a:solidFill>
                <a:effectLst/>
                <a:latin typeface="Helvetica Neue" panose="02000503000000020004" pitchFamily="2" charset="0"/>
              </a:rPr>
              <a:t>Ph</a:t>
            </a:r>
            <a:r>
              <a:rPr lang="it-IT" sz="900">
                <a:solidFill>
                  <a:schemeClr val="bg1"/>
                </a:solidFill>
                <a:effectLst/>
                <a:latin typeface="Helvetica Neue" panose="02000503000000020004" pitchFamily="2" charset="0"/>
              </a:rPr>
              <a:t>. +39 </a:t>
            </a:r>
            <a:r>
              <a:rPr lang="it-IT" sz="900" b="1">
                <a:solidFill>
                  <a:schemeClr val="bg1"/>
                </a:solidFill>
                <a:effectLst/>
                <a:latin typeface="Helvetica Neue" panose="02000503000000020004" pitchFamily="2" charset="0"/>
              </a:rPr>
              <a:t>035 3230904</a:t>
            </a:r>
          </a:p>
          <a:p>
            <a:r>
              <a:rPr lang="it-IT" sz="900">
                <a:solidFill>
                  <a:schemeClr val="bg1"/>
                </a:solidFill>
                <a:effectLst/>
                <a:latin typeface="Helvetica Neue" panose="02000503000000020004" pitchFamily="2" charset="0"/>
              </a:rPr>
              <a:t>e-mail </a:t>
            </a:r>
            <a:r>
              <a:rPr lang="it-IT" sz="800" b="1">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a:solidFill>
                  <a:schemeClr val="bg1"/>
                </a:solidFill>
                <a:effectLst/>
                <a:latin typeface="Helvetica Neue" panose="02000503000000020004" pitchFamily="2" charset="0"/>
              </a:rPr>
              <a:t>CONFERENCE ORGANIZERS</a:t>
            </a:r>
          </a:p>
          <a:p>
            <a:endParaRPr lang="it-IT" sz="900">
              <a:solidFill>
                <a:schemeClr val="bg1"/>
              </a:solidFill>
              <a:effectLst/>
              <a:latin typeface="Helvetica Neue" panose="02000503000000020004" pitchFamily="2" charset="0"/>
            </a:endParaRPr>
          </a:p>
          <a:p>
            <a:r>
              <a:rPr lang="it-IT" sz="900" err="1">
                <a:solidFill>
                  <a:schemeClr val="bg1"/>
                </a:solidFill>
                <a:effectLst/>
                <a:latin typeface="Helvetica Neue" panose="02000503000000020004" pitchFamily="2" charset="0"/>
              </a:rPr>
              <a:t>Ph</a:t>
            </a:r>
            <a:r>
              <a:rPr lang="it-IT" sz="900">
                <a:solidFill>
                  <a:schemeClr val="bg1"/>
                </a:solidFill>
                <a:effectLst/>
                <a:latin typeface="Helvetica Neue" panose="02000503000000020004" pitchFamily="2" charset="0"/>
              </a:rPr>
              <a:t>. +39 </a:t>
            </a:r>
            <a:r>
              <a:rPr lang="it-IT" sz="900" b="1">
                <a:solidFill>
                  <a:schemeClr val="bg1"/>
                </a:solidFill>
                <a:effectLst/>
                <a:latin typeface="Helvetica Neue" panose="02000503000000020004" pitchFamily="2" charset="0"/>
              </a:rPr>
              <a:t>3474908420</a:t>
            </a:r>
          </a:p>
          <a:p>
            <a:r>
              <a:rPr lang="it-IT" sz="900">
                <a:solidFill>
                  <a:schemeClr val="bg1"/>
                </a:solidFill>
                <a:effectLst/>
                <a:latin typeface="Helvetica Neue" panose="02000503000000020004" pitchFamily="2" charset="0"/>
              </a:rPr>
              <a:t>e-mail </a:t>
            </a:r>
            <a:r>
              <a:rPr lang="it-IT" sz="800" b="1">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 You</a:t>
            </a:r>
            <a:endParaRPr lang="it-IT" b="1" u="sng">
              <a:solidFill>
                <a:schemeClr val="bg1"/>
              </a:solidFill>
            </a:endParaRPr>
          </a:p>
        </p:txBody>
      </p:sp>
    </p:spTree>
    <p:extLst>
      <p:ext uri="{BB962C8B-B14F-4D97-AF65-F5344CB8AC3E}">
        <p14:creationId xmlns:p14="http://schemas.microsoft.com/office/powerpoint/2010/main" val="246279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8">
            <a:extLst>
              <a:ext uri="{FF2B5EF4-FFF2-40B4-BE49-F238E27FC236}">
                <a16:creationId xmlns:a16="http://schemas.microsoft.com/office/drawing/2014/main" id="{36141FDF-37E0-B935-0CA4-161A2F184A8F}"/>
              </a:ext>
            </a:extLst>
          </p:cNvPr>
          <p:cNvSpPr txBox="1"/>
          <p:nvPr/>
        </p:nvSpPr>
        <p:spPr>
          <a:xfrm>
            <a:off x="264496" y="867659"/>
            <a:ext cx="2496071" cy="523220"/>
          </a:xfrm>
          <a:prstGeom prst="rect">
            <a:avLst/>
          </a:prstGeom>
          <a:noFill/>
        </p:spPr>
        <p:txBody>
          <a:bodyPr wrap="square" rtlCol="0">
            <a:spAutoFit/>
          </a:bodyPr>
          <a:lstStyle/>
          <a:p>
            <a:r>
              <a:rPr lang="it-IT" sz="2800" b="1" dirty="0" err="1">
                <a:latin typeface="Arial" panose="020B0604020202020204" pitchFamily="34" charset="0"/>
                <a:cs typeface="Arial" panose="020B0604020202020204" pitchFamily="34" charset="0"/>
              </a:rPr>
              <a:t>Biography</a:t>
            </a:r>
            <a:endParaRPr lang="it-IT" sz="2800" b="1" dirty="0">
              <a:latin typeface="Arial" panose="020B0604020202020204" pitchFamily="34" charset="0"/>
              <a:cs typeface="Arial" panose="020B0604020202020204" pitchFamily="34" charset="0"/>
            </a:endParaRPr>
          </a:p>
        </p:txBody>
      </p:sp>
      <p:sp>
        <p:nvSpPr>
          <p:cNvPr id="12" name="CasellaDiTesto 25">
            <a:extLst>
              <a:ext uri="{FF2B5EF4-FFF2-40B4-BE49-F238E27FC236}">
                <a16:creationId xmlns:a16="http://schemas.microsoft.com/office/drawing/2014/main" id="{7252A55E-5F6F-1D31-1999-D0D5E893C32C}"/>
              </a:ext>
            </a:extLst>
          </p:cNvPr>
          <p:cNvSpPr txBox="1"/>
          <p:nvPr/>
        </p:nvSpPr>
        <p:spPr>
          <a:xfrm>
            <a:off x="2771688" y="1053535"/>
            <a:ext cx="6188734" cy="2123658"/>
          </a:xfrm>
          <a:prstGeom prst="rect">
            <a:avLst/>
          </a:prstGeom>
          <a:noFill/>
        </p:spPr>
        <p:txBody>
          <a:bodyPr wrap="square" rtlCol="0">
            <a:spAutoFit/>
          </a:bodyPr>
          <a:lstStyle/>
          <a:p>
            <a:pPr algn="just"/>
            <a:r>
              <a:rPr lang="it-IT" sz="1200" dirty="0">
                <a:latin typeface="Segoe UI" panose="020B0502040204020203" pitchFamily="34" charset="0"/>
                <a:cs typeface="Segoe UI" panose="020B0502040204020203" pitchFamily="34" charset="0"/>
              </a:rPr>
              <a:t>Christian Salvatori </a:t>
            </a:r>
            <a:r>
              <a:rPr lang="it-IT" sz="1200" dirty="0" err="1">
                <a:latin typeface="Segoe UI" panose="020B0502040204020203" pitchFamily="34" charset="0"/>
                <a:cs typeface="Segoe UI" panose="020B0502040204020203" pitchFamily="34" charset="0"/>
              </a:rPr>
              <a:t>is</a:t>
            </a:r>
            <a:r>
              <a:rPr lang="it-IT" sz="1200" dirty="0">
                <a:latin typeface="Segoe UI" panose="020B0502040204020203" pitchFamily="34" charset="0"/>
                <a:cs typeface="Segoe UI" panose="020B0502040204020203" pitchFamily="34" charset="0"/>
              </a:rPr>
              <a:t> a Business Development Manager EMEA for the Energy and Industrial Business Unit </a:t>
            </a:r>
            <a:r>
              <a:rPr lang="it-IT" sz="1200" dirty="0" err="1">
                <a:latin typeface="Segoe UI" panose="020B0502040204020203" pitchFamily="34" charset="0"/>
                <a:cs typeface="Segoe UI" panose="020B0502040204020203" pitchFamily="34" charset="0"/>
              </a:rPr>
              <a:t>at</a:t>
            </a:r>
            <a:r>
              <a:rPr lang="it-IT" sz="1200" dirty="0">
                <a:latin typeface="Segoe UI" panose="020B0502040204020203" pitchFamily="34" charset="0"/>
                <a:cs typeface="Segoe UI" panose="020B0502040204020203" pitchFamily="34" charset="0"/>
              </a:rPr>
              <a:t> </a:t>
            </a:r>
            <a:r>
              <a:rPr lang="it-IT" sz="1200" dirty="0" err="1">
                <a:latin typeface="Segoe UI" panose="020B0502040204020203" pitchFamily="34" charset="0"/>
                <a:cs typeface="Segoe UI" panose="020B0502040204020203" pitchFamily="34" charset="0"/>
              </a:rPr>
              <a:t>Victrex</a:t>
            </a:r>
            <a:r>
              <a:rPr lang="it-IT" sz="1200" dirty="0">
                <a:latin typeface="Segoe UI" panose="020B0502040204020203" pitchFamily="34" charset="0"/>
                <a:cs typeface="Segoe UI" panose="020B0502040204020203" pitchFamily="34" charset="0"/>
              </a:rPr>
              <a:t>, he </a:t>
            </a:r>
            <a:r>
              <a:rPr lang="it-IT" sz="1200" dirty="0" err="1">
                <a:latin typeface="Segoe UI" panose="020B0502040204020203" pitchFamily="34" charset="0"/>
                <a:cs typeface="Segoe UI" panose="020B0502040204020203" pitchFamily="34" charset="0"/>
              </a:rPr>
              <a:t>is</a:t>
            </a:r>
            <a:r>
              <a:rPr lang="it-IT" sz="1200" dirty="0">
                <a:latin typeface="Segoe UI" panose="020B0502040204020203" pitchFamily="34" charset="0"/>
                <a:cs typeface="Segoe UI" panose="020B0502040204020203" pitchFamily="34" charset="0"/>
              </a:rPr>
              <a:t> in </a:t>
            </a:r>
            <a:r>
              <a:rPr lang="it-IT" sz="1200" dirty="0" err="1">
                <a:latin typeface="Segoe UI" panose="020B0502040204020203" pitchFamily="34" charset="0"/>
                <a:cs typeface="Segoe UI" panose="020B0502040204020203" pitchFamily="34" charset="0"/>
              </a:rPr>
              <a:t>charge</a:t>
            </a:r>
            <a:r>
              <a:rPr lang="it-IT" sz="1200" dirty="0">
                <a:latin typeface="Segoe UI" panose="020B0502040204020203" pitchFamily="34" charset="0"/>
                <a:cs typeface="Segoe UI" panose="020B0502040204020203" pitchFamily="34" charset="0"/>
              </a:rPr>
              <a:t> of </a:t>
            </a:r>
            <a:r>
              <a:rPr lang="it-IT" sz="1200" dirty="0" err="1">
                <a:latin typeface="Segoe UI" panose="020B0502040204020203" pitchFamily="34" charset="0"/>
                <a:cs typeface="Segoe UI" panose="020B0502040204020203" pitchFamily="34" charset="0"/>
              </a:rPr>
              <a:t>driving</a:t>
            </a:r>
            <a:r>
              <a:rPr lang="it-IT" sz="1200" dirty="0">
                <a:latin typeface="Segoe UI" panose="020B0502040204020203" pitchFamily="34" charset="0"/>
                <a:cs typeface="Segoe UI" panose="020B0502040204020203" pitchFamily="34" charset="0"/>
              </a:rPr>
              <a:t> </a:t>
            </a:r>
            <a:r>
              <a:rPr lang="it-IT" sz="1200" dirty="0" err="1">
                <a:latin typeface="Segoe UI" panose="020B0502040204020203" pitchFamily="34" charset="0"/>
                <a:cs typeface="Segoe UI" panose="020B0502040204020203" pitchFamily="34" charset="0"/>
              </a:rPr>
              <a:t>growth</a:t>
            </a:r>
            <a:r>
              <a:rPr lang="it-IT" sz="1200" dirty="0">
                <a:latin typeface="Segoe UI" panose="020B0502040204020203" pitchFamily="34" charset="0"/>
                <a:cs typeface="Segoe UI" panose="020B0502040204020203" pitchFamily="34" charset="0"/>
              </a:rPr>
              <a:t> </a:t>
            </a:r>
            <a:r>
              <a:rPr lang="en-GB" sz="1200" dirty="0">
                <a:effectLst/>
                <a:latin typeface="Segoe UI" panose="020B0502040204020203" pitchFamily="34" charset="0"/>
                <a:ea typeface="Times New Roman" panose="02020603050405020304" pitchFamily="18" charset="0"/>
                <a:cs typeface="Segoe UI" panose="020B0502040204020203" pitchFamily="34" charset="0"/>
              </a:rPr>
              <a:t>through technical skills combined with a solid sales experience, the main activities are around the development of new materials for new applications in the Energy market.</a:t>
            </a:r>
          </a:p>
          <a:p>
            <a:pPr algn="just"/>
            <a:r>
              <a:rPr lang="en-GB" sz="1200" dirty="0">
                <a:latin typeface="Segoe UI" panose="020B0502040204020203" pitchFamily="34" charset="0"/>
                <a:ea typeface="Times New Roman" panose="02020603050405020304" pitchFamily="18" charset="0"/>
                <a:cs typeface="Segoe UI" panose="020B0502040204020203" pitchFamily="34" charset="0"/>
              </a:rPr>
              <a:t>After </a:t>
            </a:r>
            <a:r>
              <a:rPr lang="en-US" sz="1200" dirty="0">
                <a:effectLst/>
                <a:latin typeface="Segoe UI" panose="020B0502040204020203" pitchFamily="34" charset="0"/>
                <a:ea typeface="Times New Roman" panose="02020603050405020304" pitchFamily="18" charset="0"/>
                <a:cs typeface="Segoe UI" panose="020B0502040204020203" pitchFamily="34" charset="0"/>
              </a:rPr>
              <a:t>having obtained the degree in Physics Engineering at the </a:t>
            </a:r>
            <a:r>
              <a:rPr lang="en-US" sz="1200" dirty="0" err="1">
                <a:effectLst/>
                <a:latin typeface="Segoe UI" panose="020B0502040204020203" pitchFamily="34" charset="0"/>
                <a:ea typeface="Times New Roman" panose="02020603050405020304" pitchFamily="18" charset="0"/>
                <a:cs typeface="Segoe UI" panose="020B0502040204020203" pitchFamily="34" charset="0"/>
              </a:rPr>
              <a:t>Politecnico</a:t>
            </a:r>
            <a:r>
              <a:rPr lang="en-US" sz="1200" dirty="0">
                <a:effectLst/>
                <a:latin typeface="Segoe UI" panose="020B0502040204020203" pitchFamily="34" charset="0"/>
                <a:ea typeface="Times New Roman" panose="02020603050405020304" pitchFamily="18" charset="0"/>
                <a:cs typeface="Segoe UI" panose="020B0502040204020203" pitchFamily="34" charset="0"/>
              </a:rPr>
              <a:t> of Milan</a:t>
            </a:r>
            <a:r>
              <a:rPr lang="en-GB" sz="1200" dirty="0">
                <a:effectLst/>
                <a:latin typeface="Segoe UI" panose="020B0502040204020203" pitchFamily="34" charset="0"/>
                <a:ea typeface="Times New Roman" panose="02020603050405020304" pitchFamily="18" charset="0"/>
                <a:cs typeface="Segoe UI" panose="020B0502040204020203" pitchFamily="34" charset="0"/>
              </a:rPr>
              <a:t> in 2007 he started working in the </a:t>
            </a:r>
            <a:r>
              <a:rPr lang="en-GB" sz="1200" dirty="0" err="1">
                <a:effectLst/>
                <a:latin typeface="Segoe UI" panose="020B0502040204020203" pitchFamily="34" charset="0"/>
                <a:ea typeface="Times New Roman" panose="02020603050405020304" pitchFamily="18" charset="0"/>
                <a:cs typeface="Segoe UI" panose="020B0502040204020203" pitchFamily="34" charset="0"/>
              </a:rPr>
              <a:t>Oil&amp;Gas</a:t>
            </a:r>
            <a:r>
              <a:rPr lang="en-GB" sz="1200" dirty="0">
                <a:effectLst/>
                <a:latin typeface="Segoe UI" panose="020B0502040204020203" pitchFamily="34" charset="0"/>
                <a:ea typeface="Times New Roman" panose="02020603050405020304" pitchFamily="18" charset="0"/>
                <a:cs typeface="Segoe UI" panose="020B0502040204020203" pitchFamily="34" charset="0"/>
              </a:rPr>
              <a:t> Industry at </a:t>
            </a:r>
            <a:r>
              <a:rPr lang="en-US" sz="1200" dirty="0">
                <a:effectLst/>
                <a:latin typeface="Segoe UI" panose="020B0502040204020203" pitchFamily="34" charset="0"/>
                <a:ea typeface="Times New Roman" panose="02020603050405020304" pitchFamily="18" charset="0"/>
                <a:cs typeface="Segoe UI" panose="020B0502040204020203" pitchFamily="34" charset="0"/>
              </a:rPr>
              <a:t>Schlumberger – </a:t>
            </a:r>
            <a:r>
              <a:rPr lang="en-US" sz="1200" dirty="0" err="1">
                <a:effectLst/>
                <a:latin typeface="Segoe UI" panose="020B0502040204020203" pitchFamily="34" charset="0"/>
                <a:ea typeface="Times New Roman" panose="02020603050405020304" pitchFamily="18" charset="0"/>
                <a:cs typeface="Segoe UI" panose="020B0502040204020203" pitchFamily="34" charset="0"/>
              </a:rPr>
              <a:t>Westerngeco</a:t>
            </a:r>
            <a:r>
              <a:rPr lang="en-US" sz="1200" dirty="0">
                <a:effectLst/>
                <a:latin typeface="Segoe UI" panose="020B0502040204020203" pitchFamily="34" charset="0"/>
                <a:ea typeface="Times New Roman" panose="02020603050405020304" pitchFamily="18" charset="0"/>
                <a:cs typeface="Segoe UI" panose="020B0502040204020203" pitchFamily="34" charset="0"/>
              </a:rPr>
              <a:t> as Seismic Acquisition Engineer on board of vessels – rigs in Western Australia learning how to perform the data acquisition and processing, inherent the scanning of the seabed for the research of oil and gas, detected with the best technologies.</a:t>
            </a:r>
          </a:p>
          <a:p>
            <a:pPr algn="just"/>
            <a:r>
              <a:rPr lang="en-US" sz="1200" dirty="0">
                <a:latin typeface="Segoe UI" panose="020B0502040204020203" pitchFamily="34" charset="0"/>
                <a:cs typeface="Segoe UI" panose="020B0502040204020203" pitchFamily="34" charset="0"/>
              </a:rPr>
              <a:t>Then he joined Saint-Gobain Performance Plastics as a Sales Manager building his knowledge of soft seals for the Valve Industry until 2016 when he joined </a:t>
            </a:r>
            <a:r>
              <a:rPr lang="en-US" sz="1200" dirty="0" err="1">
                <a:latin typeface="Segoe UI" panose="020B0502040204020203" pitchFamily="34" charset="0"/>
                <a:cs typeface="Segoe UI" panose="020B0502040204020203" pitchFamily="34" charset="0"/>
              </a:rPr>
              <a:t>Victrex</a:t>
            </a:r>
            <a:endParaRPr lang="it-IT" sz="1200" dirty="0">
              <a:latin typeface="Segoe UI" panose="020B0502040204020203" pitchFamily="34" charset="0"/>
              <a:cs typeface="Segoe UI" panose="020B0502040204020203" pitchFamily="34" charset="0"/>
            </a:endParaRPr>
          </a:p>
        </p:txBody>
      </p:sp>
      <p:sp>
        <p:nvSpPr>
          <p:cNvPr id="13" name="CasellaDiTesto 25">
            <a:extLst>
              <a:ext uri="{FF2B5EF4-FFF2-40B4-BE49-F238E27FC236}">
                <a16:creationId xmlns:a16="http://schemas.microsoft.com/office/drawing/2014/main" id="{9E7C109F-1A85-0ED6-8530-22364BE2CC0A}"/>
              </a:ext>
            </a:extLst>
          </p:cNvPr>
          <p:cNvSpPr txBox="1"/>
          <p:nvPr/>
        </p:nvSpPr>
        <p:spPr>
          <a:xfrm>
            <a:off x="172457" y="3500134"/>
            <a:ext cx="4823063" cy="954107"/>
          </a:xfrm>
          <a:prstGeom prst="rect">
            <a:avLst/>
          </a:prstGeom>
          <a:noFill/>
        </p:spPr>
        <p:txBody>
          <a:bodyPr wrap="square" rtlCol="0">
            <a:spAutoFit/>
          </a:bodyPr>
          <a:lstStyle/>
          <a:p>
            <a:pPr marL="0" marR="0">
              <a:spcBef>
                <a:spcPts val="0"/>
              </a:spcBef>
              <a:spcAft>
                <a:spcPts val="0"/>
              </a:spcAft>
            </a:pPr>
            <a:r>
              <a:rPr lang="it-IT" sz="1400" dirty="0">
                <a:effectLst/>
                <a:latin typeface="Segoe UI" panose="020B0502040204020203" pitchFamily="34" charset="0"/>
                <a:ea typeface="Segoe UI" panose="020B0502040204020203" pitchFamily="34" charset="0"/>
                <a:cs typeface="Segoe UI" panose="020B0502040204020203" pitchFamily="34" charset="0"/>
              </a:rPr>
              <a:t>Christian Salvatori – Business Development Manager EMEA</a:t>
            </a:r>
          </a:p>
          <a:p>
            <a:pPr marL="0" marR="0">
              <a:spcBef>
                <a:spcPts val="0"/>
              </a:spcBef>
              <a:spcAft>
                <a:spcPts val="0"/>
              </a:spcAft>
            </a:pPr>
            <a:r>
              <a:rPr lang="it-IT" sz="1400" dirty="0">
                <a:effectLst/>
                <a:latin typeface="Segoe UI" panose="020B0502040204020203" pitchFamily="34" charset="0"/>
                <a:ea typeface="Segoe UI" panose="020B0502040204020203" pitchFamily="34" charset="0"/>
                <a:cs typeface="Segoe UI" panose="020B0502040204020203" pitchFamily="34" charset="0"/>
              </a:rPr>
              <a:t>Mobile: +39 331 658 3200</a:t>
            </a:r>
            <a:endParaRPr lang="en-GB" sz="1400" dirty="0">
              <a:effectLst/>
              <a:latin typeface="Segoe UI" panose="020B0502040204020203" pitchFamily="34" charset="0"/>
              <a:ea typeface="Segoe UI" panose="020B0502040204020203" pitchFamily="34" charset="0"/>
              <a:cs typeface="Segoe UI" panose="020B0502040204020203" pitchFamily="34" charset="0"/>
            </a:endParaRPr>
          </a:p>
          <a:p>
            <a:pPr marL="0" marR="0">
              <a:spcBef>
                <a:spcPts val="0"/>
              </a:spcBef>
              <a:spcAft>
                <a:spcPts val="0"/>
              </a:spcAft>
            </a:pPr>
            <a:r>
              <a:rPr lang="it-IT" sz="1400" u="sng" dirty="0">
                <a:solidFill>
                  <a:srgbClr val="0070C0"/>
                </a:solidFill>
                <a:effectLst/>
                <a:latin typeface="Segoe UI" panose="020B0502040204020203" pitchFamily="34" charset="0"/>
                <a:ea typeface="Segoe UI" panose="020B0502040204020203" pitchFamily="34" charset="0"/>
                <a:cs typeface="Segoe UI" panose="020B0502040204020203" pitchFamily="34" charset="0"/>
                <a:hlinkClick r:id="rId2"/>
              </a:rPr>
              <a:t>christian.salvatori@victrex.com</a:t>
            </a:r>
            <a:endParaRPr lang="en-GB" sz="1400" dirty="0">
              <a:effectLst/>
              <a:latin typeface="Segoe UI" panose="020B0502040204020203" pitchFamily="34" charset="0"/>
              <a:ea typeface="Segoe UI" panose="020B0502040204020203" pitchFamily="34" charset="0"/>
              <a:cs typeface="Segoe UI" panose="020B0502040204020203" pitchFamily="34" charset="0"/>
            </a:endParaRPr>
          </a:p>
          <a:p>
            <a:pPr marL="0" marR="0">
              <a:spcBef>
                <a:spcPts val="0"/>
              </a:spcBef>
              <a:spcAft>
                <a:spcPts val="0"/>
              </a:spcAft>
            </a:pPr>
            <a:r>
              <a:rPr lang="it-IT" sz="1400" b="1" u="sng" dirty="0">
                <a:solidFill>
                  <a:srgbClr val="3366FF"/>
                </a:solidFill>
                <a:effectLst/>
                <a:latin typeface="Segoe UI" panose="020B0502040204020203" pitchFamily="34" charset="0"/>
                <a:ea typeface="Segoe UI" panose="020B0502040204020203" pitchFamily="34" charset="0"/>
                <a:cs typeface="Segoe UI" panose="020B0502040204020203" pitchFamily="34" charset="0"/>
                <a:hlinkClick r:id="rId3"/>
              </a:rPr>
              <a:t>www.victrex.com</a:t>
            </a:r>
            <a:endParaRPr lang="en-GB" sz="1400" dirty="0">
              <a:effectLst/>
              <a:latin typeface="Segoe UI" panose="020B0502040204020203" pitchFamily="34" charset="0"/>
              <a:ea typeface="Segoe UI" panose="020B0502040204020203" pitchFamily="34" charset="0"/>
              <a:cs typeface="Segoe UI" panose="020B0502040204020203" pitchFamily="34" charset="0"/>
            </a:endParaRPr>
          </a:p>
        </p:txBody>
      </p:sp>
      <p:cxnSp>
        <p:nvCxnSpPr>
          <p:cNvPr id="15" name="Connettore diritto 20">
            <a:extLst>
              <a:ext uri="{FF2B5EF4-FFF2-40B4-BE49-F238E27FC236}">
                <a16:creationId xmlns:a16="http://schemas.microsoft.com/office/drawing/2014/main" id="{973D1C1D-6CBE-2772-86A4-15461428FE94}"/>
              </a:ext>
            </a:extLst>
          </p:cNvPr>
          <p:cNvCxnSpPr>
            <a:cxnSpLocks/>
          </p:cNvCxnSpPr>
          <p:nvPr/>
        </p:nvCxnSpPr>
        <p:spPr>
          <a:xfrm>
            <a:off x="2771687" y="998430"/>
            <a:ext cx="6121488" cy="21009"/>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17" name="Picture 16" descr="A person in a suit&#10;&#10;Description automatically generated with medium confidence">
            <a:extLst>
              <a:ext uri="{FF2B5EF4-FFF2-40B4-BE49-F238E27FC236}">
                <a16:creationId xmlns:a16="http://schemas.microsoft.com/office/drawing/2014/main" id="{5807D74E-866A-6453-DDBF-7BE6ECE0C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28" y="1471377"/>
            <a:ext cx="1757795" cy="1757795"/>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CC1C0C10-7DD1-9405-5ADF-D33F8862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748" y="3019387"/>
            <a:ext cx="1757795" cy="1757795"/>
          </a:xfrm>
          <a:prstGeom prst="rect">
            <a:avLst/>
          </a:prstGeom>
        </p:spPr>
      </p:pic>
      <p:cxnSp>
        <p:nvCxnSpPr>
          <p:cNvPr id="20" name="Connettore diritto 20">
            <a:extLst>
              <a:ext uri="{FF2B5EF4-FFF2-40B4-BE49-F238E27FC236}">
                <a16:creationId xmlns:a16="http://schemas.microsoft.com/office/drawing/2014/main" id="{516B12DA-D3F6-D939-B95A-1936F5593D58}"/>
              </a:ext>
            </a:extLst>
          </p:cNvPr>
          <p:cNvCxnSpPr>
            <a:cxnSpLocks/>
          </p:cNvCxnSpPr>
          <p:nvPr/>
        </p:nvCxnSpPr>
        <p:spPr>
          <a:xfrm>
            <a:off x="3045600" y="4587875"/>
            <a:ext cx="5847575" cy="4259"/>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966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1BFDB7-A066-4CAA-BDF6-F6A0B313A8F6}"/>
              </a:ext>
            </a:extLst>
          </p:cNvPr>
          <p:cNvPicPr>
            <a:picLocks noChangeAspect="1"/>
          </p:cNvPicPr>
          <p:nvPr/>
        </p:nvPicPr>
        <p:blipFill rotWithShape="1">
          <a:blip r:embed="rId2"/>
          <a:srcRect l="12525" r="5892"/>
          <a:stretch/>
        </p:blipFill>
        <p:spPr>
          <a:xfrm>
            <a:off x="3808799" y="1166813"/>
            <a:ext cx="5084375" cy="3492500"/>
          </a:xfrm>
          <a:prstGeom prst="rect">
            <a:avLst/>
          </a:prstGeom>
        </p:spPr>
      </p:pic>
      <p:sp>
        <p:nvSpPr>
          <p:cNvPr id="14" name="TextBox 8">
            <a:extLst>
              <a:ext uri="{FF2B5EF4-FFF2-40B4-BE49-F238E27FC236}">
                <a16:creationId xmlns:a16="http://schemas.microsoft.com/office/drawing/2014/main" id="{D1509FAC-21A7-4034-DCF2-36EC9FBB73BD}"/>
              </a:ext>
            </a:extLst>
          </p:cNvPr>
          <p:cNvSpPr txBox="1"/>
          <p:nvPr/>
        </p:nvSpPr>
        <p:spPr>
          <a:xfrm>
            <a:off x="219560" y="1419404"/>
            <a:ext cx="3589240" cy="323165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sz="1200" dirty="0">
                <a:latin typeface="Arial" panose="020B0604020202020204" pitchFamily="34" charset="0"/>
                <a:cs typeface="Arial" panose="020B0604020202020204" pitchFamily="34" charset="0"/>
              </a:rPr>
              <a:t>We are the inventors of PEEK and other</a:t>
            </a:r>
            <a:r>
              <a:rPr lang="en-US" altLang="ja-JP" sz="1200" dirty="0">
                <a:solidFill>
                  <a:srgbClr val="FF0000"/>
                </a:solidFill>
                <a:latin typeface="Arial" panose="020B0604020202020204" pitchFamily="34" charset="0"/>
                <a:cs typeface="Arial" panose="020B0604020202020204" pitchFamily="34" charset="0"/>
              </a:rPr>
              <a:t> </a:t>
            </a:r>
            <a:r>
              <a:rPr lang="en-US" altLang="ja-JP" sz="1200" dirty="0">
                <a:latin typeface="Arial" panose="020B0604020202020204" pitchFamily="34" charset="0"/>
                <a:cs typeface="Arial" panose="020B0604020202020204" pitchFamily="34" charset="0"/>
              </a:rPr>
              <a:t>PAEK polymers and experts in many aspects of Polymers, Forms and Parts </a:t>
            </a:r>
          </a:p>
          <a:p>
            <a:pPr>
              <a:lnSpc>
                <a:spcPct val="100000"/>
              </a:lnSpc>
            </a:pPr>
            <a:endParaRPr lang="en-US" altLang="ja-JP" sz="1200" dirty="0">
              <a:latin typeface="Arial" panose="020B0604020202020204" pitchFamily="34" charset="0"/>
              <a:cs typeface="Arial" panose="020B0604020202020204" pitchFamily="34" charset="0"/>
            </a:endParaRPr>
          </a:p>
          <a:p>
            <a:pPr>
              <a:lnSpc>
                <a:spcPct val="100000"/>
              </a:lnSpc>
            </a:pPr>
            <a:r>
              <a:rPr lang="en-US" altLang="ja-JP" sz="1200" dirty="0">
                <a:latin typeface="Arial" panose="020B0604020202020204" pitchFamily="34" charset="0"/>
                <a:cs typeface="Arial" panose="020B0604020202020204" pitchFamily="34" charset="0"/>
              </a:rPr>
              <a:t>In Oil and Gas, </a:t>
            </a:r>
            <a:r>
              <a:rPr lang="en-US" altLang="ja-JP" sz="1200" dirty="0" err="1">
                <a:latin typeface="Arial" panose="020B0604020202020204" pitchFamily="34" charset="0"/>
                <a:cs typeface="Arial" panose="020B0604020202020204" pitchFamily="34" charset="0"/>
              </a:rPr>
              <a:t>Victrex</a:t>
            </a:r>
            <a:r>
              <a:rPr lang="en-US" altLang="ja-JP" sz="1200" dirty="0">
                <a:latin typeface="Arial" panose="020B0604020202020204" pitchFamily="34" charset="0"/>
                <a:cs typeface="Arial" panose="020B0604020202020204" pitchFamily="34" charset="0"/>
              </a:rPr>
              <a:t> has 35 years of proven performance in providing solutions in extreme environments</a:t>
            </a:r>
          </a:p>
          <a:p>
            <a:pPr>
              <a:lnSpc>
                <a:spcPct val="100000"/>
              </a:lnSpc>
            </a:pPr>
            <a:endParaRPr lang="en-US"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We work with customers to</a:t>
            </a:r>
          </a:p>
          <a:p>
            <a:pPr marL="285750" indent="-285750">
              <a:buFont typeface="Arial" panose="020B0604020202020204" pitchFamily="34" charset="0"/>
              <a:buChar char="•"/>
            </a:pPr>
            <a:r>
              <a:rPr kumimoji="1" lang="en-US" altLang="ja-JP" sz="1200" dirty="0">
                <a:latin typeface="Arial" panose="020B0604020202020204" pitchFamily="34" charset="0"/>
                <a:cs typeface="Arial" panose="020B0604020202020204" pitchFamily="34" charset="0"/>
              </a:rPr>
              <a:t>Improve product performance</a:t>
            </a:r>
          </a:p>
          <a:p>
            <a:pPr marL="285750"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Increase reliability</a:t>
            </a:r>
          </a:p>
          <a:p>
            <a:pPr marL="285750" indent="-285750">
              <a:buFont typeface="Arial" panose="020B0604020202020204" pitchFamily="34" charset="0"/>
              <a:buChar char="•"/>
            </a:pPr>
            <a:r>
              <a:rPr kumimoji="1" lang="en-US" altLang="ja-JP" sz="1200" dirty="0">
                <a:latin typeface="Arial" panose="020B0604020202020204" pitchFamily="34" charset="0"/>
                <a:cs typeface="Arial" panose="020B0604020202020204" pitchFamily="34" charset="0"/>
              </a:rPr>
              <a:t>Improve operational efficiency</a:t>
            </a:r>
          </a:p>
          <a:p>
            <a:pPr marL="285750" indent="-285750">
              <a:buFont typeface="Arial" panose="020B0604020202020204" pitchFamily="34" charset="0"/>
              <a:buChar char="•"/>
            </a:pPr>
            <a:r>
              <a:rPr lang="en-US" altLang="ja-JP" sz="1200" dirty="0">
                <a:latin typeface="Arial" panose="020B0604020202020204" pitchFamily="34" charset="0"/>
                <a:cs typeface="Arial" panose="020B0604020202020204" pitchFamily="34" charset="0"/>
              </a:rPr>
              <a:t>Contribute to health, safety, and environment</a:t>
            </a:r>
            <a:br>
              <a:rPr lang="en-US" altLang="ja-JP" sz="1200" dirty="0">
                <a:latin typeface="Arial" panose="020B0604020202020204" pitchFamily="34" charset="0"/>
                <a:cs typeface="Arial" panose="020B0604020202020204" pitchFamily="34" charset="0"/>
              </a:rPr>
            </a:br>
            <a:endParaRPr lang="en-US" altLang="ja-JP" sz="1200" dirty="0">
              <a:latin typeface="Arial" panose="020B0604020202020204" pitchFamily="34" charset="0"/>
              <a:cs typeface="Arial" panose="020B0604020202020204" pitchFamily="34" charset="0"/>
            </a:endParaRPr>
          </a:p>
          <a:p>
            <a:r>
              <a:rPr kumimoji="1" lang="en-US" altLang="ja-JP" sz="1200" b="1" dirty="0">
                <a:solidFill>
                  <a:srgbClr val="002060"/>
                </a:solidFill>
                <a:latin typeface="Arial" panose="020B0604020202020204" pitchFamily="34" charset="0"/>
                <a:cs typeface="Arial" panose="020B0604020202020204" pitchFamily="34" charset="0"/>
              </a:rPr>
              <a:t>We work with customers to understand needs and select/develop the appropriate type of materials</a:t>
            </a:r>
            <a:endParaRPr kumimoji="1" lang="ja-JP" altLang="en-US" sz="1200" b="1" dirty="0">
              <a:solidFill>
                <a:srgbClr val="002060"/>
              </a:solidFill>
              <a:latin typeface="Arial" panose="020B0604020202020204" pitchFamily="34" charset="0"/>
              <a:cs typeface="Arial" panose="020B0604020202020204" pitchFamily="34" charset="0"/>
            </a:endParaRPr>
          </a:p>
        </p:txBody>
      </p:sp>
      <p:sp>
        <p:nvSpPr>
          <p:cNvPr id="15" name="TextBox 8">
            <a:extLst>
              <a:ext uri="{FF2B5EF4-FFF2-40B4-BE49-F238E27FC236}">
                <a16:creationId xmlns:a16="http://schemas.microsoft.com/office/drawing/2014/main" id="{84184793-81DC-2E08-9273-A360AD405ACD}"/>
              </a:ext>
            </a:extLst>
          </p:cNvPr>
          <p:cNvSpPr txBox="1"/>
          <p:nvPr/>
        </p:nvSpPr>
        <p:spPr>
          <a:xfrm>
            <a:off x="261964" y="842963"/>
            <a:ext cx="4346549" cy="52322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ja-JP" sz="2800" b="1" dirty="0" err="1">
                <a:latin typeface="Arial" panose="020B0604020202020204" pitchFamily="34" charset="0"/>
                <a:cs typeface="Arial" panose="020B0604020202020204" pitchFamily="34" charset="0"/>
              </a:rPr>
              <a:t>Victrex</a:t>
            </a:r>
            <a:r>
              <a:rPr lang="en-GB" altLang="ja-JP" sz="2800" b="1" dirty="0">
                <a:latin typeface="Arial" panose="020B0604020202020204" pitchFamily="34" charset="0"/>
                <a:cs typeface="Arial" panose="020B0604020202020204" pitchFamily="34" charset="0"/>
              </a:rPr>
              <a:t> in Energy</a:t>
            </a:r>
            <a:endParaRPr kumimoji="1" lang="ja-JP"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47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4178EEEA-7E43-666B-1AD7-1D7A02803BE8}"/>
              </a:ext>
            </a:extLst>
          </p:cNvPr>
          <p:cNvSpPr txBox="1">
            <a:spLocks/>
          </p:cNvSpPr>
          <p:nvPr/>
        </p:nvSpPr>
        <p:spPr>
          <a:xfrm>
            <a:off x="250825" y="842963"/>
            <a:ext cx="8268679" cy="546721"/>
          </a:xfrm>
          <a:prstGeom prst="rect">
            <a:avLst/>
          </a:prstGeom>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defTabSz="457200">
              <a:lnSpc>
                <a:spcPct val="100000"/>
              </a:lnSpc>
              <a:spcBef>
                <a:spcPts val="0"/>
              </a:spcBef>
              <a:defRPr/>
            </a:pPr>
            <a:r>
              <a:rPr lang="en-US" sz="2800" dirty="0">
                <a:ea typeface="+mn-ea"/>
                <a:cs typeface="Arial" panose="020B0604020202020204" pitchFamily="34" charset="0"/>
              </a:rPr>
              <a:t>Polymer </a:t>
            </a:r>
            <a:r>
              <a:rPr lang="en-US" sz="2800" dirty="0" err="1">
                <a:ea typeface="+mn-ea"/>
                <a:cs typeface="Arial" panose="020B0604020202020204" pitchFamily="34" charset="0"/>
              </a:rPr>
              <a:t>Seleaction</a:t>
            </a:r>
            <a:r>
              <a:rPr lang="en-US" sz="2800" dirty="0">
                <a:ea typeface="+mn-ea"/>
                <a:cs typeface="Arial" panose="020B0604020202020204" pitchFamily="34" charset="0"/>
              </a:rPr>
              <a:t> for Cryogenic Valve Seats</a:t>
            </a:r>
          </a:p>
        </p:txBody>
      </p:sp>
      <p:cxnSp>
        <p:nvCxnSpPr>
          <p:cNvPr id="6" name="Connettore diritto 20">
            <a:extLst>
              <a:ext uri="{FF2B5EF4-FFF2-40B4-BE49-F238E27FC236}">
                <a16:creationId xmlns:a16="http://schemas.microsoft.com/office/drawing/2014/main" id="{9D9DB7AD-7298-743B-99D6-EC52A155E31C}"/>
              </a:ext>
            </a:extLst>
          </p:cNvPr>
          <p:cNvCxnSpPr>
            <a:cxnSpLocks/>
          </p:cNvCxnSpPr>
          <p:nvPr/>
        </p:nvCxnSpPr>
        <p:spPr>
          <a:xfrm>
            <a:off x="250825" y="1389684"/>
            <a:ext cx="8642350"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BFCDC259-AF9A-6E27-98A6-08FE835EEDA9}"/>
              </a:ext>
            </a:extLst>
          </p:cNvPr>
          <p:cNvSpPr txBox="1">
            <a:spLocks/>
          </p:cNvSpPr>
          <p:nvPr/>
        </p:nvSpPr>
        <p:spPr>
          <a:xfrm>
            <a:off x="215973" y="1411176"/>
            <a:ext cx="4953668" cy="3582775"/>
          </a:xfrm>
          <a:prstGeom prst="rect">
            <a:avLst/>
          </a:prstGeom>
          <a:ln>
            <a:noFill/>
          </a:ln>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PAEK polymers are normally associated with </a:t>
            </a:r>
            <a:r>
              <a:rPr kumimoji="0" lang="en-US" sz="1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high</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2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temperature</a:t>
            </a: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chemically aggressive applications</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two best known polymers for cryogenic sealing are Modified Polytetrafluoroethylene (</a:t>
            </a:r>
            <a:r>
              <a:rPr kumimoji="0" lang="en-US" sz="1200" b="0" i="0" u="none" strike="noStrike" kern="1200" cap="none" spc="0" normalizeH="0" baseline="0" noProof="0" dirty="0">
                <a:ln>
                  <a:noFill/>
                </a:ln>
                <a:solidFill>
                  <a:srgbClr val="0096D2"/>
                </a:solidFill>
                <a:effectLst/>
                <a:uLnTx/>
                <a:uFillTx/>
                <a:latin typeface="Arial" panose="020B0604020202020204" pitchFamily="34" charset="0"/>
                <a:cs typeface="Arial" panose="020B0604020202020204" pitchFamily="34" charset="0"/>
              </a:rPr>
              <a:t>MPTFE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Polychlorotrifluoroethene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96D2"/>
                </a:solidFill>
                <a:effectLst/>
                <a:uLnTx/>
                <a:uFillTx/>
                <a:latin typeface="Arial" panose="020B0604020202020204" pitchFamily="34" charset="0"/>
                <a:cs typeface="Arial" panose="020B0604020202020204" pitchFamily="34" charset="0"/>
              </a:rPr>
              <a:t>PCTFE or PTFCE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the last years the growing trend of LNG and the transition to clean energy with a particular eye on H2 production and CO2 storage have led to the need of new materials that:</a:t>
            </a:r>
          </a:p>
          <a:p>
            <a:pPr marL="457200" marR="0" lvl="1"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Extend the range of Temperature</a:t>
            </a:r>
          </a:p>
          <a:p>
            <a:pPr marL="457200" marR="0" lvl="1"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Offer a more reliable sealing</a:t>
            </a:r>
          </a:p>
          <a:p>
            <a:pPr marL="457200" marR="0" lvl="1"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Lower the torque</a:t>
            </a:r>
          </a:p>
          <a:p>
            <a:pPr marL="457200" marR="0" lvl="1" indent="0" algn="l" defTabSz="914400" rtl="0" eaLnBrk="1" fontAlgn="auto"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Allow cost savings</a:t>
            </a:r>
          </a:p>
        </p:txBody>
      </p:sp>
      <p:pic>
        <p:nvPicPr>
          <p:cNvPr id="8" name="Picture 7">
            <a:extLst>
              <a:ext uri="{FF2B5EF4-FFF2-40B4-BE49-F238E27FC236}">
                <a16:creationId xmlns:a16="http://schemas.microsoft.com/office/drawing/2014/main" id="{1755F055-7F7A-DFAF-2C2E-077FD234B4E9}"/>
              </a:ext>
            </a:extLst>
          </p:cNvPr>
          <p:cNvPicPr>
            <a:picLocks noChangeAspect="1"/>
          </p:cNvPicPr>
          <p:nvPr/>
        </p:nvPicPr>
        <p:blipFill rotWithShape="1">
          <a:blip r:embed="rId2">
            <a:extLst>
              <a:ext uri="{28A0092B-C50C-407E-A947-70E740481C1C}">
                <a14:useLocalDpi xmlns:a14="http://schemas.microsoft.com/office/drawing/2010/main" val="0"/>
              </a:ext>
            </a:extLst>
          </a:blip>
          <a:srcRect l="3012" t="11142" r="24754"/>
          <a:stretch/>
        </p:blipFill>
        <p:spPr>
          <a:xfrm>
            <a:off x="5112064" y="1424200"/>
            <a:ext cx="3781111" cy="3187159"/>
          </a:xfrm>
          <a:prstGeom prst="rect">
            <a:avLst/>
          </a:prstGeom>
          <a:ln>
            <a:solidFill>
              <a:schemeClr val="bg2"/>
            </a:solidFill>
          </a:ln>
        </p:spPr>
      </p:pic>
    </p:spTree>
    <p:extLst>
      <p:ext uri="{BB962C8B-B14F-4D97-AF65-F5344CB8AC3E}">
        <p14:creationId xmlns:p14="http://schemas.microsoft.com/office/powerpoint/2010/main" val="2773719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9CD18-EA2F-F1EB-FF05-57F06EE61299}"/>
              </a:ext>
            </a:extLst>
          </p:cNvPr>
          <p:cNvPicPr>
            <a:picLocks noChangeAspect="1"/>
          </p:cNvPicPr>
          <p:nvPr/>
        </p:nvPicPr>
        <p:blipFill>
          <a:blip r:embed="rId2"/>
          <a:stretch>
            <a:fillRect/>
          </a:stretch>
        </p:blipFill>
        <p:spPr>
          <a:xfrm>
            <a:off x="529181" y="1322764"/>
            <a:ext cx="8158663" cy="3336549"/>
          </a:xfrm>
          <a:prstGeom prst="rect">
            <a:avLst/>
          </a:prstGeom>
        </p:spPr>
      </p:pic>
      <p:sp>
        <p:nvSpPr>
          <p:cNvPr id="6" name="Title 7">
            <a:extLst>
              <a:ext uri="{FF2B5EF4-FFF2-40B4-BE49-F238E27FC236}">
                <a16:creationId xmlns:a16="http://schemas.microsoft.com/office/drawing/2014/main" id="{03AFCD96-A072-3943-2FA3-1FF8344E157E}"/>
              </a:ext>
            </a:extLst>
          </p:cNvPr>
          <p:cNvSpPr txBox="1">
            <a:spLocks/>
          </p:cNvSpPr>
          <p:nvPr/>
        </p:nvSpPr>
        <p:spPr>
          <a:xfrm>
            <a:off x="250825" y="893452"/>
            <a:ext cx="5194670" cy="546721"/>
          </a:xfrm>
          <a:prstGeom prst="rect">
            <a:avLst/>
          </a:prstGeom>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pPr defTabSz="457200">
              <a:lnSpc>
                <a:spcPct val="100000"/>
              </a:lnSpc>
              <a:spcBef>
                <a:spcPts val="0"/>
              </a:spcBef>
              <a:defRPr/>
            </a:pPr>
            <a:r>
              <a:rPr lang="it-IT" sz="2800" dirty="0" err="1">
                <a:ea typeface="+mn-ea"/>
                <a:cs typeface="Arial" panose="020B0604020202020204" pitchFamily="34" charset="0"/>
              </a:rPr>
              <a:t>Outlining</a:t>
            </a:r>
            <a:r>
              <a:rPr lang="it-IT" sz="2800" dirty="0">
                <a:ea typeface="+mn-ea"/>
                <a:cs typeface="Arial" panose="020B0604020202020204" pitchFamily="34" charset="0"/>
              </a:rPr>
              <a:t> the Challenge</a:t>
            </a:r>
          </a:p>
        </p:txBody>
      </p:sp>
    </p:spTree>
    <p:extLst>
      <p:ext uri="{BB962C8B-B14F-4D97-AF65-F5344CB8AC3E}">
        <p14:creationId xmlns:p14="http://schemas.microsoft.com/office/powerpoint/2010/main" val="3814486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C32B4-9C3F-3AE3-F276-B5591E4BEBA8}"/>
              </a:ext>
            </a:extLst>
          </p:cNvPr>
          <p:cNvPicPr>
            <a:picLocks noChangeAspect="1"/>
          </p:cNvPicPr>
          <p:nvPr/>
        </p:nvPicPr>
        <p:blipFill>
          <a:blip r:embed="rId2"/>
          <a:stretch>
            <a:fillRect/>
          </a:stretch>
        </p:blipFill>
        <p:spPr>
          <a:xfrm>
            <a:off x="4910400" y="1596626"/>
            <a:ext cx="4043018" cy="3334053"/>
          </a:xfrm>
          <a:prstGeom prst="rect">
            <a:avLst/>
          </a:prstGeom>
        </p:spPr>
      </p:pic>
      <p:cxnSp>
        <p:nvCxnSpPr>
          <p:cNvPr id="26" name="Connettore diritto 20">
            <a:extLst>
              <a:ext uri="{FF2B5EF4-FFF2-40B4-BE49-F238E27FC236}">
                <a16:creationId xmlns:a16="http://schemas.microsoft.com/office/drawing/2014/main" id="{7F9FD42A-74FC-17FD-33B8-F8C4F282FE59}"/>
              </a:ext>
            </a:extLst>
          </p:cNvPr>
          <p:cNvCxnSpPr>
            <a:cxnSpLocks/>
          </p:cNvCxnSpPr>
          <p:nvPr/>
        </p:nvCxnSpPr>
        <p:spPr>
          <a:xfrm flipV="1">
            <a:off x="250825" y="1382369"/>
            <a:ext cx="8642350" cy="22621"/>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0" name="Title 7">
            <a:extLst>
              <a:ext uri="{FF2B5EF4-FFF2-40B4-BE49-F238E27FC236}">
                <a16:creationId xmlns:a16="http://schemas.microsoft.com/office/drawing/2014/main" id="{F4E247DF-DE07-CD20-9926-03339274DACF}"/>
              </a:ext>
            </a:extLst>
          </p:cNvPr>
          <p:cNvSpPr>
            <a:spLocks noGrp="1"/>
          </p:cNvSpPr>
          <p:nvPr>
            <p:ph type="title"/>
          </p:nvPr>
        </p:nvSpPr>
        <p:spPr>
          <a:xfrm>
            <a:off x="250825" y="858269"/>
            <a:ext cx="7234175" cy="546721"/>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ea typeface="+mn-ea"/>
                <a:cs typeface="Arial" panose="020B0604020202020204" pitchFamily="34" charset="0"/>
              </a:rPr>
              <a:t>VICTREX CRYO PEEK introduction</a:t>
            </a:r>
          </a:p>
        </p:txBody>
      </p:sp>
      <p:sp>
        <p:nvSpPr>
          <p:cNvPr id="44" name="Text Placeholder 3">
            <a:extLst>
              <a:ext uri="{FF2B5EF4-FFF2-40B4-BE49-F238E27FC236}">
                <a16:creationId xmlns:a16="http://schemas.microsoft.com/office/drawing/2014/main" id="{24799DA8-F643-E4DB-CC10-04466F4719F7}"/>
              </a:ext>
            </a:extLst>
          </p:cNvPr>
          <p:cNvSpPr txBox="1">
            <a:spLocks/>
          </p:cNvSpPr>
          <p:nvPr/>
        </p:nvSpPr>
        <p:spPr>
          <a:xfrm>
            <a:off x="250825" y="1666433"/>
            <a:ext cx="4280070" cy="347706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VICTREX CT™100</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Natural Cryogenic PEEK</a:t>
            </a:r>
          </a:p>
          <a:p>
            <a:pPr marL="742950" lvl="1" indent="-285750">
              <a:spcAft>
                <a:spcPts val="500"/>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Color: Beige</a:t>
            </a:r>
          </a:p>
          <a:p>
            <a:pPr marL="742950" lvl="1" indent="-285750">
              <a:spcAft>
                <a:spcPts val="500"/>
              </a:spcAft>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Forms: Pellets and powder</a:t>
            </a:r>
          </a:p>
          <a:p>
            <a:pPr lvl="1">
              <a:spcAft>
                <a:spcPts val="500"/>
              </a:spcAf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VICTREX CT™200</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Self-Lubricated Cryogenic PEEK</a:t>
            </a:r>
          </a:p>
          <a:p>
            <a:pPr marL="742950" lvl="1" indent="-285750">
              <a:spcAft>
                <a:spcPts val="500"/>
              </a:spcAft>
              <a:buFont typeface="Arial" panose="020B0604020202020204" pitchFamily="34" charset="0"/>
              <a:buChar char="•"/>
              <a:defRPr/>
            </a:pPr>
            <a:r>
              <a:rPr lang="en-US" sz="1400" dirty="0">
                <a:solidFill>
                  <a:srgbClr val="000000"/>
                </a:solidFill>
                <a:latin typeface="Arial" panose="020B0604020202020204" pitchFamily="34" charset="0"/>
                <a:cs typeface="Arial" panose="020B0604020202020204" pitchFamily="34" charset="0"/>
              </a:rPr>
              <a:t>Color: Green</a:t>
            </a:r>
          </a:p>
          <a:p>
            <a:pPr marL="742950" lvl="1" indent="-285750">
              <a:spcAft>
                <a:spcPts val="500"/>
              </a:spcAft>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Forms: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Micropellets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soon Pellets</a:t>
            </a:r>
          </a:p>
          <a:p>
            <a:pPr marL="742950" lvl="1" indent="-285750">
              <a:spcAft>
                <a:spcPts val="500"/>
              </a:spcAft>
              <a:buFont typeface="Arial" panose="020B0604020202020204" pitchFamily="34" charset="0"/>
              <a:buChar char="•"/>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3715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D6947F-A871-4458-5044-14CC80CFB82F}"/>
              </a:ext>
            </a:extLst>
          </p:cNvPr>
          <p:cNvSpPr>
            <a:spLocks noGrp="1"/>
          </p:cNvSpPr>
          <p:nvPr>
            <p:ph type="title"/>
          </p:nvPr>
        </p:nvSpPr>
        <p:spPr>
          <a:xfrm>
            <a:off x="250825" y="842963"/>
            <a:ext cx="6985685" cy="546721"/>
          </a:xfrm>
        </p:spPr>
        <p:txBody>
          <a:bodyPr/>
          <a:lstStyle/>
          <a:p>
            <a:r>
              <a:rPr kumimoji="0" lang="en-US" sz="2800" b="1" i="0" u="none" strike="noStrike" kern="1200" cap="none" spc="0" normalizeH="0" baseline="0" noProof="0" dirty="0">
                <a:ln>
                  <a:noFill/>
                </a:ln>
                <a:effectLst/>
                <a:uLnTx/>
                <a:uFillTx/>
                <a:ea typeface="+mn-ea"/>
                <a:cs typeface="Arial" panose="020B0604020202020204" pitchFamily="34" charset="0"/>
              </a:rPr>
              <a:t>The Shell Specification </a:t>
            </a:r>
            <a:endParaRPr lang="en-GB" sz="2800" dirty="0">
              <a:cs typeface="Arial" panose="020B0604020202020204" pitchFamily="34" charset="0"/>
            </a:endParaRPr>
          </a:p>
        </p:txBody>
      </p:sp>
      <p:pic>
        <p:nvPicPr>
          <p:cNvPr id="13" name="Picture 12">
            <a:extLst>
              <a:ext uri="{FF2B5EF4-FFF2-40B4-BE49-F238E27FC236}">
                <a16:creationId xmlns:a16="http://schemas.microsoft.com/office/drawing/2014/main" id="{B6B7594B-F3EA-A67E-46A8-37AD017FA8A1}"/>
              </a:ext>
            </a:extLst>
          </p:cNvPr>
          <p:cNvPicPr>
            <a:picLocks noChangeAspect="1"/>
          </p:cNvPicPr>
          <p:nvPr/>
        </p:nvPicPr>
        <p:blipFill>
          <a:blip r:embed="rId2"/>
          <a:stretch>
            <a:fillRect/>
          </a:stretch>
        </p:blipFill>
        <p:spPr>
          <a:xfrm>
            <a:off x="1468800" y="1315599"/>
            <a:ext cx="5916169" cy="3272276"/>
          </a:xfrm>
          <a:prstGeom prst="rect">
            <a:avLst/>
          </a:prstGeom>
          <a:ln>
            <a:solidFill>
              <a:srgbClr val="FF0000"/>
            </a:solidFill>
          </a:ln>
        </p:spPr>
      </p:pic>
    </p:spTree>
    <p:extLst>
      <p:ext uri="{BB962C8B-B14F-4D97-AF65-F5344CB8AC3E}">
        <p14:creationId xmlns:p14="http://schemas.microsoft.com/office/powerpoint/2010/main" val="82118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ttore diritto 20">
            <a:extLst>
              <a:ext uri="{FF2B5EF4-FFF2-40B4-BE49-F238E27FC236}">
                <a16:creationId xmlns:a16="http://schemas.microsoft.com/office/drawing/2014/main" id="{7F9FD42A-74FC-17FD-33B8-F8C4F282FE59}"/>
              </a:ext>
            </a:extLst>
          </p:cNvPr>
          <p:cNvCxnSpPr>
            <a:cxnSpLocks/>
          </p:cNvCxnSpPr>
          <p:nvPr/>
        </p:nvCxnSpPr>
        <p:spPr>
          <a:xfrm>
            <a:off x="167250" y="1546979"/>
            <a:ext cx="872592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3727657D-D778-C49E-6FE7-6D006204C682}"/>
              </a:ext>
            </a:extLst>
          </p:cNvPr>
          <p:cNvPicPr>
            <a:picLocks noChangeAspect="1"/>
          </p:cNvPicPr>
          <p:nvPr/>
        </p:nvPicPr>
        <p:blipFill rotWithShape="1">
          <a:blip r:embed="rId2"/>
          <a:srcRect b="10069"/>
          <a:stretch/>
        </p:blipFill>
        <p:spPr>
          <a:xfrm>
            <a:off x="6376118" y="1620337"/>
            <a:ext cx="2077225" cy="1827574"/>
          </a:xfrm>
          <a:prstGeom prst="rect">
            <a:avLst/>
          </a:prstGeom>
        </p:spPr>
      </p:pic>
      <p:pic>
        <p:nvPicPr>
          <p:cNvPr id="28" name="Picture 27">
            <a:extLst>
              <a:ext uri="{FF2B5EF4-FFF2-40B4-BE49-F238E27FC236}">
                <a16:creationId xmlns:a16="http://schemas.microsoft.com/office/drawing/2014/main" id="{985C42EE-FCE3-E0A5-AAF4-4208D66F0EFD}"/>
              </a:ext>
            </a:extLst>
          </p:cNvPr>
          <p:cNvPicPr>
            <a:picLocks noChangeAspect="1"/>
          </p:cNvPicPr>
          <p:nvPr/>
        </p:nvPicPr>
        <p:blipFill rotWithShape="1">
          <a:blip r:embed="rId3"/>
          <a:srcRect t="2079" b="7708"/>
          <a:stretch/>
        </p:blipFill>
        <p:spPr>
          <a:xfrm>
            <a:off x="620401" y="1681814"/>
            <a:ext cx="1880753" cy="1766442"/>
          </a:xfrm>
          <a:prstGeom prst="rect">
            <a:avLst/>
          </a:prstGeom>
        </p:spPr>
      </p:pic>
      <p:pic>
        <p:nvPicPr>
          <p:cNvPr id="29" name="Picture 28">
            <a:extLst>
              <a:ext uri="{FF2B5EF4-FFF2-40B4-BE49-F238E27FC236}">
                <a16:creationId xmlns:a16="http://schemas.microsoft.com/office/drawing/2014/main" id="{8663040F-505E-2AED-7456-32EB6A4D6501}"/>
              </a:ext>
            </a:extLst>
          </p:cNvPr>
          <p:cNvPicPr>
            <a:picLocks noChangeAspect="1"/>
          </p:cNvPicPr>
          <p:nvPr/>
        </p:nvPicPr>
        <p:blipFill rotWithShape="1">
          <a:blip r:embed="rId4"/>
          <a:srcRect b="9734"/>
          <a:stretch/>
        </p:blipFill>
        <p:spPr>
          <a:xfrm>
            <a:off x="3539973" y="1600200"/>
            <a:ext cx="1948754" cy="1831368"/>
          </a:xfrm>
          <a:prstGeom prst="rect">
            <a:avLst/>
          </a:prstGeom>
        </p:spPr>
      </p:pic>
      <p:sp>
        <p:nvSpPr>
          <p:cNvPr id="31" name="TextBox 1">
            <a:extLst>
              <a:ext uri="{FF2B5EF4-FFF2-40B4-BE49-F238E27FC236}">
                <a16:creationId xmlns:a16="http://schemas.microsoft.com/office/drawing/2014/main" id="{6ACAAFEB-FE72-F3DF-C731-A1BFFE2CBD3F}"/>
              </a:ext>
            </a:extLst>
          </p:cNvPr>
          <p:cNvSpPr txBox="1"/>
          <p:nvPr/>
        </p:nvSpPr>
        <p:spPr>
          <a:xfrm>
            <a:off x="550432" y="3444477"/>
            <a:ext cx="802397"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CT™100</a:t>
            </a:r>
            <a:endPar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2" name="TextBox 26">
            <a:extLst>
              <a:ext uri="{FF2B5EF4-FFF2-40B4-BE49-F238E27FC236}">
                <a16:creationId xmlns:a16="http://schemas.microsoft.com/office/drawing/2014/main" id="{FAD29907-5E29-9B7F-F198-3D09CAA0B97F}"/>
              </a:ext>
            </a:extLst>
          </p:cNvPr>
          <p:cNvSpPr txBox="1"/>
          <p:nvPr/>
        </p:nvSpPr>
        <p:spPr>
          <a:xfrm>
            <a:off x="1275845" y="3452034"/>
            <a:ext cx="802397"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CT™200</a:t>
            </a:r>
            <a:endPar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3" name="TextBox 27">
            <a:extLst>
              <a:ext uri="{FF2B5EF4-FFF2-40B4-BE49-F238E27FC236}">
                <a16:creationId xmlns:a16="http://schemas.microsoft.com/office/drawing/2014/main" id="{5D559401-B89A-E9EB-7197-903887E5DDD0}"/>
              </a:ext>
            </a:extLst>
          </p:cNvPr>
          <p:cNvSpPr txBox="1"/>
          <p:nvPr/>
        </p:nvSpPr>
        <p:spPr>
          <a:xfrm>
            <a:off x="2006587" y="3504486"/>
            <a:ext cx="802397" cy="233654"/>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PCTFE</a:t>
            </a:r>
            <a:endParaRPr kumimoji="1" lang="ja-JP" altLang="en-US" sz="11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4" name="TextBox 28">
            <a:extLst>
              <a:ext uri="{FF2B5EF4-FFF2-40B4-BE49-F238E27FC236}">
                <a16:creationId xmlns:a16="http://schemas.microsoft.com/office/drawing/2014/main" id="{D192C721-B19A-1450-F1B3-E05EC9A8496E}"/>
              </a:ext>
            </a:extLst>
          </p:cNvPr>
          <p:cNvSpPr txBox="1"/>
          <p:nvPr/>
        </p:nvSpPr>
        <p:spPr>
          <a:xfrm>
            <a:off x="3611980" y="3437039"/>
            <a:ext cx="865354"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CT™100</a:t>
            </a:r>
            <a:endPar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6" name="TextBox 30">
            <a:extLst>
              <a:ext uri="{FF2B5EF4-FFF2-40B4-BE49-F238E27FC236}">
                <a16:creationId xmlns:a16="http://schemas.microsoft.com/office/drawing/2014/main" id="{5A00C134-F72C-CB0F-8868-E3798D6CEDC4}"/>
              </a:ext>
            </a:extLst>
          </p:cNvPr>
          <p:cNvSpPr txBox="1"/>
          <p:nvPr/>
        </p:nvSpPr>
        <p:spPr>
          <a:xfrm>
            <a:off x="4986726" y="3487465"/>
            <a:ext cx="802397" cy="233654"/>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PCTFE</a:t>
            </a:r>
            <a:endParaRPr kumimoji="1" lang="ja-JP" altLang="en-US" sz="11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7" name="TextBox 31">
            <a:extLst>
              <a:ext uri="{FF2B5EF4-FFF2-40B4-BE49-F238E27FC236}">
                <a16:creationId xmlns:a16="http://schemas.microsoft.com/office/drawing/2014/main" id="{BD93AB55-7AF2-3ADB-7049-D18EFA069D1B}"/>
              </a:ext>
            </a:extLst>
          </p:cNvPr>
          <p:cNvSpPr txBox="1"/>
          <p:nvPr/>
        </p:nvSpPr>
        <p:spPr>
          <a:xfrm>
            <a:off x="6560999" y="3443313"/>
            <a:ext cx="802397"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CT™100</a:t>
            </a:r>
            <a:endPar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8" name="TextBox 32">
            <a:extLst>
              <a:ext uri="{FF2B5EF4-FFF2-40B4-BE49-F238E27FC236}">
                <a16:creationId xmlns:a16="http://schemas.microsoft.com/office/drawing/2014/main" id="{2B8F1CE0-428D-2B64-07AF-E298976790C1}"/>
              </a:ext>
            </a:extLst>
          </p:cNvPr>
          <p:cNvSpPr txBox="1"/>
          <p:nvPr/>
        </p:nvSpPr>
        <p:spPr>
          <a:xfrm>
            <a:off x="7334313" y="3447911"/>
            <a:ext cx="802397"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CT™200</a:t>
            </a:r>
            <a:endPar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39" name="TextBox 33">
            <a:extLst>
              <a:ext uri="{FF2B5EF4-FFF2-40B4-BE49-F238E27FC236}">
                <a16:creationId xmlns:a16="http://schemas.microsoft.com/office/drawing/2014/main" id="{8416F92F-6CBE-9E71-52C8-2D109971B501}"/>
              </a:ext>
            </a:extLst>
          </p:cNvPr>
          <p:cNvSpPr txBox="1"/>
          <p:nvPr/>
        </p:nvSpPr>
        <p:spPr>
          <a:xfrm>
            <a:off x="8052145" y="3484631"/>
            <a:ext cx="802397" cy="233654"/>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PCTFE</a:t>
            </a:r>
            <a:endParaRPr kumimoji="1" lang="ja-JP" altLang="en-US" sz="11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40" name="Title 7">
            <a:extLst>
              <a:ext uri="{FF2B5EF4-FFF2-40B4-BE49-F238E27FC236}">
                <a16:creationId xmlns:a16="http://schemas.microsoft.com/office/drawing/2014/main" id="{F4E247DF-DE07-CD20-9926-03339274DACF}"/>
              </a:ext>
            </a:extLst>
          </p:cNvPr>
          <p:cNvSpPr>
            <a:spLocks noGrp="1"/>
          </p:cNvSpPr>
          <p:nvPr>
            <p:ph type="title"/>
          </p:nvPr>
        </p:nvSpPr>
        <p:spPr>
          <a:xfrm>
            <a:off x="217788" y="873896"/>
            <a:ext cx="6095061" cy="546721"/>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ea typeface="+mn-ea"/>
                <a:cs typeface="Arial" panose="020B0604020202020204" pitchFamily="34" charset="0"/>
              </a:rPr>
              <a:t>Tensile </a:t>
            </a:r>
            <a:r>
              <a:rPr kumimoji="0" lang="en-US" sz="2800" b="1" i="0" u="none" strike="noStrike" kern="1200" cap="none" spc="0" normalizeH="0" baseline="0" noProof="0" dirty="0" err="1">
                <a:ln>
                  <a:noFill/>
                </a:ln>
                <a:effectLst/>
                <a:uLnTx/>
                <a:uFillTx/>
                <a:ea typeface="+mn-ea"/>
                <a:cs typeface="Arial" panose="020B0604020202020204" pitchFamily="34" charset="0"/>
              </a:rPr>
              <a:t>Behaviour</a:t>
            </a:r>
            <a:r>
              <a:rPr kumimoji="0" lang="en-US" sz="2800" b="1" i="0" u="none" strike="noStrike" kern="1200" cap="none" spc="0" normalizeH="0" baseline="0" noProof="0" dirty="0">
                <a:ln>
                  <a:noFill/>
                </a:ln>
                <a:effectLst/>
                <a:uLnTx/>
                <a:uFillTx/>
                <a:ea typeface="+mn-ea"/>
                <a:cs typeface="Arial" panose="020B0604020202020204" pitchFamily="34" charset="0"/>
              </a:rPr>
              <a:t> at -196°C</a:t>
            </a:r>
          </a:p>
        </p:txBody>
      </p:sp>
      <p:sp>
        <p:nvSpPr>
          <p:cNvPr id="44" name="Text Placeholder 3">
            <a:extLst>
              <a:ext uri="{FF2B5EF4-FFF2-40B4-BE49-F238E27FC236}">
                <a16:creationId xmlns:a16="http://schemas.microsoft.com/office/drawing/2014/main" id="{24799DA8-F643-E4DB-CC10-04466F4719F7}"/>
              </a:ext>
            </a:extLst>
          </p:cNvPr>
          <p:cNvSpPr txBox="1">
            <a:spLocks/>
          </p:cNvSpPr>
          <p:nvPr/>
        </p:nvSpPr>
        <p:spPr>
          <a:xfrm>
            <a:off x="192063" y="3869786"/>
            <a:ext cx="8883924" cy="78533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Tensile moduli are similar at -196</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ymbol" panose="05050102010706020507" pitchFamily="18" charset="2"/>
              </a:rPr>
              <a:t></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VICTREX CT™ family have higher strength and elongation compared to PCTFE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Conclusion: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VICTREX</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CT™100 and VICTREX CT™200 exhibit stronger and more ductile performance at -196</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ymbol" panose="05050102010706020507" pitchFamily="18" charset="2"/>
              </a:rPr>
              <a:t>C</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TextBox 29">
            <a:extLst>
              <a:ext uri="{FF2B5EF4-FFF2-40B4-BE49-F238E27FC236}">
                <a16:creationId xmlns:a16="http://schemas.microsoft.com/office/drawing/2014/main" id="{4346E091-710E-5EF2-33A0-8156A3C3022C}"/>
              </a:ext>
            </a:extLst>
          </p:cNvPr>
          <p:cNvSpPr txBox="1"/>
          <p:nvPr/>
        </p:nvSpPr>
        <p:spPr>
          <a:xfrm>
            <a:off x="4340145" y="3437039"/>
            <a:ext cx="802397" cy="381515"/>
          </a:xfrm>
          <a:prstGeom prst="rect">
            <a:avLst/>
          </a:prstGeom>
          <a:solidFill>
            <a:schemeClr val="bg1"/>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VICTREX</a:t>
            </a:r>
          </a:p>
          <a:p>
            <a:pPr marL="0" marR="0" lvl="0" indent="0" algn="ctr" defTabSz="914400" rtl="0" eaLnBrk="1" fontAlgn="auto" latinLnBrk="0" hangingPunct="1">
              <a:lnSpc>
                <a:spcPts val="11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CT™200</a:t>
            </a:r>
            <a:endPar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75067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E54A-BF0C-DC11-0B87-CA7D602B65DB}"/>
            </a:ext>
          </a:extLst>
        </p:cNvPr>
        <p:cNvGrpSpPr/>
        <p:nvPr/>
      </p:nvGrpSpPr>
      <p:grpSpPr>
        <a:xfrm>
          <a:off x="0" y="0"/>
          <a:ext cx="0" cy="0"/>
          <a:chOff x="0" y="0"/>
          <a:chExt cx="0" cy="0"/>
        </a:xfrm>
      </p:grpSpPr>
      <p:cxnSp>
        <p:nvCxnSpPr>
          <p:cNvPr id="26" name="Connettore diritto 20">
            <a:extLst>
              <a:ext uri="{FF2B5EF4-FFF2-40B4-BE49-F238E27FC236}">
                <a16:creationId xmlns:a16="http://schemas.microsoft.com/office/drawing/2014/main" id="{DE15863C-8968-9F39-1F9E-B26F3002EE82}"/>
              </a:ext>
            </a:extLst>
          </p:cNvPr>
          <p:cNvCxnSpPr>
            <a:cxnSpLocks/>
          </p:cNvCxnSpPr>
          <p:nvPr/>
        </p:nvCxnSpPr>
        <p:spPr>
          <a:xfrm>
            <a:off x="221592" y="1251779"/>
            <a:ext cx="8725925" cy="0"/>
          </a:xfrm>
          <a:prstGeom prst="line">
            <a:avLst/>
          </a:prstGeom>
          <a:ln w="38100">
            <a:solidFill>
              <a:srgbClr val="1B70B7"/>
            </a:solidFill>
          </a:ln>
        </p:spPr>
        <p:style>
          <a:lnRef idx="1">
            <a:schemeClr val="accent1"/>
          </a:lnRef>
          <a:fillRef idx="0">
            <a:schemeClr val="accent1"/>
          </a:fillRef>
          <a:effectRef idx="0">
            <a:schemeClr val="accent1"/>
          </a:effectRef>
          <a:fontRef idx="minor">
            <a:schemeClr val="tx1"/>
          </a:fontRef>
        </p:style>
      </p:cxnSp>
      <p:sp>
        <p:nvSpPr>
          <p:cNvPr id="40" name="Title 7">
            <a:extLst>
              <a:ext uri="{FF2B5EF4-FFF2-40B4-BE49-F238E27FC236}">
                <a16:creationId xmlns:a16="http://schemas.microsoft.com/office/drawing/2014/main" id="{6D5FF15B-7AE9-E114-5167-7580F08D7003}"/>
              </a:ext>
            </a:extLst>
          </p:cNvPr>
          <p:cNvSpPr>
            <a:spLocks noGrp="1"/>
          </p:cNvSpPr>
          <p:nvPr>
            <p:ph type="title"/>
          </p:nvPr>
        </p:nvSpPr>
        <p:spPr>
          <a:xfrm>
            <a:off x="250825" y="794489"/>
            <a:ext cx="7269306" cy="546721"/>
          </a:xfrm>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ea typeface="+mn-ea"/>
                <a:cs typeface="Arial" panose="020B0604020202020204" pitchFamily="34" charset="0"/>
              </a:rPr>
              <a:t>Compressive Modulus at -196°C</a:t>
            </a:r>
          </a:p>
        </p:txBody>
      </p:sp>
      <p:pic>
        <p:nvPicPr>
          <p:cNvPr id="2" name="Picture 1">
            <a:extLst>
              <a:ext uri="{FF2B5EF4-FFF2-40B4-BE49-F238E27FC236}">
                <a16:creationId xmlns:a16="http://schemas.microsoft.com/office/drawing/2014/main" id="{1674039E-A99B-7663-6226-27A6EA695F8C}"/>
              </a:ext>
            </a:extLst>
          </p:cNvPr>
          <p:cNvPicPr>
            <a:picLocks noChangeAspect="1"/>
          </p:cNvPicPr>
          <p:nvPr/>
        </p:nvPicPr>
        <p:blipFill>
          <a:blip r:embed="rId2"/>
          <a:stretch>
            <a:fillRect/>
          </a:stretch>
        </p:blipFill>
        <p:spPr>
          <a:xfrm>
            <a:off x="4500000" y="1499550"/>
            <a:ext cx="4447517" cy="3080635"/>
          </a:xfrm>
          <a:prstGeom prst="rect">
            <a:avLst/>
          </a:prstGeom>
        </p:spPr>
      </p:pic>
      <p:sp>
        <p:nvSpPr>
          <p:cNvPr id="4" name="TextBox 3">
            <a:extLst>
              <a:ext uri="{FF2B5EF4-FFF2-40B4-BE49-F238E27FC236}">
                <a16:creationId xmlns:a16="http://schemas.microsoft.com/office/drawing/2014/main" id="{C14DC38B-F416-AA4F-E030-A822E7607B86}"/>
              </a:ext>
            </a:extLst>
          </p:cNvPr>
          <p:cNvSpPr txBox="1"/>
          <p:nvPr/>
        </p:nvSpPr>
        <p:spPr>
          <a:xfrm>
            <a:off x="221592" y="1709070"/>
            <a:ext cx="3864383" cy="2803844"/>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Modulus indicates how much a material will deform under an applied load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Compressive modulus indicates the typical sealing performance of a thermoplastic material where a lower modulus allows a greater deformation and therefore sealing capacity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VICTREX CT™100 and CT™200 have similar Compressive Moduli to PCTFE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Sealing</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performance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however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balance of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properties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such</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as</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strength</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tribology</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in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addition</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modulus</a:t>
            </a:r>
            <a:endParaRPr kumimoji="0" lang="it-IT" sz="1400" b="0" i="0" u="none" strike="sng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6CE2D77-B741-76AA-0DAC-82886D7B3B3E}"/>
              </a:ext>
            </a:extLst>
          </p:cNvPr>
          <p:cNvSpPr txBox="1"/>
          <p:nvPr/>
        </p:nvSpPr>
        <p:spPr>
          <a:xfrm>
            <a:off x="6187965" y="4259437"/>
            <a:ext cx="1117614" cy="269304"/>
          </a:xfrm>
          <a:prstGeom prst="rect">
            <a:avLst/>
          </a:prstGeom>
          <a:solidFill>
            <a:schemeClr val="bg1"/>
          </a:solidFill>
        </p:spPr>
        <p:txBody>
          <a:bodyPr wrap="square" rtlCol="0">
            <a:spAutoFit/>
          </a:bodyPr>
          <a:lstStyle/>
          <a:p>
            <a:r>
              <a:rPr lang="en-GB" sz="1150" err="1"/>
              <a:t>Victrex</a:t>
            </a:r>
            <a:r>
              <a:rPr lang="en-GB" sz="1150"/>
              <a:t> CT™200</a:t>
            </a:r>
          </a:p>
        </p:txBody>
      </p:sp>
      <p:sp>
        <p:nvSpPr>
          <p:cNvPr id="7" name="TextBox 6">
            <a:extLst>
              <a:ext uri="{FF2B5EF4-FFF2-40B4-BE49-F238E27FC236}">
                <a16:creationId xmlns:a16="http://schemas.microsoft.com/office/drawing/2014/main" id="{DF99D972-C08C-B22C-692F-F4BBC853A3AE}"/>
              </a:ext>
            </a:extLst>
          </p:cNvPr>
          <p:cNvSpPr txBox="1"/>
          <p:nvPr/>
        </p:nvSpPr>
        <p:spPr>
          <a:xfrm>
            <a:off x="4799431" y="4259437"/>
            <a:ext cx="1117614" cy="269304"/>
          </a:xfrm>
          <a:prstGeom prst="rect">
            <a:avLst/>
          </a:prstGeom>
          <a:solidFill>
            <a:schemeClr val="bg1"/>
          </a:solidFill>
        </p:spPr>
        <p:txBody>
          <a:bodyPr wrap="square" rtlCol="0">
            <a:spAutoFit/>
          </a:bodyPr>
          <a:lstStyle/>
          <a:p>
            <a:r>
              <a:rPr lang="en-GB" sz="1150" err="1"/>
              <a:t>Victrex</a:t>
            </a:r>
            <a:r>
              <a:rPr lang="en-GB" sz="1150"/>
              <a:t> CT™100</a:t>
            </a:r>
          </a:p>
        </p:txBody>
      </p:sp>
    </p:spTree>
    <p:extLst>
      <p:ext uri="{BB962C8B-B14F-4D97-AF65-F5344CB8AC3E}">
        <p14:creationId xmlns:p14="http://schemas.microsoft.com/office/powerpoint/2010/main" val="1196262136"/>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C490E4E30A8A4DB4AF61453E294964" ma:contentTypeVersion="16" ma:contentTypeDescription="Create a new document." ma:contentTypeScope="" ma:versionID="5a5bff7ff796d8595202139fd8bb9ff4">
  <xsd:schema xmlns:xsd="http://www.w3.org/2001/XMLSchema" xmlns:xs="http://www.w3.org/2001/XMLSchema" xmlns:p="http://schemas.microsoft.com/office/2006/metadata/properties" xmlns:ns2="cc69912e-c9e4-48bf-a5c2-06bf9cd2a99e" xmlns:ns3="a073fd52-6093-480f-868f-e546f7571fdf" targetNamespace="http://schemas.microsoft.com/office/2006/metadata/properties" ma:root="true" ma:fieldsID="af725055ecc1b580b05037a96f374931" ns2:_="" ns3:_="">
    <xsd:import namespace="cc69912e-c9e4-48bf-a5c2-06bf9cd2a99e"/>
    <xsd:import namespace="a073fd52-6093-480f-868f-e546f7571f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9912e-c9e4-48bf-a5c2-06bf9cd2a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01eebf-2773-44ba-97b1-f181275d27b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73fd52-6093-480f-868f-e546f7571fdf"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d0200db-ff2a-439d-a376-f5105ca6946e}" ma:internalName="TaxCatchAll" ma:showField="CatchAllData" ma:web="a073fd52-6093-480f-868f-e546f7571fd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73fd52-6093-480f-868f-e546f7571fdf" xsi:nil="true"/>
    <lcf76f155ced4ddcb4097134ff3c332f xmlns="cc69912e-c9e4-48bf-a5c2-06bf9cd2a99e">
      <Terms xmlns="http://schemas.microsoft.com/office/infopath/2007/PartnerControls"/>
    </lcf76f155ced4ddcb4097134ff3c332f>
    <SharedWithUsers xmlns="a073fd52-6093-480f-868f-e546f7571fdf">
      <UserInfo>
        <DisplayName>Michael Henley</DisplayName>
        <AccountId>111</AccountId>
        <AccountType/>
      </UserInfo>
      <UserInfo>
        <DisplayName>Ian Beresford</DisplayName>
        <AccountId>81</AccountId>
        <AccountType/>
      </UserInfo>
      <UserInfo>
        <DisplayName>Rachel Yoon</DisplayName>
        <AccountId>42</AccountId>
        <AccountType/>
      </UserInfo>
    </SharedWithUsers>
  </documentManagement>
</p:properties>
</file>

<file path=customXml/itemProps1.xml><?xml version="1.0" encoding="utf-8"?>
<ds:datastoreItem xmlns:ds="http://schemas.openxmlformats.org/officeDocument/2006/customXml" ds:itemID="{15009821-B4A6-415C-96EB-7A3B0F348659}">
  <ds:schemaRefs>
    <ds:schemaRef ds:uri="http://schemas.microsoft.com/sharepoint/v3/contenttype/forms"/>
  </ds:schemaRefs>
</ds:datastoreItem>
</file>

<file path=customXml/itemProps2.xml><?xml version="1.0" encoding="utf-8"?>
<ds:datastoreItem xmlns:ds="http://schemas.openxmlformats.org/officeDocument/2006/customXml" ds:itemID="{55DE1D26-2D3C-4607-BB1E-EF2E360D52CC}">
  <ds:schemaRefs>
    <ds:schemaRef ds:uri="a073fd52-6093-480f-868f-e546f7571fdf"/>
    <ds:schemaRef ds:uri="cc69912e-c9e4-48bf-a5c2-06bf9cd2a9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92F01D-1D90-4E64-B147-0EE4072D6B16}">
  <ds:schemaRefs>
    <ds:schemaRef ds:uri="a073fd52-6093-480f-868f-e546f7571fdf"/>
    <ds:schemaRef ds:uri="cc69912e-c9e4-48bf-a5c2-06bf9cd2a9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102</TotalTime>
  <Words>1298</Words>
  <Application>Microsoft Office PowerPoint</Application>
  <PresentationFormat>Presentazione su schermo (16:9)</PresentationFormat>
  <Paragraphs>154</Paragraphs>
  <Slides>19</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19</vt:i4>
      </vt:variant>
    </vt:vector>
  </HeadingPairs>
  <TitlesOfParts>
    <vt:vector size="27" baseType="lpstr">
      <vt:lpstr>MS PGothic</vt:lpstr>
      <vt:lpstr>Arial</vt:lpstr>
      <vt:lpstr>Calibri</vt:lpstr>
      <vt:lpstr>Courier New</vt:lpstr>
      <vt:lpstr>DM Sans</vt:lpstr>
      <vt:lpstr>Helvetica Neue</vt:lpstr>
      <vt:lpstr>Segoe UI</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VICTREX CRYO PEEK introduction</vt:lpstr>
      <vt:lpstr>The Shell Specification </vt:lpstr>
      <vt:lpstr>Tensile Behaviour at -196°C</vt:lpstr>
      <vt:lpstr>Compressive Modulus at -196°C</vt:lpstr>
      <vt:lpstr>Presentazione standard di PowerPoint</vt:lpstr>
      <vt:lpstr>Improved Coefficient of Friction</vt:lpstr>
      <vt:lpstr>Presentazione standard di PowerPoint</vt:lpstr>
      <vt:lpstr>Presentazione standard di PowerPoint</vt:lpstr>
      <vt:lpstr>Presentazione standard di PowerPoint</vt:lpstr>
      <vt:lpstr>Valve testing</vt:lpstr>
      <vt:lpstr>Presentazione standard di PowerPoint</vt:lpstr>
      <vt:lpstr>Key Takeaways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3</cp:revision>
  <dcterms:created xsi:type="dcterms:W3CDTF">2023-01-25T08:25:49Z</dcterms:created>
  <dcterms:modified xsi:type="dcterms:W3CDTF">2024-05-06T12:24:22Z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134f19f-24fe-4fb9-80c7-74e93f02cb77_Enabled">
    <vt:lpwstr>true</vt:lpwstr>
  </property>
  <property fmtid="{D5CDD505-2E9C-101B-9397-08002B2CF9AE}" pid="3" name="MSIP_Label_c134f19f-24fe-4fb9-80c7-74e93f02cb77_SetDate">
    <vt:lpwstr>2024-04-18T10:21:11Z</vt:lpwstr>
  </property>
  <property fmtid="{D5CDD505-2E9C-101B-9397-08002B2CF9AE}" pid="4" name="MSIP_Label_c134f19f-24fe-4fb9-80c7-74e93f02cb77_Method">
    <vt:lpwstr>Standard</vt:lpwstr>
  </property>
  <property fmtid="{D5CDD505-2E9C-101B-9397-08002B2CF9AE}" pid="5" name="MSIP_Label_c134f19f-24fe-4fb9-80c7-74e93f02cb77_Name">
    <vt:lpwstr>c134f19f-24fe-4fb9-80c7-74e93f02cb77</vt:lpwstr>
  </property>
  <property fmtid="{D5CDD505-2E9C-101B-9397-08002B2CF9AE}" pid="6" name="MSIP_Label_c134f19f-24fe-4fb9-80c7-74e93f02cb77_SiteId">
    <vt:lpwstr>8b5cc50f-a149-44bd-9ddc-9d27ea6d720e</vt:lpwstr>
  </property>
  <property fmtid="{D5CDD505-2E9C-101B-9397-08002B2CF9AE}" pid="7" name="MSIP_Label_c134f19f-24fe-4fb9-80c7-74e93f02cb77_ActionId">
    <vt:lpwstr>b4112c71-4b29-4879-90e9-67844a561839</vt:lpwstr>
  </property>
  <property fmtid="{D5CDD505-2E9C-101B-9397-08002B2CF9AE}" pid="8" name="MSIP_Label_c134f19f-24fe-4fb9-80c7-74e93f02cb77_ContentBits">
    <vt:lpwstr>3</vt:lpwstr>
  </property>
  <property fmtid="{D5CDD505-2E9C-101B-9397-08002B2CF9AE}" pid="9" name="ClassificationContentMarkingFooterLocations">
    <vt:lpwstr>Tema di Office:14</vt:lpwstr>
  </property>
  <property fmtid="{D5CDD505-2E9C-101B-9397-08002B2CF9AE}" pid="10" name="ClassificationContentMarkingFooterText">
    <vt:lpwstr>VICTREX CONFIDENTIAL</vt:lpwstr>
  </property>
  <property fmtid="{D5CDD505-2E9C-101B-9397-08002B2CF9AE}" pid="11" name="ClassificationContentMarkingHeaderLocations">
    <vt:lpwstr>Tema di Office:11</vt:lpwstr>
  </property>
  <property fmtid="{D5CDD505-2E9C-101B-9397-08002B2CF9AE}" pid="12" name="ClassificationContentMarkingHeaderText">
    <vt:lpwstr>VICTREX CONFIDENTIAL</vt:lpwstr>
  </property>
  <property fmtid="{D5CDD505-2E9C-101B-9397-08002B2CF9AE}" pid="13" name="ContentTypeId">
    <vt:lpwstr>0x01010098C490E4E30A8A4DB4AF61453E294964</vt:lpwstr>
  </property>
  <property fmtid="{D5CDD505-2E9C-101B-9397-08002B2CF9AE}" pid="14" name="MediaServiceImageTags">
    <vt:lpwstr/>
  </property>
</Properties>
</file>