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18"/>
  </p:notesMasterIdLst>
  <p:handoutMasterIdLst>
    <p:handoutMasterId r:id="rId19"/>
  </p:handoutMasterIdLst>
  <p:sldIdLst>
    <p:sldId id="327" r:id="rId2"/>
    <p:sldId id="324" r:id="rId3"/>
    <p:sldId id="311" r:id="rId4"/>
    <p:sldId id="328" r:id="rId5"/>
    <p:sldId id="329" r:id="rId6"/>
    <p:sldId id="330" r:id="rId7"/>
    <p:sldId id="331" r:id="rId8"/>
    <p:sldId id="332" r:id="rId9"/>
    <p:sldId id="333" r:id="rId10"/>
    <p:sldId id="334" r:id="rId11"/>
    <p:sldId id="335" r:id="rId12"/>
    <p:sldId id="336" r:id="rId13"/>
    <p:sldId id="314" r:id="rId14"/>
    <p:sldId id="337" r:id="rId15"/>
    <p:sldId id="315" r:id="rId16"/>
    <p:sldId id="322"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7BDC"/>
    <a:srgbClr val="1D71B8"/>
    <a:srgbClr val="5ABAF3"/>
    <a:srgbClr val="316EA9"/>
    <a:srgbClr val="296AA6"/>
    <a:srgbClr val="0C1330"/>
    <a:srgbClr val="328EE1"/>
    <a:srgbClr val="328BD9"/>
    <a:srgbClr val="276AA5"/>
    <a:srgbClr val="53A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9E00F-0A75-4614-ACBF-BFC5B4DAC2BA}" v="23" dt="2024-05-08T13:21:38.97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2"/>
    <p:restoredTop sz="93137"/>
  </p:normalViewPr>
  <p:slideViewPr>
    <p:cSldViewPr snapToGrid="0">
      <p:cViewPr>
        <p:scale>
          <a:sx n="75" d="100"/>
          <a:sy n="75" d="100"/>
        </p:scale>
        <p:origin x="1710" y="1014"/>
      </p:cViewPr>
      <p:guideLst/>
    </p:cSldViewPr>
  </p:slideViewPr>
  <p:notesTextViewPr>
    <p:cViewPr>
      <p:scale>
        <a:sx n="85" d="100"/>
        <a:sy n="85" d="100"/>
      </p:scale>
      <p:origin x="0" y="0"/>
    </p:cViewPr>
  </p:notesTextViewPr>
  <p:notesViewPr>
    <p:cSldViewPr snapToGrid="0" showGuides="1">
      <p:cViewPr varScale="1">
        <p:scale>
          <a:sx n="140" d="100"/>
          <a:sy n="140"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EF89E00F-0A75-4614-ACBF-BFC5B4DAC2BA}"/>
    <pc:docChg chg="undo custSel addSld delSld modSld">
      <pc:chgData name="Veniero Facchetti" userId="f2c6c99af91c4974" providerId="LiveId" clId="{EF89E00F-0A75-4614-ACBF-BFC5B4DAC2BA}" dt="2024-05-08T13:21:49.303" v="407" actId="171"/>
      <pc:docMkLst>
        <pc:docMk/>
      </pc:docMkLst>
      <pc:sldChg chg="del">
        <pc:chgData name="Veniero Facchetti" userId="f2c6c99af91c4974" providerId="LiveId" clId="{EF89E00F-0A75-4614-ACBF-BFC5B4DAC2BA}" dt="2024-05-08T13:13:37.345" v="178" actId="47"/>
        <pc:sldMkLst>
          <pc:docMk/>
          <pc:sldMk cId="1697473122" sldId="310"/>
        </pc:sldMkLst>
      </pc:sldChg>
      <pc:sldChg chg="addSp modSp mod">
        <pc:chgData name="Veniero Facchetti" userId="f2c6c99af91c4974" providerId="LiveId" clId="{EF89E00F-0A75-4614-ACBF-BFC5B4DAC2BA}" dt="2024-05-08T13:00:10.483" v="30" actId="403"/>
        <pc:sldMkLst>
          <pc:docMk/>
          <pc:sldMk cId="2962966828" sldId="311"/>
        </pc:sldMkLst>
        <pc:spChg chg="mod">
          <ac:chgData name="Veniero Facchetti" userId="f2c6c99af91c4974" providerId="LiveId" clId="{EF89E00F-0A75-4614-ACBF-BFC5B4DAC2BA}" dt="2024-05-08T12:59:35.252" v="25" actId="2710"/>
          <ac:spMkLst>
            <pc:docMk/>
            <pc:sldMk cId="2962966828" sldId="311"/>
            <ac:spMk id="2" creationId="{B4A09DF2-88ED-C382-F37D-22EE2E867C53}"/>
          </ac:spMkLst>
        </pc:spChg>
        <pc:spChg chg="mod">
          <ac:chgData name="Veniero Facchetti" userId="f2c6c99af91c4974" providerId="LiveId" clId="{EF89E00F-0A75-4614-ACBF-BFC5B4DAC2BA}" dt="2024-05-08T12:59:50.867" v="27"/>
          <ac:spMkLst>
            <pc:docMk/>
            <pc:sldMk cId="2962966828" sldId="311"/>
            <ac:spMk id="3" creationId="{E5615A9F-1EB3-14E0-94A3-9CC7B6A5579E}"/>
          </ac:spMkLst>
        </pc:spChg>
        <pc:spChg chg="mod">
          <ac:chgData name="Veniero Facchetti" userId="f2c6c99af91c4974" providerId="LiveId" clId="{EF89E00F-0A75-4614-ACBF-BFC5B4DAC2BA}" dt="2024-05-08T13:00:10.483" v="30" actId="403"/>
          <ac:spMkLst>
            <pc:docMk/>
            <pc:sldMk cId="2962966828" sldId="311"/>
            <ac:spMk id="4" creationId="{B1D97684-EBE4-DD0F-79EB-0C2FC7CCB40D}"/>
          </ac:spMkLst>
        </pc:spChg>
        <pc:spChg chg="add mod">
          <ac:chgData name="Veniero Facchetti" userId="f2c6c99af91c4974" providerId="LiveId" clId="{EF89E00F-0A75-4614-ACBF-BFC5B4DAC2BA}" dt="2024-05-08T12:59:44.519" v="26"/>
          <ac:spMkLst>
            <pc:docMk/>
            <pc:sldMk cId="2962966828" sldId="311"/>
            <ac:spMk id="5" creationId="{3A930D9C-4F0D-042F-C72C-D435D5C98E1F}"/>
          </ac:spMkLst>
        </pc:spChg>
      </pc:sldChg>
      <pc:sldChg chg="del">
        <pc:chgData name="Veniero Facchetti" userId="f2c6c99af91c4974" providerId="LiveId" clId="{EF89E00F-0A75-4614-ACBF-BFC5B4DAC2BA}" dt="2024-05-08T13:13:39.482" v="179" actId="47"/>
        <pc:sldMkLst>
          <pc:docMk/>
          <pc:sldMk cId="2213715613" sldId="313"/>
        </pc:sldMkLst>
      </pc:sldChg>
      <pc:sldChg chg="addSp modSp mod">
        <pc:chgData name="Veniero Facchetti" userId="f2c6c99af91c4974" providerId="LiveId" clId="{EF89E00F-0A75-4614-ACBF-BFC5B4DAC2BA}" dt="2024-05-08T13:14:09.260" v="186" actId="14100"/>
        <pc:sldMkLst>
          <pc:docMk/>
          <pc:sldMk cId="2155969868" sldId="314"/>
        </pc:sldMkLst>
        <pc:spChg chg="mod">
          <ac:chgData name="Veniero Facchetti" userId="f2c6c99af91c4974" providerId="LiveId" clId="{EF89E00F-0A75-4614-ACBF-BFC5B4DAC2BA}" dt="2024-05-08T13:14:09.260" v="186" actId="14100"/>
          <ac:spMkLst>
            <pc:docMk/>
            <pc:sldMk cId="2155969868" sldId="314"/>
            <ac:spMk id="2" creationId="{978EE4A1-03A9-318C-5CAD-19E2972F27C2}"/>
          </ac:spMkLst>
        </pc:spChg>
        <pc:spChg chg="add mod">
          <ac:chgData name="Veniero Facchetti" userId="f2c6c99af91c4974" providerId="LiveId" clId="{EF89E00F-0A75-4614-ACBF-BFC5B4DAC2BA}" dt="2024-05-08T13:13:56.444" v="184" actId="403"/>
          <ac:spMkLst>
            <pc:docMk/>
            <pc:sldMk cId="2155969868" sldId="314"/>
            <ac:spMk id="4" creationId="{ABD2734F-044B-9D4D-F4E8-C8FE4F82D2B3}"/>
          </ac:spMkLst>
        </pc:spChg>
      </pc:sldChg>
      <pc:sldChg chg="addSp delSp modSp mod">
        <pc:chgData name="Veniero Facchetti" userId="f2c6c99af91c4974" providerId="LiveId" clId="{EF89E00F-0A75-4614-ACBF-BFC5B4DAC2BA}" dt="2024-05-08T13:21:49.303" v="407" actId="171"/>
        <pc:sldMkLst>
          <pc:docMk/>
          <pc:sldMk cId="750713549" sldId="315"/>
        </pc:sldMkLst>
        <pc:spChg chg="mod">
          <ac:chgData name="Veniero Facchetti" userId="f2c6c99af91c4974" providerId="LiveId" clId="{EF89E00F-0A75-4614-ACBF-BFC5B4DAC2BA}" dt="2024-05-08T13:15:13.289" v="196"/>
          <ac:spMkLst>
            <pc:docMk/>
            <pc:sldMk cId="750713549" sldId="315"/>
            <ac:spMk id="2" creationId="{978EE4A1-03A9-318C-5CAD-19E2972F27C2}"/>
          </ac:spMkLst>
        </pc:spChg>
        <pc:spChg chg="add del mod">
          <ac:chgData name="Veniero Facchetti" userId="f2c6c99af91c4974" providerId="LiveId" clId="{EF89E00F-0A75-4614-ACBF-BFC5B4DAC2BA}" dt="2024-05-08T13:16:52.251" v="227" actId="478"/>
          <ac:spMkLst>
            <pc:docMk/>
            <pc:sldMk cId="750713549" sldId="315"/>
            <ac:spMk id="4" creationId="{1AD783B4-9A9A-4C4B-F03E-95BF513994F1}"/>
          </ac:spMkLst>
        </pc:spChg>
        <pc:spChg chg="add del mod ord">
          <ac:chgData name="Veniero Facchetti" userId="f2c6c99af91c4974" providerId="LiveId" clId="{EF89E00F-0A75-4614-ACBF-BFC5B4DAC2BA}" dt="2024-05-08T13:16:51.644" v="226" actId="478"/>
          <ac:spMkLst>
            <pc:docMk/>
            <pc:sldMk cId="750713549" sldId="315"/>
            <ac:spMk id="8" creationId="{4303AA2B-6F4D-3E67-22D7-E73C69F89465}"/>
          </ac:spMkLst>
        </pc:spChg>
        <pc:spChg chg="add mod ord">
          <ac:chgData name="Veniero Facchetti" userId="f2c6c99af91c4974" providerId="LiveId" clId="{EF89E00F-0A75-4614-ACBF-BFC5B4DAC2BA}" dt="2024-05-08T13:21:15.628" v="403" actId="14861"/>
          <ac:spMkLst>
            <pc:docMk/>
            <pc:sldMk cId="750713549" sldId="315"/>
            <ac:spMk id="11" creationId="{9589C16A-8A1C-42E5-427C-98CAA6E2D967}"/>
          </ac:spMkLst>
        </pc:spChg>
        <pc:spChg chg="mod">
          <ac:chgData name="Veniero Facchetti" userId="f2c6c99af91c4974" providerId="LiveId" clId="{EF89E00F-0A75-4614-ACBF-BFC5B4DAC2BA}" dt="2024-05-08T13:15:39.718" v="216" actId="20577"/>
          <ac:spMkLst>
            <pc:docMk/>
            <pc:sldMk cId="750713549" sldId="315"/>
            <ac:spMk id="17" creationId="{03B8C453-55D6-7D64-D4CB-276707110FCE}"/>
          </ac:spMkLst>
        </pc:spChg>
        <pc:spChg chg="mod">
          <ac:chgData name="Veniero Facchetti" userId="f2c6c99af91c4974" providerId="LiveId" clId="{EF89E00F-0A75-4614-ACBF-BFC5B4DAC2BA}" dt="2024-05-08T13:15:30.773" v="207" actId="20577"/>
          <ac:spMkLst>
            <pc:docMk/>
            <pc:sldMk cId="750713549" sldId="315"/>
            <ac:spMk id="18" creationId="{F6B80950-E0C5-DB07-5169-C9BAE1FED18F}"/>
          </ac:spMkLst>
        </pc:spChg>
        <pc:spChg chg="mod">
          <ac:chgData name="Veniero Facchetti" userId="f2c6c99af91c4974" providerId="LiveId" clId="{EF89E00F-0A75-4614-ACBF-BFC5B4DAC2BA}" dt="2024-05-08T13:15:24.352" v="204" actId="20577"/>
          <ac:spMkLst>
            <pc:docMk/>
            <pc:sldMk cId="750713549" sldId="315"/>
            <ac:spMk id="20" creationId="{9620B14E-5ACA-2970-CE07-9DED4FDDF93C}"/>
          </ac:spMkLst>
        </pc:spChg>
        <pc:spChg chg="mod">
          <ac:chgData name="Veniero Facchetti" userId="f2c6c99af91c4974" providerId="LiveId" clId="{EF89E00F-0A75-4614-ACBF-BFC5B4DAC2BA}" dt="2024-05-08T13:16:14.620" v="222" actId="404"/>
          <ac:spMkLst>
            <pc:docMk/>
            <pc:sldMk cId="750713549" sldId="315"/>
            <ac:spMk id="21" creationId="{4E2D28C3-83C0-E24E-3090-56B226F7F193}"/>
          </ac:spMkLst>
        </pc:spChg>
        <pc:spChg chg="mod">
          <ac:chgData name="Veniero Facchetti" userId="f2c6c99af91c4974" providerId="LiveId" clId="{EF89E00F-0A75-4614-ACBF-BFC5B4DAC2BA}" dt="2024-05-08T13:15:35.713" v="211" actId="20577"/>
          <ac:spMkLst>
            <pc:docMk/>
            <pc:sldMk cId="750713549" sldId="315"/>
            <ac:spMk id="22" creationId="{333A7ADE-2118-5116-DD96-8D143B6F003E}"/>
          </ac:spMkLst>
        </pc:spChg>
        <pc:spChg chg="add mod ord">
          <ac:chgData name="Veniero Facchetti" userId="f2c6c99af91c4974" providerId="LiveId" clId="{EF89E00F-0A75-4614-ACBF-BFC5B4DAC2BA}" dt="2024-05-08T13:20:43.038" v="323" actId="166"/>
          <ac:spMkLst>
            <pc:docMk/>
            <pc:sldMk cId="750713549" sldId="315"/>
            <ac:spMk id="28" creationId="{26CAE23F-023F-69C2-3FCD-CD37DE981BC2}"/>
          </ac:spMkLst>
        </pc:spChg>
        <pc:spChg chg="add mod ord">
          <ac:chgData name="Veniero Facchetti" userId="f2c6c99af91c4974" providerId="LiveId" clId="{EF89E00F-0A75-4614-ACBF-BFC5B4DAC2BA}" dt="2024-05-08T13:20:51.495" v="324" actId="167"/>
          <ac:spMkLst>
            <pc:docMk/>
            <pc:sldMk cId="750713549" sldId="315"/>
            <ac:spMk id="29" creationId="{80636CD8-587D-74EE-F081-D24CB6C5B3C2}"/>
          </ac:spMkLst>
        </pc:spChg>
        <pc:spChg chg="add mod ord">
          <ac:chgData name="Veniero Facchetti" userId="f2c6c99af91c4974" providerId="LiveId" clId="{EF89E00F-0A75-4614-ACBF-BFC5B4DAC2BA}" dt="2024-05-08T13:21:49.303" v="407" actId="171"/>
          <ac:spMkLst>
            <pc:docMk/>
            <pc:sldMk cId="750713549" sldId="315"/>
            <ac:spMk id="30" creationId="{7D7D8E4B-DA22-DEE7-7544-A8FEA96AA8B1}"/>
          </ac:spMkLst>
        </pc:spChg>
        <pc:picChg chg="add mod ord">
          <ac:chgData name="Veniero Facchetti" userId="f2c6c99af91c4974" providerId="LiveId" clId="{EF89E00F-0A75-4614-ACBF-BFC5B4DAC2BA}" dt="2024-05-08T13:20:43.038" v="323" actId="166"/>
          <ac:picMkLst>
            <pc:docMk/>
            <pc:sldMk cId="750713549" sldId="315"/>
            <ac:picMk id="12" creationId="{59D31798-8ED7-8A2B-E4DB-0333F8ABD710}"/>
          </ac:picMkLst>
        </pc:picChg>
      </pc:sldChg>
      <pc:sldChg chg="addSp delSp modSp mod">
        <pc:chgData name="Veniero Facchetti" userId="f2c6c99af91c4974" providerId="LiveId" clId="{EF89E00F-0A75-4614-ACBF-BFC5B4DAC2BA}" dt="2024-05-08T12:59:12.391" v="17"/>
        <pc:sldMkLst>
          <pc:docMk/>
          <pc:sldMk cId="4024510751" sldId="324"/>
        </pc:sldMkLst>
        <pc:spChg chg="mod">
          <ac:chgData name="Veniero Facchetti" userId="f2c6c99af91c4974" providerId="LiveId" clId="{EF89E00F-0A75-4614-ACBF-BFC5B4DAC2BA}" dt="2024-05-08T12:58:55.545" v="14" actId="14100"/>
          <ac:spMkLst>
            <pc:docMk/>
            <pc:sldMk cId="4024510751" sldId="324"/>
            <ac:spMk id="2" creationId="{60BEEFAC-B87D-48F6-D21D-02E165BC31C0}"/>
          </ac:spMkLst>
        </pc:spChg>
        <pc:spChg chg="del">
          <ac:chgData name="Veniero Facchetti" userId="f2c6c99af91c4974" providerId="LiveId" clId="{EF89E00F-0A75-4614-ACBF-BFC5B4DAC2BA}" dt="2024-05-08T12:59:03.789" v="15" actId="478"/>
          <ac:spMkLst>
            <pc:docMk/>
            <pc:sldMk cId="4024510751" sldId="324"/>
            <ac:spMk id="3" creationId="{802ABAE3-4ECC-B940-6E4B-A24D333AE2AA}"/>
          </ac:spMkLst>
        </pc:spChg>
        <pc:spChg chg="mod">
          <ac:chgData name="Veniero Facchetti" userId="f2c6c99af91c4974" providerId="LiveId" clId="{EF89E00F-0A75-4614-ACBF-BFC5B4DAC2BA}" dt="2024-05-08T12:59:12.391" v="17"/>
          <ac:spMkLst>
            <pc:docMk/>
            <pc:sldMk cId="4024510751" sldId="324"/>
            <ac:spMk id="6" creationId="{02101DC7-1DBB-4FF0-3502-EE3388345414}"/>
          </ac:spMkLst>
        </pc:spChg>
        <pc:spChg chg="add del mod">
          <ac:chgData name="Veniero Facchetti" userId="f2c6c99af91c4974" providerId="LiveId" clId="{EF89E00F-0A75-4614-ACBF-BFC5B4DAC2BA}" dt="2024-05-08T12:59:05.192" v="16" actId="478"/>
          <ac:spMkLst>
            <pc:docMk/>
            <pc:sldMk cId="4024510751" sldId="324"/>
            <ac:spMk id="7" creationId="{A508671F-CEE1-31EF-0F89-985B03B41797}"/>
          </ac:spMkLst>
        </pc:spChg>
      </pc:sldChg>
      <pc:sldChg chg="modSp mod">
        <pc:chgData name="Veniero Facchetti" userId="f2c6c99af91c4974" providerId="LiveId" clId="{EF89E00F-0A75-4614-ACBF-BFC5B4DAC2BA}" dt="2024-05-08T12:58:37.917" v="7" actId="2710"/>
        <pc:sldMkLst>
          <pc:docMk/>
          <pc:sldMk cId="2849688472" sldId="327"/>
        </pc:sldMkLst>
        <pc:spChg chg="mod">
          <ac:chgData name="Veniero Facchetti" userId="f2c6c99af91c4974" providerId="LiveId" clId="{EF89E00F-0A75-4614-ACBF-BFC5B4DAC2BA}" dt="2024-05-08T12:58:37.917" v="7" actId="2710"/>
          <ac:spMkLst>
            <pc:docMk/>
            <pc:sldMk cId="2849688472" sldId="327"/>
            <ac:spMk id="2" creationId="{0F174D2F-A0F4-79C8-E119-E565BE5E0169}"/>
          </ac:spMkLst>
        </pc:spChg>
      </pc:sldChg>
      <pc:sldChg chg="addSp delSp modSp add mod">
        <pc:chgData name="Veniero Facchetti" userId="f2c6c99af91c4974" providerId="LiveId" clId="{EF89E00F-0A75-4614-ACBF-BFC5B4DAC2BA}" dt="2024-05-08T13:02:26.352" v="58" actId="1076"/>
        <pc:sldMkLst>
          <pc:docMk/>
          <pc:sldMk cId="4073114855" sldId="328"/>
        </pc:sldMkLst>
        <pc:spChg chg="mod">
          <ac:chgData name="Veniero Facchetti" userId="f2c6c99af91c4974" providerId="LiveId" clId="{EF89E00F-0A75-4614-ACBF-BFC5B4DAC2BA}" dt="2024-05-08T13:00:42.474" v="33" actId="14100"/>
          <ac:spMkLst>
            <pc:docMk/>
            <pc:sldMk cId="4073114855" sldId="328"/>
            <ac:spMk id="2" creationId="{B4A09DF2-88ED-C382-F37D-22EE2E867C53}"/>
          </ac:spMkLst>
        </pc:spChg>
        <pc:spChg chg="mod">
          <ac:chgData name="Veniero Facchetti" userId="f2c6c99af91c4974" providerId="LiveId" clId="{EF89E00F-0A75-4614-ACBF-BFC5B4DAC2BA}" dt="2024-05-08T13:01:19.488" v="40" actId="1076"/>
          <ac:spMkLst>
            <pc:docMk/>
            <pc:sldMk cId="4073114855" sldId="328"/>
            <ac:spMk id="3" creationId="{E5615A9F-1EB3-14E0-94A3-9CC7B6A5579E}"/>
          </ac:spMkLst>
        </pc:spChg>
        <pc:spChg chg="mod">
          <ac:chgData name="Veniero Facchetti" userId="f2c6c99af91c4974" providerId="LiveId" clId="{EF89E00F-0A75-4614-ACBF-BFC5B4DAC2BA}" dt="2024-05-08T13:02:14.835" v="55" actId="404"/>
          <ac:spMkLst>
            <pc:docMk/>
            <pc:sldMk cId="4073114855" sldId="328"/>
            <ac:spMk id="4" creationId="{B1D97684-EBE4-DD0F-79EB-0C2FC7CCB40D}"/>
          </ac:spMkLst>
        </pc:spChg>
        <pc:spChg chg="del">
          <ac:chgData name="Veniero Facchetti" userId="f2c6c99af91c4974" providerId="LiveId" clId="{EF89E00F-0A75-4614-ACBF-BFC5B4DAC2BA}" dt="2024-05-08T13:01:16.664" v="39" actId="478"/>
          <ac:spMkLst>
            <pc:docMk/>
            <pc:sldMk cId="4073114855" sldId="328"/>
            <ac:spMk id="5" creationId="{3A930D9C-4F0D-042F-C72C-D435D5C98E1F}"/>
          </ac:spMkLst>
        </pc:spChg>
        <pc:spChg chg="add mod">
          <ac:chgData name="Veniero Facchetti" userId="f2c6c99af91c4974" providerId="LiveId" clId="{EF89E00F-0A75-4614-ACBF-BFC5B4DAC2BA}" dt="2024-05-08T13:01:25.779" v="44" actId="404"/>
          <ac:spMkLst>
            <pc:docMk/>
            <pc:sldMk cId="4073114855" sldId="328"/>
            <ac:spMk id="7" creationId="{EDE415D2-AC48-9B96-B37A-E49A7F173D32}"/>
          </ac:spMkLst>
        </pc:spChg>
        <pc:spChg chg="add mod">
          <ac:chgData name="Veniero Facchetti" userId="f2c6c99af91c4974" providerId="LiveId" clId="{EF89E00F-0A75-4614-ACBF-BFC5B4DAC2BA}" dt="2024-05-08T13:02:26.352" v="58" actId="1076"/>
          <ac:spMkLst>
            <pc:docMk/>
            <pc:sldMk cId="4073114855" sldId="328"/>
            <ac:spMk id="9" creationId="{780E4DCF-463B-7E34-BE6D-69A805ABFFB9}"/>
          </ac:spMkLst>
        </pc:spChg>
        <pc:spChg chg="add mod">
          <ac:chgData name="Veniero Facchetti" userId="f2c6c99af91c4974" providerId="LiveId" clId="{EF89E00F-0A75-4614-ACBF-BFC5B4DAC2BA}" dt="2024-05-08T13:02:22.624" v="57" actId="1076"/>
          <ac:spMkLst>
            <pc:docMk/>
            <pc:sldMk cId="4073114855" sldId="328"/>
            <ac:spMk id="10" creationId="{1F51C162-81A3-C18C-5A6F-4C3122E7F700}"/>
          </ac:spMkLst>
        </pc:spChg>
        <pc:picChg chg="add mod">
          <ac:chgData name="Veniero Facchetti" userId="f2c6c99af91c4974" providerId="LiveId" clId="{EF89E00F-0A75-4614-ACBF-BFC5B4DAC2BA}" dt="2024-05-08T13:02:17.088" v="56" actId="1076"/>
          <ac:picMkLst>
            <pc:docMk/>
            <pc:sldMk cId="4073114855" sldId="328"/>
            <ac:picMk id="8" creationId="{905C4D1E-DBE8-5606-DE9C-0B6D71A12E38}"/>
          </ac:picMkLst>
        </pc:picChg>
      </pc:sldChg>
      <pc:sldChg chg="addSp delSp modSp add mod">
        <pc:chgData name="Veniero Facchetti" userId="f2c6c99af91c4974" providerId="LiveId" clId="{EF89E00F-0A75-4614-ACBF-BFC5B4DAC2BA}" dt="2024-05-08T13:03:37.377" v="74" actId="1076"/>
        <pc:sldMkLst>
          <pc:docMk/>
          <pc:sldMk cId="2606438331" sldId="329"/>
        </pc:sldMkLst>
        <pc:spChg chg="mod">
          <ac:chgData name="Veniero Facchetti" userId="f2c6c99af91c4974" providerId="LiveId" clId="{EF89E00F-0A75-4614-ACBF-BFC5B4DAC2BA}" dt="2024-05-08T13:02:43.218" v="60"/>
          <ac:spMkLst>
            <pc:docMk/>
            <pc:sldMk cId="2606438331" sldId="329"/>
            <ac:spMk id="2" creationId="{B4A09DF2-88ED-C382-F37D-22EE2E867C53}"/>
          </ac:spMkLst>
        </pc:spChg>
        <pc:spChg chg="mod">
          <ac:chgData name="Veniero Facchetti" userId="f2c6c99af91c4974" providerId="LiveId" clId="{EF89E00F-0A75-4614-ACBF-BFC5B4DAC2BA}" dt="2024-05-08T13:02:59.420" v="63"/>
          <ac:spMkLst>
            <pc:docMk/>
            <pc:sldMk cId="2606438331" sldId="329"/>
            <ac:spMk id="3" creationId="{E5615A9F-1EB3-14E0-94A3-9CC7B6A5579E}"/>
          </ac:spMkLst>
        </pc:spChg>
        <pc:spChg chg="del">
          <ac:chgData name="Veniero Facchetti" userId="f2c6c99af91c4974" providerId="LiveId" clId="{EF89E00F-0A75-4614-ACBF-BFC5B4DAC2BA}" dt="2024-05-08T13:03:11.080" v="64" actId="478"/>
          <ac:spMkLst>
            <pc:docMk/>
            <pc:sldMk cId="2606438331" sldId="329"/>
            <ac:spMk id="4" creationId="{B1D97684-EBE4-DD0F-79EB-0C2FC7CCB40D}"/>
          </ac:spMkLst>
        </pc:spChg>
        <pc:spChg chg="add mod">
          <ac:chgData name="Veniero Facchetti" userId="f2c6c99af91c4974" providerId="LiveId" clId="{EF89E00F-0A75-4614-ACBF-BFC5B4DAC2BA}" dt="2024-05-08T13:02:54.186" v="62" actId="1076"/>
          <ac:spMkLst>
            <pc:docMk/>
            <pc:sldMk cId="2606438331" sldId="329"/>
            <ac:spMk id="5" creationId="{CCCF390D-85CF-0A62-EEEB-E40FFC5EFBF5}"/>
          </ac:spMkLst>
        </pc:spChg>
        <pc:spChg chg="del">
          <ac:chgData name="Veniero Facchetti" userId="f2c6c99af91c4974" providerId="LiveId" clId="{EF89E00F-0A75-4614-ACBF-BFC5B4DAC2BA}" dt="2024-05-08T13:03:16.894" v="68" actId="478"/>
          <ac:spMkLst>
            <pc:docMk/>
            <pc:sldMk cId="2606438331" sldId="329"/>
            <ac:spMk id="9" creationId="{780E4DCF-463B-7E34-BE6D-69A805ABFFB9}"/>
          </ac:spMkLst>
        </pc:spChg>
        <pc:spChg chg="del">
          <ac:chgData name="Veniero Facchetti" userId="f2c6c99af91c4974" providerId="LiveId" clId="{EF89E00F-0A75-4614-ACBF-BFC5B4DAC2BA}" dt="2024-05-08T13:03:16.130" v="67" actId="478"/>
          <ac:spMkLst>
            <pc:docMk/>
            <pc:sldMk cId="2606438331" sldId="329"/>
            <ac:spMk id="10" creationId="{1F51C162-81A3-C18C-5A6F-4C3122E7F700}"/>
          </ac:spMkLst>
        </pc:spChg>
        <pc:spChg chg="add del mod">
          <ac:chgData name="Veniero Facchetti" userId="f2c6c99af91c4974" providerId="LiveId" clId="{EF89E00F-0A75-4614-ACBF-BFC5B4DAC2BA}" dt="2024-05-08T13:03:14.458" v="65" actId="478"/>
          <ac:spMkLst>
            <pc:docMk/>
            <pc:sldMk cId="2606438331" sldId="329"/>
            <ac:spMk id="11" creationId="{72F1A2CB-814C-63B4-252F-1E81DF53F9E4}"/>
          </ac:spMkLst>
        </pc:spChg>
        <pc:spChg chg="add mod">
          <ac:chgData name="Veniero Facchetti" userId="f2c6c99af91c4974" providerId="LiveId" clId="{EF89E00F-0A75-4614-ACBF-BFC5B4DAC2BA}" dt="2024-05-08T13:03:37.377" v="74" actId="1076"/>
          <ac:spMkLst>
            <pc:docMk/>
            <pc:sldMk cId="2606438331" sldId="329"/>
            <ac:spMk id="13" creationId="{78060791-1A76-CA1E-AECF-1C3B5252D0AC}"/>
          </ac:spMkLst>
        </pc:spChg>
        <pc:picChg chg="del">
          <ac:chgData name="Veniero Facchetti" userId="f2c6c99af91c4974" providerId="LiveId" clId="{EF89E00F-0A75-4614-ACBF-BFC5B4DAC2BA}" dt="2024-05-08T13:03:15.230" v="66" actId="478"/>
          <ac:picMkLst>
            <pc:docMk/>
            <pc:sldMk cId="2606438331" sldId="329"/>
            <ac:picMk id="8" creationId="{905C4D1E-DBE8-5606-DE9C-0B6D71A12E38}"/>
          </ac:picMkLst>
        </pc:picChg>
        <pc:picChg chg="add mod">
          <ac:chgData name="Veniero Facchetti" userId="f2c6c99af91c4974" providerId="LiveId" clId="{EF89E00F-0A75-4614-ACBF-BFC5B4DAC2BA}" dt="2024-05-08T13:03:34.659" v="73" actId="1076"/>
          <ac:picMkLst>
            <pc:docMk/>
            <pc:sldMk cId="2606438331" sldId="329"/>
            <ac:picMk id="12" creationId="{208D2E2A-F45A-D991-F3DC-0F0C99440B3E}"/>
          </ac:picMkLst>
        </pc:picChg>
      </pc:sldChg>
      <pc:sldChg chg="addSp delSp modSp add mod">
        <pc:chgData name="Veniero Facchetti" userId="f2c6c99af91c4974" providerId="LiveId" clId="{EF89E00F-0A75-4614-ACBF-BFC5B4DAC2BA}" dt="2024-05-08T13:04:45.413" v="86" actId="29295"/>
        <pc:sldMkLst>
          <pc:docMk/>
          <pc:sldMk cId="3307314103" sldId="330"/>
        </pc:sldMkLst>
        <pc:spChg chg="mod">
          <ac:chgData name="Veniero Facchetti" userId="f2c6c99af91c4974" providerId="LiveId" clId="{EF89E00F-0A75-4614-ACBF-BFC5B4DAC2BA}" dt="2024-05-08T13:04:02.071" v="76"/>
          <ac:spMkLst>
            <pc:docMk/>
            <pc:sldMk cId="3307314103" sldId="330"/>
            <ac:spMk id="2" creationId="{B4A09DF2-88ED-C382-F37D-22EE2E867C53}"/>
          </ac:spMkLst>
        </pc:spChg>
        <pc:spChg chg="del">
          <ac:chgData name="Veniero Facchetti" userId="f2c6c99af91c4974" providerId="LiveId" clId="{EF89E00F-0A75-4614-ACBF-BFC5B4DAC2BA}" dt="2024-05-08T13:04:14.327" v="78" actId="478"/>
          <ac:spMkLst>
            <pc:docMk/>
            <pc:sldMk cId="3307314103" sldId="330"/>
            <ac:spMk id="3" creationId="{E5615A9F-1EB3-14E0-94A3-9CC7B6A5579E}"/>
          </ac:spMkLst>
        </pc:spChg>
        <pc:spChg chg="mod">
          <ac:chgData name="Veniero Facchetti" userId="f2c6c99af91c4974" providerId="LiveId" clId="{EF89E00F-0A75-4614-ACBF-BFC5B4DAC2BA}" dt="2024-05-08T13:04:07.063" v="77"/>
          <ac:spMkLst>
            <pc:docMk/>
            <pc:sldMk cId="3307314103" sldId="330"/>
            <ac:spMk id="5" creationId="{CCCF390D-85CF-0A62-EEEB-E40FFC5EFBF5}"/>
          </ac:spMkLst>
        </pc:spChg>
        <pc:spChg chg="add del mod">
          <ac:chgData name="Veniero Facchetti" userId="f2c6c99af91c4974" providerId="LiveId" clId="{EF89E00F-0A75-4614-ACBF-BFC5B4DAC2BA}" dt="2024-05-08T13:04:16.521" v="79" actId="478"/>
          <ac:spMkLst>
            <pc:docMk/>
            <pc:sldMk cId="3307314103" sldId="330"/>
            <ac:spMk id="6" creationId="{95B683BC-0738-378F-77BA-98B6A65E0608}"/>
          </ac:spMkLst>
        </pc:spChg>
        <pc:spChg chg="del">
          <ac:chgData name="Veniero Facchetti" userId="f2c6c99af91c4974" providerId="LiveId" clId="{EF89E00F-0A75-4614-ACBF-BFC5B4DAC2BA}" dt="2024-05-08T13:04:20.340" v="80" actId="478"/>
          <ac:spMkLst>
            <pc:docMk/>
            <pc:sldMk cId="3307314103" sldId="330"/>
            <ac:spMk id="7" creationId="{EDE415D2-AC48-9B96-B37A-E49A7F173D32}"/>
          </ac:spMkLst>
        </pc:spChg>
        <pc:spChg chg="add mod">
          <ac:chgData name="Veniero Facchetti" userId="f2c6c99af91c4974" providerId="LiveId" clId="{EF89E00F-0A75-4614-ACBF-BFC5B4DAC2BA}" dt="2024-05-08T13:04:35.130" v="84" actId="1076"/>
          <ac:spMkLst>
            <pc:docMk/>
            <pc:sldMk cId="3307314103" sldId="330"/>
            <ac:spMk id="9" creationId="{C04DE0F6-744B-7732-F080-28EF9AE19294}"/>
          </ac:spMkLst>
        </pc:spChg>
        <pc:spChg chg="add mod">
          <ac:chgData name="Veniero Facchetti" userId="f2c6c99af91c4974" providerId="LiveId" clId="{EF89E00F-0A75-4614-ACBF-BFC5B4DAC2BA}" dt="2024-05-08T13:04:35.130" v="84" actId="1076"/>
          <ac:spMkLst>
            <pc:docMk/>
            <pc:sldMk cId="3307314103" sldId="330"/>
            <ac:spMk id="11" creationId="{022DC957-E955-C8CA-90A2-7855E7182BFC}"/>
          </ac:spMkLst>
        </pc:spChg>
        <pc:spChg chg="del">
          <ac:chgData name="Veniero Facchetti" userId="f2c6c99af91c4974" providerId="LiveId" clId="{EF89E00F-0A75-4614-ACBF-BFC5B4DAC2BA}" dt="2024-05-08T13:04:30.384" v="82" actId="478"/>
          <ac:spMkLst>
            <pc:docMk/>
            <pc:sldMk cId="3307314103" sldId="330"/>
            <ac:spMk id="13" creationId="{78060791-1A76-CA1E-AECF-1C3B5252D0AC}"/>
          </ac:spMkLst>
        </pc:spChg>
        <pc:spChg chg="add mod">
          <ac:chgData name="Veniero Facchetti" userId="f2c6c99af91c4974" providerId="LiveId" clId="{EF89E00F-0A75-4614-ACBF-BFC5B4DAC2BA}" dt="2024-05-08T13:04:35.130" v="84" actId="1076"/>
          <ac:spMkLst>
            <pc:docMk/>
            <pc:sldMk cId="3307314103" sldId="330"/>
            <ac:spMk id="14" creationId="{21E4395B-3A0F-99A8-1F0F-6D2C35E20D87}"/>
          </ac:spMkLst>
        </pc:spChg>
        <pc:spChg chg="add mod">
          <ac:chgData name="Veniero Facchetti" userId="f2c6c99af91c4974" providerId="LiveId" clId="{EF89E00F-0A75-4614-ACBF-BFC5B4DAC2BA}" dt="2024-05-08T13:04:35.130" v="84" actId="1076"/>
          <ac:spMkLst>
            <pc:docMk/>
            <pc:sldMk cId="3307314103" sldId="330"/>
            <ac:spMk id="15" creationId="{82E10E9B-B9F1-9299-3AA1-96BE9121C94D}"/>
          </ac:spMkLst>
        </pc:spChg>
        <pc:spChg chg="add mod">
          <ac:chgData name="Veniero Facchetti" userId="f2c6c99af91c4974" providerId="LiveId" clId="{EF89E00F-0A75-4614-ACBF-BFC5B4DAC2BA}" dt="2024-05-08T13:04:35.130" v="84" actId="1076"/>
          <ac:spMkLst>
            <pc:docMk/>
            <pc:sldMk cId="3307314103" sldId="330"/>
            <ac:spMk id="16" creationId="{5874E4A4-24A8-9974-C856-C7365ADF4EFE}"/>
          </ac:spMkLst>
        </pc:spChg>
        <pc:spChg chg="add mod">
          <ac:chgData name="Veniero Facchetti" userId="f2c6c99af91c4974" providerId="LiveId" clId="{EF89E00F-0A75-4614-ACBF-BFC5B4DAC2BA}" dt="2024-05-08T13:04:35.130" v="84" actId="1076"/>
          <ac:spMkLst>
            <pc:docMk/>
            <pc:sldMk cId="3307314103" sldId="330"/>
            <ac:spMk id="17" creationId="{BEDD29DD-8BEB-A719-8B1E-F3230E9F2FEB}"/>
          </ac:spMkLst>
        </pc:spChg>
        <pc:picChg chg="add mod">
          <ac:chgData name="Veniero Facchetti" userId="f2c6c99af91c4974" providerId="LiveId" clId="{EF89E00F-0A75-4614-ACBF-BFC5B4DAC2BA}" dt="2024-05-08T13:04:40.421" v="85" actId="29295"/>
          <ac:picMkLst>
            <pc:docMk/>
            <pc:sldMk cId="3307314103" sldId="330"/>
            <ac:picMk id="8" creationId="{624CE567-F767-C012-F7AB-105F8B10E4E3}"/>
          </ac:picMkLst>
        </pc:picChg>
        <pc:picChg chg="add mod">
          <ac:chgData name="Veniero Facchetti" userId="f2c6c99af91c4974" providerId="LiveId" clId="{EF89E00F-0A75-4614-ACBF-BFC5B4DAC2BA}" dt="2024-05-08T13:04:45.413" v="86" actId="29295"/>
          <ac:picMkLst>
            <pc:docMk/>
            <pc:sldMk cId="3307314103" sldId="330"/>
            <ac:picMk id="10" creationId="{0B13B094-21F0-4471-239D-3195BA49BD2F}"/>
          </ac:picMkLst>
        </pc:picChg>
        <pc:picChg chg="del">
          <ac:chgData name="Veniero Facchetti" userId="f2c6c99af91c4974" providerId="LiveId" clId="{EF89E00F-0A75-4614-ACBF-BFC5B4DAC2BA}" dt="2024-05-08T13:04:28.794" v="81" actId="478"/>
          <ac:picMkLst>
            <pc:docMk/>
            <pc:sldMk cId="3307314103" sldId="330"/>
            <ac:picMk id="12" creationId="{208D2E2A-F45A-D991-F3DC-0F0C99440B3E}"/>
          </ac:picMkLst>
        </pc:picChg>
      </pc:sldChg>
      <pc:sldChg chg="addSp delSp modSp add mod">
        <pc:chgData name="Veniero Facchetti" userId="f2c6c99af91c4974" providerId="LiveId" clId="{EF89E00F-0A75-4614-ACBF-BFC5B4DAC2BA}" dt="2024-05-08T13:05:33.334" v="96" actId="29295"/>
        <pc:sldMkLst>
          <pc:docMk/>
          <pc:sldMk cId="662918250" sldId="331"/>
        </pc:sldMkLst>
        <pc:spChg chg="add mod">
          <ac:chgData name="Veniero Facchetti" userId="f2c6c99af91c4974" providerId="LiveId" clId="{EF89E00F-0A75-4614-ACBF-BFC5B4DAC2BA}" dt="2024-05-08T13:05:19.784" v="93"/>
          <ac:spMkLst>
            <pc:docMk/>
            <pc:sldMk cId="662918250" sldId="331"/>
            <ac:spMk id="4" creationId="{0EE1B6DD-3FD5-88A5-304D-C7B0A4DBCFD9}"/>
          </ac:spMkLst>
        </pc:spChg>
        <pc:spChg chg="add mod">
          <ac:chgData name="Veniero Facchetti" userId="f2c6c99af91c4974" providerId="LiveId" clId="{EF89E00F-0A75-4614-ACBF-BFC5B4DAC2BA}" dt="2024-05-08T13:05:19.784" v="93"/>
          <ac:spMkLst>
            <pc:docMk/>
            <pc:sldMk cId="662918250" sldId="331"/>
            <ac:spMk id="7" creationId="{3F76606B-06ED-20C6-998F-2CAE2FB284D6}"/>
          </ac:spMkLst>
        </pc:spChg>
        <pc:spChg chg="del">
          <ac:chgData name="Veniero Facchetti" userId="f2c6c99af91c4974" providerId="LiveId" clId="{EF89E00F-0A75-4614-ACBF-BFC5B4DAC2BA}" dt="2024-05-08T13:05:12.448" v="92" actId="478"/>
          <ac:spMkLst>
            <pc:docMk/>
            <pc:sldMk cId="662918250" sldId="331"/>
            <ac:spMk id="9" creationId="{C04DE0F6-744B-7732-F080-28EF9AE19294}"/>
          </ac:spMkLst>
        </pc:spChg>
        <pc:spChg chg="del">
          <ac:chgData name="Veniero Facchetti" userId="f2c6c99af91c4974" providerId="LiveId" clId="{EF89E00F-0A75-4614-ACBF-BFC5B4DAC2BA}" dt="2024-05-08T13:05:10.209" v="91" actId="478"/>
          <ac:spMkLst>
            <pc:docMk/>
            <pc:sldMk cId="662918250" sldId="331"/>
            <ac:spMk id="11" creationId="{022DC957-E955-C8CA-90A2-7855E7182BFC}"/>
          </ac:spMkLst>
        </pc:spChg>
        <pc:spChg chg="add mod">
          <ac:chgData name="Veniero Facchetti" userId="f2c6c99af91c4974" providerId="LiveId" clId="{EF89E00F-0A75-4614-ACBF-BFC5B4DAC2BA}" dt="2024-05-08T13:05:26.549" v="94"/>
          <ac:spMkLst>
            <pc:docMk/>
            <pc:sldMk cId="662918250" sldId="331"/>
            <ac:spMk id="12" creationId="{80106502-D32F-A12F-4C5C-CCB0AD6C47DC}"/>
          </ac:spMkLst>
        </pc:spChg>
        <pc:spChg chg="del">
          <ac:chgData name="Veniero Facchetti" userId="f2c6c99af91c4974" providerId="LiveId" clId="{EF89E00F-0A75-4614-ACBF-BFC5B4DAC2BA}" dt="2024-05-08T13:05:06.332" v="88" actId="478"/>
          <ac:spMkLst>
            <pc:docMk/>
            <pc:sldMk cId="662918250" sldId="331"/>
            <ac:spMk id="14" creationId="{21E4395B-3A0F-99A8-1F0F-6D2C35E20D87}"/>
          </ac:spMkLst>
        </pc:spChg>
        <pc:spChg chg="del">
          <ac:chgData name="Veniero Facchetti" userId="f2c6c99af91c4974" providerId="LiveId" clId="{EF89E00F-0A75-4614-ACBF-BFC5B4DAC2BA}" dt="2024-05-08T13:05:08.650" v="90" actId="478"/>
          <ac:spMkLst>
            <pc:docMk/>
            <pc:sldMk cId="662918250" sldId="331"/>
            <ac:spMk id="15" creationId="{82E10E9B-B9F1-9299-3AA1-96BE9121C94D}"/>
          </ac:spMkLst>
        </pc:spChg>
        <pc:spChg chg="del">
          <ac:chgData name="Veniero Facchetti" userId="f2c6c99af91c4974" providerId="LiveId" clId="{EF89E00F-0A75-4614-ACBF-BFC5B4DAC2BA}" dt="2024-05-08T13:05:06.332" v="88" actId="478"/>
          <ac:spMkLst>
            <pc:docMk/>
            <pc:sldMk cId="662918250" sldId="331"/>
            <ac:spMk id="16" creationId="{5874E4A4-24A8-9974-C856-C7365ADF4EFE}"/>
          </ac:spMkLst>
        </pc:spChg>
        <pc:spChg chg="del">
          <ac:chgData name="Veniero Facchetti" userId="f2c6c99af91c4974" providerId="LiveId" clId="{EF89E00F-0A75-4614-ACBF-BFC5B4DAC2BA}" dt="2024-05-08T13:05:06.332" v="88" actId="478"/>
          <ac:spMkLst>
            <pc:docMk/>
            <pc:sldMk cId="662918250" sldId="331"/>
            <ac:spMk id="17" creationId="{BEDD29DD-8BEB-A719-8B1E-F3230E9F2FEB}"/>
          </ac:spMkLst>
        </pc:spChg>
        <pc:picChg chg="add mod">
          <ac:chgData name="Veniero Facchetti" userId="f2c6c99af91c4974" providerId="LiveId" clId="{EF89E00F-0A75-4614-ACBF-BFC5B4DAC2BA}" dt="2024-05-08T13:05:30.834" v="95" actId="29295"/>
          <ac:picMkLst>
            <pc:docMk/>
            <pc:sldMk cId="662918250" sldId="331"/>
            <ac:picMk id="3" creationId="{B7D6D89B-87BA-9A98-4081-5EC8BC72BF8E}"/>
          </ac:picMkLst>
        </pc:picChg>
        <pc:picChg chg="add mod">
          <ac:chgData name="Veniero Facchetti" userId="f2c6c99af91c4974" providerId="LiveId" clId="{EF89E00F-0A75-4614-ACBF-BFC5B4DAC2BA}" dt="2024-05-08T13:05:33.334" v="96" actId="29295"/>
          <ac:picMkLst>
            <pc:docMk/>
            <pc:sldMk cId="662918250" sldId="331"/>
            <ac:picMk id="6" creationId="{D06342E5-DFBE-CEBB-3A69-2808D37A41C1}"/>
          </ac:picMkLst>
        </pc:picChg>
        <pc:picChg chg="del">
          <ac:chgData name="Veniero Facchetti" userId="f2c6c99af91c4974" providerId="LiveId" clId="{EF89E00F-0A75-4614-ACBF-BFC5B4DAC2BA}" dt="2024-05-08T13:05:07.010" v="89" actId="478"/>
          <ac:picMkLst>
            <pc:docMk/>
            <pc:sldMk cId="662918250" sldId="331"/>
            <ac:picMk id="8" creationId="{624CE567-F767-C012-F7AB-105F8B10E4E3}"/>
          </ac:picMkLst>
        </pc:picChg>
        <pc:picChg chg="del">
          <ac:chgData name="Veniero Facchetti" userId="f2c6c99af91c4974" providerId="LiveId" clId="{EF89E00F-0A75-4614-ACBF-BFC5B4DAC2BA}" dt="2024-05-08T13:05:06.332" v="88" actId="478"/>
          <ac:picMkLst>
            <pc:docMk/>
            <pc:sldMk cId="662918250" sldId="331"/>
            <ac:picMk id="10" creationId="{0B13B094-21F0-4471-239D-3195BA49BD2F}"/>
          </ac:picMkLst>
        </pc:picChg>
      </pc:sldChg>
      <pc:sldChg chg="addSp delSp modSp add mod">
        <pc:chgData name="Veniero Facchetti" userId="f2c6c99af91c4974" providerId="LiveId" clId="{EF89E00F-0A75-4614-ACBF-BFC5B4DAC2BA}" dt="2024-05-08T13:06:45.533" v="112" actId="29295"/>
        <pc:sldMkLst>
          <pc:docMk/>
          <pc:sldMk cId="3435210110" sldId="332"/>
        </pc:sldMkLst>
        <pc:spChg chg="mod">
          <ac:chgData name="Veniero Facchetti" userId="f2c6c99af91c4974" providerId="LiveId" clId="{EF89E00F-0A75-4614-ACBF-BFC5B4DAC2BA}" dt="2024-05-08T13:05:59.864" v="105"/>
          <ac:spMkLst>
            <pc:docMk/>
            <pc:sldMk cId="3435210110" sldId="332"/>
            <ac:spMk id="2" creationId="{B4A09DF2-88ED-C382-F37D-22EE2E867C53}"/>
          </ac:spMkLst>
        </pc:spChg>
        <pc:spChg chg="del mod">
          <ac:chgData name="Veniero Facchetti" userId="f2c6c99af91c4974" providerId="LiveId" clId="{EF89E00F-0A75-4614-ACBF-BFC5B4DAC2BA}" dt="2024-05-08T13:05:53.702" v="104" actId="478"/>
          <ac:spMkLst>
            <pc:docMk/>
            <pc:sldMk cId="3435210110" sldId="332"/>
            <ac:spMk id="4" creationId="{0EE1B6DD-3FD5-88A5-304D-C7B0A4DBCFD9}"/>
          </ac:spMkLst>
        </pc:spChg>
        <pc:spChg chg="mod">
          <ac:chgData name="Veniero Facchetti" userId="f2c6c99af91c4974" providerId="LiveId" clId="{EF89E00F-0A75-4614-ACBF-BFC5B4DAC2BA}" dt="2024-05-08T13:06:05.217" v="106"/>
          <ac:spMkLst>
            <pc:docMk/>
            <pc:sldMk cId="3435210110" sldId="332"/>
            <ac:spMk id="5" creationId="{CCCF390D-85CF-0A62-EEEB-E40FFC5EFBF5}"/>
          </ac:spMkLst>
        </pc:spChg>
        <pc:spChg chg="del">
          <ac:chgData name="Veniero Facchetti" userId="f2c6c99af91c4974" providerId="LiveId" clId="{EF89E00F-0A75-4614-ACBF-BFC5B4DAC2BA}" dt="2024-05-08T13:05:50.198" v="100" actId="478"/>
          <ac:spMkLst>
            <pc:docMk/>
            <pc:sldMk cId="3435210110" sldId="332"/>
            <ac:spMk id="7" creationId="{3F76606B-06ED-20C6-998F-2CAE2FB284D6}"/>
          </ac:spMkLst>
        </pc:spChg>
        <pc:spChg chg="add mod">
          <ac:chgData name="Veniero Facchetti" userId="f2c6c99af91c4974" providerId="LiveId" clId="{EF89E00F-0A75-4614-ACBF-BFC5B4DAC2BA}" dt="2024-05-08T13:06:21.883" v="107"/>
          <ac:spMkLst>
            <pc:docMk/>
            <pc:sldMk cId="3435210110" sldId="332"/>
            <ac:spMk id="10" creationId="{48AA00E0-1D8D-C9EB-0CE5-F1F406AAE449}"/>
          </ac:spMkLst>
        </pc:spChg>
        <pc:spChg chg="add mod">
          <ac:chgData name="Veniero Facchetti" userId="f2c6c99af91c4974" providerId="LiveId" clId="{EF89E00F-0A75-4614-ACBF-BFC5B4DAC2BA}" dt="2024-05-08T13:06:21.883" v="107"/>
          <ac:spMkLst>
            <pc:docMk/>
            <pc:sldMk cId="3435210110" sldId="332"/>
            <ac:spMk id="11" creationId="{93CA72B0-3F6B-C3EC-7382-B00E97968AEF}"/>
          </ac:spMkLst>
        </pc:spChg>
        <pc:spChg chg="del">
          <ac:chgData name="Veniero Facchetti" userId="f2c6c99af91c4974" providerId="LiveId" clId="{EF89E00F-0A75-4614-ACBF-BFC5B4DAC2BA}" dt="2024-05-08T13:05:49.461" v="99" actId="478"/>
          <ac:spMkLst>
            <pc:docMk/>
            <pc:sldMk cId="3435210110" sldId="332"/>
            <ac:spMk id="12" creationId="{80106502-D32F-A12F-4C5C-CCB0AD6C47DC}"/>
          </ac:spMkLst>
        </pc:spChg>
        <pc:spChg chg="add mod">
          <ac:chgData name="Veniero Facchetti" userId="f2c6c99af91c4974" providerId="LiveId" clId="{EF89E00F-0A75-4614-ACBF-BFC5B4DAC2BA}" dt="2024-05-08T13:06:21.883" v="107"/>
          <ac:spMkLst>
            <pc:docMk/>
            <pc:sldMk cId="3435210110" sldId="332"/>
            <ac:spMk id="13" creationId="{DE07A4F0-FFF1-1D43-C12A-F104F709289B}"/>
          </ac:spMkLst>
        </pc:spChg>
        <pc:spChg chg="add mod">
          <ac:chgData name="Veniero Facchetti" userId="f2c6c99af91c4974" providerId="LiveId" clId="{EF89E00F-0A75-4614-ACBF-BFC5B4DAC2BA}" dt="2024-05-08T13:06:21.883" v="107"/>
          <ac:spMkLst>
            <pc:docMk/>
            <pc:sldMk cId="3435210110" sldId="332"/>
            <ac:spMk id="14" creationId="{8F651D76-950F-6416-4057-4FF165FFB355}"/>
          </ac:spMkLst>
        </pc:spChg>
        <pc:spChg chg="add mod">
          <ac:chgData name="Veniero Facchetti" userId="f2c6c99af91c4974" providerId="LiveId" clId="{EF89E00F-0A75-4614-ACBF-BFC5B4DAC2BA}" dt="2024-05-08T13:06:21.883" v="107"/>
          <ac:spMkLst>
            <pc:docMk/>
            <pc:sldMk cId="3435210110" sldId="332"/>
            <ac:spMk id="15" creationId="{8DAA8F3D-A569-70B1-2E21-CCD037F2FB1D}"/>
          </ac:spMkLst>
        </pc:spChg>
        <pc:spChg chg="add mod">
          <ac:chgData name="Veniero Facchetti" userId="f2c6c99af91c4974" providerId="LiveId" clId="{EF89E00F-0A75-4614-ACBF-BFC5B4DAC2BA}" dt="2024-05-08T13:06:21.883" v="107"/>
          <ac:spMkLst>
            <pc:docMk/>
            <pc:sldMk cId="3435210110" sldId="332"/>
            <ac:spMk id="16" creationId="{58B1CF7B-2F9D-0A6F-87E2-34FE0FA4947C}"/>
          </ac:spMkLst>
        </pc:spChg>
        <pc:spChg chg="add mod">
          <ac:chgData name="Veniero Facchetti" userId="f2c6c99af91c4974" providerId="LiveId" clId="{EF89E00F-0A75-4614-ACBF-BFC5B4DAC2BA}" dt="2024-05-08T13:06:21.883" v="107"/>
          <ac:spMkLst>
            <pc:docMk/>
            <pc:sldMk cId="3435210110" sldId="332"/>
            <ac:spMk id="17" creationId="{D345B46D-BCDD-05F5-C795-7381692E8DCB}"/>
          </ac:spMkLst>
        </pc:spChg>
        <pc:spChg chg="add mod">
          <ac:chgData name="Veniero Facchetti" userId="f2c6c99af91c4974" providerId="LiveId" clId="{EF89E00F-0A75-4614-ACBF-BFC5B4DAC2BA}" dt="2024-05-08T13:06:21.883" v="107"/>
          <ac:spMkLst>
            <pc:docMk/>
            <pc:sldMk cId="3435210110" sldId="332"/>
            <ac:spMk id="19" creationId="{58B6EF7B-1839-44A1-725D-5D9EFB11DA12}"/>
          </ac:spMkLst>
        </pc:spChg>
        <pc:spChg chg="add mod">
          <ac:chgData name="Veniero Facchetti" userId="f2c6c99af91c4974" providerId="LiveId" clId="{EF89E00F-0A75-4614-ACBF-BFC5B4DAC2BA}" dt="2024-05-08T13:06:21.883" v="107"/>
          <ac:spMkLst>
            <pc:docMk/>
            <pc:sldMk cId="3435210110" sldId="332"/>
            <ac:spMk id="20" creationId="{6DB750EF-A57E-6AE7-7B8D-67B68152FFB1}"/>
          </ac:spMkLst>
        </pc:spChg>
        <pc:picChg chg="del">
          <ac:chgData name="Veniero Facchetti" userId="f2c6c99af91c4974" providerId="LiveId" clId="{EF89E00F-0A75-4614-ACBF-BFC5B4DAC2BA}" dt="2024-05-08T13:05:47.643" v="98" actId="478"/>
          <ac:picMkLst>
            <pc:docMk/>
            <pc:sldMk cId="3435210110" sldId="332"/>
            <ac:picMk id="3" creationId="{B7D6D89B-87BA-9A98-4081-5EC8BC72BF8E}"/>
          </ac:picMkLst>
        </pc:picChg>
        <pc:picChg chg="del">
          <ac:chgData name="Veniero Facchetti" userId="f2c6c99af91c4974" providerId="LiveId" clId="{EF89E00F-0A75-4614-ACBF-BFC5B4DAC2BA}" dt="2024-05-08T13:05:51.471" v="101" actId="478"/>
          <ac:picMkLst>
            <pc:docMk/>
            <pc:sldMk cId="3435210110" sldId="332"/>
            <ac:picMk id="6" creationId="{D06342E5-DFBE-CEBB-3A69-2808D37A41C1}"/>
          </ac:picMkLst>
        </pc:picChg>
        <pc:picChg chg="add mod">
          <ac:chgData name="Veniero Facchetti" userId="f2c6c99af91c4974" providerId="LiveId" clId="{EF89E00F-0A75-4614-ACBF-BFC5B4DAC2BA}" dt="2024-05-08T13:06:31.788" v="109" actId="29295"/>
          <ac:picMkLst>
            <pc:docMk/>
            <pc:sldMk cId="3435210110" sldId="332"/>
            <ac:picMk id="8" creationId="{7CEE8F17-FE72-30CC-3C5B-25D3FE6179E2}"/>
          </ac:picMkLst>
        </pc:picChg>
        <pc:picChg chg="add mod">
          <ac:chgData name="Veniero Facchetti" userId="f2c6c99af91c4974" providerId="LiveId" clId="{EF89E00F-0A75-4614-ACBF-BFC5B4DAC2BA}" dt="2024-05-08T13:06:27.679" v="108" actId="29295"/>
          <ac:picMkLst>
            <pc:docMk/>
            <pc:sldMk cId="3435210110" sldId="332"/>
            <ac:picMk id="9" creationId="{B7B248A3-B0B5-0FB9-E12F-7D28E5E1D776}"/>
          </ac:picMkLst>
        </pc:picChg>
        <pc:picChg chg="add mod">
          <ac:chgData name="Veniero Facchetti" userId="f2c6c99af91c4974" providerId="LiveId" clId="{EF89E00F-0A75-4614-ACBF-BFC5B4DAC2BA}" dt="2024-05-08T13:06:37.116" v="110" actId="29295"/>
          <ac:picMkLst>
            <pc:docMk/>
            <pc:sldMk cId="3435210110" sldId="332"/>
            <ac:picMk id="18" creationId="{9FAD5D04-8475-87FC-AD71-634C91BF4CA7}"/>
          </ac:picMkLst>
        </pc:picChg>
        <pc:picChg chg="add mod">
          <ac:chgData name="Veniero Facchetti" userId="f2c6c99af91c4974" providerId="LiveId" clId="{EF89E00F-0A75-4614-ACBF-BFC5B4DAC2BA}" dt="2024-05-08T13:06:45.533" v="112" actId="29295"/>
          <ac:picMkLst>
            <pc:docMk/>
            <pc:sldMk cId="3435210110" sldId="332"/>
            <ac:picMk id="21" creationId="{95498B56-FA46-A6D4-4309-302FA0CCCBFA}"/>
          </ac:picMkLst>
        </pc:picChg>
      </pc:sldChg>
      <pc:sldChg chg="addSp delSp modSp add mod">
        <pc:chgData name="Veniero Facchetti" userId="f2c6c99af91c4974" providerId="LiveId" clId="{EF89E00F-0A75-4614-ACBF-BFC5B4DAC2BA}" dt="2024-05-08T13:08:29.300" v="123" actId="29295"/>
        <pc:sldMkLst>
          <pc:docMk/>
          <pc:sldMk cId="2640976942" sldId="333"/>
        </pc:sldMkLst>
        <pc:spChg chg="add mod">
          <ac:chgData name="Veniero Facchetti" userId="f2c6c99af91c4974" providerId="LiveId" clId="{EF89E00F-0A75-4614-ACBF-BFC5B4DAC2BA}" dt="2024-05-08T13:08:09.124" v="119"/>
          <ac:spMkLst>
            <pc:docMk/>
            <pc:sldMk cId="2640976942" sldId="333"/>
            <ac:spMk id="4" creationId="{6518FE06-3787-9A73-1EFF-6C23BADB0789}"/>
          </ac:spMkLst>
        </pc:spChg>
        <pc:spChg chg="add mod">
          <ac:chgData name="Veniero Facchetti" userId="f2c6c99af91c4974" providerId="LiveId" clId="{EF89E00F-0A75-4614-ACBF-BFC5B4DAC2BA}" dt="2024-05-08T13:08:09.124" v="119"/>
          <ac:spMkLst>
            <pc:docMk/>
            <pc:sldMk cId="2640976942" sldId="333"/>
            <ac:spMk id="6" creationId="{6C452511-8FA9-5963-26C4-8C8FF34D0063}"/>
          </ac:spMkLst>
        </pc:spChg>
        <pc:spChg chg="add mod">
          <ac:chgData name="Veniero Facchetti" userId="f2c6c99af91c4974" providerId="LiveId" clId="{EF89E00F-0A75-4614-ACBF-BFC5B4DAC2BA}" dt="2024-05-08T13:08:09.124" v="119"/>
          <ac:spMkLst>
            <pc:docMk/>
            <pc:sldMk cId="2640976942" sldId="333"/>
            <ac:spMk id="7" creationId="{CA19B386-89DA-7342-1A9D-BCA75D338C82}"/>
          </ac:spMkLst>
        </pc:spChg>
        <pc:spChg chg="del">
          <ac:chgData name="Veniero Facchetti" userId="f2c6c99af91c4974" providerId="LiveId" clId="{EF89E00F-0A75-4614-ACBF-BFC5B4DAC2BA}" dt="2024-05-08T13:08:00.797" v="118" actId="478"/>
          <ac:spMkLst>
            <pc:docMk/>
            <pc:sldMk cId="2640976942" sldId="333"/>
            <ac:spMk id="11" creationId="{93CA72B0-3F6B-C3EC-7382-B00E97968AEF}"/>
          </ac:spMkLst>
        </pc:spChg>
        <pc:spChg chg="del">
          <ac:chgData name="Veniero Facchetti" userId="f2c6c99af91c4974" providerId="LiveId" clId="{EF89E00F-0A75-4614-ACBF-BFC5B4DAC2BA}" dt="2024-05-08T13:07:56.410" v="114" actId="478"/>
          <ac:spMkLst>
            <pc:docMk/>
            <pc:sldMk cId="2640976942" sldId="333"/>
            <ac:spMk id="13" creationId="{DE07A4F0-FFF1-1D43-C12A-F104F709289B}"/>
          </ac:spMkLst>
        </pc:spChg>
        <pc:spChg chg="del">
          <ac:chgData name="Veniero Facchetti" userId="f2c6c99af91c4974" providerId="LiveId" clId="{EF89E00F-0A75-4614-ACBF-BFC5B4DAC2BA}" dt="2024-05-08T13:07:56.410" v="114" actId="478"/>
          <ac:spMkLst>
            <pc:docMk/>
            <pc:sldMk cId="2640976942" sldId="333"/>
            <ac:spMk id="14" creationId="{8F651D76-950F-6416-4057-4FF165FFB355}"/>
          </ac:spMkLst>
        </pc:spChg>
        <pc:spChg chg="del">
          <ac:chgData name="Veniero Facchetti" userId="f2c6c99af91c4974" providerId="LiveId" clId="{EF89E00F-0A75-4614-ACBF-BFC5B4DAC2BA}" dt="2024-05-08T13:07:58.883" v="116" actId="478"/>
          <ac:spMkLst>
            <pc:docMk/>
            <pc:sldMk cId="2640976942" sldId="333"/>
            <ac:spMk id="15" creationId="{8DAA8F3D-A569-70B1-2E21-CCD037F2FB1D}"/>
          </ac:spMkLst>
        </pc:spChg>
        <pc:spChg chg="del">
          <ac:chgData name="Veniero Facchetti" userId="f2c6c99af91c4974" providerId="LiveId" clId="{EF89E00F-0A75-4614-ACBF-BFC5B4DAC2BA}" dt="2024-05-08T13:07:56.410" v="114" actId="478"/>
          <ac:spMkLst>
            <pc:docMk/>
            <pc:sldMk cId="2640976942" sldId="333"/>
            <ac:spMk id="16" creationId="{58B1CF7B-2F9D-0A6F-87E2-34FE0FA4947C}"/>
          </ac:spMkLst>
        </pc:spChg>
        <pc:spChg chg="del">
          <ac:chgData name="Veniero Facchetti" userId="f2c6c99af91c4974" providerId="LiveId" clId="{EF89E00F-0A75-4614-ACBF-BFC5B4DAC2BA}" dt="2024-05-08T13:07:56.410" v="114" actId="478"/>
          <ac:spMkLst>
            <pc:docMk/>
            <pc:sldMk cId="2640976942" sldId="333"/>
            <ac:spMk id="17" creationId="{D345B46D-BCDD-05F5-C795-7381692E8DCB}"/>
          </ac:spMkLst>
        </pc:spChg>
        <pc:spChg chg="del">
          <ac:chgData name="Veniero Facchetti" userId="f2c6c99af91c4974" providerId="LiveId" clId="{EF89E00F-0A75-4614-ACBF-BFC5B4DAC2BA}" dt="2024-05-08T13:07:56.410" v="114" actId="478"/>
          <ac:spMkLst>
            <pc:docMk/>
            <pc:sldMk cId="2640976942" sldId="333"/>
            <ac:spMk id="19" creationId="{58B6EF7B-1839-44A1-725D-5D9EFB11DA12}"/>
          </ac:spMkLst>
        </pc:spChg>
        <pc:spChg chg="del">
          <ac:chgData name="Veniero Facchetti" userId="f2c6c99af91c4974" providerId="LiveId" clId="{EF89E00F-0A75-4614-ACBF-BFC5B4DAC2BA}" dt="2024-05-08T13:07:56.410" v="114" actId="478"/>
          <ac:spMkLst>
            <pc:docMk/>
            <pc:sldMk cId="2640976942" sldId="333"/>
            <ac:spMk id="20" creationId="{6DB750EF-A57E-6AE7-7B8D-67B68152FFB1}"/>
          </ac:spMkLst>
        </pc:spChg>
        <pc:spChg chg="add mod">
          <ac:chgData name="Veniero Facchetti" userId="f2c6c99af91c4974" providerId="LiveId" clId="{EF89E00F-0A75-4614-ACBF-BFC5B4DAC2BA}" dt="2024-05-08T13:08:16.434" v="120"/>
          <ac:spMkLst>
            <pc:docMk/>
            <pc:sldMk cId="2640976942" sldId="333"/>
            <ac:spMk id="23" creationId="{263DE097-A858-D117-BF9C-4EEC8B4FCC68}"/>
          </ac:spMkLst>
        </pc:spChg>
        <pc:spChg chg="add mod">
          <ac:chgData name="Veniero Facchetti" userId="f2c6c99af91c4974" providerId="LiveId" clId="{EF89E00F-0A75-4614-ACBF-BFC5B4DAC2BA}" dt="2024-05-08T13:08:16.434" v="120"/>
          <ac:spMkLst>
            <pc:docMk/>
            <pc:sldMk cId="2640976942" sldId="333"/>
            <ac:spMk id="24" creationId="{A833E7AF-99EC-8A41-CF75-4A0E56937B6E}"/>
          </ac:spMkLst>
        </pc:spChg>
        <pc:spChg chg="add mod">
          <ac:chgData name="Veniero Facchetti" userId="f2c6c99af91c4974" providerId="LiveId" clId="{EF89E00F-0A75-4614-ACBF-BFC5B4DAC2BA}" dt="2024-05-08T13:08:16.434" v="120"/>
          <ac:spMkLst>
            <pc:docMk/>
            <pc:sldMk cId="2640976942" sldId="333"/>
            <ac:spMk id="25" creationId="{234C12EA-657D-8295-6321-1AD83DA38779}"/>
          </ac:spMkLst>
        </pc:spChg>
        <pc:spChg chg="add mod">
          <ac:chgData name="Veniero Facchetti" userId="f2c6c99af91c4974" providerId="LiveId" clId="{EF89E00F-0A75-4614-ACBF-BFC5B4DAC2BA}" dt="2024-05-08T13:08:16.434" v="120"/>
          <ac:spMkLst>
            <pc:docMk/>
            <pc:sldMk cId="2640976942" sldId="333"/>
            <ac:spMk id="26" creationId="{75E7925C-4167-D0AC-36AF-549EF286426B}"/>
          </ac:spMkLst>
        </pc:spChg>
        <pc:spChg chg="add mod">
          <ac:chgData name="Veniero Facchetti" userId="f2c6c99af91c4974" providerId="LiveId" clId="{EF89E00F-0A75-4614-ACBF-BFC5B4DAC2BA}" dt="2024-05-08T13:08:16.434" v="120"/>
          <ac:spMkLst>
            <pc:docMk/>
            <pc:sldMk cId="2640976942" sldId="333"/>
            <ac:spMk id="27" creationId="{F8BB5587-509A-245B-9A77-7CAC2B0C964B}"/>
          </ac:spMkLst>
        </pc:spChg>
        <pc:picChg chg="add mod">
          <ac:chgData name="Veniero Facchetti" userId="f2c6c99af91c4974" providerId="LiveId" clId="{EF89E00F-0A75-4614-ACBF-BFC5B4DAC2BA}" dt="2024-05-08T13:08:25.925" v="122" actId="29295"/>
          <ac:picMkLst>
            <pc:docMk/>
            <pc:sldMk cId="2640976942" sldId="333"/>
            <ac:picMk id="3" creationId="{C118AC9C-87D2-522F-1D1E-B64BF6348483}"/>
          </ac:picMkLst>
        </pc:picChg>
        <pc:picChg chg="del">
          <ac:chgData name="Veniero Facchetti" userId="f2c6c99af91c4974" providerId="LiveId" clId="{EF89E00F-0A75-4614-ACBF-BFC5B4DAC2BA}" dt="2024-05-08T13:07:56.410" v="114" actId="478"/>
          <ac:picMkLst>
            <pc:docMk/>
            <pc:sldMk cId="2640976942" sldId="333"/>
            <ac:picMk id="8" creationId="{7CEE8F17-FE72-30CC-3C5B-25D3FE6179E2}"/>
          </ac:picMkLst>
        </pc:picChg>
        <pc:picChg chg="del">
          <ac:chgData name="Veniero Facchetti" userId="f2c6c99af91c4974" providerId="LiveId" clId="{EF89E00F-0A75-4614-ACBF-BFC5B4DAC2BA}" dt="2024-05-08T13:07:59.662" v="117" actId="478"/>
          <ac:picMkLst>
            <pc:docMk/>
            <pc:sldMk cId="2640976942" sldId="333"/>
            <ac:picMk id="9" creationId="{B7B248A3-B0B5-0FB9-E12F-7D28E5E1D776}"/>
          </ac:picMkLst>
        </pc:picChg>
        <pc:picChg chg="add mod">
          <ac:chgData name="Veniero Facchetti" userId="f2c6c99af91c4974" providerId="LiveId" clId="{EF89E00F-0A75-4614-ACBF-BFC5B4DAC2BA}" dt="2024-05-08T13:08:29.300" v="123" actId="29295"/>
          <ac:picMkLst>
            <pc:docMk/>
            <pc:sldMk cId="2640976942" sldId="333"/>
            <ac:picMk id="12" creationId="{881AB08F-D2CD-CABF-FADD-BE52A1599837}"/>
          </ac:picMkLst>
        </pc:picChg>
        <pc:picChg chg="del">
          <ac:chgData name="Veniero Facchetti" userId="f2c6c99af91c4974" providerId="LiveId" clId="{EF89E00F-0A75-4614-ACBF-BFC5B4DAC2BA}" dt="2024-05-08T13:07:56.410" v="114" actId="478"/>
          <ac:picMkLst>
            <pc:docMk/>
            <pc:sldMk cId="2640976942" sldId="333"/>
            <ac:picMk id="18" creationId="{9FAD5D04-8475-87FC-AD71-634C91BF4CA7}"/>
          </ac:picMkLst>
        </pc:picChg>
        <pc:picChg chg="del">
          <ac:chgData name="Veniero Facchetti" userId="f2c6c99af91c4974" providerId="LiveId" clId="{EF89E00F-0A75-4614-ACBF-BFC5B4DAC2BA}" dt="2024-05-08T13:07:57.453" v="115" actId="478"/>
          <ac:picMkLst>
            <pc:docMk/>
            <pc:sldMk cId="2640976942" sldId="333"/>
            <ac:picMk id="21" creationId="{95498B56-FA46-A6D4-4309-302FA0CCCBFA}"/>
          </ac:picMkLst>
        </pc:picChg>
        <pc:picChg chg="add mod">
          <ac:chgData name="Veniero Facchetti" userId="f2c6c99af91c4974" providerId="LiveId" clId="{EF89E00F-0A75-4614-ACBF-BFC5B4DAC2BA}" dt="2024-05-08T13:08:22.670" v="121" actId="29295"/>
          <ac:picMkLst>
            <pc:docMk/>
            <pc:sldMk cId="2640976942" sldId="333"/>
            <ac:picMk id="22" creationId="{178BEE8B-9F02-161C-A851-F235D77A26E5}"/>
          </ac:picMkLst>
        </pc:picChg>
      </pc:sldChg>
      <pc:sldChg chg="addSp delSp modSp add mod">
        <pc:chgData name="Veniero Facchetti" userId="f2c6c99af91c4974" providerId="LiveId" clId="{EF89E00F-0A75-4614-ACBF-BFC5B4DAC2BA}" dt="2024-05-08T13:11:06.329" v="141" actId="1076"/>
        <pc:sldMkLst>
          <pc:docMk/>
          <pc:sldMk cId="3067196578" sldId="334"/>
        </pc:sldMkLst>
        <pc:spChg chg="del">
          <ac:chgData name="Veniero Facchetti" userId="f2c6c99af91c4974" providerId="LiveId" clId="{EF89E00F-0A75-4614-ACBF-BFC5B4DAC2BA}" dt="2024-05-08T13:09:06.594" v="128" actId="478"/>
          <ac:spMkLst>
            <pc:docMk/>
            <pc:sldMk cId="3067196578" sldId="334"/>
            <ac:spMk id="4" creationId="{6518FE06-3787-9A73-1EFF-6C23BADB0789}"/>
          </ac:spMkLst>
        </pc:spChg>
        <pc:spChg chg="del">
          <ac:chgData name="Veniero Facchetti" userId="f2c6c99af91c4974" providerId="LiveId" clId="{EF89E00F-0A75-4614-ACBF-BFC5B4DAC2BA}" dt="2024-05-08T13:09:00.810" v="125" actId="478"/>
          <ac:spMkLst>
            <pc:docMk/>
            <pc:sldMk cId="3067196578" sldId="334"/>
            <ac:spMk id="6" creationId="{6C452511-8FA9-5963-26C4-8C8FF34D0063}"/>
          </ac:spMkLst>
        </pc:spChg>
        <pc:spChg chg="del">
          <ac:chgData name="Veniero Facchetti" userId="f2c6c99af91c4974" providerId="LiveId" clId="{EF89E00F-0A75-4614-ACBF-BFC5B4DAC2BA}" dt="2024-05-08T13:09:00.810" v="125" actId="478"/>
          <ac:spMkLst>
            <pc:docMk/>
            <pc:sldMk cId="3067196578" sldId="334"/>
            <ac:spMk id="7" creationId="{CA19B386-89DA-7342-1A9D-BCA75D338C82}"/>
          </ac:spMkLst>
        </pc:spChg>
        <pc:spChg chg="add mod">
          <ac:chgData name="Veniero Facchetti" userId="f2c6c99af91c4974" providerId="LiveId" clId="{EF89E00F-0A75-4614-ACBF-BFC5B4DAC2BA}" dt="2024-05-08T13:09:14.571" v="129"/>
          <ac:spMkLst>
            <pc:docMk/>
            <pc:sldMk cId="3067196578" sldId="334"/>
            <ac:spMk id="9" creationId="{37CC55FD-E033-D890-9364-C4A79B30F8A1}"/>
          </ac:spMkLst>
        </pc:spChg>
        <pc:spChg chg="del">
          <ac:chgData name="Veniero Facchetti" userId="f2c6c99af91c4974" providerId="LiveId" clId="{EF89E00F-0A75-4614-ACBF-BFC5B4DAC2BA}" dt="2024-05-08T13:09:04.581" v="127" actId="478"/>
          <ac:spMkLst>
            <pc:docMk/>
            <pc:sldMk cId="3067196578" sldId="334"/>
            <ac:spMk id="10" creationId="{48AA00E0-1D8D-C9EB-0CE5-F1F406AAE449}"/>
          </ac:spMkLst>
        </pc:spChg>
        <pc:spChg chg="add mod">
          <ac:chgData name="Veniero Facchetti" userId="f2c6c99af91c4974" providerId="LiveId" clId="{EF89E00F-0A75-4614-ACBF-BFC5B4DAC2BA}" dt="2024-05-08T13:09:14.571" v="129"/>
          <ac:spMkLst>
            <pc:docMk/>
            <pc:sldMk cId="3067196578" sldId="334"/>
            <ac:spMk id="11" creationId="{910F3836-2920-11AB-5624-DBF7C47D7AD1}"/>
          </ac:spMkLst>
        </pc:spChg>
        <pc:spChg chg="add mod">
          <ac:chgData name="Veniero Facchetti" userId="f2c6c99af91c4974" providerId="LiveId" clId="{EF89E00F-0A75-4614-ACBF-BFC5B4DAC2BA}" dt="2024-05-08T13:11:06.329" v="141" actId="1076"/>
          <ac:spMkLst>
            <pc:docMk/>
            <pc:sldMk cId="3067196578" sldId="334"/>
            <ac:spMk id="14" creationId="{D1E9329C-7C49-28A4-398F-DFD6D7EC6AE6}"/>
          </ac:spMkLst>
        </pc:spChg>
        <pc:spChg chg="add mod ord">
          <ac:chgData name="Veniero Facchetti" userId="f2c6c99af91c4974" providerId="LiveId" clId="{EF89E00F-0A75-4614-ACBF-BFC5B4DAC2BA}" dt="2024-05-08T13:10:33.198" v="138" actId="13822"/>
          <ac:spMkLst>
            <pc:docMk/>
            <pc:sldMk cId="3067196578" sldId="334"/>
            <ac:spMk id="15" creationId="{4B851BDC-2B42-7400-662B-AFAE1B555141}"/>
          </ac:spMkLst>
        </pc:spChg>
        <pc:spChg chg="add mod">
          <ac:chgData name="Veniero Facchetti" userId="f2c6c99af91c4974" providerId="LiveId" clId="{EF89E00F-0A75-4614-ACBF-BFC5B4DAC2BA}" dt="2024-05-08T13:09:21.056" v="130"/>
          <ac:spMkLst>
            <pc:docMk/>
            <pc:sldMk cId="3067196578" sldId="334"/>
            <ac:spMk id="18" creationId="{A48537A7-05BC-DBF3-72B1-2B43F946DC75}"/>
          </ac:spMkLst>
        </pc:spChg>
        <pc:spChg chg="add mod">
          <ac:chgData name="Veniero Facchetti" userId="f2c6c99af91c4974" providerId="LiveId" clId="{EF89E00F-0A75-4614-ACBF-BFC5B4DAC2BA}" dt="2024-05-08T13:09:21.056" v="130"/>
          <ac:spMkLst>
            <pc:docMk/>
            <pc:sldMk cId="3067196578" sldId="334"/>
            <ac:spMk id="19" creationId="{2F63A079-0A38-E871-8442-10C5AF382051}"/>
          </ac:spMkLst>
        </pc:spChg>
        <pc:spChg chg="add mod">
          <ac:chgData name="Veniero Facchetti" userId="f2c6c99af91c4974" providerId="LiveId" clId="{EF89E00F-0A75-4614-ACBF-BFC5B4DAC2BA}" dt="2024-05-08T13:09:21.056" v="130"/>
          <ac:spMkLst>
            <pc:docMk/>
            <pc:sldMk cId="3067196578" sldId="334"/>
            <ac:spMk id="20" creationId="{03159CD4-C9F8-4BF4-E374-90A62B484691}"/>
          </ac:spMkLst>
        </pc:spChg>
        <pc:spChg chg="add mod">
          <ac:chgData name="Veniero Facchetti" userId="f2c6c99af91c4974" providerId="LiveId" clId="{EF89E00F-0A75-4614-ACBF-BFC5B4DAC2BA}" dt="2024-05-08T13:09:21.056" v="130"/>
          <ac:spMkLst>
            <pc:docMk/>
            <pc:sldMk cId="3067196578" sldId="334"/>
            <ac:spMk id="21" creationId="{BF2A025F-DFD0-E405-9717-A5E644DD756B}"/>
          </ac:spMkLst>
        </pc:spChg>
        <pc:spChg chg="del">
          <ac:chgData name="Veniero Facchetti" userId="f2c6c99af91c4974" providerId="LiveId" clId="{EF89E00F-0A75-4614-ACBF-BFC5B4DAC2BA}" dt="2024-05-08T13:09:02.621" v="126" actId="478"/>
          <ac:spMkLst>
            <pc:docMk/>
            <pc:sldMk cId="3067196578" sldId="334"/>
            <ac:spMk id="23" creationId="{263DE097-A858-D117-BF9C-4EEC8B4FCC68}"/>
          </ac:spMkLst>
        </pc:spChg>
        <pc:spChg chg="del">
          <ac:chgData name="Veniero Facchetti" userId="f2c6c99af91c4974" providerId="LiveId" clId="{EF89E00F-0A75-4614-ACBF-BFC5B4DAC2BA}" dt="2024-05-08T13:09:00.810" v="125" actId="478"/>
          <ac:spMkLst>
            <pc:docMk/>
            <pc:sldMk cId="3067196578" sldId="334"/>
            <ac:spMk id="24" creationId="{A833E7AF-99EC-8A41-CF75-4A0E56937B6E}"/>
          </ac:spMkLst>
        </pc:spChg>
        <pc:spChg chg="del">
          <ac:chgData name="Veniero Facchetti" userId="f2c6c99af91c4974" providerId="LiveId" clId="{EF89E00F-0A75-4614-ACBF-BFC5B4DAC2BA}" dt="2024-05-08T13:09:00.810" v="125" actId="478"/>
          <ac:spMkLst>
            <pc:docMk/>
            <pc:sldMk cId="3067196578" sldId="334"/>
            <ac:spMk id="25" creationId="{234C12EA-657D-8295-6321-1AD83DA38779}"/>
          </ac:spMkLst>
        </pc:spChg>
        <pc:spChg chg="del">
          <ac:chgData name="Veniero Facchetti" userId="f2c6c99af91c4974" providerId="LiveId" clId="{EF89E00F-0A75-4614-ACBF-BFC5B4DAC2BA}" dt="2024-05-08T13:09:00.810" v="125" actId="478"/>
          <ac:spMkLst>
            <pc:docMk/>
            <pc:sldMk cId="3067196578" sldId="334"/>
            <ac:spMk id="26" creationId="{75E7925C-4167-D0AC-36AF-549EF286426B}"/>
          </ac:spMkLst>
        </pc:spChg>
        <pc:spChg chg="del">
          <ac:chgData name="Veniero Facchetti" userId="f2c6c99af91c4974" providerId="LiveId" clId="{EF89E00F-0A75-4614-ACBF-BFC5B4DAC2BA}" dt="2024-05-08T13:09:00.810" v="125" actId="478"/>
          <ac:spMkLst>
            <pc:docMk/>
            <pc:sldMk cId="3067196578" sldId="334"/>
            <ac:spMk id="27" creationId="{F8BB5587-509A-245B-9A77-7CAC2B0C964B}"/>
          </ac:spMkLst>
        </pc:spChg>
        <pc:picChg chg="del">
          <ac:chgData name="Veniero Facchetti" userId="f2c6c99af91c4974" providerId="LiveId" clId="{EF89E00F-0A75-4614-ACBF-BFC5B4DAC2BA}" dt="2024-05-08T13:09:06.594" v="128" actId="478"/>
          <ac:picMkLst>
            <pc:docMk/>
            <pc:sldMk cId="3067196578" sldId="334"/>
            <ac:picMk id="3" creationId="{C118AC9C-87D2-522F-1D1E-B64BF6348483}"/>
          </ac:picMkLst>
        </pc:picChg>
        <pc:picChg chg="add mod">
          <ac:chgData name="Veniero Facchetti" userId="f2c6c99af91c4974" providerId="LiveId" clId="{EF89E00F-0A75-4614-ACBF-BFC5B4DAC2BA}" dt="2024-05-08T13:09:29.125" v="132" actId="29295"/>
          <ac:picMkLst>
            <pc:docMk/>
            <pc:sldMk cId="3067196578" sldId="334"/>
            <ac:picMk id="8" creationId="{46878D17-6E92-F750-9605-D7F2A7F70DB7}"/>
          </ac:picMkLst>
        </pc:picChg>
        <pc:picChg chg="del">
          <ac:chgData name="Veniero Facchetti" userId="f2c6c99af91c4974" providerId="LiveId" clId="{EF89E00F-0A75-4614-ACBF-BFC5B4DAC2BA}" dt="2024-05-08T13:09:00.810" v="125" actId="478"/>
          <ac:picMkLst>
            <pc:docMk/>
            <pc:sldMk cId="3067196578" sldId="334"/>
            <ac:picMk id="12" creationId="{881AB08F-D2CD-CABF-FADD-BE52A1599837}"/>
          </ac:picMkLst>
        </pc:picChg>
        <pc:picChg chg="add mod">
          <ac:chgData name="Veniero Facchetti" userId="f2c6c99af91c4974" providerId="LiveId" clId="{EF89E00F-0A75-4614-ACBF-BFC5B4DAC2BA}" dt="2024-05-08T13:11:02.965" v="140" actId="29295"/>
          <ac:picMkLst>
            <pc:docMk/>
            <pc:sldMk cId="3067196578" sldId="334"/>
            <ac:picMk id="13" creationId="{CBFAD781-F933-4B99-4CAE-464A697B6C46}"/>
          </ac:picMkLst>
        </pc:picChg>
        <pc:picChg chg="add mod">
          <ac:chgData name="Veniero Facchetti" userId="f2c6c99af91c4974" providerId="LiveId" clId="{EF89E00F-0A75-4614-ACBF-BFC5B4DAC2BA}" dt="2024-05-08T13:09:36.348" v="133" actId="29295"/>
          <ac:picMkLst>
            <pc:docMk/>
            <pc:sldMk cId="3067196578" sldId="334"/>
            <ac:picMk id="16" creationId="{4B1E076D-19AB-3D13-9FB2-837BFA62E788}"/>
          </ac:picMkLst>
        </pc:picChg>
        <pc:picChg chg="add mod">
          <ac:chgData name="Veniero Facchetti" userId="f2c6c99af91c4974" providerId="LiveId" clId="{EF89E00F-0A75-4614-ACBF-BFC5B4DAC2BA}" dt="2024-05-08T13:09:25.572" v="131" actId="29295"/>
          <ac:picMkLst>
            <pc:docMk/>
            <pc:sldMk cId="3067196578" sldId="334"/>
            <ac:picMk id="17" creationId="{FB094827-4540-1A2B-0838-DBA0BF6E0E70}"/>
          </ac:picMkLst>
        </pc:picChg>
        <pc:picChg chg="del">
          <ac:chgData name="Veniero Facchetti" userId="f2c6c99af91c4974" providerId="LiveId" clId="{EF89E00F-0A75-4614-ACBF-BFC5B4DAC2BA}" dt="2024-05-08T13:09:00.810" v="125" actId="478"/>
          <ac:picMkLst>
            <pc:docMk/>
            <pc:sldMk cId="3067196578" sldId="334"/>
            <ac:picMk id="22" creationId="{178BEE8B-9F02-161C-A851-F235D77A26E5}"/>
          </ac:picMkLst>
        </pc:picChg>
      </pc:sldChg>
      <pc:sldChg chg="addSp delSp modSp add mod">
        <pc:chgData name="Veniero Facchetti" userId="f2c6c99af91c4974" providerId="LiveId" clId="{EF89E00F-0A75-4614-ACBF-BFC5B4DAC2BA}" dt="2024-05-08T13:12:35.581" v="166" actId="29295"/>
        <pc:sldMkLst>
          <pc:docMk/>
          <pc:sldMk cId="2049702065" sldId="335"/>
        </pc:sldMkLst>
        <pc:spChg chg="mod">
          <ac:chgData name="Veniero Facchetti" userId="f2c6c99af91c4974" providerId="LiveId" clId="{EF89E00F-0A75-4614-ACBF-BFC5B4DAC2BA}" dt="2024-05-08T13:11:43.891" v="149"/>
          <ac:spMkLst>
            <pc:docMk/>
            <pc:sldMk cId="2049702065" sldId="335"/>
            <ac:spMk id="2" creationId="{B4A09DF2-88ED-C382-F37D-22EE2E867C53}"/>
          </ac:spMkLst>
        </pc:spChg>
        <pc:spChg chg="add mod">
          <ac:chgData name="Veniero Facchetti" userId="f2c6c99af91c4974" providerId="LiveId" clId="{EF89E00F-0A75-4614-ACBF-BFC5B4DAC2BA}" dt="2024-05-08T13:12:18.084" v="162" actId="1076"/>
          <ac:spMkLst>
            <pc:docMk/>
            <pc:sldMk cId="2049702065" sldId="335"/>
            <ac:spMk id="4" creationId="{CE9144F5-140B-D94A-ACEF-568DABC29743}"/>
          </ac:spMkLst>
        </pc:spChg>
        <pc:spChg chg="del mod">
          <ac:chgData name="Veniero Facchetti" userId="f2c6c99af91c4974" providerId="LiveId" clId="{EF89E00F-0A75-4614-ACBF-BFC5B4DAC2BA}" dt="2024-05-08T13:12:12.073" v="161" actId="478"/>
          <ac:spMkLst>
            <pc:docMk/>
            <pc:sldMk cId="2049702065" sldId="335"/>
            <ac:spMk id="5" creationId="{CCCF390D-85CF-0A62-EEEB-E40FFC5EFBF5}"/>
          </ac:spMkLst>
        </pc:spChg>
        <pc:spChg chg="add mod">
          <ac:chgData name="Veniero Facchetti" userId="f2c6c99af91c4974" providerId="LiveId" clId="{EF89E00F-0A75-4614-ACBF-BFC5B4DAC2BA}" dt="2024-05-08T13:12:18.084" v="162" actId="1076"/>
          <ac:spMkLst>
            <pc:docMk/>
            <pc:sldMk cId="2049702065" sldId="335"/>
            <ac:spMk id="7" creationId="{338A5B27-38EF-DF88-8111-916CD70689AC}"/>
          </ac:spMkLst>
        </pc:spChg>
        <pc:spChg chg="del">
          <ac:chgData name="Veniero Facchetti" userId="f2c6c99af91c4974" providerId="LiveId" clId="{EF89E00F-0A75-4614-ACBF-BFC5B4DAC2BA}" dt="2024-05-08T13:11:27.832" v="146" actId="478"/>
          <ac:spMkLst>
            <pc:docMk/>
            <pc:sldMk cId="2049702065" sldId="335"/>
            <ac:spMk id="9" creationId="{37CC55FD-E033-D890-9364-C4A79B30F8A1}"/>
          </ac:spMkLst>
        </pc:spChg>
        <pc:spChg chg="add mod">
          <ac:chgData name="Veniero Facchetti" userId="f2c6c99af91c4974" providerId="LiveId" clId="{EF89E00F-0A75-4614-ACBF-BFC5B4DAC2BA}" dt="2024-05-08T13:12:18.084" v="162" actId="1076"/>
          <ac:spMkLst>
            <pc:docMk/>
            <pc:sldMk cId="2049702065" sldId="335"/>
            <ac:spMk id="10" creationId="{28ACD8C2-144A-55C4-4C72-839C8A2EFD94}"/>
          </ac:spMkLst>
        </pc:spChg>
        <pc:spChg chg="del">
          <ac:chgData name="Veniero Facchetti" userId="f2c6c99af91c4974" providerId="LiveId" clId="{EF89E00F-0A75-4614-ACBF-BFC5B4DAC2BA}" dt="2024-05-08T13:11:27.832" v="146" actId="478"/>
          <ac:spMkLst>
            <pc:docMk/>
            <pc:sldMk cId="2049702065" sldId="335"/>
            <ac:spMk id="11" creationId="{910F3836-2920-11AB-5624-DBF7C47D7AD1}"/>
          </ac:spMkLst>
        </pc:spChg>
        <pc:spChg chg="add mod">
          <ac:chgData name="Veniero Facchetti" userId="f2c6c99af91c4974" providerId="LiveId" clId="{EF89E00F-0A75-4614-ACBF-BFC5B4DAC2BA}" dt="2024-05-08T13:12:18.084" v="162" actId="1076"/>
          <ac:spMkLst>
            <pc:docMk/>
            <pc:sldMk cId="2049702065" sldId="335"/>
            <ac:spMk id="12" creationId="{CB1A8FE0-43A4-3066-6F25-6E66596AEAF4}"/>
          </ac:spMkLst>
        </pc:spChg>
        <pc:spChg chg="del">
          <ac:chgData name="Veniero Facchetti" userId="f2c6c99af91c4974" providerId="LiveId" clId="{EF89E00F-0A75-4614-ACBF-BFC5B4DAC2BA}" dt="2024-05-08T13:11:27.832" v="146" actId="478"/>
          <ac:spMkLst>
            <pc:docMk/>
            <pc:sldMk cId="2049702065" sldId="335"/>
            <ac:spMk id="14" creationId="{D1E9329C-7C49-28A4-398F-DFD6D7EC6AE6}"/>
          </ac:spMkLst>
        </pc:spChg>
        <pc:spChg chg="del">
          <ac:chgData name="Veniero Facchetti" userId="f2c6c99af91c4974" providerId="LiveId" clId="{EF89E00F-0A75-4614-ACBF-BFC5B4DAC2BA}" dt="2024-05-08T13:11:27.832" v="146" actId="478"/>
          <ac:spMkLst>
            <pc:docMk/>
            <pc:sldMk cId="2049702065" sldId="335"/>
            <ac:spMk id="15" creationId="{4B851BDC-2B42-7400-662B-AFAE1B555141}"/>
          </ac:spMkLst>
        </pc:spChg>
        <pc:spChg chg="del">
          <ac:chgData name="Veniero Facchetti" userId="f2c6c99af91c4974" providerId="LiveId" clId="{EF89E00F-0A75-4614-ACBF-BFC5B4DAC2BA}" dt="2024-05-08T13:11:22.836" v="144" actId="478"/>
          <ac:spMkLst>
            <pc:docMk/>
            <pc:sldMk cId="2049702065" sldId="335"/>
            <ac:spMk id="18" creationId="{A48537A7-05BC-DBF3-72B1-2B43F946DC75}"/>
          </ac:spMkLst>
        </pc:spChg>
        <pc:spChg chg="del">
          <ac:chgData name="Veniero Facchetti" userId="f2c6c99af91c4974" providerId="LiveId" clId="{EF89E00F-0A75-4614-ACBF-BFC5B4DAC2BA}" dt="2024-05-08T13:11:22.836" v="144" actId="478"/>
          <ac:spMkLst>
            <pc:docMk/>
            <pc:sldMk cId="2049702065" sldId="335"/>
            <ac:spMk id="19" creationId="{2F63A079-0A38-E871-8442-10C5AF382051}"/>
          </ac:spMkLst>
        </pc:spChg>
        <pc:spChg chg="del">
          <ac:chgData name="Veniero Facchetti" userId="f2c6c99af91c4974" providerId="LiveId" clId="{EF89E00F-0A75-4614-ACBF-BFC5B4DAC2BA}" dt="2024-05-08T13:11:24.179" v="145" actId="478"/>
          <ac:spMkLst>
            <pc:docMk/>
            <pc:sldMk cId="2049702065" sldId="335"/>
            <ac:spMk id="20" creationId="{03159CD4-C9F8-4BF4-E374-90A62B484691}"/>
          </ac:spMkLst>
        </pc:spChg>
        <pc:spChg chg="del">
          <ac:chgData name="Veniero Facchetti" userId="f2c6c99af91c4974" providerId="LiveId" clId="{EF89E00F-0A75-4614-ACBF-BFC5B4DAC2BA}" dt="2024-05-08T13:11:24.179" v="145" actId="478"/>
          <ac:spMkLst>
            <pc:docMk/>
            <pc:sldMk cId="2049702065" sldId="335"/>
            <ac:spMk id="21" creationId="{BF2A025F-DFD0-E405-9717-A5E644DD756B}"/>
          </ac:spMkLst>
        </pc:spChg>
        <pc:spChg chg="add mod">
          <ac:chgData name="Veniero Facchetti" userId="f2c6c99af91c4974" providerId="LiveId" clId="{EF89E00F-0A75-4614-ACBF-BFC5B4DAC2BA}" dt="2024-05-08T13:12:18.084" v="162" actId="1076"/>
          <ac:spMkLst>
            <pc:docMk/>
            <pc:sldMk cId="2049702065" sldId="335"/>
            <ac:spMk id="22" creationId="{D979C557-96D2-8ADD-E03F-A7E35BA459BC}"/>
          </ac:spMkLst>
        </pc:spChg>
        <pc:spChg chg="add mod">
          <ac:chgData name="Veniero Facchetti" userId="f2c6c99af91c4974" providerId="LiveId" clId="{EF89E00F-0A75-4614-ACBF-BFC5B4DAC2BA}" dt="2024-05-08T13:12:18.084" v="162" actId="1076"/>
          <ac:spMkLst>
            <pc:docMk/>
            <pc:sldMk cId="2049702065" sldId="335"/>
            <ac:spMk id="24" creationId="{DA50664D-83C5-CF85-6447-C82BE753C61A}"/>
          </ac:spMkLst>
        </pc:spChg>
        <pc:spChg chg="add mod">
          <ac:chgData name="Veniero Facchetti" userId="f2c6c99af91c4974" providerId="LiveId" clId="{EF89E00F-0A75-4614-ACBF-BFC5B4DAC2BA}" dt="2024-05-08T13:12:18.084" v="162" actId="1076"/>
          <ac:spMkLst>
            <pc:docMk/>
            <pc:sldMk cId="2049702065" sldId="335"/>
            <ac:spMk id="26" creationId="{8E1E3131-76B9-2053-2614-C20B2035C736}"/>
          </ac:spMkLst>
        </pc:spChg>
        <pc:spChg chg="add mod">
          <ac:chgData name="Veniero Facchetti" userId="f2c6c99af91c4974" providerId="LiveId" clId="{EF89E00F-0A75-4614-ACBF-BFC5B4DAC2BA}" dt="2024-05-08T13:12:18.084" v="162" actId="1076"/>
          <ac:spMkLst>
            <pc:docMk/>
            <pc:sldMk cId="2049702065" sldId="335"/>
            <ac:spMk id="27" creationId="{AEDC0FD3-5C13-991A-E507-555E31014302}"/>
          </ac:spMkLst>
        </pc:spChg>
        <pc:spChg chg="add mod">
          <ac:chgData name="Veniero Facchetti" userId="f2c6c99af91c4974" providerId="LiveId" clId="{EF89E00F-0A75-4614-ACBF-BFC5B4DAC2BA}" dt="2024-05-08T13:12:18.084" v="162" actId="1076"/>
          <ac:spMkLst>
            <pc:docMk/>
            <pc:sldMk cId="2049702065" sldId="335"/>
            <ac:spMk id="28" creationId="{E77EC357-34D4-1BDC-CA2F-82A215723F5D}"/>
          </ac:spMkLst>
        </pc:spChg>
        <pc:spChg chg="add mod">
          <ac:chgData name="Veniero Facchetti" userId="f2c6c99af91c4974" providerId="LiveId" clId="{EF89E00F-0A75-4614-ACBF-BFC5B4DAC2BA}" dt="2024-05-08T13:12:18.084" v="162" actId="1076"/>
          <ac:spMkLst>
            <pc:docMk/>
            <pc:sldMk cId="2049702065" sldId="335"/>
            <ac:spMk id="29" creationId="{14EFC15B-5ECE-A8A4-36BE-E39F1FDC2B63}"/>
          </ac:spMkLst>
        </pc:spChg>
        <pc:spChg chg="add mod">
          <ac:chgData name="Veniero Facchetti" userId="f2c6c99af91c4974" providerId="LiveId" clId="{EF89E00F-0A75-4614-ACBF-BFC5B4DAC2BA}" dt="2024-05-08T13:12:18.084" v="162" actId="1076"/>
          <ac:spMkLst>
            <pc:docMk/>
            <pc:sldMk cId="2049702065" sldId="335"/>
            <ac:spMk id="30" creationId="{FC31B3D3-8B2D-B925-1C1A-50A31EBB4336}"/>
          </ac:spMkLst>
        </pc:spChg>
        <pc:picChg chg="add mod">
          <ac:chgData name="Veniero Facchetti" userId="f2c6c99af91c4974" providerId="LiveId" clId="{EF89E00F-0A75-4614-ACBF-BFC5B4DAC2BA}" dt="2024-05-08T13:12:28.710" v="164" actId="29295"/>
          <ac:picMkLst>
            <pc:docMk/>
            <pc:sldMk cId="2049702065" sldId="335"/>
            <ac:picMk id="3" creationId="{8F466DB0-E497-73F4-BF3D-28BEEBBC497E}"/>
          </ac:picMkLst>
        </pc:picChg>
        <pc:picChg chg="add mod">
          <ac:chgData name="Veniero Facchetti" userId="f2c6c99af91c4974" providerId="LiveId" clId="{EF89E00F-0A75-4614-ACBF-BFC5B4DAC2BA}" dt="2024-05-08T13:12:22.957" v="163" actId="29295"/>
          <ac:picMkLst>
            <pc:docMk/>
            <pc:sldMk cId="2049702065" sldId="335"/>
            <ac:picMk id="6" creationId="{35BB022E-8E71-A764-1C15-8B076427508C}"/>
          </ac:picMkLst>
        </pc:picChg>
        <pc:picChg chg="del">
          <ac:chgData name="Veniero Facchetti" userId="f2c6c99af91c4974" providerId="LiveId" clId="{EF89E00F-0A75-4614-ACBF-BFC5B4DAC2BA}" dt="2024-05-08T13:11:27.832" v="146" actId="478"/>
          <ac:picMkLst>
            <pc:docMk/>
            <pc:sldMk cId="2049702065" sldId="335"/>
            <ac:picMk id="8" creationId="{46878D17-6E92-F750-9605-D7F2A7F70DB7}"/>
          </ac:picMkLst>
        </pc:picChg>
        <pc:picChg chg="del">
          <ac:chgData name="Veniero Facchetti" userId="f2c6c99af91c4974" providerId="LiveId" clId="{EF89E00F-0A75-4614-ACBF-BFC5B4DAC2BA}" dt="2024-05-08T13:11:27.832" v="146" actId="478"/>
          <ac:picMkLst>
            <pc:docMk/>
            <pc:sldMk cId="2049702065" sldId="335"/>
            <ac:picMk id="13" creationId="{CBFAD781-F933-4B99-4CAE-464A697B6C46}"/>
          </ac:picMkLst>
        </pc:picChg>
        <pc:picChg chg="del">
          <ac:chgData name="Veniero Facchetti" userId="f2c6c99af91c4974" providerId="LiveId" clId="{EF89E00F-0A75-4614-ACBF-BFC5B4DAC2BA}" dt="2024-05-08T13:11:27.832" v="146" actId="478"/>
          <ac:picMkLst>
            <pc:docMk/>
            <pc:sldMk cId="2049702065" sldId="335"/>
            <ac:picMk id="16" creationId="{4B1E076D-19AB-3D13-9FB2-837BFA62E788}"/>
          </ac:picMkLst>
        </pc:picChg>
        <pc:picChg chg="del">
          <ac:chgData name="Veniero Facchetti" userId="f2c6c99af91c4974" providerId="LiveId" clId="{EF89E00F-0A75-4614-ACBF-BFC5B4DAC2BA}" dt="2024-05-08T13:11:21.204" v="143" actId="478"/>
          <ac:picMkLst>
            <pc:docMk/>
            <pc:sldMk cId="2049702065" sldId="335"/>
            <ac:picMk id="17" creationId="{FB094827-4540-1A2B-0838-DBA0BF6E0E70}"/>
          </ac:picMkLst>
        </pc:picChg>
        <pc:picChg chg="add mod">
          <ac:chgData name="Veniero Facchetti" userId="f2c6c99af91c4974" providerId="LiveId" clId="{EF89E00F-0A75-4614-ACBF-BFC5B4DAC2BA}" dt="2024-05-08T13:12:32.125" v="165" actId="29295"/>
          <ac:picMkLst>
            <pc:docMk/>
            <pc:sldMk cId="2049702065" sldId="335"/>
            <ac:picMk id="23" creationId="{7D461642-5381-4704-82B7-4A954D7EB724}"/>
          </ac:picMkLst>
        </pc:picChg>
        <pc:picChg chg="add mod">
          <ac:chgData name="Veniero Facchetti" userId="f2c6c99af91c4974" providerId="LiveId" clId="{EF89E00F-0A75-4614-ACBF-BFC5B4DAC2BA}" dt="2024-05-08T13:12:35.581" v="166" actId="29295"/>
          <ac:picMkLst>
            <pc:docMk/>
            <pc:sldMk cId="2049702065" sldId="335"/>
            <ac:picMk id="25" creationId="{84E8E644-64A1-175D-038A-F14643B7B3FB}"/>
          </ac:picMkLst>
        </pc:picChg>
      </pc:sldChg>
      <pc:sldChg chg="addSp delSp modSp add del mod">
        <pc:chgData name="Veniero Facchetti" userId="f2c6c99af91c4974" providerId="LiveId" clId="{EF89E00F-0A75-4614-ACBF-BFC5B4DAC2BA}" dt="2024-05-08T13:13:35.450" v="177" actId="47"/>
        <pc:sldMkLst>
          <pc:docMk/>
          <pc:sldMk cId="1799599500" sldId="336"/>
        </pc:sldMkLst>
        <pc:spChg chg="del">
          <ac:chgData name="Veniero Facchetti" userId="f2c6c99af91c4974" providerId="LiveId" clId="{EF89E00F-0A75-4614-ACBF-BFC5B4DAC2BA}" dt="2024-05-08T13:12:52.960" v="168" actId="478"/>
          <ac:spMkLst>
            <pc:docMk/>
            <pc:sldMk cId="1799599500" sldId="336"/>
            <ac:spMk id="4" creationId="{CE9144F5-140B-D94A-ACEF-568DABC29743}"/>
          </ac:spMkLst>
        </pc:spChg>
        <pc:spChg chg="add mod">
          <ac:chgData name="Veniero Facchetti" userId="f2c6c99af91c4974" providerId="LiveId" clId="{EF89E00F-0A75-4614-ACBF-BFC5B4DAC2BA}" dt="2024-05-08T13:13:04.221" v="170" actId="1076"/>
          <ac:spMkLst>
            <pc:docMk/>
            <pc:sldMk cId="1799599500" sldId="336"/>
            <ac:spMk id="5" creationId="{FF8A2F8C-67B6-8F16-3B7A-3749724B618F}"/>
          </ac:spMkLst>
        </pc:spChg>
        <pc:spChg chg="del">
          <ac:chgData name="Veniero Facchetti" userId="f2c6c99af91c4974" providerId="LiveId" clId="{EF89E00F-0A75-4614-ACBF-BFC5B4DAC2BA}" dt="2024-05-08T13:12:52.960" v="168" actId="478"/>
          <ac:spMkLst>
            <pc:docMk/>
            <pc:sldMk cId="1799599500" sldId="336"/>
            <ac:spMk id="7" creationId="{338A5B27-38EF-DF88-8111-916CD70689AC}"/>
          </ac:spMkLst>
        </pc:spChg>
        <pc:spChg chg="add mod">
          <ac:chgData name="Veniero Facchetti" userId="f2c6c99af91c4974" providerId="LiveId" clId="{EF89E00F-0A75-4614-ACBF-BFC5B4DAC2BA}" dt="2024-05-08T13:13:04.221" v="170" actId="1076"/>
          <ac:spMkLst>
            <pc:docMk/>
            <pc:sldMk cId="1799599500" sldId="336"/>
            <ac:spMk id="9" creationId="{004546B6-85E6-2FBC-835F-59650165D703}"/>
          </ac:spMkLst>
        </pc:spChg>
        <pc:spChg chg="del">
          <ac:chgData name="Veniero Facchetti" userId="f2c6c99af91c4974" providerId="LiveId" clId="{EF89E00F-0A75-4614-ACBF-BFC5B4DAC2BA}" dt="2024-05-08T13:12:52.960" v="168" actId="478"/>
          <ac:spMkLst>
            <pc:docMk/>
            <pc:sldMk cId="1799599500" sldId="336"/>
            <ac:spMk id="10" creationId="{28ACD8C2-144A-55C4-4C72-839C8A2EFD94}"/>
          </ac:spMkLst>
        </pc:spChg>
        <pc:spChg chg="add mod">
          <ac:chgData name="Veniero Facchetti" userId="f2c6c99af91c4974" providerId="LiveId" clId="{EF89E00F-0A75-4614-ACBF-BFC5B4DAC2BA}" dt="2024-05-08T13:13:04.221" v="170" actId="1076"/>
          <ac:spMkLst>
            <pc:docMk/>
            <pc:sldMk cId="1799599500" sldId="336"/>
            <ac:spMk id="11" creationId="{8741E098-D895-9432-8AAE-EAB775B218D1}"/>
          </ac:spMkLst>
        </pc:spChg>
        <pc:spChg chg="del">
          <ac:chgData name="Veniero Facchetti" userId="f2c6c99af91c4974" providerId="LiveId" clId="{EF89E00F-0A75-4614-ACBF-BFC5B4DAC2BA}" dt="2024-05-08T13:12:52.960" v="168" actId="478"/>
          <ac:spMkLst>
            <pc:docMk/>
            <pc:sldMk cId="1799599500" sldId="336"/>
            <ac:spMk id="12" creationId="{CB1A8FE0-43A4-3066-6F25-6E66596AEAF4}"/>
          </ac:spMkLst>
        </pc:spChg>
        <pc:spChg chg="add mod">
          <ac:chgData name="Veniero Facchetti" userId="f2c6c99af91c4974" providerId="LiveId" clId="{EF89E00F-0A75-4614-ACBF-BFC5B4DAC2BA}" dt="2024-05-08T13:13:04.221" v="170" actId="1076"/>
          <ac:spMkLst>
            <pc:docMk/>
            <pc:sldMk cId="1799599500" sldId="336"/>
            <ac:spMk id="13" creationId="{9AD5809C-F094-0D58-1CC5-2098DFD34859}"/>
          </ac:spMkLst>
        </pc:spChg>
        <pc:spChg chg="add mod">
          <ac:chgData name="Veniero Facchetti" userId="f2c6c99af91c4974" providerId="LiveId" clId="{EF89E00F-0A75-4614-ACBF-BFC5B4DAC2BA}" dt="2024-05-08T13:13:04.221" v="170" actId="1076"/>
          <ac:spMkLst>
            <pc:docMk/>
            <pc:sldMk cId="1799599500" sldId="336"/>
            <ac:spMk id="14" creationId="{ED925C23-8E8D-12C9-091E-7421B1F77838}"/>
          </ac:spMkLst>
        </pc:spChg>
        <pc:spChg chg="add mod">
          <ac:chgData name="Veniero Facchetti" userId="f2c6c99af91c4974" providerId="LiveId" clId="{EF89E00F-0A75-4614-ACBF-BFC5B4DAC2BA}" dt="2024-05-08T13:13:04.221" v="170" actId="1076"/>
          <ac:spMkLst>
            <pc:docMk/>
            <pc:sldMk cId="1799599500" sldId="336"/>
            <ac:spMk id="15" creationId="{B0EBA414-444B-4574-35A5-48BB7956D607}"/>
          </ac:spMkLst>
        </pc:spChg>
        <pc:spChg chg="add mod">
          <ac:chgData name="Veniero Facchetti" userId="f2c6c99af91c4974" providerId="LiveId" clId="{EF89E00F-0A75-4614-ACBF-BFC5B4DAC2BA}" dt="2024-05-08T13:13:04.221" v="170" actId="1076"/>
          <ac:spMkLst>
            <pc:docMk/>
            <pc:sldMk cId="1799599500" sldId="336"/>
            <ac:spMk id="17" creationId="{5B96FC29-DE45-FCAC-C917-BB2E175AEB3A}"/>
          </ac:spMkLst>
        </pc:spChg>
        <pc:spChg chg="add mod">
          <ac:chgData name="Veniero Facchetti" userId="f2c6c99af91c4974" providerId="LiveId" clId="{EF89E00F-0A75-4614-ACBF-BFC5B4DAC2BA}" dt="2024-05-08T13:13:04.221" v="170" actId="1076"/>
          <ac:spMkLst>
            <pc:docMk/>
            <pc:sldMk cId="1799599500" sldId="336"/>
            <ac:spMk id="18" creationId="{8CA96EE7-E85B-F1EE-6674-B490B4E3E479}"/>
          </ac:spMkLst>
        </pc:spChg>
        <pc:spChg chg="add mod">
          <ac:chgData name="Veniero Facchetti" userId="f2c6c99af91c4974" providerId="LiveId" clId="{EF89E00F-0A75-4614-ACBF-BFC5B4DAC2BA}" dt="2024-05-08T13:13:04.221" v="170" actId="1076"/>
          <ac:spMkLst>
            <pc:docMk/>
            <pc:sldMk cId="1799599500" sldId="336"/>
            <ac:spMk id="19" creationId="{06B9B094-BC2C-43F1-5587-D93358C7C962}"/>
          </ac:spMkLst>
        </pc:spChg>
        <pc:spChg chg="add mod">
          <ac:chgData name="Veniero Facchetti" userId="f2c6c99af91c4974" providerId="LiveId" clId="{EF89E00F-0A75-4614-ACBF-BFC5B4DAC2BA}" dt="2024-05-08T13:13:04.221" v="170" actId="1076"/>
          <ac:spMkLst>
            <pc:docMk/>
            <pc:sldMk cId="1799599500" sldId="336"/>
            <ac:spMk id="21" creationId="{550EAD2C-4FA3-DBC9-05EE-D2D41CE4789A}"/>
          </ac:spMkLst>
        </pc:spChg>
        <pc:spChg chg="del">
          <ac:chgData name="Veniero Facchetti" userId="f2c6c99af91c4974" providerId="LiveId" clId="{EF89E00F-0A75-4614-ACBF-BFC5B4DAC2BA}" dt="2024-05-08T13:12:52.960" v="168" actId="478"/>
          <ac:spMkLst>
            <pc:docMk/>
            <pc:sldMk cId="1799599500" sldId="336"/>
            <ac:spMk id="22" creationId="{D979C557-96D2-8ADD-E03F-A7E35BA459BC}"/>
          </ac:spMkLst>
        </pc:spChg>
        <pc:spChg chg="del">
          <ac:chgData name="Veniero Facchetti" userId="f2c6c99af91c4974" providerId="LiveId" clId="{EF89E00F-0A75-4614-ACBF-BFC5B4DAC2BA}" dt="2024-05-08T13:12:52.960" v="168" actId="478"/>
          <ac:spMkLst>
            <pc:docMk/>
            <pc:sldMk cId="1799599500" sldId="336"/>
            <ac:spMk id="24" creationId="{DA50664D-83C5-CF85-6447-C82BE753C61A}"/>
          </ac:spMkLst>
        </pc:spChg>
        <pc:spChg chg="del">
          <ac:chgData name="Veniero Facchetti" userId="f2c6c99af91c4974" providerId="LiveId" clId="{EF89E00F-0A75-4614-ACBF-BFC5B4DAC2BA}" dt="2024-05-08T13:12:52.960" v="168" actId="478"/>
          <ac:spMkLst>
            <pc:docMk/>
            <pc:sldMk cId="1799599500" sldId="336"/>
            <ac:spMk id="26" creationId="{8E1E3131-76B9-2053-2614-C20B2035C736}"/>
          </ac:spMkLst>
        </pc:spChg>
        <pc:spChg chg="del">
          <ac:chgData name="Veniero Facchetti" userId="f2c6c99af91c4974" providerId="LiveId" clId="{EF89E00F-0A75-4614-ACBF-BFC5B4DAC2BA}" dt="2024-05-08T13:12:52.960" v="168" actId="478"/>
          <ac:spMkLst>
            <pc:docMk/>
            <pc:sldMk cId="1799599500" sldId="336"/>
            <ac:spMk id="27" creationId="{AEDC0FD3-5C13-991A-E507-555E31014302}"/>
          </ac:spMkLst>
        </pc:spChg>
        <pc:spChg chg="del">
          <ac:chgData name="Veniero Facchetti" userId="f2c6c99af91c4974" providerId="LiveId" clId="{EF89E00F-0A75-4614-ACBF-BFC5B4DAC2BA}" dt="2024-05-08T13:12:52.960" v="168" actId="478"/>
          <ac:spMkLst>
            <pc:docMk/>
            <pc:sldMk cId="1799599500" sldId="336"/>
            <ac:spMk id="28" creationId="{E77EC357-34D4-1BDC-CA2F-82A215723F5D}"/>
          </ac:spMkLst>
        </pc:spChg>
        <pc:spChg chg="del">
          <ac:chgData name="Veniero Facchetti" userId="f2c6c99af91c4974" providerId="LiveId" clId="{EF89E00F-0A75-4614-ACBF-BFC5B4DAC2BA}" dt="2024-05-08T13:12:52.960" v="168" actId="478"/>
          <ac:spMkLst>
            <pc:docMk/>
            <pc:sldMk cId="1799599500" sldId="336"/>
            <ac:spMk id="29" creationId="{14EFC15B-5ECE-A8A4-36BE-E39F1FDC2B63}"/>
          </ac:spMkLst>
        </pc:spChg>
        <pc:spChg chg="del">
          <ac:chgData name="Veniero Facchetti" userId="f2c6c99af91c4974" providerId="LiveId" clId="{EF89E00F-0A75-4614-ACBF-BFC5B4DAC2BA}" dt="2024-05-08T13:12:52.960" v="168" actId="478"/>
          <ac:spMkLst>
            <pc:docMk/>
            <pc:sldMk cId="1799599500" sldId="336"/>
            <ac:spMk id="30" creationId="{FC31B3D3-8B2D-B925-1C1A-50A31EBB4336}"/>
          </ac:spMkLst>
        </pc:spChg>
        <pc:spChg chg="add mod">
          <ac:chgData name="Veniero Facchetti" userId="f2c6c99af91c4974" providerId="LiveId" clId="{EF89E00F-0A75-4614-ACBF-BFC5B4DAC2BA}" dt="2024-05-08T13:13:04.221" v="170" actId="1076"/>
          <ac:spMkLst>
            <pc:docMk/>
            <pc:sldMk cId="1799599500" sldId="336"/>
            <ac:spMk id="31" creationId="{8A551C18-9953-1828-EB7D-22F755061291}"/>
          </ac:spMkLst>
        </pc:spChg>
        <pc:spChg chg="add mod">
          <ac:chgData name="Veniero Facchetti" userId="f2c6c99af91c4974" providerId="LiveId" clId="{EF89E00F-0A75-4614-ACBF-BFC5B4DAC2BA}" dt="2024-05-08T13:13:13.403" v="172" actId="1076"/>
          <ac:spMkLst>
            <pc:docMk/>
            <pc:sldMk cId="1799599500" sldId="336"/>
            <ac:spMk id="32" creationId="{78CC51F4-68F7-A993-3E14-EF86CFCB2BF5}"/>
          </ac:spMkLst>
        </pc:spChg>
        <pc:picChg chg="del">
          <ac:chgData name="Veniero Facchetti" userId="f2c6c99af91c4974" providerId="LiveId" clId="{EF89E00F-0A75-4614-ACBF-BFC5B4DAC2BA}" dt="2024-05-08T13:12:52.960" v="168" actId="478"/>
          <ac:picMkLst>
            <pc:docMk/>
            <pc:sldMk cId="1799599500" sldId="336"/>
            <ac:picMk id="3" creationId="{8F466DB0-E497-73F4-BF3D-28BEEBBC497E}"/>
          </ac:picMkLst>
        </pc:picChg>
        <pc:picChg chg="del">
          <ac:chgData name="Veniero Facchetti" userId="f2c6c99af91c4974" providerId="LiveId" clId="{EF89E00F-0A75-4614-ACBF-BFC5B4DAC2BA}" dt="2024-05-08T13:12:52.960" v="168" actId="478"/>
          <ac:picMkLst>
            <pc:docMk/>
            <pc:sldMk cId="1799599500" sldId="336"/>
            <ac:picMk id="6" creationId="{35BB022E-8E71-A764-1C15-8B076427508C}"/>
          </ac:picMkLst>
        </pc:picChg>
        <pc:picChg chg="add mod">
          <ac:chgData name="Veniero Facchetti" userId="f2c6c99af91c4974" providerId="LiveId" clId="{EF89E00F-0A75-4614-ACBF-BFC5B4DAC2BA}" dt="2024-05-08T13:13:16.841" v="173" actId="29295"/>
          <ac:picMkLst>
            <pc:docMk/>
            <pc:sldMk cId="1799599500" sldId="336"/>
            <ac:picMk id="8" creationId="{CD94FC2C-A516-CB7F-8B8B-4933BAED5D82}"/>
          </ac:picMkLst>
        </pc:picChg>
        <pc:picChg chg="add mod">
          <ac:chgData name="Veniero Facchetti" userId="f2c6c99af91c4974" providerId="LiveId" clId="{EF89E00F-0A75-4614-ACBF-BFC5B4DAC2BA}" dt="2024-05-08T13:13:22.117" v="175" actId="29295"/>
          <ac:picMkLst>
            <pc:docMk/>
            <pc:sldMk cId="1799599500" sldId="336"/>
            <ac:picMk id="16" creationId="{56D3668C-EA33-50B3-2E32-F276D9CAD848}"/>
          </ac:picMkLst>
        </pc:picChg>
        <pc:picChg chg="add mod">
          <ac:chgData name="Veniero Facchetti" userId="f2c6c99af91c4974" providerId="LiveId" clId="{EF89E00F-0A75-4614-ACBF-BFC5B4DAC2BA}" dt="2024-05-08T13:13:19.493" v="174" actId="29295"/>
          <ac:picMkLst>
            <pc:docMk/>
            <pc:sldMk cId="1799599500" sldId="336"/>
            <ac:picMk id="20" creationId="{3DFB76AE-D28B-3F44-3728-1898AFEE9AC8}"/>
          </ac:picMkLst>
        </pc:picChg>
        <pc:picChg chg="del">
          <ac:chgData name="Veniero Facchetti" userId="f2c6c99af91c4974" providerId="LiveId" clId="{EF89E00F-0A75-4614-ACBF-BFC5B4DAC2BA}" dt="2024-05-08T13:12:52.960" v="168" actId="478"/>
          <ac:picMkLst>
            <pc:docMk/>
            <pc:sldMk cId="1799599500" sldId="336"/>
            <ac:picMk id="23" creationId="{7D461642-5381-4704-82B7-4A954D7EB724}"/>
          </ac:picMkLst>
        </pc:picChg>
        <pc:picChg chg="del">
          <ac:chgData name="Veniero Facchetti" userId="f2c6c99af91c4974" providerId="LiveId" clId="{EF89E00F-0A75-4614-ACBF-BFC5B4DAC2BA}" dt="2024-05-08T13:12:52.960" v="168" actId="478"/>
          <ac:picMkLst>
            <pc:docMk/>
            <pc:sldMk cId="1799599500" sldId="336"/>
            <ac:picMk id="25" creationId="{84E8E644-64A1-175D-038A-F14643B7B3FB}"/>
          </ac:picMkLst>
        </pc:picChg>
      </pc:sldChg>
      <pc:sldChg chg="modSp add mod">
        <pc:chgData name="Veniero Facchetti" userId="f2c6c99af91c4974" providerId="LiveId" clId="{EF89E00F-0A75-4614-ACBF-BFC5B4DAC2BA}" dt="2024-05-08T13:14:59.465" v="195" actId="14100"/>
        <pc:sldMkLst>
          <pc:docMk/>
          <pc:sldMk cId="950609605" sldId="337"/>
        </pc:sldMkLst>
        <pc:spChg chg="mod">
          <ac:chgData name="Veniero Facchetti" userId="f2c6c99af91c4974" providerId="LiveId" clId="{EF89E00F-0A75-4614-ACBF-BFC5B4DAC2BA}" dt="2024-05-08T13:14:59.465" v="195" actId="14100"/>
          <ac:spMkLst>
            <pc:docMk/>
            <pc:sldMk cId="950609605" sldId="337"/>
            <ac:spMk id="2" creationId="{978EE4A1-03A9-318C-5CAD-19E2972F27C2}"/>
          </ac:spMkLst>
        </pc:spChg>
        <pc:spChg chg="mod">
          <ac:chgData name="Veniero Facchetti" userId="f2c6c99af91c4974" providerId="LiveId" clId="{EF89E00F-0A75-4614-ACBF-BFC5B4DAC2BA}" dt="2024-05-08T13:14:38.819" v="191" actId="20577"/>
          <ac:spMkLst>
            <pc:docMk/>
            <pc:sldMk cId="950609605" sldId="337"/>
            <ac:spMk id="4" creationId="{ABD2734F-044B-9D4D-F4E8-C8FE4F82D2B3}"/>
          </ac:spMkLst>
        </pc:spChg>
      </pc:sldChg>
      <pc:sldMasterChg chg="delSldLayout">
        <pc:chgData name="Veniero Facchetti" userId="f2c6c99af91c4974" providerId="LiveId" clId="{EF89E00F-0A75-4614-ACBF-BFC5B4DAC2BA}" dt="2024-05-08T13:13:39.482" v="179" actId="47"/>
        <pc:sldMasterMkLst>
          <pc:docMk/>
          <pc:sldMasterMk cId="1449198067" sldId="2147483677"/>
        </pc:sldMasterMkLst>
        <pc:sldLayoutChg chg="del">
          <pc:chgData name="Veniero Facchetti" userId="f2c6c99af91c4974" providerId="LiveId" clId="{EF89E00F-0A75-4614-ACBF-BFC5B4DAC2BA}" dt="2024-05-08T13:13:39.482" v="179" actId="47"/>
          <pc:sldLayoutMkLst>
            <pc:docMk/>
            <pc:sldMasterMk cId="1449198067" sldId="2147483677"/>
            <pc:sldLayoutMk cId="4043713772" sldId="214748369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08/05/2024</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dirty="0">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08/05/2024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dirty="0"/>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15</a:t>
            </a:fld>
            <a:endParaRPr lang="it-IT" dirty="0"/>
          </a:p>
        </p:txBody>
      </p:sp>
    </p:spTree>
    <p:extLst>
      <p:ext uri="{BB962C8B-B14F-4D97-AF65-F5344CB8AC3E}">
        <p14:creationId xmlns:p14="http://schemas.microsoft.com/office/powerpoint/2010/main" val="182835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16</a:t>
            </a:fld>
            <a:endParaRPr lang="it-IT" dirty="0"/>
          </a:p>
        </p:txBody>
      </p:sp>
    </p:spTree>
    <p:extLst>
      <p:ext uri="{BB962C8B-B14F-4D97-AF65-F5344CB8AC3E}">
        <p14:creationId xmlns:p14="http://schemas.microsoft.com/office/powerpoint/2010/main" val="3093265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2.emf"/><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emf"/><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4.em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E79B3BB-C555-FB23-7C0C-019CA05AD4A9}"/>
              </a:ext>
            </a:extLst>
          </p:cNvPr>
          <p:cNvPicPr>
            <a:picLocks noChangeAspect="1"/>
          </p:cNvPicPr>
          <p:nvPr userDrawn="1"/>
        </p:nvPicPr>
        <p:blipFill rotWithShape="1">
          <a:blip r:embed="rId3"/>
          <a:srcRect t="35839" r="6307" b="20871"/>
          <a:stretch/>
        </p:blipFill>
        <p:spPr>
          <a:xfrm rot="16200000">
            <a:off x="-465931" y="465930"/>
            <a:ext cx="5143500" cy="4211637"/>
          </a:xfrm>
          <a:prstGeom prst="rect">
            <a:avLst/>
          </a:prstGeom>
        </p:spPr>
      </p:pic>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a:srcRect l="-5445" t="-4877" r="50000" b="-2635"/>
          <a:stretch/>
        </p:blipFill>
        <p:spPr>
          <a:xfrm>
            <a:off x="1571940" y="100029"/>
            <a:ext cx="2637594" cy="5143501"/>
          </a:xfrm>
          <a:prstGeom prst="rect">
            <a:avLst/>
          </a:prstGeom>
        </p:spPr>
      </p:pic>
      <p:pic>
        <p:nvPicPr>
          <p:cNvPr id="18" name="Immagine 17">
            <a:extLst>
              <a:ext uri="{FF2B5EF4-FFF2-40B4-BE49-F238E27FC236}">
                <a16:creationId xmlns:a16="http://schemas.microsoft.com/office/drawing/2014/main" id="{21342B92-E5D7-928F-4C66-1075D60B3F20}"/>
              </a:ext>
            </a:extLst>
          </p:cNvPr>
          <p:cNvPicPr>
            <a:picLocks noChangeAspect="1"/>
          </p:cNvPicPr>
          <p:nvPr userDrawn="1"/>
        </p:nvPicPr>
        <p:blipFill>
          <a:blip r:embed="rId6"/>
          <a:stretch>
            <a:fillRect/>
          </a:stretch>
        </p:blipFill>
        <p:spPr>
          <a:xfrm>
            <a:off x="3345312" y="2284050"/>
            <a:ext cx="605957" cy="2380548"/>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7"/>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dirty="0"/>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8"/>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CONFERENCE </a:t>
            </a:r>
          </a:p>
          <a:p>
            <a:pPr lvl="0"/>
            <a:r>
              <a:rPr lang="it-IT" dirty="0"/>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dirty="0"/>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7"/>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9"/>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rotWithShape="1">
          <a:blip r:embed="rId3"/>
          <a:srcRect t="-14861" r="6307" b="20872"/>
          <a:stretch/>
        </p:blipFill>
        <p:spPr>
          <a:xfrm rot="16200000">
            <a:off x="2000251" y="-2000253"/>
            <a:ext cx="5143500" cy="9144003"/>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endParaRPr lang="en-US" dirty="0"/>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dirty="0"/>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a:srcRect t="42888" b="3962"/>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dirty="0"/>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280245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3"/>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4"/>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endParaRPr lang="it-IT" dirty="0"/>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5"/>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6"/>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83" r:id="rId9"/>
    <p:sldLayoutId id="2147483698" r:id="rId10"/>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image" Target="../media/image34.jp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image" Target="../media/image34.jp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g"/><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72000" y="2109865"/>
            <a:ext cx="4324350" cy="2510246"/>
          </a:xfrm>
        </p:spPr>
        <p:txBody>
          <a:bodyPr/>
          <a:lstStyle/>
          <a:p>
            <a:pPr>
              <a:lnSpc>
                <a:spcPct val="100000"/>
              </a:lnSpc>
              <a:buNone/>
              <a:tabLst>
                <a:tab pos="0" algn="l"/>
              </a:tabLst>
            </a:pPr>
            <a:r>
              <a:rPr lang="it-IT" sz="3200" b="1" strike="noStrike" spc="-202" dirty="0" err="1">
                <a:solidFill>
                  <a:srgbClr val="1D71B8"/>
                </a:solidFill>
                <a:latin typeface="Arial"/>
                <a:ea typeface="Noto Sans CJK SC"/>
              </a:rPr>
              <a:t>Numerical</a:t>
            </a:r>
            <a:r>
              <a:rPr lang="it-IT" sz="3200" b="1" strike="noStrike" spc="-202" dirty="0">
                <a:solidFill>
                  <a:srgbClr val="1D71B8"/>
                </a:solidFill>
                <a:latin typeface="Arial"/>
                <a:ea typeface="Noto Sans CJK SC"/>
              </a:rPr>
              <a:t> </a:t>
            </a:r>
            <a:r>
              <a:rPr lang="it-IT" sz="3200" b="1" strike="noStrike" spc="-202" dirty="0" err="1">
                <a:solidFill>
                  <a:srgbClr val="1D71B8"/>
                </a:solidFill>
                <a:latin typeface="Arial"/>
                <a:ea typeface="Noto Sans CJK SC"/>
              </a:rPr>
              <a:t>investigation</a:t>
            </a:r>
            <a:r>
              <a:rPr lang="it-IT" sz="3200" b="1" strike="noStrike" spc="-202" dirty="0">
                <a:solidFill>
                  <a:srgbClr val="1D71B8"/>
                </a:solidFill>
                <a:latin typeface="Arial"/>
                <a:ea typeface="Noto Sans CJK SC"/>
              </a:rPr>
              <a:t> on the performance of </a:t>
            </a:r>
            <a:r>
              <a:rPr lang="it-IT" sz="3200" b="1" strike="noStrike" spc="-202" dirty="0" err="1">
                <a:solidFill>
                  <a:srgbClr val="1D71B8"/>
                </a:solidFill>
                <a:latin typeface="Arial"/>
                <a:ea typeface="Noto Sans CJK SC"/>
              </a:rPr>
              <a:t>safety</a:t>
            </a:r>
            <a:r>
              <a:rPr lang="it-IT" sz="3200" b="1" strike="noStrike" spc="-202" dirty="0">
                <a:solidFill>
                  <a:srgbClr val="1D71B8"/>
                </a:solidFill>
                <a:latin typeface="Arial"/>
                <a:ea typeface="Noto Sans CJK SC"/>
              </a:rPr>
              <a:t> </a:t>
            </a:r>
            <a:r>
              <a:rPr lang="it-IT" sz="3200" b="1" strike="noStrike" spc="-202" dirty="0" err="1">
                <a:solidFill>
                  <a:srgbClr val="1D71B8"/>
                </a:solidFill>
                <a:latin typeface="Arial"/>
                <a:ea typeface="Noto Sans CJK SC"/>
              </a:rPr>
              <a:t>relief</a:t>
            </a:r>
            <a:r>
              <a:rPr lang="it-IT" sz="3200" b="1" strike="noStrike" spc="-202" dirty="0">
                <a:solidFill>
                  <a:srgbClr val="1D71B8"/>
                </a:solidFill>
                <a:latin typeface="Arial"/>
                <a:ea typeface="Noto Sans CJK SC"/>
              </a:rPr>
              <a:t> </a:t>
            </a:r>
            <a:r>
              <a:rPr lang="it-IT" sz="3200" b="1" strike="noStrike" spc="-202" dirty="0" err="1">
                <a:solidFill>
                  <a:srgbClr val="1D71B8"/>
                </a:solidFill>
                <a:latin typeface="Arial"/>
                <a:ea typeface="Noto Sans CJK SC"/>
              </a:rPr>
              <a:t>valves</a:t>
            </a:r>
            <a:endParaRPr lang="en-US" sz="3200" b="0" strike="noStrike" spc="-1" dirty="0">
              <a:solidFill>
                <a:srgbClr val="000000"/>
              </a:solidFill>
              <a:latin typeface="Arial"/>
            </a:endParaRPr>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dirty="0"/>
              <a:t>CONFERENCE </a:t>
            </a:r>
          </a:p>
          <a:p>
            <a:pPr lvl="0"/>
            <a:r>
              <a:rPr lang="it-IT" dirty="0"/>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a:t>
            </a:r>
            <a:endParaRPr lang="it-IT" sz="2800" dirty="0"/>
          </a:p>
        </p:txBody>
      </p:sp>
      <p:sp>
        <p:nvSpPr>
          <p:cNvPr id="5" name="PlaceHolder 2">
            <a:extLst>
              <a:ext uri="{FF2B5EF4-FFF2-40B4-BE49-F238E27FC236}">
                <a16:creationId xmlns:a16="http://schemas.microsoft.com/office/drawing/2014/main" id="{CCCF390D-85CF-0A62-EEEB-E40FFC5EFBF5}"/>
              </a:ext>
            </a:extLst>
          </p:cNvPr>
          <p:cNvSpPr txBox="1">
            <a:spLocks/>
          </p:cNvSpPr>
          <p:nvPr/>
        </p:nvSpPr>
        <p:spPr>
          <a:xfrm>
            <a:off x="250825" y="1238316"/>
            <a:ext cx="7667280" cy="669960"/>
          </a:xfrm>
          <a:prstGeom prst="rect">
            <a:avLst/>
          </a:prstGeom>
          <a:noFill/>
          <a:ln w="0">
            <a:noFill/>
          </a:ln>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a:lnSpc>
                <a:spcPct val="90000"/>
              </a:lnSpc>
              <a:spcBef>
                <a:spcPts val="751"/>
              </a:spcBef>
              <a:buNone/>
              <a:tabLst>
                <a:tab pos="0" algn="l"/>
              </a:tabLst>
            </a:pPr>
            <a:r>
              <a:rPr lang="it-IT" sz="2100" b="1" strike="noStrike" spc="-1" dirty="0">
                <a:solidFill>
                  <a:srgbClr val="1D71B8"/>
                </a:solidFill>
                <a:latin typeface="Arial"/>
                <a:ea typeface="Noto Sans CJK SC"/>
              </a:rPr>
              <a:t>Air, Ar, C</a:t>
            </a:r>
            <a:r>
              <a:rPr lang="it-IT" sz="2100" b="1" strike="noStrike" spc="-1" baseline="-8000" dirty="0">
                <a:solidFill>
                  <a:srgbClr val="1D71B8"/>
                </a:solidFill>
                <a:latin typeface="Arial"/>
                <a:ea typeface="Noto Sans CJK SC"/>
              </a:rPr>
              <a:t>2</a:t>
            </a:r>
            <a:r>
              <a:rPr lang="it-IT" sz="2100" b="1" strike="noStrike" spc="-1" dirty="0">
                <a:solidFill>
                  <a:srgbClr val="1D71B8"/>
                </a:solidFill>
                <a:latin typeface="Arial"/>
                <a:ea typeface="Noto Sans CJK SC"/>
              </a:rPr>
              <a:t>H</a:t>
            </a:r>
            <a:r>
              <a:rPr lang="it-IT" sz="2100" b="1" strike="noStrike" spc="-1" baseline="-8000" dirty="0">
                <a:solidFill>
                  <a:srgbClr val="1D71B8"/>
                </a:solidFill>
                <a:latin typeface="Arial"/>
              </a:rPr>
              <a:t>4</a:t>
            </a:r>
            <a:endParaRPr lang="en-US" sz="2100" b="0" strike="noStrike" spc="-1" dirty="0">
              <a:solidFill>
                <a:srgbClr val="000000"/>
              </a:solidFill>
              <a:latin typeface="Arial"/>
            </a:endParaRPr>
          </a:p>
        </p:txBody>
      </p:sp>
      <p:pic>
        <p:nvPicPr>
          <p:cNvPr id="8" name="Immagine 7">
            <a:extLst>
              <a:ext uri="{FF2B5EF4-FFF2-40B4-BE49-F238E27FC236}">
                <a16:creationId xmlns:a16="http://schemas.microsoft.com/office/drawing/2014/main" id="{46878D17-6E92-F750-9605-D7F2A7F70DB7}"/>
              </a:ext>
            </a:extLst>
          </p:cNvPr>
          <p:cNvPicPr/>
          <p:nvPr/>
        </p:nvPicPr>
        <p:blipFill>
          <a:blip r:embed="rId2">
            <a:alphaModFix/>
          </a:blip>
          <a:stretch/>
        </p:blipFill>
        <p:spPr>
          <a:xfrm>
            <a:off x="4320000" y="746280"/>
            <a:ext cx="4320000" cy="1125720"/>
          </a:xfrm>
          <a:prstGeom prst="rect">
            <a:avLst/>
          </a:prstGeom>
          <a:ln w="0">
            <a:noFill/>
          </a:ln>
        </p:spPr>
      </p:pic>
      <p:sp>
        <p:nvSpPr>
          <p:cNvPr id="9" name="Rettangolo 8">
            <a:extLst>
              <a:ext uri="{FF2B5EF4-FFF2-40B4-BE49-F238E27FC236}">
                <a16:creationId xmlns:a16="http://schemas.microsoft.com/office/drawing/2014/main" id="{37CC55FD-E033-D890-9364-C4A79B30F8A1}"/>
              </a:ext>
            </a:extLst>
          </p:cNvPr>
          <p:cNvSpPr/>
          <p:nvPr/>
        </p:nvSpPr>
        <p:spPr>
          <a:xfrm>
            <a:off x="4896000" y="798480"/>
            <a:ext cx="1800000" cy="100152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1" name="CasellaDiTesto 10">
            <a:extLst>
              <a:ext uri="{FF2B5EF4-FFF2-40B4-BE49-F238E27FC236}">
                <a16:creationId xmlns:a16="http://schemas.microsoft.com/office/drawing/2014/main" id="{910F3836-2920-11AB-5624-DBF7C47D7AD1}"/>
              </a:ext>
            </a:extLst>
          </p:cNvPr>
          <p:cNvSpPr txBox="1"/>
          <p:nvPr/>
        </p:nvSpPr>
        <p:spPr>
          <a:xfrm>
            <a:off x="3695760" y="1944000"/>
            <a:ext cx="3504240" cy="2669040"/>
          </a:xfrm>
          <a:prstGeom prst="rect">
            <a:avLst/>
          </a:prstGeom>
          <a:noFill/>
          <a:ln w="0">
            <a:noFill/>
          </a:ln>
        </p:spPr>
        <p:txBody>
          <a:bodyPr lIns="90000" tIns="45000" rIns="90000" bIns="45000" anchor="t">
            <a:noAutofit/>
          </a:bodyPr>
          <a:lstStyle/>
          <a:p>
            <a:r>
              <a:rPr lang="it-IT" sz="1400" b="1" strike="noStrike" spc="-1">
                <a:solidFill>
                  <a:srgbClr val="000000"/>
                </a:solidFill>
                <a:latin typeface="Arial"/>
              </a:rPr>
              <a:t>Discharge coefficient</a:t>
            </a:r>
            <a:r>
              <a:rPr lang="it-IT" sz="1400" b="0" strike="noStrike" spc="-1">
                <a:solidFill>
                  <a:srgbClr val="000000"/>
                </a:solidFill>
                <a:latin typeface="Arial"/>
              </a:rPr>
              <a:t>:   as </a:t>
            </a:r>
            <a:endParaRPr lang="it-IT" sz="1400" b="0" strike="noStrike" spc="-1">
              <a:latin typeface="Arial"/>
            </a:endParaRPr>
          </a:p>
          <a:p>
            <a:r>
              <a:rPr lang="it-IT" sz="1400" b="0" strike="noStrike" spc="-1">
                <a:solidFill>
                  <a:srgbClr val="000000"/>
                </a:solidFill>
                <a:latin typeface="Arial"/>
              </a:rPr>
              <a:t>composed by the product of</a:t>
            </a:r>
            <a:endParaRPr lang="it-IT" sz="1400" b="0" strike="noStrike" spc="-1">
              <a:latin typeface="Arial"/>
            </a:endParaRPr>
          </a:p>
          <a:p>
            <a:r>
              <a:rPr lang="it-IT" sz="1400" b="0" strike="noStrike" spc="-1">
                <a:solidFill>
                  <a:srgbClr val="000000"/>
                </a:solidFill>
                <a:latin typeface="Arial"/>
              </a:rPr>
              <a:t>a </a:t>
            </a:r>
            <a:r>
              <a:rPr lang="it-IT" sz="1400" b="1" strike="noStrike" spc="-1">
                <a:solidFill>
                  <a:srgbClr val="000000"/>
                </a:solidFill>
                <a:latin typeface="Arial"/>
              </a:rPr>
              <a:t>viscous</a:t>
            </a:r>
            <a:r>
              <a:rPr lang="it-IT" sz="1400" b="0" strike="noStrike" spc="-1">
                <a:solidFill>
                  <a:srgbClr val="000000"/>
                </a:solidFill>
                <a:latin typeface="Arial"/>
              </a:rPr>
              <a:t> coefﬁcient and a </a:t>
            </a:r>
            <a:endParaRPr lang="it-IT" sz="1400" b="0" strike="noStrike" spc="-1">
              <a:latin typeface="Arial"/>
            </a:endParaRPr>
          </a:p>
          <a:p>
            <a:r>
              <a:rPr lang="it-IT" sz="1400" b="1" strike="noStrike" spc="-1">
                <a:solidFill>
                  <a:srgbClr val="000000"/>
                </a:solidFill>
                <a:latin typeface="Arial"/>
              </a:rPr>
              <a:t>geometrical</a:t>
            </a:r>
            <a:r>
              <a:rPr lang="it-IT" sz="1400" b="0" strike="noStrike" spc="-1">
                <a:solidFill>
                  <a:srgbClr val="000000"/>
                </a:solidFill>
                <a:latin typeface="Arial"/>
              </a:rPr>
              <a:t> one</a:t>
            </a:r>
            <a:endParaRPr lang="it-IT" sz="1400" b="0" strike="noStrike" spc="-1">
              <a:latin typeface="Arial"/>
            </a:endParaRPr>
          </a:p>
          <a:p>
            <a:endParaRPr lang="it-IT" sz="1400" b="0" strike="noStrike" spc="-1">
              <a:latin typeface="Arial"/>
            </a:endParaRPr>
          </a:p>
          <a:p>
            <a:r>
              <a:rPr lang="it-IT" sz="1400" b="0" strike="noStrike" spc="-1">
                <a:solidFill>
                  <a:srgbClr val="000000"/>
                </a:solidFill>
                <a:latin typeface="Arial"/>
              </a:rPr>
              <a:t>→ Compressibility inﬂuences the formation of the vena contracta </a:t>
            </a:r>
            <a:endParaRPr lang="it-IT" sz="1400" b="0" strike="noStrike" spc="-1">
              <a:latin typeface="Arial"/>
            </a:endParaRPr>
          </a:p>
          <a:p>
            <a:endParaRPr lang="it-IT" sz="1400" b="0" strike="noStrike" spc="-1">
              <a:latin typeface="Arial"/>
            </a:endParaRPr>
          </a:p>
          <a:p>
            <a:r>
              <a:rPr lang="it-IT" sz="1400" b="0" strike="noStrike" spc="-1">
                <a:solidFill>
                  <a:srgbClr val="000000"/>
                </a:solidFill>
                <a:latin typeface="Arial"/>
              </a:rPr>
              <a:t>→ Increased minimum area at ﬂow disposal in the higher subsonic regimes.</a:t>
            </a:r>
            <a:endParaRPr lang="it-IT" sz="1400" b="0" strike="noStrike" spc="-1">
              <a:latin typeface="Arial"/>
            </a:endParaRPr>
          </a:p>
          <a:p>
            <a:endParaRPr lang="it-IT" sz="1400" b="0" strike="noStrike" spc="-1">
              <a:latin typeface="Arial"/>
            </a:endParaRPr>
          </a:p>
          <a:p>
            <a:r>
              <a:rPr lang="it-IT" sz="1400" b="0" strike="noStrike" spc="-1">
                <a:solidFill>
                  <a:srgbClr val="000000"/>
                </a:solidFill>
                <a:latin typeface="Arial"/>
              </a:rPr>
              <a:t>Effect more relevant @ low gamma</a:t>
            </a:r>
            <a:endParaRPr lang="it-IT" sz="1400" b="0" strike="noStrike" spc="-1">
              <a:latin typeface="Arial"/>
            </a:endParaRPr>
          </a:p>
        </p:txBody>
      </p:sp>
      <p:pic>
        <p:nvPicPr>
          <p:cNvPr id="13" name="Immagine 12">
            <a:extLst>
              <a:ext uri="{FF2B5EF4-FFF2-40B4-BE49-F238E27FC236}">
                <a16:creationId xmlns:a16="http://schemas.microsoft.com/office/drawing/2014/main" id="{CBFAD781-F933-4B99-4CAE-464A697B6C46}"/>
              </a:ext>
            </a:extLst>
          </p:cNvPr>
          <p:cNvPicPr/>
          <p:nvPr/>
        </p:nvPicPr>
        <p:blipFill>
          <a:blip r:embed="rId3">
            <a:alphaModFix/>
          </a:blip>
          <a:stretch/>
        </p:blipFill>
        <p:spPr>
          <a:xfrm>
            <a:off x="6204600" y="2003400"/>
            <a:ext cx="995400" cy="696600"/>
          </a:xfrm>
          <a:prstGeom prst="rect">
            <a:avLst/>
          </a:prstGeom>
          <a:ln w="0">
            <a:noFill/>
          </a:ln>
        </p:spPr>
      </p:pic>
      <p:sp>
        <p:nvSpPr>
          <p:cNvPr id="15" name="Ovale 14">
            <a:extLst>
              <a:ext uri="{FF2B5EF4-FFF2-40B4-BE49-F238E27FC236}">
                <a16:creationId xmlns:a16="http://schemas.microsoft.com/office/drawing/2014/main" id="{4B851BDC-2B42-7400-662B-AFAE1B555141}"/>
              </a:ext>
            </a:extLst>
          </p:cNvPr>
          <p:cNvSpPr/>
          <p:nvPr/>
        </p:nvSpPr>
        <p:spPr>
          <a:xfrm>
            <a:off x="6840000" y="2003400"/>
            <a:ext cx="360000" cy="696600"/>
          </a:xfrm>
          <a:prstGeom prst="ellipse">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dirty="0"/>
          </a:p>
        </p:txBody>
      </p:sp>
      <p:sp>
        <p:nvSpPr>
          <p:cNvPr id="14" name="Rettangolo 13">
            <a:extLst>
              <a:ext uri="{FF2B5EF4-FFF2-40B4-BE49-F238E27FC236}">
                <a16:creationId xmlns:a16="http://schemas.microsoft.com/office/drawing/2014/main" id="{D1E9329C-7C49-28A4-398F-DFD6D7EC6AE6}"/>
              </a:ext>
            </a:extLst>
          </p:cNvPr>
          <p:cNvSpPr/>
          <p:nvPr/>
        </p:nvSpPr>
        <p:spPr>
          <a:xfrm>
            <a:off x="6204600" y="2003400"/>
            <a:ext cx="635400" cy="69660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dirty="0"/>
          </a:p>
        </p:txBody>
      </p:sp>
      <p:pic>
        <p:nvPicPr>
          <p:cNvPr id="16" name="Immagine 15">
            <a:extLst>
              <a:ext uri="{FF2B5EF4-FFF2-40B4-BE49-F238E27FC236}">
                <a16:creationId xmlns:a16="http://schemas.microsoft.com/office/drawing/2014/main" id="{4B1E076D-19AB-3D13-9FB2-837BFA62E788}"/>
              </a:ext>
            </a:extLst>
          </p:cNvPr>
          <p:cNvPicPr/>
          <p:nvPr/>
        </p:nvPicPr>
        <p:blipFill>
          <a:blip r:embed="rId4">
            <a:alphaModFix/>
          </a:blip>
          <a:stretch/>
        </p:blipFill>
        <p:spPr>
          <a:xfrm>
            <a:off x="6561360" y="2880000"/>
            <a:ext cx="2438640" cy="444960"/>
          </a:xfrm>
          <a:prstGeom prst="rect">
            <a:avLst/>
          </a:prstGeom>
          <a:ln w="0">
            <a:noFill/>
          </a:ln>
        </p:spPr>
      </p:pic>
      <p:pic>
        <p:nvPicPr>
          <p:cNvPr id="17" name="Immagine 16">
            <a:extLst>
              <a:ext uri="{FF2B5EF4-FFF2-40B4-BE49-F238E27FC236}">
                <a16:creationId xmlns:a16="http://schemas.microsoft.com/office/drawing/2014/main" id="{FB094827-4540-1A2B-0838-DBA0BF6E0E70}"/>
              </a:ext>
            </a:extLst>
          </p:cNvPr>
          <p:cNvPicPr/>
          <p:nvPr/>
        </p:nvPicPr>
        <p:blipFill>
          <a:blip r:embed="rId5">
            <a:alphaModFix/>
          </a:blip>
          <a:stretch/>
        </p:blipFill>
        <p:spPr>
          <a:xfrm>
            <a:off x="111960" y="1872000"/>
            <a:ext cx="2905920" cy="2543040"/>
          </a:xfrm>
          <a:prstGeom prst="rect">
            <a:avLst/>
          </a:prstGeom>
          <a:ln w="0">
            <a:noFill/>
          </a:ln>
        </p:spPr>
      </p:pic>
      <p:sp>
        <p:nvSpPr>
          <p:cNvPr id="18" name="Rettangolo 17">
            <a:extLst>
              <a:ext uri="{FF2B5EF4-FFF2-40B4-BE49-F238E27FC236}">
                <a16:creationId xmlns:a16="http://schemas.microsoft.com/office/drawing/2014/main" id="{A48537A7-05BC-DBF3-72B1-2B43F946DC75}"/>
              </a:ext>
            </a:extLst>
          </p:cNvPr>
          <p:cNvSpPr/>
          <p:nvPr/>
        </p:nvSpPr>
        <p:spPr>
          <a:xfrm>
            <a:off x="360000" y="4356000"/>
            <a:ext cx="270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9" name="CasellaDiTesto 18">
            <a:extLst>
              <a:ext uri="{FF2B5EF4-FFF2-40B4-BE49-F238E27FC236}">
                <a16:creationId xmlns:a16="http://schemas.microsoft.com/office/drawing/2014/main" id="{2F63A079-0A38-E871-8442-10C5AF382051}"/>
              </a:ext>
            </a:extLst>
          </p:cNvPr>
          <p:cNvSpPr txBox="1"/>
          <p:nvPr/>
        </p:nvSpPr>
        <p:spPr>
          <a:xfrm>
            <a:off x="720000" y="4357080"/>
            <a:ext cx="2124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a:solidFill>
                  <a:srgbClr val="000000"/>
                </a:solidFill>
                <a:latin typeface="Arial"/>
              </a:rPr>
              <a:t>Discharge coefficient</a:t>
            </a:r>
            <a:endParaRPr lang="it-IT" sz="1400" b="0" strike="noStrike" spc="-1">
              <a:latin typeface="Arial"/>
            </a:endParaRPr>
          </a:p>
        </p:txBody>
      </p:sp>
      <p:sp>
        <p:nvSpPr>
          <p:cNvPr id="20" name="CasellaDiTesto 19">
            <a:extLst>
              <a:ext uri="{FF2B5EF4-FFF2-40B4-BE49-F238E27FC236}">
                <a16:creationId xmlns:a16="http://schemas.microsoft.com/office/drawing/2014/main" id="{03159CD4-C9F8-4BF4-E374-90A62B484691}"/>
              </a:ext>
            </a:extLst>
          </p:cNvPr>
          <p:cNvSpPr txBox="1"/>
          <p:nvPr/>
        </p:nvSpPr>
        <p:spPr>
          <a:xfrm>
            <a:off x="720000" y="1980000"/>
            <a:ext cx="1260000" cy="460800"/>
          </a:xfrm>
          <a:prstGeom prst="rect">
            <a:avLst/>
          </a:prstGeom>
          <a:noFill/>
          <a:ln w="0">
            <a:noFill/>
          </a:ln>
        </p:spPr>
        <p:txBody>
          <a:bodyPr lIns="90000" tIns="45000" rIns="90000" bIns="45000" anchor="t">
            <a:noAutofit/>
          </a:bodyPr>
          <a:lstStyle/>
          <a:p>
            <a:r>
              <a:rPr lang="it-IT" sz="1600" b="1" strike="noStrike" spc="-1">
                <a:solidFill>
                  <a:srgbClr val="1D71B8"/>
                </a:solidFill>
                <a:latin typeface="utkal"/>
                <a:ea typeface="utkal"/>
              </a:rPr>
              <a:t>γ</a:t>
            </a:r>
            <a:r>
              <a:rPr lang="it-IT" sz="1600" b="1" strike="noStrike" spc="-1">
                <a:solidFill>
                  <a:srgbClr val="1D71B8"/>
                </a:solidFill>
                <a:latin typeface="Arial"/>
                <a:ea typeface="utkal"/>
              </a:rPr>
              <a:t>=1.255</a:t>
            </a:r>
            <a:endParaRPr lang="it-IT" sz="1600" b="0" strike="noStrike" spc="-1">
              <a:solidFill>
                <a:srgbClr val="1D71B8"/>
              </a:solidFill>
              <a:latin typeface="Arial"/>
            </a:endParaRPr>
          </a:p>
        </p:txBody>
      </p:sp>
      <p:sp>
        <p:nvSpPr>
          <p:cNvPr id="21" name="CasellaDiTesto 20">
            <a:extLst>
              <a:ext uri="{FF2B5EF4-FFF2-40B4-BE49-F238E27FC236}">
                <a16:creationId xmlns:a16="http://schemas.microsoft.com/office/drawing/2014/main" id="{BF2A025F-DFD0-E405-9717-A5E644DD756B}"/>
              </a:ext>
            </a:extLst>
          </p:cNvPr>
          <p:cNvSpPr txBox="1"/>
          <p:nvPr/>
        </p:nvSpPr>
        <p:spPr>
          <a:xfrm>
            <a:off x="1692000" y="2520000"/>
            <a:ext cx="1260000" cy="460800"/>
          </a:xfrm>
          <a:prstGeom prst="rect">
            <a:avLst/>
          </a:prstGeom>
          <a:noFill/>
          <a:ln w="0">
            <a:noFill/>
          </a:ln>
        </p:spPr>
        <p:txBody>
          <a:bodyPr lIns="90000" tIns="45000" rIns="90000" bIns="45000" anchor="t">
            <a:noAutofit/>
          </a:bodyPr>
          <a:lstStyle/>
          <a:p>
            <a:r>
              <a:rPr lang="it-IT" sz="1600" b="1" strike="noStrike" spc="-1">
                <a:solidFill>
                  <a:srgbClr val="FF0000"/>
                </a:solidFill>
                <a:latin typeface="utkal"/>
                <a:ea typeface="utkal"/>
              </a:rPr>
              <a:t>γ</a:t>
            </a:r>
            <a:r>
              <a:rPr lang="it-IT" sz="1600" b="1" strike="noStrike" spc="-1">
                <a:solidFill>
                  <a:srgbClr val="FF0000"/>
                </a:solidFill>
                <a:latin typeface="Arial"/>
                <a:ea typeface="utkal"/>
              </a:rPr>
              <a:t>=1.667</a:t>
            </a:r>
            <a:endParaRPr lang="it-IT" sz="1600" b="0" strike="noStrike" spc="-1">
              <a:solidFill>
                <a:srgbClr val="FF0000"/>
              </a:solidFill>
              <a:latin typeface="Arial"/>
            </a:endParaRPr>
          </a:p>
        </p:txBody>
      </p:sp>
    </p:spTree>
    <p:extLst>
      <p:ext uri="{BB962C8B-B14F-4D97-AF65-F5344CB8AC3E}">
        <p14:creationId xmlns:p14="http://schemas.microsoft.com/office/powerpoint/2010/main" val="3067196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 high-</a:t>
            </a:r>
            <a:r>
              <a:rPr lang="it-IT" sz="2800" b="1" strike="noStrike" spc="-1" dirty="0" err="1">
                <a:solidFill>
                  <a:srgbClr val="000000"/>
                </a:solidFill>
                <a:latin typeface="Arial"/>
              </a:rPr>
              <a:t>order</a:t>
            </a:r>
            <a:r>
              <a:rPr lang="it-IT" sz="2800" b="1" strike="noStrike" spc="-1" dirty="0">
                <a:solidFill>
                  <a:srgbClr val="000000"/>
                </a:solidFill>
                <a:latin typeface="Arial"/>
              </a:rPr>
              <a:t> DG</a:t>
            </a:r>
            <a:endParaRPr lang="it-IT" sz="2800" dirty="0"/>
          </a:p>
        </p:txBody>
      </p:sp>
      <p:pic>
        <p:nvPicPr>
          <p:cNvPr id="3" name="Immagine 2">
            <a:extLst>
              <a:ext uri="{FF2B5EF4-FFF2-40B4-BE49-F238E27FC236}">
                <a16:creationId xmlns:a16="http://schemas.microsoft.com/office/drawing/2014/main" id="{8F466DB0-E497-73F4-BF3D-28BEEBBC497E}"/>
              </a:ext>
            </a:extLst>
          </p:cNvPr>
          <p:cNvPicPr/>
          <p:nvPr/>
        </p:nvPicPr>
        <p:blipFill>
          <a:blip r:embed="rId2">
            <a:alphaModFix/>
          </a:blip>
          <a:stretch/>
        </p:blipFill>
        <p:spPr>
          <a:xfrm>
            <a:off x="5650105" y="2753100"/>
            <a:ext cx="3420000" cy="760320"/>
          </a:xfrm>
          <a:prstGeom prst="rect">
            <a:avLst/>
          </a:prstGeom>
          <a:ln w="0">
            <a:noFill/>
          </a:ln>
        </p:spPr>
      </p:pic>
      <p:sp>
        <p:nvSpPr>
          <p:cNvPr id="4" name="PlaceHolder 2">
            <a:extLst>
              <a:ext uri="{FF2B5EF4-FFF2-40B4-BE49-F238E27FC236}">
                <a16:creationId xmlns:a16="http://schemas.microsoft.com/office/drawing/2014/main" id="{CE9144F5-140B-D94A-ACEF-568DABC29743}"/>
              </a:ext>
            </a:extLst>
          </p:cNvPr>
          <p:cNvSpPr txBox="1">
            <a:spLocks/>
          </p:cNvSpPr>
          <p:nvPr/>
        </p:nvSpPr>
        <p:spPr>
          <a:xfrm>
            <a:off x="250825" y="1265220"/>
            <a:ext cx="7667280" cy="669960"/>
          </a:xfrm>
          <a:prstGeom prst="rect">
            <a:avLst/>
          </a:prstGeom>
          <a:noFill/>
          <a:ln w="0">
            <a:noFill/>
          </a:ln>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a:lnSpc>
                <a:spcPct val="90000"/>
              </a:lnSpc>
              <a:spcBef>
                <a:spcPts val="751"/>
              </a:spcBef>
              <a:tabLst>
                <a:tab pos="0" algn="l"/>
              </a:tabLst>
            </a:pPr>
            <a:r>
              <a:rPr lang="it-IT" sz="2100" spc="-1">
                <a:solidFill>
                  <a:srgbClr val="1D71B8"/>
                </a:solidFill>
                <a:latin typeface="Arial"/>
              </a:rPr>
              <a:t>Water 2”J 3”</a:t>
            </a:r>
            <a:r>
              <a:rPr lang="it-IT" sz="1000" spc="-1">
                <a:solidFill>
                  <a:srgbClr val="1D71B8"/>
                </a:solidFill>
                <a:latin typeface="Arial"/>
              </a:rPr>
              <a:t>according to API 526) designed for steam–water double protection</a:t>
            </a:r>
            <a:endParaRPr lang="en-US" sz="1000" b="0" spc="-1" dirty="0">
              <a:solidFill>
                <a:srgbClr val="000000"/>
              </a:solidFill>
              <a:latin typeface="Arial"/>
            </a:endParaRPr>
          </a:p>
        </p:txBody>
      </p:sp>
      <p:pic>
        <p:nvPicPr>
          <p:cNvPr id="6" name="Immagine 5">
            <a:extLst>
              <a:ext uri="{FF2B5EF4-FFF2-40B4-BE49-F238E27FC236}">
                <a16:creationId xmlns:a16="http://schemas.microsoft.com/office/drawing/2014/main" id="{35BB022E-8E71-A764-1C15-8B076427508C}"/>
              </a:ext>
            </a:extLst>
          </p:cNvPr>
          <p:cNvPicPr/>
          <p:nvPr/>
        </p:nvPicPr>
        <p:blipFill>
          <a:blip r:embed="rId3">
            <a:alphaModFix/>
          </a:blip>
          <a:stretch/>
        </p:blipFill>
        <p:spPr>
          <a:xfrm>
            <a:off x="178105" y="1618380"/>
            <a:ext cx="5580000" cy="2363040"/>
          </a:xfrm>
          <a:prstGeom prst="rect">
            <a:avLst/>
          </a:prstGeom>
          <a:ln w="0">
            <a:noFill/>
          </a:ln>
        </p:spPr>
      </p:pic>
      <p:sp>
        <p:nvSpPr>
          <p:cNvPr id="7" name="Rettangolo 6">
            <a:extLst>
              <a:ext uri="{FF2B5EF4-FFF2-40B4-BE49-F238E27FC236}">
                <a16:creationId xmlns:a16="http://schemas.microsoft.com/office/drawing/2014/main" id="{338A5B27-38EF-DF88-8111-916CD70689AC}"/>
              </a:ext>
            </a:extLst>
          </p:cNvPr>
          <p:cNvSpPr/>
          <p:nvPr/>
        </p:nvSpPr>
        <p:spPr>
          <a:xfrm>
            <a:off x="358105" y="4017420"/>
            <a:ext cx="594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0" name="CasellaDiTesto 9">
            <a:extLst>
              <a:ext uri="{FF2B5EF4-FFF2-40B4-BE49-F238E27FC236}">
                <a16:creationId xmlns:a16="http://schemas.microsoft.com/office/drawing/2014/main" id="{28ACD8C2-144A-55C4-4C72-839C8A2EFD94}"/>
              </a:ext>
            </a:extLst>
          </p:cNvPr>
          <p:cNvSpPr txBox="1"/>
          <p:nvPr/>
        </p:nvSpPr>
        <p:spPr>
          <a:xfrm>
            <a:off x="358105" y="4017060"/>
            <a:ext cx="6660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a:solidFill>
                  <a:srgbClr val="000000"/>
                </a:solidFill>
                <a:latin typeface="Arial"/>
                <a:ea typeface="Noto Sans CJK SC"/>
              </a:rPr>
              <a:t>Pressure and velocity contours at sym plane – P=5.89bar</a:t>
            </a:r>
            <a:r>
              <a:rPr lang="it-IT" sz="1400" b="0" strike="noStrike" spc="-1" baseline="-8000">
                <a:solidFill>
                  <a:srgbClr val="000000"/>
                </a:solidFill>
                <a:latin typeface="Arial"/>
                <a:ea typeface="Noto Sans CJK SC"/>
              </a:rPr>
              <a:t>g - </a:t>
            </a:r>
            <a:r>
              <a:rPr lang="it-IT" sz="1400" b="1" strike="noStrike" spc="-1">
                <a:solidFill>
                  <a:srgbClr val="000000"/>
                </a:solidFill>
                <a:latin typeface="Arial"/>
              </a:rPr>
              <a:t>Nominal lift</a:t>
            </a:r>
            <a:endParaRPr lang="it-IT" sz="1400" b="0" strike="noStrike" spc="-1">
              <a:latin typeface="Arial"/>
            </a:endParaRPr>
          </a:p>
        </p:txBody>
      </p:sp>
      <p:sp>
        <p:nvSpPr>
          <p:cNvPr id="12" name="CasellaDiTesto 11">
            <a:extLst>
              <a:ext uri="{FF2B5EF4-FFF2-40B4-BE49-F238E27FC236}">
                <a16:creationId xmlns:a16="http://schemas.microsoft.com/office/drawing/2014/main" id="{CB1A8FE0-43A4-3066-6F25-6E66596AEAF4}"/>
              </a:ext>
            </a:extLst>
          </p:cNvPr>
          <p:cNvSpPr txBox="1"/>
          <p:nvPr/>
        </p:nvSpPr>
        <p:spPr>
          <a:xfrm>
            <a:off x="6190105" y="1406700"/>
            <a:ext cx="2520000" cy="489960"/>
          </a:xfrm>
          <a:prstGeom prst="rect">
            <a:avLst/>
          </a:prstGeom>
          <a:noFill/>
          <a:ln w="0">
            <a:noFill/>
          </a:ln>
        </p:spPr>
        <p:txBody>
          <a:bodyPr lIns="90000" tIns="45000" rIns="90000" bIns="45000" anchor="t">
            <a:noAutofit/>
          </a:bodyPr>
          <a:lstStyle/>
          <a:p>
            <a:r>
              <a:rPr lang="it-IT" sz="1400" b="0" strike="noStrike" spc="-1">
                <a:solidFill>
                  <a:srgbClr val="000000"/>
                </a:solidFill>
                <a:latin typeface="Arial"/>
                <a:ea typeface="Noto Sans CJK SC"/>
              </a:rPr>
              <a:t>  DG SRV in water (beta=1.5) </a:t>
            </a:r>
            <a:endParaRPr lang="it-IT" sz="1400" b="0" strike="noStrike" spc="-1">
              <a:latin typeface="Arial"/>
            </a:endParaRPr>
          </a:p>
        </p:txBody>
      </p:sp>
      <p:sp>
        <p:nvSpPr>
          <p:cNvPr id="22" name="Rettangolo 21">
            <a:extLst>
              <a:ext uri="{FF2B5EF4-FFF2-40B4-BE49-F238E27FC236}">
                <a16:creationId xmlns:a16="http://schemas.microsoft.com/office/drawing/2014/main" id="{D979C557-96D2-8ADD-E03F-A7E35BA459BC}"/>
              </a:ext>
            </a:extLst>
          </p:cNvPr>
          <p:cNvSpPr/>
          <p:nvPr/>
        </p:nvSpPr>
        <p:spPr>
          <a:xfrm>
            <a:off x="6190105" y="1406700"/>
            <a:ext cx="252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pic>
        <p:nvPicPr>
          <p:cNvPr id="23" name="Immagine 22">
            <a:extLst>
              <a:ext uri="{FF2B5EF4-FFF2-40B4-BE49-F238E27FC236}">
                <a16:creationId xmlns:a16="http://schemas.microsoft.com/office/drawing/2014/main" id="{7D461642-5381-4704-82B7-4A954D7EB724}"/>
              </a:ext>
            </a:extLst>
          </p:cNvPr>
          <p:cNvPicPr/>
          <p:nvPr/>
        </p:nvPicPr>
        <p:blipFill>
          <a:blip r:embed="rId4">
            <a:alphaModFix/>
          </a:blip>
          <a:stretch/>
        </p:blipFill>
        <p:spPr>
          <a:xfrm>
            <a:off x="5830105" y="1686780"/>
            <a:ext cx="3060000" cy="773640"/>
          </a:xfrm>
          <a:prstGeom prst="rect">
            <a:avLst/>
          </a:prstGeom>
          <a:ln w="0">
            <a:noFill/>
          </a:ln>
        </p:spPr>
      </p:pic>
      <p:sp>
        <p:nvSpPr>
          <p:cNvPr id="24" name="CasellaDiTesto 23">
            <a:extLst>
              <a:ext uri="{FF2B5EF4-FFF2-40B4-BE49-F238E27FC236}">
                <a16:creationId xmlns:a16="http://schemas.microsoft.com/office/drawing/2014/main" id="{DA50664D-83C5-CF85-6447-C82BE753C61A}"/>
              </a:ext>
            </a:extLst>
          </p:cNvPr>
          <p:cNvSpPr txBox="1"/>
          <p:nvPr/>
        </p:nvSpPr>
        <p:spPr>
          <a:xfrm>
            <a:off x="6190105" y="2487060"/>
            <a:ext cx="2520000" cy="489960"/>
          </a:xfrm>
          <a:prstGeom prst="rect">
            <a:avLst/>
          </a:prstGeom>
          <a:noFill/>
          <a:ln w="0">
            <a:noFill/>
          </a:ln>
        </p:spPr>
        <p:txBody>
          <a:bodyPr lIns="90000" tIns="45000" rIns="90000" bIns="45000" anchor="t">
            <a:noAutofit/>
          </a:bodyPr>
          <a:lstStyle/>
          <a:p>
            <a:r>
              <a:rPr lang="it-IT" sz="1400" b="0" strike="noStrike" spc="-1">
                <a:solidFill>
                  <a:srgbClr val="000000"/>
                </a:solidFill>
                <a:latin typeface="Arial"/>
                <a:ea typeface="Noto Sans CJK SC"/>
              </a:rPr>
              <a:t>  DG SRV in water (beta=5.9) </a:t>
            </a:r>
            <a:endParaRPr lang="it-IT" sz="1400" b="0" strike="noStrike" spc="-1">
              <a:latin typeface="Arial"/>
            </a:endParaRPr>
          </a:p>
        </p:txBody>
      </p:sp>
      <p:pic>
        <p:nvPicPr>
          <p:cNvPr id="25" name="Immagine 24">
            <a:extLst>
              <a:ext uri="{FF2B5EF4-FFF2-40B4-BE49-F238E27FC236}">
                <a16:creationId xmlns:a16="http://schemas.microsoft.com/office/drawing/2014/main" id="{84E8E644-64A1-175D-038A-F14643B7B3FB}"/>
              </a:ext>
            </a:extLst>
          </p:cNvPr>
          <p:cNvPicPr/>
          <p:nvPr/>
        </p:nvPicPr>
        <p:blipFill>
          <a:blip r:embed="rId5">
            <a:alphaModFix/>
          </a:blip>
          <a:stretch/>
        </p:blipFill>
        <p:spPr>
          <a:xfrm>
            <a:off x="7162105" y="3805020"/>
            <a:ext cx="1695600" cy="500400"/>
          </a:xfrm>
          <a:prstGeom prst="rect">
            <a:avLst/>
          </a:prstGeom>
          <a:ln w="0">
            <a:noFill/>
          </a:ln>
        </p:spPr>
      </p:pic>
      <p:sp>
        <p:nvSpPr>
          <p:cNvPr id="26" name="Rettangolo 25">
            <a:extLst>
              <a:ext uri="{FF2B5EF4-FFF2-40B4-BE49-F238E27FC236}">
                <a16:creationId xmlns:a16="http://schemas.microsoft.com/office/drawing/2014/main" id="{8E1E3131-76B9-2053-2614-C20B2035C736}"/>
              </a:ext>
            </a:extLst>
          </p:cNvPr>
          <p:cNvSpPr/>
          <p:nvPr/>
        </p:nvSpPr>
        <p:spPr>
          <a:xfrm>
            <a:off x="7198105" y="3530700"/>
            <a:ext cx="126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27" name="CasellaDiTesto 26">
            <a:extLst>
              <a:ext uri="{FF2B5EF4-FFF2-40B4-BE49-F238E27FC236}">
                <a16:creationId xmlns:a16="http://schemas.microsoft.com/office/drawing/2014/main" id="{AEDC0FD3-5C13-991A-E507-555E31014302}"/>
              </a:ext>
            </a:extLst>
          </p:cNvPr>
          <p:cNvSpPr txBox="1"/>
          <p:nvPr/>
        </p:nvSpPr>
        <p:spPr>
          <a:xfrm>
            <a:off x="7153105" y="3513420"/>
            <a:ext cx="1485000" cy="489960"/>
          </a:xfrm>
          <a:prstGeom prst="rect">
            <a:avLst/>
          </a:prstGeom>
          <a:noFill/>
          <a:ln w="0">
            <a:noFill/>
          </a:ln>
        </p:spPr>
        <p:txBody>
          <a:bodyPr lIns="90000" tIns="45000" rIns="90000" bIns="45000" anchor="t">
            <a:noAutofit/>
          </a:bodyPr>
          <a:lstStyle/>
          <a:p>
            <a:r>
              <a:rPr lang="it-IT" sz="1400" b="0" strike="noStrike" spc="-1">
                <a:solidFill>
                  <a:srgbClr val="000000"/>
                </a:solidFill>
                <a:latin typeface="Arial"/>
                <a:ea typeface="Noto Sans CJK SC"/>
              </a:rPr>
              <a:t>Exp (beta=5.9)</a:t>
            </a:r>
            <a:endParaRPr lang="it-IT" sz="1400" b="0" strike="noStrike" spc="-1">
              <a:latin typeface="Arial"/>
            </a:endParaRPr>
          </a:p>
        </p:txBody>
      </p:sp>
      <p:sp>
        <p:nvSpPr>
          <p:cNvPr id="28" name="Rettangolo 27">
            <a:extLst>
              <a:ext uri="{FF2B5EF4-FFF2-40B4-BE49-F238E27FC236}">
                <a16:creationId xmlns:a16="http://schemas.microsoft.com/office/drawing/2014/main" id="{E77EC357-34D4-1BDC-CA2F-82A215723F5D}"/>
              </a:ext>
            </a:extLst>
          </p:cNvPr>
          <p:cNvSpPr/>
          <p:nvPr/>
        </p:nvSpPr>
        <p:spPr>
          <a:xfrm>
            <a:off x="6190105" y="2486700"/>
            <a:ext cx="252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29" name="Ovale 28">
            <a:extLst>
              <a:ext uri="{FF2B5EF4-FFF2-40B4-BE49-F238E27FC236}">
                <a16:creationId xmlns:a16="http://schemas.microsoft.com/office/drawing/2014/main" id="{14EFC15B-5ECE-A8A4-36BE-E39F1FDC2B63}"/>
              </a:ext>
            </a:extLst>
          </p:cNvPr>
          <p:cNvSpPr/>
          <p:nvPr/>
        </p:nvSpPr>
        <p:spPr>
          <a:xfrm>
            <a:off x="8278105" y="2937420"/>
            <a:ext cx="720000" cy="576000"/>
          </a:xfrm>
          <a:prstGeom prst="ellipse">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30" name="Ovale 29">
            <a:extLst>
              <a:ext uri="{FF2B5EF4-FFF2-40B4-BE49-F238E27FC236}">
                <a16:creationId xmlns:a16="http://schemas.microsoft.com/office/drawing/2014/main" id="{FC31B3D3-8B2D-B925-1C1A-50A31EBB4336}"/>
              </a:ext>
            </a:extLst>
          </p:cNvPr>
          <p:cNvSpPr/>
          <p:nvPr/>
        </p:nvSpPr>
        <p:spPr>
          <a:xfrm>
            <a:off x="8278465" y="3801780"/>
            <a:ext cx="720000" cy="576000"/>
          </a:xfrm>
          <a:prstGeom prst="ellipse">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Tree>
    <p:extLst>
      <p:ext uri="{BB962C8B-B14F-4D97-AF65-F5344CB8AC3E}">
        <p14:creationId xmlns:p14="http://schemas.microsoft.com/office/powerpoint/2010/main" val="204970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 high-</a:t>
            </a:r>
            <a:r>
              <a:rPr lang="it-IT" sz="2800" b="1" strike="noStrike" spc="-1" dirty="0" err="1">
                <a:solidFill>
                  <a:srgbClr val="000000"/>
                </a:solidFill>
                <a:latin typeface="Arial"/>
              </a:rPr>
              <a:t>order</a:t>
            </a:r>
            <a:r>
              <a:rPr lang="it-IT" sz="2800" b="1" strike="noStrike" spc="-1" dirty="0">
                <a:solidFill>
                  <a:srgbClr val="000000"/>
                </a:solidFill>
                <a:latin typeface="Arial"/>
              </a:rPr>
              <a:t> DG</a:t>
            </a:r>
            <a:endParaRPr lang="it-IT" sz="2800" dirty="0"/>
          </a:p>
        </p:txBody>
      </p:sp>
      <p:sp>
        <p:nvSpPr>
          <p:cNvPr id="5" name="Rettangolo 4">
            <a:extLst>
              <a:ext uri="{FF2B5EF4-FFF2-40B4-BE49-F238E27FC236}">
                <a16:creationId xmlns:a16="http://schemas.microsoft.com/office/drawing/2014/main" id="{FF8A2F8C-67B6-8F16-3B7A-3749724B618F}"/>
              </a:ext>
            </a:extLst>
          </p:cNvPr>
          <p:cNvSpPr/>
          <p:nvPr/>
        </p:nvSpPr>
        <p:spPr>
          <a:xfrm>
            <a:off x="341557" y="4017060"/>
            <a:ext cx="468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pic>
        <p:nvPicPr>
          <p:cNvPr id="8" name="Immagine 7">
            <a:extLst>
              <a:ext uri="{FF2B5EF4-FFF2-40B4-BE49-F238E27FC236}">
                <a16:creationId xmlns:a16="http://schemas.microsoft.com/office/drawing/2014/main" id="{CD94FC2C-A516-CB7F-8B8B-4933BAED5D82}"/>
              </a:ext>
            </a:extLst>
          </p:cNvPr>
          <p:cNvPicPr/>
          <p:nvPr/>
        </p:nvPicPr>
        <p:blipFill>
          <a:blip r:embed="rId2">
            <a:alphaModFix/>
          </a:blip>
          <a:stretch/>
        </p:blipFill>
        <p:spPr>
          <a:xfrm>
            <a:off x="341557" y="1840860"/>
            <a:ext cx="2340000" cy="1996200"/>
          </a:xfrm>
          <a:prstGeom prst="rect">
            <a:avLst/>
          </a:prstGeom>
          <a:ln w="0">
            <a:noFill/>
          </a:ln>
        </p:spPr>
      </p:pic>
      <p:sp>
        <p:nvSpPr>
          <p:cNvPr id="9" name="Segnaposto contenuto 4">
            <a:extLst>
              <a:ext uri="{FF2B5EF4-FFF2-40B4-BE49-F238E27FC236}">
                <a16:creationId xmlns:a16="http://schemas.microsoft.com/office/drawing/2014/main" id="{004546B6-85E6-2FBC-835F-59650165D703}"/>
              </a:ext>
            </a:extLst>
          </p:cNvPr>
          <p:cNvSpPr txBox="1"/>
          <p:nvPr/>
        </p:nvSpPr>
        <p:spPr>
          <a:xfrm>
            <a:off x="234277" y="1265220"/>
            <a:ext cx="7667280" cy="669960"/>
          </a:xfrm>
          <a:prstGeom prst="rect">
            <a:avLst/>
          </a:prstGeom>
          <a:noFill/>
          <a:ln w="0">
            <a:noFill/>
          </a:ln>
        </p:spPr>
        <p:txBody>
          <a:bodyPr lIns="0" tIns="0" rIns="0" bIns="0" anchor="t">
            <a:noAutofit/>
          </a:bodyPr>
          <a:lstStyle/>
          <a:p>
            <a:pPr>
              <a:lnSpc>
                <a:spcPct val="90000"/>
              </a:lnSpc>
              <a:spcBef>
                <a:spcPts val="751"/>
              </a:spcBef>
              <a:buNone/>
              <a:tabLst>
                <a:tab pos="0" algn="l"/>
              </a:tabLst>
            </a:pPr>
            <a:r>
              <a:rPr lang="it-IT" sz="2100" b="1" strike="noStrike" spc="-1">
                <a:solidFill>
                  <a:srgbClr val="1D71B8"/>
                </a:solidFill>
                <a:latin typeface="Arial"/>
              </a:rPr>
              <a:t>Air 2”J 3”</a:t>
            </a:r>
            <a:r>
              <a:rPr lang="it-IT" sz="1000" b="1" strike="noStrike" spc="-1">
                <a:solidFill>
                  <a:srgbClr val="1D71B8"/>
                </a:solidFill>
                <a:latin typeface="Arial"/>
              </a:rPr>
              <a:t>according to API 526) designed for steam–water double protection</a:t>
            </a:r>
            <a:endParaRPr lang="en-US" sz="1000" b="0" strike="noStrike" spc="-1">
              <a:solidFill>
                <a:srgbClr val="000000"/>
              </a:solidFill>
              <a:latin typeface="Arial"/>
            </a:endParaRPr>
          </a:p>
        </p:txBody>
      </p:sp>
      <p:sp>
        <p:nvSpPr>
          <p:cNvPr id="11" name="CasellaDiTesto 10">
            <a:extLst>
              <a:ext uri="{FF2B5EF4-FFF2-40B4-BE49-F238E27FC236}">
                <a16:creationId xmlns:a16="http://schemas.microsoft.com/office/drawing/2014/main" id="{8741E098-D895-9432-8AAE-EAB775B218D1}"/>
              </a:ext>
            </a:extLst>
          </p:cNvPr>
          <p:cNvSpPr txBox="1"/>
          <p:nvPr/>
        </p:nvSpPr>
        <p:spPr>
          <a:xfrm>
            <a:off x="6089317" y="1492020"/>
            <a:ext cx="3144240" cy="2669040"/>
          </a:xfrm>
          <a:prstGeom prst="rect">
            <a:avLst/>
          </a:prstGeom>
          <a:noFill/>
          <a:ln w="0">
            <a:noFill/>
          </a:ln>
        </p:spPr>
        <p:txBody>
          <a:bodyPr lIns="90000" tIns="45000" rIns="90000" bIns="45000" anchor="t">
            <a:noAutofit/>
          </a:bodyPr>
          <a:lstStyle/>
          <a:p>
            <a:r>
              <a:rPr lang="it-IT" sz="1400" b="1" strike="noStrike" spc="-1">
                <a:solidFill>
                  <a:srgbClr val="000000"/>
                </a:solidFill>
                <a:latin typeface="Arial"/>
              </a:rPr>
              <a:t>Discharge coefficient</a:t>
            </a:r>
            <a:r>
              <a:rPr lang="it-IT" sz="1400" b="0" strike="noStrike" spc="-1">
                <a:solidFill>
                  <a:srgbClr val="000000"/>
                </a:solidFill>
                <a:latin typeface="Arial"/>
              </a:rPr>
              <a:t>:</a:t>
            </a:r>
            <a:endParaRPr lang="it-IT" sz="1400" b="0" strike="noStrike" spc="-1">
              <a:latin typeface="Arial"/>
            </a:endParaRPr>
          </a:p>
          <a:p>
            <a:r>
              <a:rPr lang="it-IT" sz="1400" b="0" strike="noStrike" spc="-1">
                <a:solidFill>
                  <a:srgbClr val="000000"/>
                </a:solidFill>
                <a:latin typeface="Arial"/>
              </a:rPr>
              <a:t>Higher in air </a:t>
            </a:r>
            <a:endParaRPr lang="it-IT" sz="1400" b="0" strike="noStrike" spc="-1">
              <a:latin typeface="Arial"/>
            </a:endParaRPr>
          </a:p>
          <a:p>
            <a:r>
              <a:rPr lang="it-IT" sz="1400" b="0" strike="noStrike" spc="-1">
                <a:solidFill>
                  <a:srgbClr val="000000"/>
                </a:solidFill>
                <a:latin typeface="Arial"/>
              </a:rPr>
              <a:t>(even in subsonic condition)  </a:t>
            </a:r>
            <a:endParaRPr lang="it-IT" sz="1400" b="0" strike="noStrike" spc="-1">
              <a:latin typeface="Arial"/>
            </a:endParaRPr>
          </a:p>
          <a:p>
            <a:endParaRPr lang="it-IT" sz="1400" b="0" strike="noStrike" spc="-1">
              <a:latin typeface="Arial"/>
            </a:endParaRPr>
          </a:p>
          <a:p>
            <a:r>
              <a:rPr lang="it-IT" sz="1400" b="0" strike="noStrike" spc="-1">
                <a:solidFill>
                  <a:srgbClr val="000000"/>
                </a:solidFill>
                <a:latin typeface="Arial"/>
              </a:rPr>
              <a:t>→positive compressibility effects</a:t>
            </a:r>
            <a:endParaRPr lang="it-IT" sz="1400" b="0" strike="noStrike" spc="-1">
              <a:latin typeface="Arial"/>
            </a:endParaRPr>
          </a:p>
          <a:p>
            <a:r>
              <a:rPr lang="it-IT" sz="1400" b="0" strike="noStrike" spc="-1">
                <a:solidFill>
                  <a:srgbClr val="000000"/>
                </a:solidFill>
                <a:latin typeface="Arial"/>
              </a:rPr>
              <a:t>→viscous losses only up to sonic throat</a:t>
            </a:r>
            <a:endParaRPr lang="it-IT" sz="1400" b="0" strike="noStrike" spc="-1">
              <a:latin typeface="Arial"/>
            </a:endParaRPr>
          </a:p>
          <a:p>
            <a:endParaRPr lang="it-IT" sz="1400" b="0" strike="noStrike" spc="-1">
              <a:latin typeface="Arial"/>
            </a:endParaRPr>
          </a:p>
          <a:p>
            <a:endParaRPr lang="it-IT" sz="1400" b="0" strike="noStrike" spc="-1">
              <a:latin typeface="Arial"/>
            </a:endParaRPr>
          </a:p>
          <a:p>
            <a:endParaRPr lang="it-IT" sz="1400" b="0" strike="noStrike" spc="-1">
              <a:latin typeface="Arial"/>
            </a:endParaRPr>
          </a:p>
        </p:txBody>
      </p:sp>
      <p:sp>
        <p:nvSpPr>
          <p:cNvPr id="13" name="CasellaDiTesto 12">
            <a:extLst>
              <a:ext uri="{FF2B5EF4-FFF2-40B4-BE49-F238E27FC236}">
                <a16:creationId xmlns:a16="http://schemas.microsoft.com/office/drawing/2014/main" id="{9AD5809C-F094-0D58-1CC5-2098DFD34859}"/>
              </a:ext>
            </a:extLst>
          </p:cNvPr>
          <p:cNvSpPr txBox="1"/>
          <p:nvPr/>
        </p:nvSpPr>
        <p:spPr>
          <a:xfrm>
            <a:off x="2969917" y="3117060"/>
            <a:ext cx="2963880" cy="1080000"/>
          </a:xfrm>
          <a:prstGeom prst="rect">
            <a:avLst/>
          </a:prstGeom>
          <a:noFill/>
          <a:ln w="0">
            <a:noFill/>
          </a:ln>
        </p:spPr>
        <p:txBody>
          <a:bodyPr lIns="90000" tIns="45000" rIns="90000" bIns="45000" anchor="t">
            <a:noAutofit/>
          </a:bodyPr>
          <a:lstStyle/>
          <a:p>
            <a:endParaRPr lang="it-IT" sz="1400" b="0" strike="noStrike" spc="-1">
              <a:latin typeface="Arial"/>
            </a:endParaRPr>
          </a:p>
          <a:p>
            <a:endParaRPr lang="it-IT" sz="1400" b="0" strike="noStrike" spc="-1">
              <a:latin typeface="Arial"/>
            </a:endParaRPr>
          </a:p>
          <a:p>
            <a:endParaRPr lang="it-IT" sz="1400" b="0" strike="noStrike" spc="-1">
              <a:latin typeface="Arial"/>
            </a:endParaRPr>
          </a:p>
        </p:txBody>
      </p:sp>
      <p:sp>
        <p:nvSpPr>
          <p:cNvPr id="14" name="CasellaDiTesto 13">
            <a:extLst>
              <a:ext uri="{FF2B5EF4-FFF2-40B4-BE49-F238E27FC236}">
                <a16:creationId xmlns:a16="http://schemas.microsoft.com/office/drawing/2014/main" id="{ED925C23-8E8D-12C9-091E-7421B1F77838}"/>
              </a:ext>
            </a:extLst>
          </p:cNvPr>
          <p:cNvSpPr txBox="1"/>
          <p:nvPr/>
        </p:nvSpPr>
        <p:spPr>
          <a:xfrm>
            <a:off x="3005557" y="1622340"/>
            <a:ext cx="2952360" cy="489960"/>
          </a:xfrm>
          <a:prstGeom prst="rect">
            <a:avLst/>
          </a:prstGeom>
          <a:noFill/>
          <a:ln w="0">
            <a:noFill/>
          </a:ln>
        </p:spPr>
        <p:txBody>
          <a:bodyPr lIns="90000" tIns="45000" rIns="90000" bIns="45000" anchor="t">
            <a:noAutofit/>
          </a:bodyPr>
          <a:lstStyle/>
          <a:p>
            <a:r>
              <a:rPr lang="it-IT" sz="1400" b="0" strike="noStrike" spc="-1">
                <a:solidFill>
                  <a:srgbClr val="000000"/>
                </a:solidFill>
                <a:latin typeface="Arial"/>
                <a:ea typeface="Noto Sans CJK SC"/>
              </a:rPr>
              <a:t>   DG SRV in water (beta=1.5) </a:t>
            </a:r>
            <a:endParaRPr lang="it-IT" sz="1400" b="0" strike="noStrike" spc="-1">
              <a:latin typeface="Arial"/>
            </a:endParaRPr>
          </a:p>
        </p:txBody>
      </p:sp>
      <p:sp>
        <p:nvSpPr>
          <p:cNvPr id="15" name="Rettangolo 14">
            <a:extLst>
              <a:ext uri="{FF2B5EF4-FFF2-40B4-BE49-F238E27FC236}">
                <a16:creationId xmlns:a16="http://schemas.microsoft.com/office/drawing/2014/main" id="{B0EBA414-444B-4574-35A5-48BB7956D607}"/>
              </a:ext>
            </a:extLst>
          </p:cNvPr>
          <p:cNvSpPr/>
          <p:nvPr/>
        </p:nvSpPr>
        <p:spPr>
          <a:xfrm>
            <a:off x="3149557" y="1622340"/>
            <a:ext cx="234036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pic>
        <p:nvPicPr>
          <p:cNvPr id="16" name="Immagine 15">
            <a:extLst>
              <a:ext uri="{FF2B5EF4-FFF2-40B4-BE49-F238E27FC236}">
                <a16:creationId xmlns:a16="http://schemas.microsoft.com/office/drawing/2014/main" id="{56D3668C-EA33-50B3-2E32-F276D9CAD848}"/>
              </a:ext>
            </a:extLst>
          </p:cNvPr>
          <p:cNvPicPr/>
          <p:nvPr/>
        </p:nvPicPr>
        <p:blipFill>
          <a:blip r:embed="rId3">
            <a:alphaModFix/>
          </a:blip>
          <a:stretch/>
        </p:blipFill>
        <p:spPr>
          <a:xfrm>
            <a:off x="2861917" y="2627100"/>
            <a:ext cx="3199320" cy="644400"/>
          </a:xfrm>
          <a:prstGeom prst="rect">
            <a:avLst/>
          </a:prstGeom>
          <a:ln w="0">
            <a:noFill/>
          </a:ln>
        </p:spPr>
      </p:pic>
      <p:sp>
        <p:nvSpPr>
          <p:cNvPr id="17" name="Rettangolo 16">
            <a:extLst>
              <a:ext uri="{FF2B5EF4-FFF2-40B4-BE49-F238E27FC236}">
                <a16:creationId xmlns:a16="http://schemas.microsoft.com/office/drawing/2014/main" id="{5B96FC29-DE45-FCAC-C917-BB2E175AEB3A}"/>
              </a:ext>
            </a:extLst>
          </p:cNvPr>
          <p:cNvSpPr/>
          <p:nvPr/>
        </p:nvSpPr>
        <p:spPr>
          <a:xfrm>
            <a:off x="3149917" y="3314340"/>
            <a:ext cx="270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8" name="CasellaDiTesto 17">
            <a:extLst>
              <a:ext uri="{FF2B5EF4-FFF2-40B4-BE49-F238E27FC236}">
                <a16:creationId xmlns:a16="http://schemas.microsoft.com/office/drawing/2014/main" id="{8CA96EE7-E85B-F1EE-6674-B490B4E3E479}"/>
              </a:ext>
            </a:extLst>
          </p:cNvPr>
          <p:cNvSpPr txBox="1"/>
          <p:nvPr/>
        </p:nvSpPr>
        <p:spPr>
          <a:xfrm>
            <a:off x="3221917" y="3314700"/>
            <a:ext cx="2520000" cy="489960"/>
          </a:xfrm>
          <a:prstGeom prst="rect">
            <a:avLst/>
          </a:prstGeom>
          <a:noFill/>
          <a:ln w="0">
            <a:noFill/>
          </a:ln>
        </p:spPr>
        <p:txBody>
          <a:bodyPr lIns="90000" tIns="45000" rIns="90000" bIns="45000" anchor="t">
            <a:noAutofit/>
          </a:bodyPr>
          <a:lstStyle/>
          <a:p>
            <a:r>
              <a:rPr lang="it-IT" sz="1400" b="0" strike="noStrike" spc="-1">
                <a:solidFill>
                  <a:srgbClr val="000000"/>
                </a:solidFill>
                <a:latin typeface="Arial"/>
                <a:ea typeface="Noto Sans CJK SC"/>
              </a:rPr>
              <a:t>   SRV in air (beta=1.5,5.89) </a:t>
            </a:r>
            <a:endParaRPr lang="it-IT" sz="1400" b="0" strike="noStrike" spc="-1">
              <a:latin typeface="Arial"/>
            </a:endParaRPr>
          </a:p>
        </p:txBody>
      </p:sp>
      <p:sp>
        <p:nvSpPr>
          <p:cNvPr id="19" name="Rettangolo 18">
            <a:extLst>
              <a:ext uri="{FF2B5EF4-FFF2-40B4-BE49-F238E27FC236}">
                <a16:creationId xmlns:a16="http://schemas.microsoft.com/office/drawing/2014/main" id="{06B9B094-BC2C-43F1-5587-D93358C7C962}"/>
              </a:ext>
            </a:extLst>
          </p:cNvPr>
          <p:cNvSpPr/>
          <p:nvPr/>
        </p:nvSpPr>
        <p:spPr>
          <a:xfrm>
            <a:off x="4153237" y="2865060"/>
            <a:ext cx="612000" cy="37044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pic>
        <p:nvPicPr>
          <p:cNvPr id="20" name="Immagine 19">
            <a:extLst>
              <a:ext uri="{FF2B5EF4-FFF2-40B4-BE49-F238E27FC236}">
                <a16:creationId xmlns:a16="http://schemas.microsoft.com/office/drawing/2014/main" id="{3DFB76AE-D28B-3F44-3728-1898AFEE9AC8}"/>
              </a:ext>
            </a:extLst>
          </p:cNvPr>
          <p:cNvPicPr/>
          <p:nvPr/>
        </p:nvPicPr>
        <p:blipFill>
          <a:blip r:embed="rId4">
            <a:alphaModFix/>
          </a:blip>
          <a:stretch/>
        </p:blipFill>
        <p:spPr>
          <a:xfrm>
            <a:off x="2861557" y="1902780"/>
            <a:ext cx="3060000" cy="773640"/>
          </a:xfrm>
          <a:prstGeom prst="rect">
            <a:avLst/>
          </a:prstGeom>
          <a:ln w="0">
            <a:noFill/>
          </a:ln>
        </p:spPr>
      </p:pic>
      <p:sp>
        <p:nvSpPr>
          <p:cNvPr id="21" name="Rettangolo 20">
            <a:extLst>
              <a:ext uri="{FF2B5EF4-FFF2-40B4-BE49-F238E27FC236}">
                <a16:creationId xmlns:a16="http://schemas.microsoft.com/office/drawing/2014/main" id="{550EAD2C-4FA3-DBC9-05EE-D2D41CE4789A}"/>
              </a:ext>
            </a:extLst>
          </p:cNvPr>
          <p:cNvSpPr/>
          <p:nvPr/>
        </p:nvSpPr>
        <p:spPr>
          <a:xfrm>
            <a:off x="5237557" y="2217060"/>
            <a:ext cx="612000" cy="33804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31" name="CasellaDiTesto 30">
            <a:extLst>
              <a:ext uri="{FF2B5EF4-FFF2-40B4-BE49-F238E27FC236}">
                <a16:creationId xmlns:a16="http://schemas.microsoft.com/office/drawing/2014/main" id="{8A551C18-9953-1828-EB7D-22F755061291}"/>
              </a:ext>
            </a:extLst>
          </p:cNvPr>
          <p:cNvSpPr txBox="1"/>
          <p:nvPr/>
        </p:nvSpPr>
        <p:spPr>
          <a:xfrm>
            <a:off x="3663997" y="3588660"/>
            <a:ext cx="1537560" cy="489960"/>
          </a:xfrm>
          <a:prstGeom prst="rect">
            <a:avLst/>
          </a:prstGeom>
          <a:noFill/>
          <a:ln w="0">
            <a:noFill/>
          </a:ln>
        </p:spPr>
        <p:txBody>
          <a:bodyPr lIns="90000" tIns="45000" rIns="90000" bIns="45000" anchor="t">
            <a:noAutofit/>
          </a:bodyPr>
          <a:lstStyle/>
          <a:p>
            <a:r>
              <a:rPr lang="it-IT" sz="1400" b="1" i="1" strike="noStrike" spc="-1">
                <a:solidFill>
                  <a:srgbClr val="000000"/>
                </a:solidFill>
                <a:latin typeface="Arial"/>
              </a:rPr>
              <a:t>K </a:t>
            </a:r>
            <a:r>
              <a:rPr lang="it-IT" sz="1400" b="1" strike="noStrike" spc="-1">
                <a:solidFill>
                  <a:srgbClr val="000000"/>
                </a:solidFill>
                <a:latin typeface="Arial"/>
              </a:rPr>
              <a:t>air &gt; </a:t>
            </a:r>
            <a:r>
              <a:rPr lang="it-IT" sz="1400" b="1" i="1" strike="noStrike" spc="-1">
                <a:solidFill>
                  <a:srgbClr val="000000"/>
                </a:solidFill>
                <a:latin typeface="Arial"/>
              </a:rPr>
              <a:t>K </a:t>
            </a:r>
            <a:r>
              <a:rPr lang="it-IT" sz="1400" b="1" strike="noStrike" spc="-1">
                <a:solidFill>
                  <a:srgbClr val="000000"/>
                </a:solidFill>
                <a:latin typeface="Arial"/>
              </a:rPr>
              <a:t>water</a:t>
            </a:r>
            <a:endParaRPr lang="it-IT" sz="1400" b="1" strike="noStrike" spc="-1">
              <a:latin typeface="Arial"/>
            </a:endParaRPr>
          </a:p>
        </p:txBody>
      </p:sp>
      <p:sp>
        <p:nvSpPr>
          <p:cNvPr id="32" name="CasellaDiTesto 31">
            <a:extLst>
              <a:ext uri="{FF2B5EF4-FFF2-40B4-BE49-F238E27FC236}">
                <a16:creationId xmlns:a16="http://schemas.microsoft.com/office/drawing/2014/main" id="{78CC51F4-68F7-A993-3E14-EF86CFCB2BF5}"/>
              </a:ext>
            </a:extLst>
          </p:cNvPr>
          <p:cNvSpPr txBox="1"/>
          <p:nvPr/>
        </p:nvSpPr>
        <p:spPr>
          <a:xfrm>
            <a:off x="318621" y="4009817"/>
            <a:ext cx="6840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dirty="0">
                <a:solidFill>
                  <a:srgbClr val="000000"/>
                </a:solidFill>
                <a:latin typeface="Arial"/>
                <a:ea typeface="Noto Sans CJK SC"/>
              </a:rPr>
              <a:t>Air: Mach </a:t>
            </a:r>
            <a:r>
              <a:rPr lang="it-IT" sz="1400" b="0" strike="noStrike" spc="-1" dirty="0" err="1">
                <a:solidFill>
                  <a:srgbClr val="000000"/>
                </a:solidFill>
                <a:latin typeface="Arial"/>
                <a:ea typeface="Noto Sans CJK SC"/>
              </a:rPr>
              <a:t>contours</a:t>
            </a:r>
            <a:r>
              <a:rPr lang="it-IT" sz="1400" b="0" strike="noStrike" spc="-1" dirty="0">
                <a:solidFill>
                  <a:srgbClr val="000000"/>
                </a:solidFill>
                <a:latin typeface="Arial"/>
                <a:ea typeface="Noto Sans CJK SC"/>
              </a:rPr>
              <a:t> </a:t>
            </a:r>
            <a:r>
              <a:rPr lang="it-IT" sz="1400" b="0" strike="noStrike" spc="-1" dirty="0" err="1">
                <a:solidFill>
                  <a:srgbClr val="000000"/>
                </a:solidFill>
                <a:latin typeface="Arial"/>
                <a:ea typeface="Noto Sans CJK SC"/>
              </a:rPr>
              <a:t>at</a:t>
            </a:r>
            <a:r>
              <a:rPr lang="it-IT" sz="1400" b="0" strike="noStrike" spc="-1" dirty="0">
                <a:solidFill>
                  <a:srgbClr val="000000"/>
                </a:solidFill>
                <a:latin typeface="Arial"/>
                <a:ea typeface="Noto Sans CJK SC"/>
              </a:rPr>
              <a:t> </a:t>
            </a:r>
            <a:r>
              <a:rPr lang="it-IT" sz="1400" b="0" strike="noStrike" spc="-1" dirty="0" err="1">
                <a:solidFill>
                  <a:srgbClr val="000000"/>
                </a:solidFill>
                <a:latin typeface="Arial"/>
                <a:ea typeface="Noto Sans CJK SC"/>
              </a:rPr>
              <a:t>sym</a:t>
            </a:r>
            <a:r>
              <a:rPr lang="it-IT" sz="1400" b="0" strike="noStrike" spc="-1" dirty="0">
                <a:solidFill>
                  <a:srgbClr val="000000"/>
                </a:solidFill>
                <a:latin typeface="Arial"/>
                <a:ea typeface="Noto Sans CJK SC"/>
              </a:rPr>
              <a:t> </a:t>
            </a:r>
            <a:r>
              <a:rPr lang="it-IT" sz="1400" b="0" strike="noStrike" spc="-1" dirty="0" err="1">
                <a:solidFill>
                  <a:srgbClr val="000000"/>
                </a:solidFill>
                <a:latin typeface="Arial"/>
                <a:ea typeface="Noto Sans CJK SC"/>
              </a:rPr>
              <a:t>plane</a:t>
            </a:r>
            <a:r>
              <a:rPr lang="it-IT" sz="1400" b="0" strike="noStrike" spc="-1" dirty="0">
                <a:solidFill>
                  <a:srgbClr val="000000"/>
                </a:solidFill>
                <a:latin typeface="Arial"/>
                <a:ea typeface="Noto Sans CJK SC"/>
              </a:rPr>
              <a:t> – P=1.5bar</a:t>
            </a:r>
            <a:r>
              <a:rPr lang="it-IT" sz="1400" b="0" strike="noStrike" spc="-1" baseline="-8000" dirty="0">
                <a:solidFill>
                  <a:srgbClr val="000000"/>
                </a:solidFill>
                <a:latin typeface="Arial"/>
                <a:ea typeface="Noto Sans CJK SC"/>
              </a:rPr>
              <a:t>g </a:t>
            </a:r>
            <a:r>
              <a:rPr lang="it-IT" sz="1400" b="1" strike="noStrike" spc="-1" dirty="0" err="1">
                <a:solidFill>
                  <a:srgbClr val="000000"/>
                </a:solidFill>
                <a:latin typeface="Arial"/>
              </a:rPr>
              <a:t>Nominal</a:t>
            </a:r>
            <a:r>
              <a:rPr lang="it-IT" sz="1400" b="1" strike="noStrike" spc="-1" dirty="0">
                <a:solidFill>
                  <a:srgbClr val="000000"/>
                </a:solidFill>
                <a:latin typeface="Arial"/>
              </a:rPr>
              <a:t> lift</a:t>
            </a:r>
            <a:endParaRPr lang="it-IT" sz="1400" b="0" strike="noStrike" spc="-1" dirty="0">
              <a:latin typeface="Arial"/>
            </a:endParaRPr>
          </a:p>
        </p:txBody>
      </p:sp>
    </p:spTree>
    <p:extLst>
      <p:ext uri="{BB962C8B-B14F-4D97-AF65-F5344CB8AC3E}">
        <p14:creationId xmlns:p14="http://schemas.microsoft.com/office/powerpoint/2010/main" val="1799599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descr="Immagine che contiene piattaforma, blu, metropolitana&#10;&#10;Descrizione generata automaticamente">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a:srcRect t="8243" b="8243"/>
          <a:stretch>
            <a:fill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4000"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5" y="1038226"/>
            <a:ext cx="6621492" cy="3549649"/>
          </a:xfrm>
        </p:spPr>
        <p:txBody>
          <a:bodyPr anchor="ctr" anchorCtr="0"/>
          <a:lstStyle/>
          <a:p>
            <a:pPr>
              <a:lnSpc>
                <a:spcPts val="2300"/>
              </a:lnSpc>
            </a:pPr>
            <a:r>
              <a:rPr lang="en-US" sz="1800" b="1" strike="noStrike" spc="-1" dirty="0">
                <a:solidFill>
                  <a:srgbClr val="FFFFFF"/>
                </a:solidFill>
                <a:latin typeface="Arial"/>
                <a:ea typeface="Noto Sans CJK SC"/>
              </a:rPr>
              <a:t>When dealing with gases with </a:t>
            </a:r>
            <a:r>
              <a:rPr lang="en-US" sz="1800" b="1" strike="noStrike" spc="-1" dirty="0">
                <a:solidFill>
                  <a:srgbClr val="FFFFFF"/>
                </a:solidFill>
                <a:latin typeface="utkal"/>
                <a:ea typeface="utkal"/>
              </a:rPr>
              <a:t>γ</a:t>
            </a:r>
            <a:r>
              <a:rPr lang="en-US" sz="1800" b="1" strike="noStrike" spc="-1" dirty="0">
                <a:solidFill>
                  <a:srgbClr val="FFFFFF"/>
                </a:solidFill>
                <a:latin typeface="Arial"/>
              </a:rPr>
              <a:t> higher than air: </a:t>
            </a:r>
            <a:br>
              <a:rPr lang="en-US" sz="1800" dirty="0"/>
            </a:br>
            <a:r>
              <a:rPr lang="en-US" sz="1800" b="1" strike="noStrike" spc="-1" dirty="0">
                <a:solidFill>
                  <a:srgbClr val="FFFFFF"/>
                </a:solidFill>
                <a:latin typeface="Arial"/>
              </a:rPr>
              <a:t>* At the same overpressure the disc lift is reduced due to a decrease of the opening force acting on the disc</a:t>
            </a:r>
            <a:br>
              <a:rPr lang="en-US" sz="1800" dirty="0"/>
            </a:br>
            <a:r>
              <a:rPr lang="en-US" sz="1800" b="1" strike="noStrike" spc="-1" dirty="0">
                <a:solidFill>
                  <a:srgbClr val="FFFFFF"/>
                </a:solidFill>
                <a:latin typeface="Arial"/>
              </a:rPr>
              <a:t>* The discharge coefﬁcient is lower than expected due to a less favorable compressibility effect on the vena </a:t>
            </a:r>
            <a:r>
              <a:rPr lang="en-US" sz="1800" b="1" strike="noStrike" spc="-1" dirty="0" err="1">
                <a:solidFill>
                  <a:srgbClr val="FFFFFF"/>
                </a:solidFill>
                <a:latin typeface="Arial"/>
              </a:rPr>
              <a:t>contracta</a:t>
            </a:r>
            <a:endParaRPr lang="it-IT" sz="1800" b="1"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4"/>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5"/>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6"/>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7"/>
            <a:srcRect/>
            <a:stretch/>
          </p:blipFill>
          <p:spPr>
            <a:xfrm>
              <a:off x="2091600" y="4863221"/>
              <a:ext cx="926410" cy="130905"/>
            </a:xfrm>
            <a:prstGeom prst="rect">
              <a:avLst/>
            </a:prstGeom>
          </p:spPr>
        </p:pic>
      </p:grpSp>
      <p:sp>
        <p:nvSpPr>
          <p:cNvPr id="4" name="CasellaDiTesto 3">
            <a:extLst>
              <a:ext uri="{FF2B5EF4-FFF2-40B4-BE49-F238E27FC236}">
                <a16:creationId xmlns:a16="http://schemas.microsoft.com/office/drawing/2014/main" id="{ABD2734F-044B-9D4D-F4E8-C8FE4F82D2B3}"/>
              </a:ext>
            </a:extLst>
          </p:cNvPr>
          <p:cNvSpPr txBox="1"/>
          <p:nvPr/>
        </p:nvSpPr>
        <p:spPr>
          <a:xfrm>
            <a:off x="160207" y="884934"/>
            <a:ext cx="4572000" cy="523220"/>
          </a:xfrm>
          <a:prstGeom prst="rect">
            <a:avLst/>
          </a:prstGeom>
          <a:noFill/>
        </p:spPr>
        <p:txBody>
          <a:bodyPr wrap="square">
            <a:spAutoFit/>
          </a:bodyPr>
          <a:lstStyle/>
          <a:p>
            <a:r>
              <a:rPr lang="it-IT" sz="2800" b="1" strike="noStrike" spc="-100" dirty="0" err="1">
                <a:solidFill>
                  <a:srgbClr val="FFFFFF"/>
                </a:solidFill>
                <a:latin typeface="Arial"/>
              </a:rPr>
              <a:t>Final</a:t>
            </a:r>
            <a:r>
              <a:rPr lang="it-IT" sz="2800" b="1" strike="noStrike" spc="-100" dirty="0">
                <a:solidFill>
                  <a:srgbClr val="FFFFFF"/>
                </a:solidFill>
                <a:latin typeface="Arial"/>
              </a:rPr>
              <a:t> </a:t>
            </a:r>
            <a:r>
              <a:rPr lang="it-IT" sz="2800" b="1" strike="noStrike" spc="-100" dirty="0" err="1">
                <a:solidFill>
                  <a:srgbClr val="FFFFFF"/>
                </a:solidFill>
                <a:latin typeface="Arial"/>
              </a:rPr>
              <a:t>Remarks</a:t>
            </a:r>
            <a:r>
              <a:rPr lang="it-IT" sz="2800" b="1" strike="noStrike" spc="-100" dirty="0">
                <a:solidFill>
                  <a:srgbClr val="FFFFFF"/>
                </a:solidFill>
                <a:latin typeface="Arial"/>
              </a:rPr>
              <a:t> 1</a:t>
            </a:r>
            <a:endParaRPr lang="it-IT" sz="2800" b="0" strike="noStrike" spc="-1" dirty="0">
              <a:latin typeface="Arial"/>
            </a:endParaRPr>
          </a:p>
        </p:txBody>
      </p:sp>
    </p:spTree>
    <p:extLst>
      <p:ext uri="{BB962C8B-B14F-4D97-AF65-F5344CB8AC3E}">
        <p14:creationId xmlns:p14="http://schemas.microsoft.com/office/powerpoint/2010/main" val="215596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descr="Immagine che contiene piattaforma, blu, metropolitana&#10;&#10;Descrizione generata automaticamente">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a:srcRect t="8243" b="8243"/>
          <a:stretch>
            <a:fill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4000"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5" y="1038226"/>
            <a:ext cx="6874180" cy="3549649"/>
          </a:xfrm>
        </p:spPr>
        <p:txBody>
          <a:bodyPr anchor="ctr" anchorCtr="0"/>
          <a:lstStyle/>
          <a:p>
            <a:pPr>
              <a:lnSpc>
                <a:spcPts val="2300"/>
              </a:lnSpc>
            </a:pPr>
            <a:r>
              <a:rPr lang="en-US" sz="1800" b="1" strike="noStrike" spc="-1" dirty="0">
                <a:solidFill>
                  <a:srgbClr val="FFFFFF"/>
                </a:solidFill>
                <a:latin typeface="Arial"/>
              </a:rPr>
              <a:t>When dealing with gases with lower </a:t>
            </a:r>
            <a:r>
              <a:rPr lang="en-US" sz="1800" b="1" strike="noStrike" spc="-1" dirty="0">
                <a:solidFill>
                  <a:srgbClr val="FFFFFF"/>
                </a:solidFill>
                <a:latin typeface="utkal"/>
                <a:ea typeface="utkal"/>
              </a:rPr>
              <a:t>γ</a:t>
            </a:r>
            <a:r>
              <a:rPr lang="en-US" sz="1800" b="1" strike="noStrike" spc="-1" dirty="0">
                <a:solidFill>
                  <a:srgbClr val="FFFFFF"/>
                </a:solidFill>
                <a:latin typeface="Arial"/>
              </a:rPr>
              <a:t> (e.g. steam), both thrust and discharge coefﬁcient are expected to be higher than in air, with no risk in principle for the protected device. </a:t>
            </a:r>
            <a:br>
              <a:rPr lang="en-US" sz="1800" dirty="0"/>
            </a:br>
            <a:r>
              <a:rPr lang="en-US" sz="1800" b="1" strike="noStrike" spc="-1" dirty="0">
                <a:solidFill>
                  <a:srgbClr val="FFFFFF"/>
                </a:solidFill>
                <a:latin typeface="Arial"/>
              </a:rPr>
              <a:t>Nevertheless, the general increase in thrust can strongly inﬂuence the reclosing pressure implying a higher blowdown rate that might be balanced by a proper adjustment of the setting ring.</a:t>
            </a:r>
            <a:endParaRPr lang="it-IT" sz="1800" b="1"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4"/>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5"/>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6"/>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7"/>
            <a:srcRect/>
            <a:stretch/>
          </p:blipFill>
          <p:spPr>
            <a:xfrm>
              <a:off x="2091600" y="4863221"/>
              <a:ext cx="926410" cy="130905"/>
            </a:xfrm>
            <a:prstGeom prst="rect">
              <a:avLst/>
            </a:prstGeom>
          </p:spPr>
        </p:pic>
      </p:grpSp>
      <p:sp>
        <p:nvSpPr>
          <p:cNvPr id="4" name="CasellaDiTesto 3">
            <a:extLst>
              <a:ext uri="{FF2B5EF4-FFF2-40B4-BE49-F238E27FC236}">
                <a16:creationId xmlns:a16="http://schemas.microsoft.com/office/drawing/2014/main" id="{ABD2734F-044B-9D4D-F4E8-C8FE4F82D2B3}"/>
              </a:ext>
            </a:extLst>
          </p:cNvPr>
          <p:cNvSpPr txBox="1"/>
          <p:nvPr/>
        </p:nvSpPr>
        <p:spPr>
          <a:xfrm>
            <a:off x="160207" y="884934"/>
            <a:ext cx="4572000" cy="523220"/>
          </a:xfrm>
          <a:prstGeom prst="rect">
            <a:avLst/>
          </a:prstGeom>
          <a:noFill/>
        </p:spPr>
        <p:txBody>
          <a:bodyPr wrap="square">
            <a:spAutoFit/>
          </a:bodyPr>
          <a:lstStyle/>
          <a:p>
            <a:r>
              <a:rPr lang="it-IT" sz="2800" b="1" strike="noStrike" spc="-100" dirty="0" err="1">
                <a:solidFill>
                  <a:srgbClr val="FFFFFF"/>
                </a:solidFill>
                <a:latin typeface="Arial"/>
              </a:rPr>
              <a:t>Final</a:t>
            </a:r>
            <a:r>
              <a:rPr lang="it-IT" sz="2800" b="1" strike="noStrike" spc="-100" dirty="0">
                <a:solidFill>
                  <a:srgbClr val="FFFFFF"/>
                </a:solidFill>
                <a:latin typeface="Arial"/>
              </a:rPr>
              <a:t> </a:t>
            </a:r>
            <a:r>
              <a:rPr lang="it-IT" sz="2800" b="1" strike="noStrike" spc="-100" dirty="0" err="1">
                <a:solidFill>
                  <a:srgbClr val="FFFFFF"/>
                </a:solidFill>
                <a:latin typeface="Arial"/>
              </a:rPr>
              <a:t>Remarks</a:t>
            </a:r>
            <a:r>
              <a:rPr lang="it-IT" sz="2800" b="1" strike="noStrike" spc="-100" dirty="0">
                <a:solidFill>
                  <a:srgbClr val="FFFFFF"/>
                </a:solidFill>
                <a:latin typeface="Arial"/>
              </a:rPr>
              <a:t> 2</a:t>
            </a:r>
            <a:endParaRPr lang="it-IT" sz="2800" b="0" strike="noStrike" spc="-1" dirty="0">
              <a:latin typeface="Arial"/>
            </a:endParaRPr>
          </a:p>
        </p:txBody>
      </p:sp>
    </p:spTree>
    <p:extLst>
      <p:ext uri="{BB962C8B-B14F-4D97-AF65-F5344CB8AC3E}">
        <p14:creationId xmlns:p14="http://schemas.microsoft.com/office/powerpoint/2010/main" val="950609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Ovale 1">
            <a:extLst>
              <a:ext uri="{FF2B5EF4-FFF2-40B4-BE49-F238E27FC236}">
                <a16:creationId xmlns:a16="http://schemas.microsoft.com/office/drawing/2014/main" id="{80636CD8-587D-74EE-F081-D24CB6C5B3C2}"/>
              </a:ext>
            </a:extLst>
          </p:cNvPr>
          <p:cNvSpPr/>
          <p:nvPr/>
        </p:nvSpPr>
        <p:spPr>
          <a:xfrm>
            <a:off x="5721341" y="3063600"/>
            <a:ext cx="979200" cy="1800000"/>
          </a:xfrm>
          <a:prstGeom prst="ellipse">
            <a:avLst/>
          </a:prstGeom>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p:style>
        <p:txBody>
          <a:bodyPr/>
          <a:lstStyle/>
          <a:p>
            <a:endParaRPr lang="it-IT" dirty="0"/>
          </a:p>
        </p:txBody>
      </p:sp>
      <p:pic>
        <p:nvPicPr>
          <p:cNvPr id="5" name="Segnaposto immagine 4" descr="Immagine che contiene piattaforma, blu, metropolitana&#10;&#10;Descrizione generata automaticamente">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3"/>
          <a:srcRect t="8243" b="8243"/>
          <a:stretch>
            <a:fill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0"/>
            <a:ext cx="9144000" cy="51435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250825" y="3486150"/>
            <a:ext cx="8642350" cy="1101725"/>
          </a:xfrm>
        </p:spPr>
        <p:txBody>
          <a:bodyPr anchor="ctr" anchorCtr="0"/>
          <a:lstStyle/>
          <a:p>
            <a:pPr>
              <a:lnSpc>
                <a:spcPts val="1800"/>
              </a:lnSpc>
            </a:pPr>
            <a:r>
              <a:rPr lang="en-US" sz="1600" b="1" strike="noStrike" spc="-1" dirty="0">
                <a:solidFill>
                  <a:srgbClr val="FFFFFF"/>
                </a:solidFill>
                <a:latin typeface="Arial"/>
              </a:rPr>
              <a:t>Discharge coefficient reduction</a:t>
            </a:r>
            <a:br>
              <a:rPr lang="en-US" sz="1600" dirty="0"/>
            </a:br>
            <a:r>
              <a:rPr lang="en-US" sz="1600" b="1" strike="noStrike" spc="-1" dirty="0">
                <a:solidFill>
                  <a:srgbClr val="FFFFFF"/>
                </a:solidFill>
                <a:latin typeface="Arial"/>
              </a:rPr>
              <a:t>Reduced disc lift due to decreasing opening force</a:t>
            </a:r>
            <a:br>
              <a:rPr lang="en-US" sz="1600" dirty="0"/>
            </a:br>
            <a:r>
              <a:rPr lang="en-US" sz="1600" b="1" strike="noStrike" spc="-1" dirty="0">
                <a:solidFill>
                  <a:srgbClr val="FFFFFF"/>
                </a:solidFill>
                <a:latin typeface="Arial"/>
              </a:rPr>
              <a:t>Less favorable compressibility effects</a:t>
            </a:r>
            <a:endParaRPr lang="it-IT" sz="1600" b="1"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4"/>
          <a:srcRect/>
          <a:stretch/>
        </p:blipFill>
        <p:spPr>
          <a:xfrm>
            <a:off x="257175" y="234950"/>
            <a:ext cx="1060323" cy="588235"/>
          </a:xfrm>
          <a:prstGeom prst="rect">
            <a:avLst/>
          </a:prstGeom>
        </p:spPr>
      </p:pic>
      <p:sp>
        <p:nvSpPr>
          <p:cNvPr id="3" name="Ovale 2">
            <a:extLst>
              <a:ext uri="{FF2B5EF4-FFF2-40B4-BE49-F238E27FC236}">
                <a16:creationId xmlns:a16="http://schemas.microsoft.com/office/drawing/2014/main" id="{E658C6BD-D867-9241-7CDF-B6E14C0E3AB5}"/>
              </a:ext>
            </a:extLst>
          </p:cNvPr>
          <p:cNvSpPr/>
          <p:nvPr/>
        </p:nvSpPr>
        <p:spPr>
          <a:xfrm>
            <a:off x="2660324" y="374052"/>
            <a:ext cx="2059389" cy="2059389"/>
          </a:xfrm>
          <a:prstGeom prst="ellipse">
            <a:avLst/>
          </a:prstGeom>
          <a:pattFill prst="dkUpDiag">
            <a:fgClr>
              <a:srgbClr val="A87BDC"/>
            </a:fgClr>
            <a:bgClr>
              <a:srgbClr val="71539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Ovale 8">
            <a:extLst>
              <a:ext uri="{FF2B5EF4-FFF2-40B4-BE49-F238E27FC236}">
                <a16:creationId xmlns:a16="http://schemas.microsoft.com/office/drawing/2014/main" id="{BBCBFD20-A277-533E-0EFD-73F21F5EC355}"/>
              </a:ext>
            </a:extLst>
          </p:cNvPr>
          <p:cNvSpPr/>
          <p:nvPr/>
        </p:nvSpPr>
        <p:spPr>
          <a:xfrm>
            <a:off x="2071872" y="2040937"/>
            <a:ext cx="1266345" cy="1266345"/>
          </a:xfrm>
          <a:prstGeom prst="ellipse">
            <a:avLst/>
          </a:prstGeom>
          <a:pattFill prst="dkUpDiag">
            <a:fgClr>
              <a:srgbClr val="00D3C5"/>
            </a:fgClr>
            <a:bgClr>
              <a:srgbClr val="00A89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25FB4C9-7D74-CDE6-6297-61D481E9AAF2}"/>
              </a:ext>
            </a:extLst>
          </p:cNvPr>
          <p:cNvSpPr/>
          <p:nvPr/>
        </p:nvSpPr>
        <p:spPr>
          <a:xfrm>
            <a:off x="4382748" y="1486403"/>
            <a:ext cx="1665560" cy="1665560"/>
          </a:xfrm>
          <a:prstGeom prst="ellipse">
            <a:avLst/>
          </a:prstGeom>
          <a:pattFill prst="dkUpDiag">
            <a:fgClr>
              <a:srgbClr val="5ABAF3"/>
            </a:fgClr>
            <a:bgClr>
              <a:srgbClr val="53A0C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94E0175-13EB-14BD-8E43-9B0DAEF1EDF3}"/>
              </a:ext>
            </a:extLst>
          </p:cNvPr>
          <p:cNvSpPr/>
          <p:nvPr/>
        </p:nvSpPr>
        <p:spPr>
          <a:xfrm>
            <a:off x="5712609" y="167548"/>
            <a:ext cx="2852201" cy="2852201"/>
          </a:xfrm>
          <a:prstGeom prst="ellipse">
            <a:avLst/>
          </a:prstGeom>
          <a:pattFill prst="dkUpDiag">
            <a:fgClr>
              <a:srgbClr val="328EE1"/>
            </a:fgClr>
            <a:bgClr>
              <a:srgbClr val="276AA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8AC30633-F396-1A13-8F6C-4F6965AB810E}"/>
              </a:ext>
            </a:extLst>
          </p:cNvPr>
          <p:cNvSpPr/>
          <p:nvPr/>
        </p:nvSpPr>
        <p:spPr>
          <a:xfrm>
            <a:off x="7868941" y="2528207"/>
            <a:ext cx="1024234" cy="1024234"/>
          </a:xfrm>
          <a:prstGeom prst="ellipse">
            <a:avLst/>
          </a:prstGeom>
          <a:pattFill prst="dkUpDiag">
            <a:fgClr>
              <a:srgbClr val="81DD54"/>
            </a:fgClr>
            <a:bgClr>
              <a:srgbClr val="6CB74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itolo 1">
            <a:extLst>
              <a:ext uri="{FF2B5EF4-FFF2-40B4-BE49-F238E27FC236}">
                <a16:creationId xmlns:a16="http://schemas.microsoft.com/office/drawing/2014/main" id="{03B8C453-55D6-7D64-D4CB-276707110FCE}"/>
              </a:ext>
            </a:extLst>
          </p:cNvPr>
          <p:cNvSpPr txBox="1">
            <a:spLocks/>
          </p:cNvSpPr>
          <p:nvPr/>
        </p:nvSpPr>
        <p:spPr>
          <a:xfrm>
            <a:off x="5712609" y="918265"/>
            <a:ext cx="2852201" cy="1350766"/>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8500" spc="-500" dirty="0">
                <a:solidFill>
                  <a:schemeClr val="bg1"/>
                </a:solidFill>
              </a:rPr>
              <a:t>2.3%</a:t>
            </a:r>
          </a:p>
        </p:txBody>
      </p:sp>
      <p:sp>
        <p:nvSpPr>
          <p:cNvPr id="18" name="Titolo 1">
            <a:extLst>
              <a:ext uri="{FF2B5EF4-FFF2-40B4-BE49-F238E27FC236}">
                <a16:creationId xmlns:a16="http://schemas.microsoft.com/office/drawing/2014/main" id="{F6B80950-E0C5-DB07-5169-C9BAE1FED18F}"/>
              </a:ext>
            </a:extLst>
          </p:cNvPr>
          <p:cNvSpPr txBox="1">
            <a:spLocks/>
          </p:cNvSpPr>
          <p:nvPr/>
        </p:nvSpPr>
        <p:spPr>
          <a:xfrm>
            <a:off x="2660324" y="935215"/>
            <a:ext cx="2059389" cy="937062"/>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6000" spc="-500" dirty="0">
                <a:solidFill>
                  <a:schemeClr val="bg1"/>
                </a:solidFill>
              </a:rPr>
              <a:t>4%</a:t>
            </a:r>
          </a:p>
        </p:txBody>
      </p:sp>
      <p:sp>
        <p:nvSpPr>
          <p:cNvPr id="20" name="Titolo 1">
            <a:extLst>
              <a:ext uri="{FF2B5EF4-FFF2-40B4-BE49-F238E27FC236}">
                <a16:creationId xmlns:a16="http://schemas.microsoft.com/office/drawing/2014/main" id="{9620B14E-5ACA-2970-CE07-9DED4FDDF93C}"/>
              </a:ext>
            </a:extLst>
          </p:cNvPr>
          <p:cNvSpPr txBox="1">
            <a:spLocks/>
          </p:cNvSpPr>
          <p:nvPr/>
        </p:nvSpPr>
        <p:spPr>
          <a:xfrm>
            <a:off x="2081381" y="2350328"/>
            <a:ext cx="1258282" cy="647563"/>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4000" spc="-100" dirty="0">
                <a:solidFill>
                  <a:schemeClr val="bg1"/>
                </a:solidFill>
              </a:rPr>
              <a:t>g4%</a:t>
            </a:r>
          </a:p>
        </p:txBody>
      </p:sp>
      <p:sp>
        <p:nvSpPr>
          <p:cNvPr id="21" name="Titolo 1">
            <a:extLst>
              <a:ext uri="{FF2B5EF4-FFF2-40B4-BE49-F238E27FC236}">
                <a16:creationId xmlns:a16="http://schemas.microsoft.com/office/drawing/2014/main" id="{4E2D28C3-83C0-E24E-3090-56B226F7F193}"/>
              </a:ext>
            </a:extLst>
          </p:cNvPr>
          <p:cNvSpPr txBox="1">
            <a:spLocks/>
          </p:cNvSpPr>
          <p:nvPr/>
        </p:nvSpPr>
        <p:spPr>
          <a:xfrm>
            <a:off x="7868941" y="2794377"/>
            <a:ext cx="1024234" cy="491894"/>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3600" spc="-100" dirty="0">
                <a:solidFill>
                  <a:schemeClr val="bg1"/>
                </a:solidFill>
              </a:rPr>
              <a:t>2.3%</a:t>
            </a:r>
          </a:p>
        </p:txBody>
      </p:sp>
      <p:sp>
        <p:nvSpPr>
          <p:cNvPr id="22" name="Titolo 1">
            <a:extLst>
              <a:ext uri="{FF2B5EF4-FFF2-40B4-BE49-F238E27FC236}">
                <a16:creationId xmlns:a16="http://schemas.microsoft.com/office/drawing/2014/main" id="{333A7ADE-2118-5116-DD96-8D143B6F003E}"/>
              </a:ext>
            </a:extLst>
          </p:cNvPr>
          <p:cNvSpPr txBox="1">
            <a:spLocks/>
          </p:cNvSpPr>
          <p:nvPr/>
        </p:nvSpPr>
        <p:spPr>
          <a:xfrm>
            <a:off x="4428717" y="1979796"/>
            <a:ext cx="1564906" cy="678775"/>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000" b="1" i="0" kern="1200">
                <a:solidFill>
                  <a:schemeClr val="tx1"/>
                </a:solidFill>
                <a:latin typeface="Arial" panose="020B0604020202020204" pitchFamily="34" charset="0"/>
                <a:ea typeface="+mj-ea"/>
                <a:cs typeface="+mj-cs"/>
              </a:defRPr>
            </a:lvl1pPr>
          </a:lstStyle>
          <a:p>
            <a:pPr algn="ctr">
              <a:lnSpc>
                <a:spcPct val="100000"/>
              </a:lnSpc>
            </a:pPr>
            <a:r>
              <a:rPr lang="it-IT" sz="5500" spc="-100" dirty="0">
                <a:solidFill>
                  <a:schemeClr val="bg1"/>
                </a:solidFill>
              </a:rPr>
              <a:t>5.1%</a:t>
            </a:r>
          </a:p>
        </p:txBody>
      </p:sp>
      <p:cxnSp>
        <p:nvCxnSpPr>
          <p:cNvPr id="14" name="Connettore 1 13">
            <a:extLst>
              <a:ext uri="{FF2B5EF4-FFF2-40B4-BE49-F238E27FC236}">
                <a16:creationId xmlns:a16="http://schemas.microsoft.com/office/drawing/2014/main" id="{F797974A-9DCF-21FE-78A1-D0191A110BDA}"/>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uppo 14">
            <a:extLst>
              <a:ext uri="{FF2B5EF4-FFF2-40B4-BE49-F238E27FC236}">
                <a16:creationId xmlns:a16="http://schemas.microsoft.com/office/drawing/2014/main" id="{24FB5CF1-5FD3-45A2-739F-8D3D35847369}"/>
              </a:ext>
            </a:extLst>
          </p:cNvPr>
          <p:cNvGrpSpPr/>
          <p:nvPr/>
        </p:nvGrpSpPr>
        <p:grpSpPr>
          <a:xfrm>
            <a:off x="6872317" y="4657725"/>
            <a:ext cx="2052123" cy="523874"/>
            <a:chOff x="6872317" y="4657725"/>
            <a:chExt cx="2052123" cy="523874"/>
          </a:xfrm>
        </p:grpSpPr>
        <p:sp>
          <p:nvSpPr>
            <p:cNvPr id="19" name="Text Placeholder 3">
              <a:extLst>
                <a:ext uri="{FF2B5EF4-FFF2-40B4-BE49-F238E27FC236}">
                  <a16:creationId xmlns:a16="http://schemas.microsoft.com/office/drawing/2014/main" id="{7D4BC7CE-883C-A54B-D9AA-B419D72DBBBE}"/>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23" name="Immagine 22" descr="Immagine che contiene testo, Carattere, Elementi grafici, grafica&#10;&#10;Descrizione generata automaticamente">
              <a:extLst>
                <a:ext uri="{FF2B5EF4-FFF2-40B4-BE49-F238E27FC236}">
                  <a16:creationId xmlns:a16="http://schemas.microsoft.com/office/drawing/2014/main" id="{0D662774-EB37-E1CA-0E3E-864B97FA7CAC}"/>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4" name="Gruppo 23">
            <a:extLst>
              <a:ext uri="{FF2B5EF4-FFF2-40B4-BE49-F238E27FC236}">
                <a16:creationId xmlns:a16="http://schemas.microsoft.com/office/drawing/2014/main" id="{089586E3-B05B-B39B-6330-12FDFD36F0E2}"/>
              </a:ext>
            </a:extLst>
          </p:cNvPr>
          <p:cNvGrpSpPr/>
          <p:nvPr/>
        </p:nvGrpSpPr>
        <p:grpSpPr>
          <a:xfrm>
            <a:off x="160207" y="4687199"/>
            <a:ext cx="2857803" cy="375011"/>
            <a:chOff x="160207" y="4686820"/>
            <a:chExt cx="2857803" cy="375011"/>
          </a:xfrm>
        </p:grpSpPr>
        <p:sp>
          <p:nvSpPr>
            <p:cNvPr id="25" name="Text Placeholder 3">
              <a:extLst>
                <a:ext uri="{FF2B5EF4-FFF2-40B4-BE49-F238E27FC236}">
                  <a16:creationId xmlns:a16="http://schemas.microsoft.com/office/drawing/2014/main" id="{4DE26D89-7DD7-AB6E-D5D7-1CA6303CD3A2}"/>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6" name="Immagine 25">
              <a:extLst>
                <a:ext uri="{FF2B5EF4-FFF2-40B4-BE49-F238E27FC236}">
                  <a16:creationId xmlns:a16="http://schemas.microsoft.com/office/drawing/2014/main" id="{3A7F8524-8810-BEDD-4333-155F669CB1CF}"/>
                </a:ext>
              </a:extLst>
            </p:cNvPr>
            <p:cNvPicPr>
              <a:picLocks noChangeAspect="1"/>
            </p:cNvPicPr>
            <p:nvPr userDrawn="1"/>
          </p:nvPicPr>
          <p:blipFill>
            <a:blip r:embed="rId6"/>
            <a:srcRect/>
            <a:stretch/>
          </p:blipFill>
          <p:spPr>
            <a:xfrm>
              <a:off x="1017841" y="4686820"/>
              <a:ext cx="1015200" cy="375011"/>
            </a:xfrm>
            <a:prstGeom prst="rect">
              <a:avLst/>
            </a:prstGeom>
          </p:spPr>
        </p:pic>
        <p:pic>
          <p:nvPicPr>
            <p:cNvPr id="27" name="Immagine 26">
              <a:extLst>
                <a:ext uri="{FF2B5EF4-FFF2-40B4-BE49-F238E27FC236}">
                  <a16:creationId xmlns:a16="http://schemas.microsoft.com/office/drawing/2014/main" id="{613460CF-9F6F-69E7-CBFA-47920EF19F70}"/>
                </a:ext>
              </a:extLst>
            </p:cNvPr>
            <p:cNvPicPr>
              <a:picLocks noChangeAspect="1"/>
            </p:cNvPicPr>
            <p:nvPr userDrawn="1"/>
          </p:nvPicPr>
          <p:blipFill>
            <a:blip r:embed="rId7"/>
            <a:srcRect/>
            <a:stretch/>
          </p:blipFill>
          <p:spPr>
            <a:xfrm>
              <a:off x="2091600" y="4863221"/>
              <a:ext cx="926410" cy="130905"/>
            </a:xfrm>
            <a:prstGeom prst="rect">
              <a:avLst/>
            </a:prstGeom>
          </p:spPr>
        </p:pic>
      </p:grpSp>
      <p:sp>
        <p:nvSpPr>
          <p:cNvPr id="11" name="Ovale 8">
            <a:extLst>
              <a:ext uri="{FF2B5EF4-FFF2-40B4-BE49-F238E27FC236}">
                <a16:creationId xmlns:a16="http://schemas.microsoft.com/office/drawing/2014/main" id="{9589C16A-8A1C-42E5-427C-98CAA6E2D967}"/>
              </a:ext>
            </a:extLst>
          </p:cNvPr>
          <p:cNvSpPr/>
          <p:nvPr/>
        </p:nvSpPr>
        <p:spPr>
          <a:xfrm>
            <a:off x="5541341" y="3309840"/>
            <a:ext cx="1266120" cy="1266120"/>
          </a:xfrm>
          <a:prstGeom prst="ellipse">
            <a:avLst/>
          </a:prstGeom>
          <a:solidFill>
            <a:srgbClr val="00D3C5"/>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p:style>
        <p:txBody>
          <a:bodyPr/>
          <a:lstStyle/>
          <a:p>
            <a:endParaRPr lang="it-IT"/>
          </a:p>
        </p:txBody>
      </p:sp>
      <p:sp>
        <p:nvSpPr>
          <p:cNvPr id="30" name="Ovale 29">
            <a:extLst>
              <a:ext uri="{FF2B5EF4-FFF2-40B4-BE49-F238E27FC236}">
                <a16:creationId xmlns:a16="http://schemas.microsoft.com/office/drawing/2014/main" id="{7D7D8E4B-DA22-DEE7-7544-A8FEA96AA8B1}"/>
              </a:ext>
            </a:extLst>
          </p:cNvPr>
          <p:cNvSpPr/>
          <p:nvPr/>
        </p:nvSpPr>
        <p:spPr>
          <a:xfrm>
            <a:off x="5541116" y="3297925"/>
            <a:ext cx="1266345" cy="1266345"/>
          </a:xfrm>
          <a:prstGeom prst="ellipse">
            <a:avLst/>
          </a:prstGeom>
          <a:pattFill prst="dkUpDiag">
            <a:fgClr>
              <a:srgbClr val="00D3C5"/>
            </a:fgClr>
            <a:bgClr>
              <a:srgbClr val="00A89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59D31798-8ED7-8A2B-E4DB-0333F8ABD710}"/>
              </a:ext>
            </a:extLst>
          </p:cNvPr>
          <p:cNvPicPr/>
          <p:nvPr/>
        </p:nvPicPr>
        <p:blipFill>
          <a:blip r:embed="rId8">
            <a:alphaModFix/>
          </a:blip>
          <a:stretch/>
        </p:blipFill>
        <p:spPr>
          <a:xfrm>
            <a:off x="6081341" y="3753360"/>
            <a:ext cx="275760" cy="390240"/>
          </a:xfrm>
          <a:prstGeom prst="rect">
            <a:avLst/>
          </a:prstGeom>
          <a:ln w="0">
            <a:noFill/>
          </a:ln>
        </p:spPr>
      </p:pic>
      <p:sp>
        <p:nvSpPr>
          <p:cNvPr id="28" name="Connettore diritto 27">
            <a:extLst>
              <a:ext uri="{FF2B5EF4-FFF2-40B4-BE49-F238E27FC236}">
                <a16:creationId xmlns:a16="http://schemas.microsoft.com/office/drawing/2014/main" id="{26CAE23F-023F-69C2-3FCD-CD37DE981BC2}"/>
              </a:ext>
            </a:extLst>
          </p:cNvPr>
          <p:cNvSpPr/>
          <p:nvPr/>
        </p:nvSpPr>
        <p:spPr>
          <a:xfrm flipV="1">
            <a:off x="6441341" y="3603600"/>
            <a:ext cx="0" cy="540000"/>
          </a:xfrm>
          <a:prstGeom prst="line">
            <a:avLst/>
          </a:prstGeom>
          <a:ln w="36000">
            <a:solidFill>
              <a:srgbClr val="FFFFFF"/>
            </a:solidFill>
            <a:round/>
            <a:tailEnd type="triangle" w="med" len="med"/>
          </a:ln>
        </p:spPr>
        <p:style>
          <a:lnRef idx="0">
            <a:scrgbClr r="0" g="0" b="0"/>
          </a:lnRef>
          <a:fillRef idx="0">
            <a:scrgbClr r="0" g="0" b="0"/>
          </a:fillRef>
          <a:effectRef idx="0">
            <a:scrgbClr r="0" g="0" b="0"/>
          </a:effectRef>
          <a:fontRef idx="minor"/>
        </p:style>
        <p:txBody>
          <a:bodyPr/>
          <a:lstStyle/>
          <a:p>
            <a:endParaRPr lang="it-IT"/>
          </a:p>
        </p:txBody>
      </p:sp>
    </p:spTree>
    <p:extLst>
      <p:ext uri="{BB962C8B-B14F-4D97-AF65-F5344CB8AC3E}">
        <p14:creationId xmlns:p14="http://schemas.microsoft.com/office/powerpoint/2010/main" val="750713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ORGANIZING SECRETARIAT</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035 3230904</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dirty="0">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dirty="0">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CONFERENCE ORGANIZERS</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3474908420</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dirty="0">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dirty="0">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1909675"/>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Thanks</a:t>
            </a:r>
          </a:p>
        </p:txBody>
      </p:sp>
    </p:spTree>
    <p:extLst>
      <p:ext uri="{BB962C8B-B14F-4D97-AF65-F5344CB8AC3E}">
        <p14:creationId xmlns:p14="http://schemas.microsoft.com/office/powerpoint/2010/main" val="2462792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EFAC-B87D-48F6-D21D-02E165BC31C0}"/>
              </a:ext>
            </a:extLst>
          </p:cNvPr>
          <p:cNvSpPr>
            <a:spLocks noGrp="1"/>
          </p:cNvSpPr>
          <p:nvPr>
            <p:ph type="title"/>
          </p:nvPr>
        </p:nvSpPr>
        <p:spPr>
          <a:xfrm>
            <a:off x="250825" y="1166814"/>
            <a:ext cx="6435268" cy="1225550"/>
          </a:xfrm>
        </p:spPr>
        <p:txBody>
          <a:bodyPr/>
          <a:lstStyle/>
          <a:p>
            <a:pPr>
              <a:lnSpc>
                <a:spcPts val="4700"/>
              </a:lnSpc>
              <a:buNone/>
              <a:tabLst>
                <a:tab pos="0" algn="l"/>
              </a:tabLst>
            </a:pPr>
            <a:r>
              <a:rPr lang="it-IT" sz="3200" b="1" strike="noStrike" spc="-202" dirty="0" err="1">
                <a:latin typeface="Arial"/>
                <a:ea typeface="Noto Sans CJK SC"/>
              </a:rPr>
              <a:t>Numerical</a:t>
            </a:r>
            <a:r>
              <a:rPr lang="it-IT" sz="3200" b="1" strike="noStrike" spc="-202" dirty="0">
                <a:latin typeface="Arial"/>
                <a:ea typeface="Noto Sans CJK SC"/>
              </a:rPr>
              <a:t> </a:t>
            </a:r>
            <a:r>
              <a:rPr lang="it-IT" sz="3200" b="1" strike="noStrike" spc="-202" dirty="0" err="1">
                <a:latin typeface="Arial"/>
                <a:ea typeface="Noto Sans CJK SC"/>
              </a:rPr>
              <a:t>investigation</a:t>
            </a:r>
            <a:r>
              <a:rPr lang="it-IT" sz="3200" b="1" strike="noStrike" spc="-202" dirty="0">
                <a:latin typeface="Arial"/>
                <a:ea typeface="Noto Sans CJK SC"/>
              </a:rPr>
              <a:t> on the performance of </a:t>
            </a:r>
            <a:r>
              <a:rPr lang="it-IT" sz="3200" b="1" strike="noStrike" spc="-202" dirty="0" err="1">
                <a:latin typeface="Arial"/>
                <a:ea typeface="Noto Sans CJK SC"/>
              </a:rPr>
              <a:t>safety</a:t>
            </a:r>
            <a:r>
              <a:rPr lang="it-IT" sz="3200" b="1" strike="noStrike" spc="-202" dirty="0">
                <a:latin typeface="Arial"/>
                <a:ea typeface="Noto Sans CJK SC"/>
              </a:rPr>
              <a:t> </a:t>
            </a:r>
            <a:r>
              <a:rPr lang="it-IT" sz="3200" b="1" strike="noStrike" spc="-202" dirty="0" err="1">
                <a:latin typeface="Arial"/>
                <a:ea typeface="Noto Sans CJK SC"/>
              </a:rPr>
              <a:t>relief</a:t>
            </a:r>
            <a:r>
              <a:rPr lang="it-IT" sz="3200" b="1" strike="noStrike" spc="-202" dirty="0">
                <a:latin typeface="Arial"/>
                <a:ea typeface="Noto Sans CJK SC"/>
              </a:rPr>
              <a:t> </a:t>
            </a:r>
            <a:r>
              <a:rPr lang="it-IT" sz="3200" b="1" strike="noStrike" spc="-202" dirty="0" err="1">
                <a:latin typeface="Arial"/>
                <a:ea typeface="Noto Sans CJK SC"/>
              </a:rPr>
              <a:t>valves</a:t>
            </a:r>
            <a:endParaRPr lang="en-US" sz="3200" b="0" strike="noStrike" spc="-1" dirty="0">
              <a:latin typeface="Arial"/>
            </a:endParaRPr>
          </a:p>
        </p:txBody>
      </p:sp>
      <p:sp>
        <p:nvSpPr>
          <p:cNvPr id="4" name="Segnaposto piè di pagina 3">
            <a:extLst>
              <a:ext uri="{FF2B5EF4-FFF2-40B4-BE49-F238E27FC236}">
                <a16:creationId xmlns:a16="http://schemas.microsoft.com/office/drawing/2014/main" id="{5AADA74F-B2EE-695A-A3F5-C0368D738520}"/>
              </a:ext>
            </a:extLst>
          </p:cNvPr>
          <p:cNvSpPr>
            <a:spLocks noGrp="1"/>
          </p:cNvSpPr>
          <p:nvPr>
            <p:ph type="ftr" sz="quarter" idx="11"/>
          </p:nvPr>
        </p:nvSpPr>
        <p:spPr>
          <a:xfrm>
            <a:off x="250825" y="3333441"/>
            <a:ext cx="1066673" cy="273844"/>
          </a:xfrm>
        </p:spPr>
        <p:txBody>
          <a:bodyPr/>
          <a:lstStyle/>
          <a:p>
            <a:r>
              <a:rPr lang="it-IT" dirty="0"/>
              <a:t>Speaker: </a:t>
            </a:r>
          </a:p>
        </p:txBody>
      </p:sp>
      <p:sp>
        <p:nvSpPr>
          <p:cNvPr id="6" name="Segnaposto testo 4">
            <a:extLst>
              <a:ext uri="{FF2B5EF4-FFF2-40B4-BE49-F238E27FC236}">
                <a16:creationId xmlns:a16="http://schemas.microsoft.com/office/drawing/2014/main" id="{02101DC7-1DBB-4FF0-3502-EE3388345414}"/>
              </a:ext>
            </a:extLst>
          </p:cNvPr>
          <p:cNvSpPr>
            <a:spLocks noGrp="1"/>
          </p:cNvSpPr>
          <p:nvPr>
            <p:ph type="body" sz="quarter" idx="13"/>
          </p:nvPr>
        </p:nvSpPr>
        <p:spPr>
          <a:xfrm>
            <a:off x="1110204" y="3355926"/>
            <a:ext cx="4529455" cy="563563"/>
          </a:xfrm>
        </p:spPr>
        <p:txBody>
          <a:bodyPr/>
          <a:lstStyle/>
          <a:p>
            <a:pPr>
              <a:lnSpc>
                <a:spcPct val="90000"/>
              </a:lnSpc>
              <a:spcBef>
                <a:spcPts val="751"/>
              </a:spcBef>
              <a:buNone/>
              <a:tabLst>
                <a:tab pos="0" algn="l"/>
              </a:tabLst>
            </a:pPr>
            <a:r>
              <a:rPr lang="it-IT" sz="1400" b="0" strike="noStrike" spc="-1" dirty="0">
                <a:solidFill>
                  <a:srgbClr val="FFFFFF"/>
                </a:solidFill>
                <a:latin typeface="Arial"/>
              </a:rPr>
              <a:t>Nicoletta Franchina | </a:t>
            </a:r>
            <a:r>
              <a:rPr lang="it-IT" sz="1400" b="0" strike="noStrike" spc="-1" dirty="0" err="1">
                <a:solidFill>
                  <a:srgbClr val="FFFFFF"/>
                </a:solidFill>
                <a:latin typeface="Arial"/>
              </a:rPr>
              <a:t>Researcher</a:t>
            </a:r>
            <a:r>
              <a:rPr lang="it-IT" sz="1400" b="0" strike="noStrike" spc="-1" dirty="0">
                <a:solidFill>
                  <a:srgbClr val="FFFFFF"/>
                </a:solidFill>
                <a:latin typeface="Arial"/>
              </a:rPr>
              <a:t> - </a:t>
            </a:r>
            <a:r>
              <a:rPr lang="it-IT" sz="1400" b="0" strike="noStrike" spc="-1" dirty="0" err="1">
                <a:solidFill>
                  <a:srgbClr val="FFFFFF"/>
                </a:solidFill>
                <a:latin typeface="Arial"/>
              </a:rPr>
              <a:t>UniBG</a:t>
            </a:r>
            <a:endParaRPr lang="en-US" sz="1400" b="0" strike="noStrike" spc="-1" dirty="0">
              <a:solidFill>
                <a:srgbClr val="000000"/>
              </a:solidFill>
              <a:latin typeface="Arial"/>
            </a:endParaRPr>
          </a:p>
        </p:txBody>
      </p:sp>
    </p:spTree>
    <p:extLst>
      <p:ext uri="{BB962C8B-B14F-4D97-AF65-F5344CB8AC3E}">
        <p14:creationId xmlns:p14="http://schemas.microsoft.com/office/powerpoint/2010/main" val="402451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5726113" cy="973137"/>
          </a:xfrm>
        </p:spPr>
        <p:txBody>
          <a:bodyPr/>
          <a:lstStyle/>
          <a:p>
            <a:pPr>
              <a:lnSpc>
                <a:spcPct val="100000"/>
              </a:lnSpc>
            </a:pPr>
            <a:r>
              <a:rPr lang="it-IT" sz="2800" b="1" strike="noStrike" spc="-1" dirty="0">
                <a:solidFill>
                  <a:srgbClr val="000000"/>
                </a:solidFill>
                <a:latin typeface="Arial"/>
                <a:ea typeface="Noto Sans CJK SC"/>
              </a:rPr>
              <a:t>SRV: </a:t>
            </a:r>
            <a:r>
              <a:rPr lang="it-IT" sz="2800" b="1" strike="noStrike" spc="-1" dirty="0" err="1">
                <a:solidFill>
                  <a:srgbClr val="000000"/>
                </a:solidFill>
                <a:latin typeface="Arial"/>
              </a:rPr>
              <a:t>direct</a:t>
            </a:r>
            <a:r>
              <a:rPr lang="it-IT" sz="2800" b="1" strike="noStrike" spc="-1" dirty="0">
                <a:solidFill>
                  <a:srgbClr val="000000"/>
                </a:solidFill>
                <a:latin typeface="Arial"/>
              </a:rPr>
              <a:t> </a:t>
            </a:r>
            <a:r>
              <a:rPr lang="it-IT" sz="2800" b="1" strike="noStrike" spc="-1" dirty="0" err="1">
                <a:solidFill>
                  <a:srgbClr val="000000"/>
                </a:solidFill>
                <a:latin typeface="Arial"/>
              </a:rPr>
              <a:t>loaded</a:t>
            </a:r>
            <a:r>
              <a:rPr lang="it-IT" sz="2800" b="1" strike="noStrike" spc="-1" dirty="0">
                <a:solidFill>
                  <a:srgbClr val="000000"/>
                </a:solidFill>
                <a:latin typeface="Arial"/>
              </a:rPr>
              <a:t> SRV</a:t>
            </a:r>
            <a:endParaRPr lang="it-IT" sz="280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50825" y="2392363"/>
            <a:ext cx="3532281" cy="2195512"/>
          </a:xfrm>
        </p:spPr>
        <p:txBody>
          <a:bodyPr/>
          <a:lstStyle/>
          <a:p>
            <a:pPr>
              <a:lnSpc>
                <a:spcPts val="1800"/>
              </a:lnSpc>
              <a:spcBef>
                <a:spcPts val="751"/>
              </a:spcBef>
              <a:buNone/>
              <a:tabLst>
                <a:tab pos="0" algn="l"/>
              </a:tabLst>
            </a:pPr>
            <a:r>
              <a:rPr lang="it-IT" sz="1600" b="1" strike="noStrike" spc="-1" dirty="0" err="1">
                <a:solidFill>
                  <a:srgbClr val="1D71B8"/>
                </a:solidFill>
                <a:latin typeface="Arial"/>
              </a:rPr>
              <a:t>SRVs</a:t>
            </a:r>
            <a:r>
              <a:rPr lang="it-IT" sz="1600" b="1" strike="noStrike" spc="-1" dirty="0">
                <a:solidFill>
                  <a:srgbClr val="1D71B8"/>
                </a:solidFill>
                <a:latin typeface="Arial"/>
              </a:rPr>
              <a:t> </a:t>
            </a:r>
            <a:r>
              <a:rPr lang="it-IT" sz="1600" b="1" strike="noStrike" spc="-1" dirty="0" err="1">
                <a:solidFill>
                  <a:srgbClr val="1D71B8"/>
                </a:solidFill>
                <a:latin typeface="Arial"/>
              </a:rPr>
              <a:t>may</a:t>
            </a:r>
            <a:r>
              <a:rPr lang="it-IT" sz="1600" b="1" strike="noStrike" spc="-1" dirty="0">
                <a:solidFill>
                  <a:srgbClr val="1D71B8"/>
                </a:solidFill>
                <a:latin typeface="Arial"/>
              </a:rPr>
              <a:t> operate with </a:t>
            </a:r>
            <a:r>
              <a:rPr lang="it-IT" sz="1600" b="1" strike="noStrike" spc="-1" dirty="0" err="1">
                <a:solidFill>
                  <a:srgbClr val="1D71B8"/>
                </a:solidFill>
                <a:latin typeface="Arial"/>
              </a:rPr>
              <a:t>both</a:t>
            </a:r>
            <a:r>
              <a:rPr lang="it-IT" sz="1600" b="1" strike="noStrike" spc="-1" dirty="0">
                <a:solidFill>
                  <a:srgbClr val="1D71B8"/>
                </a:solidFill>
                <a:latin typeface="Arial"/>
              </a:rPr>
              <a:t> </a:t>
            </a:r>
            <a:r>
              <a:rPr lang="it-IT" sz="1600" b="1" strike="noStrike" spc="-1" dirty="0" err="1">
                <a:solidFill>
                  <a:srgbClr val="1D71B8"/>
                </a:solidFill>
                <a:latin typeface="Arial"/>
              </a:rPr>
              <a:t>compressible</a:t>
            </a:r>
            <a:r>
              <a:rPr lang="it-IT" sz="1600" b="1" strike="noStrike" spc="-1" dirty="0">
                <a:solidFill>
                  <a:srgbClr val="1D71B8"/>
                </a:solidFill>
                <a:latin typeface="Arial"/>
              </a:rPr>
              <a:t> and </a:t>
            </a:r>
            <a:r>
              <a:rPr lang="it-IT" sz="1600" b="1" strike="noStrike" spc="-1" dirty="0" err="1">
                <a:solidFill>
                  <a:srgbClr val="1D71B8"/>
                </a:solidFill>
                <a:latin typeface="Arial"/>
              </a:rPr>
              <a:t>incompressible</a:t>
            </a:r>
            <a:r>
              <a:rPr lang="it-IT" sz="1600" b="1" strike="noStrike" spc="-1" dirty="0">
                <a:solidFill>
                  <a:srgbClr val="1D71B8"/>
                </a:solidFill>
                <a:latin typeface="Arial"/>
              </a:rPr>
              <a:t> flows, e.g. in shell-</a:t>
            </a:r>
            <a:r>
              <a:rPr lang="it-IT" sz="1600" b="1" strike="noStrike" spc="-1" dirty="0" err="1">
                <a:solidFill>
                  <a:srgbClr val="1D71B8"/>
                </a:solidFill>
                <a:latin typeface="Arial"/>
              </a:rPr>
              <a:t>type</a:t>
            </a:r>
            <a:r>
              <a:rPr lang="it-IT" sz="1600" b="1" strike="noStrike" spc="-1" dirty="0">
                <a:solidFill>
                  <a:srgbClr val="1D71B8"/>
                </a:solidFill>
                <a:latin typeface="Arial"/>
              </a:rPr>
              <a:t> water-gas </a:t>
            </a:r>
            <a:r>
              <a:rPr lang="it-IT" sz="1600" b="1" strike="noStrike" spc="-1" dirty="0" err="1">
                <a:solidFill>
                  <a:srgbClr val="1D71B8"/>
                </a:solidFill>
                <a:latin typeface="Arial"/>
              </a:rPr>
              <a:t>heat</a:t>
            </a:r>
            <a:r>
              <a:rPr lang="it-IT" sz="1600" b="1" strike="noStrike" spc="-1" dirty="0">
                <a:solidFill>
                  <a:srgbClr val="1D71B8"/>
                </a:solidFill>
                <a:latin typeface="Arial"/>
              </a:rPr>
              <a:t> </a:t>
            </a:r>
            <a:r>
              <a:rPr lang="it-IT" sz="1600" b="1" strike="noStrike" spc="-1" dirty="0" err="1">
                <a:solidFill>
                  <a:srgbClr val="1D71B8"/>
                </a:solidFill>
                <a:latin typeface="Arial"/>
              </a:rPr>
              <a:t>exchangers</a:t>
            </a:r>
            <a:endParaRPr lang="en-US" sz="1600" b="0" strike="noStrike" spc="-1" dirty="0">
              <a:solidFill>
                <a:srgbClr val="000000"/>
              </a:solidFill>
              <a:latin typeface="Arial"/>
            </a:endParaRPr>
          </a:p>
          <a:p>
            <a:pPr>
              <a:lnSpc>
                <a:spcPts val="1800"/>
              </a:lnSpc>
              <a:spcBef>
                <a:spcPts val="751"/>
              </a:spcBef>
              <a:buNone/>
              <a:tabLst>
                <a:tab pos="0" algn="l"/>
              </a:tabLst>
            </a:pPr>
            <a:r>
              <a:rPr lang="it-IT" sz="1600" b="1" strike="noStrike" spc="-1" dirty="0">
                <a:solidFill>
                  <a:srgbClr val="1D71B8"/>
                </a:solidFill>
                <a:latin typeface="Arial"/>
              </a:rPr>
              <a:t>→ </a:t>
            </a:r>
            <a:r>
              <a:rPr lang="it-IT" sz="1600" b="1" strike="noStrike" spc="-1" dirty="0" err="1">
                <a:solidFill>
                  <a:srgbClr val="1D71B8"/>
                </a:solidFill>
                <a:latin typeface="Arial"/>
              </a:rPr>
              <a:t>Proper</a:t>
            </a:r>
            <a:r>
              <a:rPr lang="it-IT" sz="1600" b="1" strike="noStrike" spc="-1" dirty="0">
                <a:solidFill>
                  <a:srgbClr val="1D71B8"/>
                </a:solidFill>
                <a:latin typeface="Arial"/>
              </a:rPr>
              <a:t> valve trim</a:t>
            </a:r>
            <a:endParaRPr lang="en-US" sz="1600" b="0" strike="noStrike" spc="-1" dirty="0">
              <a:solidFill>
                <a:srgbClr val="000000"/>
              </a:solidFill>
              <a:latin typeface="Arial"/>
            </a:endParaRPr>
          </a:p>
          <a:p>
            <a:pPr>
              <a:lnSpc>
                <a:spcPts val="1800"/>
              </a:lnSpc>
              <a:spcBef>
                <a:spcPts val="751"/>
              </a:spcBef>
              <a:buNone/>
              <a:tabLst>
                <a:tab pos="0" algn="l"/>
              </a:tabLst>
            </a:pPr>
            <a:r>
              <a:rPr lang="it-IT" sz="1600" b="1" strike="noStrike" spc="-1" dirty="0">
                <a:solidFill>
                  <a:srgbClr val="1D71B8"/>
                </a:solidFill>
                <a:latin typeface="Arial"/>
              </a:rPr>
              <a:t>→ </a:t>
            </a:r>
            <a:r>
              <a:rPr lang="it-IT" sz="1600" b="1" strike="noStrike" spc="-1" dirty="0" err="1">
                <a:solidFill>
                  <a:srgbClr val="1D71B8"/>
                </a:solidFill>
                <a:latin typeface="Arial"/>
              </a:rPr>
              <a:t>Satisfactory</a:t>
            </a:r>
            <a:r>
              <a:rPr lang="it-IT" sz="1600" b="1" strike="noStrike" spc="-1" dirty="0">
                <a:solidFill>
                  <a:srgbClr val="1D71B8"/>
                </a:solidFill>
                <a:latin typeface="Arial"/>
              </a:rPr>
              <a:t> </a:t>
            </a:r>
            <a:r>
              <a:rPr lang="it-IT" sz="1600" b="1" strike="noStrike" spc="-1" dirty="0" err="1">
                <a:solidFill>
                  <a:srgbClr val="1D71B8"/>
                </a:solidFill>
                <a:latin typeface="Arial"/>
              </a:rPr>
              <a:t>functional</a:t>
            </a:r>
            <a:r>
              <a:rPr lang="it-IT" sz="1600" b="1" strike="noStrike" spc="-1" dirty="0">
                <a:solidFill>
                  <a:srgbClr val="1D71B8"/>
                </a:solidFill>
                <a:latin typeface="Arial"/>
              </a:rPr>
              <a:t> </a:t>
            </a:r>
            <a:r>
              <a:rPr lang="it-IT" sz="1600" b="1" strike="noStrike" spc="-1" dirty="0" err="1">
                <a:solidFill>
                  <a:srgbClr val="1D71B8"/>
                </a:solidFill>
                <a:latin typeface="Arial"/>
              </a:rPr>
              <a:t>characteristics</a:t>
            </a:r>
            <a:endParaRPr lang="en-US" sz="1600" b="0" strike="noStrike" spc="-1" dirty="0">
              <a:solidFill>
                <a:srgbClr val="000000"/>
              </a:solidFill>
              <a:latin typeface="Arial"/>
            </a:endParaRPr>
          </a:p>
          <a:p>
            <a:pPr>
              <a:lnSpc>
                <a:spcPts val="1800"/>
              </a:lnSpc>
              <a:spcBef>
                <a:spcPts val="751"/>
              </a:spcBef>
              <a:buNone/>
              <a:tabLst>
                <a:tab pos="0" algn="l"/>
              </a:tabLst>
            </a:pPr>
            <a:endParaRPr lang="en-US" sz="1600" b="0" strike="noStrike" spc="-1" dirty="0">
              <a:solidFill>
                <a:srgbClr val="000000"/>
              </a:solidFill>
              <a:latin typeface="Arial"/>
            </a:endParaRPr>
          </a:p>
          <a:p>
            <a:pPr>
              <a:lnSpc>
                <a:spcPts val="1800"/>
              </a:lnSpc>
              <a:spcBef>
                <a:spcPts val="751"/>
              </a:spcBef>
              <a:buNone/>
              <a:tabLst>
                <a:tab pos="0" algn="l"/>
              </a:tabLst>
            </a:pPr>
            <a:endParaRPr lang="en-US" sz="1600" b="0" strike="noStrike" spc="-1" dirty="0">
              <a:solidFill>
                <a:srgbClr val="000000"/>
              </a:solidFill>
              <a:latin typeface="Arial"/>
            </a:endParaRP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3890682" y="2392363"/>
            <a:ext cx="3532281" cy="2195512"/>
          </a:xfrm>
        </p:spPr>
        <p:txBody>
          <a:bodyPr/>
          <a:lstStyle/>
          <a:p>
            <a:pPr>
              <a:lnSpc>
                <a:spcPts val="1800"/>
              </a:lnSpc>
              <a:spcBef>
                <a:spcPts val="751"/>
              </a:spcBef>
              <a:buNone/>
            </a:pPr>
            <a:r>
              <a:rPr lang="it-IT" sz="1600" b="0" strike="noStrike" spc="-1" dirty="0">
                <a:solidFill>
                  <a:srgbClr val="000000"/>
                </a:solidFill>
                <a:latin typeface="Arial"/>
              </a:rPr>
              <a:t>High </a:t>
            </a:r>
            <a:r>
              <a:rPr lang="it-IT" sz="1600" b="0" strike="noStrike" spc="-1" dirty="0" err="1">
                <a:solidFill>
                  <a:srgbClr val="000000"/>
                </a:solidFill>
                <a:latin typeface="Arial"/>
              </a:rPr>
              <a:t>resolution</a:t>
            </a:r>
            <a:r>
              <a:rPr lang="it-IT" sz="1600" b="0" strike="noStrike" spc="-1" dirty="0">
                <a:solidFill>
                  <a:srgbClr val="000000"/>
                </a:solidFill>
                <a:latin typeface="Arial"/>
              </a:rPr>
              <a:t> CFD </a:t>
            </a:r>
            <a:r>
              <a:rPr lang="it-IT" sz="1600" b="0" strike="noStrike" spc="-1" dirty="0" err="1">
                <a:solidFill>
                  <a:srgbClr val="000000"/>
                </a:solidFill>
                <a:latin typeface="Arial"/>
              </a:rPr>
              <a:t>computations</a:t>
            </a:r>
            <a:r>
              <a:rPr lang="it-IT" sz="1600" b="0" strike="noStrike" spc="-1" dirty="0">
                <a:solidFill>
                  <a:srgbClr val="000000"/>
                </a:solidFill>
                <a:latin typeface="Arial"/>
              </a:rPr>
              <a:t>. </a:t>
            </a:r>
            <a:endParaRPr lang="en-US" sz="1600" b="0" strike="noStrike" spc="-1" dirty="0">
              <a:solidFill>
                <a:srgbClr val="000000"/>
              </a:solidFill>
              <a:latin typeface="Arial"/>
            </a:endParaRPr>
          </a:p>
          <a:p>
            <a:pPr>
              <a:lnSpc>
                <a:spcPts val="1800"/>
              </a:lnSpc>
              <a:spcBef>
                <a:spcPts val="751"/>
              </a:spcBef>
              <a:buNone/>
            </a:pPr>
            <a:r>
              <a:rPr lang="it-IT" sz="1600" b="0" strike="noStrike" spc="-1" dirty="0">
                <a:solidFill>
                  <a:srgbClr val="000000"/>
                </a:solidFill>
                <a:latin typeface="Arial"/>
              </a:rPr>
              <a:t>SRV </a:t>
            </a:r>
            <a:r>
              <a:rPr lang="it-IT" sz="1600" b="0" strike="noStrike" spc="-1" dirty="0" err="1">
                <a:solidFill>
                  <a:srgbClr val="000000"/>
                </a:solidFill>
                <a:latin typeface="Arial"/>
              </a:rPr>
              <a:t>operating</a:t>
            </a:r>
            <a:r>
              <a:rPr lang="it-IT" sz="1600" b="0" strike="noStrike" spc="-1" dirty="0">
                <a:solidFill>
                  <a:srgbClr val="000000"/>
                </a:solidFill>
                <a:latin typeface="Arial"/>
              </a:rPr>
              <a:t> under </a:t>
            </a:r>
            <a:r>
              <a:rPr lang="it-IT" sz="1600" b="0" strike="noStrike" spc="-1" dirty="0" err="1">
                <a:solidFill>
                  <a:srgbClr val="000000"/>
                </a:solidFill>
                <a:latin typeface="Arial"/>
              </a:rPr>
              <a:t>varying</a:t>
            </a:r>
            <a:r>
              <a:rPr lang="it-IT" sz="1600" b="0" strike="noStrike" spc="-1" dirty="0">
                <a:solidFill>
                  <a:srgbClr val="000000"/>
                </a:solidFill>
                <a:latin typeface="Arial"/>
              </a:rPr>
              <a:t>  </a:t>
            </a:r>
            <a:r>
              <a:rPr lang="it-IT" sz="1600" b="0" strike="noStrike" spc="-1" dirty="0" err="1">
                <a:solidFill>
                  <a:srgbClr val="000000"/>
                </a:solidFill>
                <a:latin typeface="Arial"/>
              </a:rPr>
              <a:t>conditions</a:t>
            </a:r>
            <a:r>
              <a:rPr lang="it-IT" sz="1600" b="0" strike="noStrike" spc="-1" dirty="0">
                <a:solidFill>
                  <a:srgbClr val="000000"/>
                </a:solidFill>
                <a:latin typeface="Arial"/>
              </a:rPr>
              <a:t> and </a:t>
            </a:r>
            <a:r>
              <a:rPr lang="it-IT" sz="1600" b="0" strike="noStrike" spc="-1" dirty="0" err="1">
                <a:solidFill>
                  <a:srgbClr val="000000"/>
                </a:solidFill>
                <a:latin typeface="Arial"/>
              </a:rPr>
              <a:t>using</a:t>
            </a:r>
            <a:r>
              <a:rPr lang="it-IT" sz="1600" b="0" strike="noStrike" spc="-1" dirty="0">
                <a:solidFill>
                  <a:srgbClr val="000000"/>
                </a:solidFill>
                <a:latin typeface="Arial"/>
              </a:rPr>
              <a:t> </a:t>
            </a:r>
            <a:r>
              <a:rPr lang="it-IT" sz="1600" b="0" strike="noStrike" spc="-1" dirty="0" err="1">
                <a:solidFill>
                  <a:srgbClr val="000000"/>
                </a:solidFill>
                <a:latin typeface="Arial"/>
              </a:rPr>
              <a:t>different</a:t>
            </a:r>
            <a:r>
              <a:rPr lang="it-IT" sz="1600" b="0" strike="noStrike" spc="-1" dirty="0">
                <a:solidFill>
                  <a:srgbClr val="000000"/>
                </a:solidFill>
                <a:latin typeface="Arial"/>
              </a:rPr>
              <a:t> </a:t>
            </a:r>
            <a:r>
              <a:rPr lang="it-IT" sz="1600" b="0" strike="noStrike" spc="-1" dirty="0" err="1">
                <a:solidFill>
                  <a:srgbClr val="000000"/>
                </a:solidFill>
                <a:latin typeface="Arial"/>
              </a:rPr>
              <a:t>gases</a:t>
            </a:r>
            <a:r>
              <a:rPr lang="it-IT" sz="1600" b="0" strike="noStrike" spc="-1" dirty="0">
                <a:solidFill>
                  <a:srgbClr val="000000"/>
                </a:solidFill>
                <a:latin typeface="Arial"/>
              </a:rPr>
              <a:t>/</a:t>
            </a:r>
            <a:r>
              <a:rPr lang="it-IT" sz="1600" b="0" strike="noStrike" spc="-1" dirty="0" err="1">
                <a:solidFill>
                  <a:srgbClr val="000000"/>
                </a:solidFill>
                <a:latin typeface="Arial"/>
              </a:rPr>
              <a:t>fluids</a:t>
            </a:r>
            <a:r>
              <a:rPr lang="it-IT" sz="1600" b="0" strike="noStrike" spc="-1" dirty="0">
                <a:solidFill>
                  <a:srgbClr val="000000"/>
                </a:solidFill>
                <a:latin typeface="Arial"/>
              </a:rPr>
              <a:t>.</a:t>
            </a:r>
            <a:endParaRPr lang="en-US" sz="1600" b="0" strike="noStrike" spc="-1" dirty="0">
              <a:solidFill>
                <a:srgbClr val="000000"/>
              </a:solidFill>
              <a:latin typeface="Arial"/>
            </a:endParaRPr>
          </a:p>
          <a:p>
            <a:pPr>
              <a:lnSpc>
                <a:spcPts val="1800"/>
              </a:lnSpc>
              <a:spcBef>
                <a:spcPts val="751"/>
              </a:spcBef>
              <a:buNone/>
            </a:pPr>
            <a:r>
              <a:rPr lang="it-IT" sz="1600" b="0" strike="noStrike" spc="-1" dirty="0" err="1">
                <a:solidFill>
                  <a:srgbClr val="000000"/>
                </a:solidFill>
                <a:latin typeface="Arial"/>
              </a:rPr>
              <a:t>Exhaust</a:t>
            </a:r>
            <a:r>
              <a:rPr lang="it-IT" sz="1600" b="0" strike="noStrike" spc="-1" dirty="0">
                <a:solidFill>
                  <a:srgbClr val="000000"/>
                </a:solidFill>
                <a:latin typeface="Arial"/>
              </a:rPr>
              <a:t> mass flow rate must be </a:t>
            </a:r>
            <a:r>
              <a:rPr lang="it-IT" sz="1600" b="0" strike="noStrike" spc="-1" dirty="0" err="1">
                <a:solidFill>
                  <a:srgbClr val="000000"/>
                </a:solidFill>
                <a:latin typeface="Arial"/>
              </a:rPr>
              <a:t>ensured</a:t>
            </a:r>
            <a:r>
              <a:rPr lang="it-IT" sz="1600" b="0" strike="noStrike" spc="-1" dirty="0">
                <a:solidFill>
                  <a:srgbClr val="000000"/>
                </a:solidFill>
                <a:latin typeface="Arial"/>
              </a:rPr>
              <a:t> – </a:t>
            </a:r>
            <a:r>
              <a:rPr lang="it-IT" sz="1600" b="0" strike="noStrike" spc="-1" dirty="0" err="1">
                <a:solidFill>
                  <a:srgbClr val="000000"/>
                </a:solidFill>
                <a:latin typeface="Arial"/>
              </a:rPr>
              <a:t>Reliable</a:t>
            </a:r>
            <a:r>
              <a:rPr lang="it-IT" sz="1600" b="0" strike="noStrike" spc="-1" dirty="0">
                <a:solidFill>
                  <a:srgbClr val="000000"/>
                </a:solidFill>
                <a:latin typeface="Arial"/>
              </a:rPr>
              <a:t> </a:t>
            </a:r>
            <a:r>
              <a:rPr lang="it-IT" sz="1600" b="0" strike="noStrike" spc="-1" dirty="0" err="1">
                <a:solidFill>
                  <a:srgbClr val="000000"/>
                </a:solidFill>
                <a:latin typeface="Arial"/>
              </a:rPr>
              <a:t>prediction</a:t>
            </a:r>
            <a:r>
              <a:rPr lang="it-IT" sz="1600" b="0" strike="noStrike" spc="-1" dirty="0">
                <a:solidFill>
                  <a:srgbClr val="000000"/>
                </a:solidFill>
                <a:latin typeface="Arial"/>
              </a:rPr>
              <a:t> of the </a:t>
            </a:r>
            <a:r>
              <a:rPr lang="it-IT" sz="1600" b="0" strike="noStrike" spc="-1" dirty="0" err="1">
                <a:solidFill>
                  <a:srgbClr val="000000"/>
                </a:solidFill>
                <a:latin typeface="Arial"/>
              </a:rPr>
              <a:t>discharge</a:t>
            </a:r>
            <a:r>
              <a:rPr lang="it-IT" sz="1600" b="0" strike="noStrike" spc="-1" dirty="0">
                <a:solidFill>
                  <a:srgbClr val="000000"/>
                </a:solidFill>
                <a:latin typeface="Arial"/>
              </a:rPr>
              <a:t> </a:t>
            </a:r>
            <a:r>
              <a:rPr lang="it-IT" sz="1600" b="0" strike="noStrike" spc="-1" dirty="0" err="1">
                <a:solidFill>
                  <a:srgbClr val="000000"/>
                </a:solidFill>
                <a:latin typeface="Arial"/>
              </a:rPr>
              <a:t>coefficient</a:t>
            </a:r>
            <a:r>
              <a:rPr lang="it-IT" sz="1600" b="0" strike="noStrike" spc="-1" dirty="0">
                <a:solidFill>
                  <a:srgbClr val="000000"/>
                </a:solidFill>
                <a:latin typeface="Arial"/>
              </a:rPr>
              <a:t>.</a:t>
            </a:r>
            <a:endParaRPr lang="en-US" sz="1600" b="0" strike="noStrike" spc="-1" dirty="0">
              <a:solidFill>
                <a:srgbClr val="000000"/>
              </a:solidFill>
              <a:latin typeface="Arial"/>
            </a:endParaRPr>
          </a:p>
          <a:p>
            <a:pPr>
              <a:lnSpc>
                <a:spcPts val="1800"/>
              </a:lnSpc>
              <a:spcBef>
                <a:spcPts val="751"/>
              </a:spcBef>
              <a:buNone/>
            </a:pPr>
            <a:endParaRPr lang="en-US" sz="1600" b="0" strike="noStrike" spc="-1" dirty="0">
              <a:solidFill>
                <a:srgbClr val="000000"/>
              </a:solidFill>
              <a:latin typeface="Arial"/>
            </a:endParaRPr>
          </a:p>
        </p:txBody>
      </p:sp>
      <p:sp>
        <p:nvSpPr>
          <p:cNvPr id="5" name="CasellaDiTesto 4">
            <a:extLst>
              <a:ext uri="{FF2B5EF4-FFF2-40B4-BE49-F238E27FC236}">
                <a16:creationId xmlns:a16="http://schemas.microsoft.com/office/drawing/2014/main" id="{3A930D9C-4F0D-042F-C72C-D435D5C98E1F}"/>
              </a:ext>
            </a:extLst>
          </p:cNvPr>
          <p:cNvSpPr txBox="1"/>
          <p:nvPr/>
        </p:nvSpPr>
        <p:spPr>
          <a:xfrm>
            <a:off x="214920" y="1881360"/>
            <a:ext cx="8065080" cy="602640"/>
          </a:xfrm>
          <a:prstGeom prst="rect">
            <a:avLst/>
          </a:prstGeom>
          <a:noFill/>
          <a:ln w="0">
            <a:noFill/>
          </a:ln>
        </p:spPr>
        <p:txBody>
          <a:bodyPr lIns="90000" tIns="45000" rIns="90000" bIns="45000" anchor="t">
            <a:noAutofit/>
          </a:bodyPr>
          <a:lstStyle/>
          <a:p>
            <a:r>
              <a:rPr lang="it-IT" sz="1800" b="0" strike="noStrike" spc="-1" dirty="0" err="1">
                <a:latin typeface="Arial"/>
              </a:rPr>
              <a:t>Gases</a:t>
            </a:r>
            <a:r>
              <a:rPr lang="it-IT" sz="1800" b="0" strike="noStrike" spc="-1" dirty="0">
                <a:latin typeface="Arial"/>
              </a:rPr>
              <a:t>/</a:t>
            </a:r>
            <a:r>
              <a:rPr lang="it-IT" sz="1800" b="0" strike="noStrike" spc="-1" dirty="0" err="1">
                <a:latin typeface="Arial"/>
              </a:rPr>
              <a:t>Fluids</a:t>
            </a:r>
            <a:r>
              <a:rPr lang="it-IT" sz="1800" b="0" strike="noStrike" spc="-1" dirty="0">
                <a:latin typeface="Arial"/>
              </a:rPr>
              <a:t> </a:t>
            </a:r>
            <a:r>
              <a:rPr lang="it-IT" sz="1800" b="0" strike="noStrike" spc="-1" dirty="0" err="1">
                <a:latin typeface="Arial"/>
              </a:rPr>
              <a:t>characterized</a:t>
            </a:r>
            <a:r>
              <a:rPr lang="it-IT" sz="1800" b="0" strike="noStrike" spc="-1" dirty="0">
                <a:latin typeface="Arial"/>
              </a:rPr>
              <a:t> by </a:t>
            </a:r>
            <a:r>
              <a:rPr lang="it-IT" sz="1800" b="0" strike="noStrike" spc="-1" dirty="0" err="1">
                <a:latin typeface="Arial"/>
              </a:rPr>
              <a:t>different</a:t>
            </a:r>
            <a:r>
              <a:rPr lang="it-IT" sz="1800" b="0" strike="noStrike" spc="-1" dirty="0">
                <a:latin typeface="Arial"/>
              </a:rPr>
              <a:t> </a:t>
            </a:r>
            <a:r>
              <a:rPr lang="it-IT" sz="1800" b="0" strike="noStrike" spc="-1" dirty="0" err="1">
                <a:latin typeface="Arial"/>
              </a:rPr>
              <a:t>thermo-ﬂuid-dynamic</a:t>
            </a:r>
            <a:r>
              <a:rPr lang="it-IT" sz="1800" b="0" strike="noStrike" spc="-1" dirty="0">
                <a:latin typeface="Arial"/>
              </a:rPr>
              <a:t> </a:t>
            </a:r>
            <a:r>
              <a:rPr lang="it-IT" sz="1800" b="0" strike="noStrike" spc="-1" dirty="0" err="1">
                <a:latin typeface="Arial"/>
              </a:rPr>
              <a:t>properties</a:t>
            </a:r>
            <a:endParaRPr lang="it-IT" sz="1800" b="0" strike="noStrike" spc="-1" dirty="0">
              <a:latin typeface="Arial"/>
            </a:endParaRPr>
          </a:p>
        </p:txBody>
      </p:sp>
    </p:spTree>
    <p:extLst>
      <p:ext uri="{BB962C8B-B14F-4D97-AF65-F5344CB8AC3E}">
        <p14:creationId xmlns:p14="http://schemas.microsoft.com/office/powerpoint/2010/main" val="296296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err="1">
                <a:solidFill>
                  <a:srgbClr val="1D71B8"/>
                </a:solidFill>
                <a:latin typeface="Arial"/>
              </a:rPr>
              <a:t>Orifice</a:t>
            </a:r>
            <a:r>
              <a:rPr lang="it-IT" sz="2800" b="1" strike="noStrike" spc="-1" dirty="0">
                <a:solidFill>
                  <a:srgbClr val="1D71B8"/>
                </a:solidFill>
                <a:latin typeface="Arial"/>
              </a:rPr>
              <a:t> D SRV with air, argon  and </a:t>
            </a:r>
            <a:r>
              <a:rPr lang="it-IT" sz="2800" b="1" strike="noStrike" spc="-1" dirty="0" err="1">
                <a:solidFill>
                  <a:srgbClr val="1D71B8"/>
                </a:solidFill>
                <a:latin typeface="Arial"/>
              </a:rPr>
              <a:t>ethylene</a:t>
            </a:r>
            <a:endParaRPr lang="it-IT" sz="280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91059" y="1540288"/>
            <a:ext cx="3532281" cy="1704149"/>
          </a:xfrm>
        </p:spPr>
        <p:txBody>
          <a:bodyPr/>
          <a:lstStyle/>
          <a:p>
            <a:pPr>
              <a:lnSpc>
                <a:spcPct val="90000"/>
              </a:lnSpc>
              <a:spcBef>
                <a:spcPts val="751"/>
              </a:spcBef>
              <a:buNone/>
              <a:tabLst>
                <a:tab pos="0" algn="l"/>
              </a:tabLst>
            </a:pPr>
            <a:r>
              <a:rPr lang="it-IT" sz="1200" b="1" strike="noStrike" spc="-1" dirty="0">
                <a:solidFill>
                  <a:srgbClr val="000000"/>
                </a:solidFill>
                <a:latin typeface="Arial"/>
              </a:rPr>
              <a:t>CE-ISO, ASME, ASME PTC25, ISO4126:1 </a:t>
            </a:r>
            <a:r>
              <a:rPr lang="it-IT" sz="1200" b="1" strike="noStrike" spc="-1" dirty="0" err="1">
                <a:solidFill>
                  <a:srgbClr val="000000"/>
                </a:solidFill>
                <a:latin typeface="Arial"/>
              </a:rPr>
              <a:t>require</a:t>
            </a:r>
            <a:r>
              <a:rPr lang="it-IT" sz="1200" b="1" strike="noStrike" spc="-1" dirty="0">
                <a:solidFill>
                  <a:srgbClr val="000000"/>
                </a:solidFill>
                <a:latin typeface="Arial"/>
              </a:rPr>
              <a:t> lab testing to </a:t>
            </a:r>
            <a:r>
              <a:rPr lang="it-IT" sz="1200" b="1" strike="noStrike" spc="-1" dirty="0" err="1">
                <a:solidFill>
                  <a:srgbClr val="000000"/>
                </a:solidFill>
                <a:latin typeface="Arial"/>
              </a:rPr>
              <a:t>evaluate</a:t>
            </a:r>
            <a:r>
              <a:rPr lang="it-IT" sz="1200" b="1" strike="noStrike" spc="-1" dirty="0">
                <a:solidFill>
                  <a:srgbClr val="000000"/>
                </a:solidFill>
                <a:latin typeface="Arial"/>
              </a:rPr>
              <a:t> disc lift and </a:t>
            </a:r>
            <a:r>
              <a:rPr lang="it-IT" sz="1200" b="1" strike="noStrike" spc="-1" dirty="0" err="1">
                <a:solidFill>
                  <a:srgbClr val="000000"/>
                </a:solidFill>
                <a:latin typeface="Arial"/>
              </a:rPr>
              <a:t>discharge</a:t>
            </a:r>
            <a:r>
              <a:rPr lang="it-IT" sz="1200" b="1" strike="noStrike" spc="-1" dirty="0">
                <a:solidFill>
                  <a:srgbClr val="000000"/>
                </a:solidFill>
                <a:latin typeface="Arial"/>
              </a:rPr>
              <a:t> </a:t>
            </a:r>
            <a:r>
              <a:rPr lang="it-IT" sz="1200" b="1" strike="noStrike" spc="-1" dirty="0" err="1">
                <a:solidFill>
                  <a:srgbClr val="000000"/>
                </a:solidFill>
                <a:latin typeface="Arial"/>
              </a:rPr>
              <a:t>coefficient</a:t>
            </a:r>
            <a:r>
              <a:rPr lang="it-IT" sz="1200" b="1" strike="noStrike" spc="-1" dirty="0">
                <a:solidFill>
                  <a:srgbClr val="000000"/>
                </a:solidFill>
                <a:latin typeface="Arial"/>
              </a:rPr>
              <a:t> (%</a:t>
            </a:r>
            <a:r>
              <a:rPr lang="it-IT" sz="1200" b="1" strike="noStrike" spc="-1" dirty="0" err="1">
                <a:solidFill>
                  <a:srgbClr val="000000"/>
                </a:solidFill>
                <a:latin typeface="Arial"/>
              </a:rPr>
              <a:t>Pset</a:t>
            </a:r>
            <a:r>
              <a:rPr lang="it-IT" sz="1200" b="1" strike="noStrike" spc="-1" dirty="0">
                <a:solidFill>
                  <a:srgbClr val="000000"/>
                </a:solidFill>
                <a:latin typeface="Arial"/>
              </a:rPr>
              <a:t>) </a:t>
            </a:r>
            <a:endParaRPr lang="it-IT" sz="1200" b="0" strike="noStrike" spc="-1" dirty="0">
              <a:latin typeface="Arial"/>
            </a:endParaRPr>
          </a:p>
          <a:p>
            <a:pPr>
              <a:lnSpc>
                <a:spcPct val="90000"/>
              </a:lnSpc>
              <a:spcBef>
                <a:spcPts val="751"/>
              </a:spcBef>
              <a:buNone/>
              <a:tabLst>
                <a:tab pos="0" algn="l"/>
              </a:tabLst>
            </a:pPr>
            <a:r>
              <a:rPr lang="it-IT" sz="1200" b="0" strike="noStrike" spc="-1" dirty="0">
                <a:solidFill>
                  <a:srgbClr val="000000"/>
                </a:solidFill>
                <a:latin typeface="Arial"/>
              </a:rPr>
              <a:t>Standard procedure: assume the </a:t>
            </a:r>
            <a:r>
              <a:rPr lang="it-IT" sz="1200" b="0" strike="noStrike" spc="-1" dirty="0" err="1">
                <a:solidFill>
                  <a:srgbClr val="000000"/>
                </a:solidFill>
                <a:latin typeface="Arial"/>
              </a:rPr>
              <a:t>functional</a:t>
            </a:r>
            <a:r>
              <a:rPr lang="it-IT" sz="1200" b="0" strike="noStrike" spc="-1" dirty="0">
                <a:solidFill>
                  <a:srgbClr val="000000"/>
                </a:solidFill>
                <a:latin typeface="Arial"/>
              </a:rPr>
              <a:t> and </a:t>
            </a:r>
            <a:r>
              <a:rPr lang="it-IT" sz="1200" b="0" strike="noStrike" spc="-1" dirty="0" err="1">
                <a:solidFill>
                  <a:srgbClr val="000000"/>
                </a:solidFill>
                <a:latin typeface="Arial"/>
              </a:rPr>
              <a:t>ﬂowing</a:t>
            </a:r>
            <a:r>
              <a:rPr lang="it-IT" sz="1200" b="0" strike="noStrike" spc="-1" dirty="0">
                <a:solidFill>
                  <a:srgbClr val="000000"/>
                </a:solidFill>
                <a:latin typeface="Arial"/>
              </a:rPr>
              <a:t> </a:t>
            </a:r>
            <a:r>
              <a:rPr lang="it-IT" sz="1200" b="0" strike="noStrike" spc="-1" dirty="0" err="1">
                <a:solidFill>
                  <a:srgbClr val="000000"/>
                </a:solidFill>
                <a:latin typeface="Arial"/>
              </a:rPr>
              <a:t>safety</a:t>
            </a:r>
            <a:r>
              <a:rPr lang="it-IT" sz="1200" b="0" strike="noStrike" spc="-1" dirty="0">
                <a:solidFill>
                  <a:srgbClr val="000000"/>
                </a:solidFill>
                <a:latin typeface="Arial"/>
              </a:rPr>
              <a:t> valve </a:t>
            </a:r>
            <a:r>
              <a:rPr lang="it-IT" sz="1200" b="0" strike="noStrike" spc="-1" dirty="0" err="1">
                <a:solidFill>
                  <a:srgbClr val="000000"/>
                </a:solidFill>
                <a:latin typeface="Arial"/>
              </a:rPr>
              <a:t>characteristics</a:t>
            </a:r>
            <a:r>
              <a:rPr lang="it-IT" sz="1200" b="0" strike="noStrike" spc="-1" dirty="0">
                <a:solidFill>
                  <a:srgbClr val="000000"/>
                </a:solidFill>
                <a:latin typeface="Arial"/>
              </a:rPr>
              <a:t> </a:t>
            </a:r>
            <a:r>
              <a:rPr lang="it-IT" sz="1200" b="0" strike="noStrike" spc="-1" dirty="0" err="1">
                <a:solidFill>
                  <a:srgbClr val="000000"/>
                </a:solidFill>
                <a:latin typeface="Arial"/>
              </a:rPr>
              <a:t>as</a:t>
            </a:r>
            <a:r>
              <a:rPr lang="it-IT" sz="1200" b="0" strike="noStrike" spc="-1" dirty="0">
                <a:solidFill>
                  <a:srgbClr val="000000"/>
                </a:solidFill>
                <a:latin typeface="Arial"/>
              </a:rPr>
              <a:t> </a:t>
            </a:r>
            <a:r>
              <a:rPr lang="it-IT" sz="1200" b="0" strike="noStrike" spc="-1" dirty="0" err="1">
                <a:solidFill>
                  <a:srgbClr val="000000"/>
                </a:solidFill>
                <a:latin typeface="Arial"/>
              </a:rPr>
              <a:t>independent</a:t>
            </a:r>
            <a:r>
              <a:rPr lang="it-IT" sz="1200" b="0" strike="noStrike" spc="-1" dirty="0">
                <a:solidFill>
                  <a:srgbClr val="000000"/>
                </a:solidFill>
                <a:latin typeface="Arial"/>
              </a:rPr>
              <a:t> of the gas</a:t>
            </a:r>
            <a:endParaRPr lang="it-IT" sz="1200" b="0" strike="noStrike" spc="-1" dirty="0">
              <a:latin typeface="Arial"/>
            </a:endParaRPr>
          </a:p>
          <a:p>
            <a:pPr>
              <a:lnSpc>
                <a:spcPct val="90000"/>
              </a:lnSpc>
              <a:spcBef>
                <a:spcPts val="751"/>
              </a:spcBef>
              <a:buNone/>
              <a:tabLst>
                <a:tab pos="0" algn="l"/>
              </a:tabLst>
            </a:pPr>
            <a:r>
              <a:rPr lang="it-IT" sz="1200" b="0" strike="noStrike" spc="-1" dirty="0" err="1">
                <a:solidFill>
                  <a:srgbClr val="000000"/>
                </a:solidFill>
                <a:latin typeface="Arial"/>
              </a:rPr>
              <a:t>Petrochemical</a:t>
            </a:r>
            <a:r>
              <a:rPr lang="it-IT" sz="1200" b="0" strike="noStrike" spc="-1" dirty="0">
                <a:solidFill>
                  <a:srgbClr val="000000"/>
                </a:solidFill>
                <a:latin typeface="Arial"/>
              </a:rPr>
              <a:t> </a:t>
            </a:r>
            <a:r>
              <a:rPr lang="it-IT" sz="1200" b="0" strike="noStrike" spc="-1" dirty="0" err="1">
                <a:solidFill>
                  <a:srgbClr val="000000"/>
                </a:solidFill>
                <a:latin typeface="Arial"/>
              </a:rPr>
              <a:t>applications</a:t>
            </a:r>
            <a:r>
              <a:rPr lang="it-IT" sz="1200" b="0" strike="noStrike" spc="-1" dirty="0">
                <a:solidFill>
                  <a:srgbClr val="000000"/>
                </a:solidFill>
                <a:latin typeface="Arial"/>
              </a:rPr>
              <a:t>: </a:t>
            </a:r>
            <a:r>
              <a:rPr lang="it-IT" sz="1200" b="0" strike="noStrike" spc="-1" dirty="0" err="1">
                <a:solidFill>
                  <a:srgbClr val="000000"/>
                </a:solidFill>
                <a:latin typeface="Arial"/>
              </a:rPr>
              <a:t>thermo</a:t>
            </a:r>
            <a:r>
              <a:rPr lang="it-IT" sz="1200" b="0" strike="noStrike" spc="-1" dirty="0">
                <a:solidFill>
                  <a:srgbClr val="000000"/>
                </a:solidFill>
                <a:latin typeface="Arial"/>
              </a:rPr>
              <a:t> and </a:t>
            </a:r>
            <a:r>
              <a:rPr lang="it-IT" sz="1200" b="0" strike="noStrike" spc="-1" dirty="0" err="1">
                <a:solidFill>
                  <a:srgbClr val="000000"/>
                </a:solidFill>
                <a:latin typeface="Arial"/>
              </a:rPr>
              <a:t>fluid-dynamic</a:t>
            </a:r>
            <a:r>
              <a:rPr lang="it-IT" sz="1200" b="0" strike="noStrike" spc="-1" dirty="0">
                <a:solidFill>
                  <a:srgbClr val="000000"/>
                </a:solidFill>
                <a:latin typeface="Arial"/>
              </a:rPr>
              <a:t> </a:t>
            </a:r>
            <a:r>
              <a:rPr lang="it-IT" sz="1200" b="0" strike="noStrike" spc="-1" dirty="0" err="1">
                <a:solidFill>
                  <a:srgbClr val="000000"/>
                </a:solidFill>
                <a:latin typeface="Arial"/>
              </a:rPr>
              <a:t>properties</a:t>
            </a:r>
            <a:r>
              <a:rPr lang="it-IT" sz="1200" b="0" strike="noStrike" spc="-1" dirty="0">
                <a:solidFill>
                  <a:srgbClr val="000000"/>
                </a:solidFill>
                <a:latin typeface="Arial"/>
              </a:rPr>
              <a:t> of </a:t>
            </a:r>
            <a:r>
              <a:rPr lang="it-IT" sz="1200" b="0" strike="noStrike" spc="-1" dirty="0" err="1">
                <a:solidFill>
                  <a:srgbClr val="000000"/>
                </a:solidFill>
                <a:latin typeface="Arial"/>
              </a:rPr>
              <a:t>actual</a:t>
            </a:r>
            <a:r>
              <a:rPr lang="it-IT" sz="1200" b="0" strike="noStrike" spc="-1" dirty="0">
                <a:solidFill>
                  <a:srgbClr val="000000"/>
                </a:solidFill>
                <a:latin typeface="Arial"/>
              </a:rPr>
              <a:t> </a:t>
            </a:r>
            <a:r>
              <a:rPr lang="it-IT" sz="1200" b="0" strike="noStrike" spc="-1" dirty="0" err="1">
                <a:solidFill>
                  <a:srgbClr val="000000"/>
                </a:solidFill>
                <a:latin typeface="Arial"/>
              </a:rPr>
              <a:t>exhausted</a:t>
            </a:r>
            <a:r>
              <a:rPr lang="it-IT" sz="1200" b="0" strike="noStrike" spc="-1" dirty="0">
                <a:solidFill>
                  <a:srgbClr val="000000"/>
                </a:solidFill>
                <a:latin typeface="Arial"/>
              </a:rPr>
              <a:t> gas are </a:t>
            </a:r>
            <a:r>
              <a:rPr lang="it-IT" sz="1200" b="0" strike="noStrike" spc="-1" dirty="0" err="1">
                <a:solidFill>
                  <a:srgbClr val="000000"/>
                </a:solidFill>
                <a:latin typeface="Arial"/>
              </a:rPr>
              <a:t>very</a:t>
            </a:r>
            <a:r>
              <a:rPr lang="it-IT" sz="1200" b="0" strike="noStrike" spc="-1" dirty="0">
                <a:solidFill>
                  <a:srgbClr val="000000"/>
                </a:solidFill>
                <a:latin typeface="Arial"/>
              </a:rPr>
              <a:t> </a:t>
            </a:r>
            <a:r>
              <a:rPr lang="it-IT" sz="1200" b="0" strike="noStrike" spc="-1" dirty="0" err="1">
                <a:solidFill>
                  <a:srgbClr val="000000"/>
                </a:solidFill>
                <a:latin typeface="Arial"/>
              </a:rPr>
              <a:t>different</a:t>
            </a:r>
            <a:r>
              <a:rPr lang="it-IT" sz="1200" b="0" strike="noStrike" spc="-1" dirty="0">
                <a:solidFill>
                  <a:srgbClr val="000000"/>
                </a:solidFill>
                <a:latin typeface="Arial"/>
              </a:rPr>
              <a:t> from </a:t>
            </a:r>
            <a:r>
              <a:rPr lang="it-IT" sz="1200" b="0" strike="noStrike" spc="-1" dirty="0" err="1">
                <a:solidFill>
                  <a:srgbClr val="000000"/>
                </a:solidFill>
                <a:latin typeface="Arial"/>
              </a:rPr>
              <a:t>tests</a:t>
            </a:r>
            <a:endParaRPr lang="it-IT" sz="1200" b="0" strike="noStrike" spc="-1" dirty="0">
              <a:latin typeface="Arial"/>
            </a:endParaRPr>
          </a:p>
        </p:txBody>
      </p:sp>
      <p:sp>
        <p:nvSpPr>
          <p:cNvPr id="4" name="Segnaposto contenuto 3">
            <a:extLst>
              <a:ext uri="{FF2B5EF4-FFF2-40B4-BE49-F238E27FC236}">
                <a16:creationId xmlns:a16="http://schemas.microsoft.com/office/drawing/2014/main" id="{B1D97684-EBE4-DD0F-79EB-0C2FC7CCB40D}"/>
              </a:ext>
            </a:extLst>
          </p:cNvPr>
          <p:cNvSpPr>
            <a:spLocks noGrp="1"/>
          </p:cNvSpPr>
          <p:nvPr>
            <p:ph sz="half" idx="2"/>
          </p:nvPr>
        </p:nvSpPr>
        <p:spPr>
          <a:xfrm>
            <a:off x="4126733" y="1562525"/>
            <a:ext cx="3532281" cy="2195512"/>
          </a:xfrm>
        </p:spPr>
        <p:txBody>
          <a:bodyPr/>
          <a:lstStyle/>
          <a:p>
            <a:pPr>
              <a:lnSpc>
                <a:spcPct val="90000"/>
              </a:lnSpc>
              <a:spcBef>
                <a:spcPts val="751"/>
              </a:spcBef>
              <a:buNone/>
              <a:tabLst>
                <a:tab pos="0" algn="l"/>
              </a:tabLst>
            </a:pPr>
            <a:r>
              <a:rPr lang="it-IT" sz="1200" b="1" strike="noStrike" spc="-1" dirty="0">
                <a:solidFill>
                  <a:srgbClr val="000000"/>
                </a:solidFill>
                <a:latin typeface="Arial"/>
              </a:rPr>
              <a:t>Topic of </a:t>
            </a:r>
            <a:r>
              <a:rPr lang="it-IT" sz="1200" b="1" strike="noStrike" spc="-1" dirty="0" err="1">
                <a:solidFill>
                  <a:srgbClr val="000000"/>
                </a:solidFill>
                <a:latin typeface="Arial"/>
              </a:rPr>
              <a:t>investigation</a:t>
            </a:r>
            <a:r>
              <a:rPr lang="it-IT" sz="1200" b="1" strike="noStrike" spc="-1" dirty="0">
                <a:solidFill>
                  <a:srgbClr val="000000"/>
                </a:solidFill>
                <a:latin typeface="Arial"/>
              </a:rPr>
              <a:t>:</a:t>
            </a:r>
            <a:endParaRPr lang="it-IT" sz="1200" b="0" strike="noStrike" spc="-1" dirty="0">
              <a:latin typeface="Arial"/>
            </a:endParaRPr>
          </a:p>
          <a:p>
            <a:pPr>
              <a:lnSpc>
                <a:spcPct val="90000"/>
              </a:lnSpc>
              <a:spcBef>
                <a:spcPts val="751"/>
              </a:spcBef>
              <a:buNone/>
              <a:tabLst>
                <a:tab pos="0" algn="l"/>
              </a:tabLst>
            </a:pPr>
            <a:r>
              <a:rPr lang="it-IT" sz="1200" b="0" strike="noStrike" spc="-1" dirty="0" err="1">
                <a:solidFill>
                  <a:srgbClr val="000000"/>
                </a:solidFill>
                <a:latin typeface="Arial"/>
              </a:rPr>
              <a:t>Flowing</a:t>
            </a:r>
            <a:r>
              <a:rPr lang="it-IT" sz="1200" b="0" strike="noStrike" spc="-1" dirty="0">
                <a:solidFill>
                  <a:srgbClr val="000000"/>
                </a:solidFill>
                <a:latin typeface="Arial"/>
              </a:rPr>
              <a:t> </a:t>
            </a:r>
            <a:r>
              <a:rPr lang="it-IT" sz="1200" b="0" strike="noStrike" spc="-1" dirty="0" err="1">
                <a:solidFill>
                  <a:srgbClr val="000000"/>
                </a:solidFill>
                <a:latin typeface="Arial"/>
              </a:rPr>
              <a:t>characteristic</a:t>
            </a:r>
            <a:r>
              <a:rPr lang="it-IT" sz="1200" b="0" strike="noStrike" spc="-1" dirty="0">
                <a:solidFill>
                  <a:srgbClr val="000000"/>
                </a:solidFill>
                <a:latin typeface="Arial"/>
              </a:rPr>
              <a:t> </a:t>
            </a:r>
            <a:r>
              <a:rPr lang="it-IT" sz="1200" b="0" strike="noStrike" spc="-1" dirty="0" err="1">
                <a:solidFill>
                  <a:srgbClr val="000000"/>
                </a:solidFill>
                <a:latin typeface="Arial"/>
              </a:rPr>
              <a:t>as</a:t>
            </a:r>
            <a:r>
              <a:rPr lang="it-IT" sz="1200" b="0" strike="noStrike" spc="-1" dirty="0">
                <a:solidFill>
                  <a:srgbClr val="000000"/>
                </a:solidFill>
                <a:latin typeface="Arial"/>
              </a:rPr>
              <a:t> a </a:t>
            </a:r>
            <a:r>
              <a:rPr lang="it-IT" sz="1200" b="0" strike="noStrike" spc="-1" dirty="0" err="1">
                <a:solidFill>
                  <a:srgbClr val="000000"/>
                </a:solidFill>
                <a:latin typeface="Arial"/>
              </a:rPr>
              <a:t>function</a:t>
            </a:r>
            <a:r>
              <a:rPr lang="it-IT" sz="1200" b="0" strike="noStrike" spc="-1" dirty="0">
                <a:solidFill>
                  <a:srgbClr val="000000"/>
                </a:solidFill>
                <a:latin typeface="Arial"/>
              </a:rPr>
              <a:t> of the flow </a:t>
            </a:r>
            <a:r>
              <a:rPr lang="it-IT" sz="1200" b="0" strike="noStrike" spc="-1" dirty="0" err="1">
                <a:solidFill>
                  <a:srgbClr val="000000"/>
                </a:solidFill>
                <a:latin typeface="Arial"/>
              </a:rPr>
              <a:t>compressibility</a:t>
            </a:r>
            <a:endParaRPr lang="it-IT" sz="1200" b="0" strike="noStrike" spc="-1" dirty="0">
              <a:latin typeface="Arial"/>
            </a:endParaRPr>
          </a:p>
          <a:p>
            <a:pPr>
              <a:lnSpc>
                <a:spcPct val="90000"/>
              </a:lnSpc>
              <a:spcBef>
                <a:spcPts val="751"/>
              </a:spcBef>
              <a:buNone/>
              <a:tabLst>
                <a:tab pos="0" algn="l"/>
              </a:tabLst>
            </a:pPr>
            <a:r>
              <a:rPr lang="it-IT" sz="1200" b="0" strike="noStrike" spc="-1" dirty="0">
                <a:solidFill>
                  <a:srgbClr val="000000"/>
                </a:solidFill>
                <a:latin typeface="Arial"/>
              </a:rPr>
              <a:t>- </a:t>
            </a:r>
            <a:r>
              <a:rPr lang="it-IT" sz="1200" b="0" strike="noStrike" spc="-1" dirty="0" err="1">
                <a:solidFill>
                  <a:srgbClr val="000000"/>
                </a:solidFill>
                <a:latin typeface="Arial"/>
              </a:rPr>
              <a:t>Discharge</a:t>
            </a:r>
            <a:r>
              <a:rPr lang="it-IT" sz="1200" b="0" strike="noStrike" spc="-1" dirty="0">
                <a:solidFill>
                  <a:srgbClr val="000000"/>
                </a:solidFill>
                <a:latin typeface="Arial"/>
              </a:rPr>
              <a:t> </a:t>
            </a:r>
            <a:endParaRPr lang="it-IT" sz="1200" b="0" strike="noStrike" spc="-1" dirty="0">
              <a:latin typeface="Arial"/>
            </a:endParaRPr>
          </a:p>
          <a:p>
            <a:pPr>
              <a:lnSpc>
                <a:spcPct val="90000"/>
              </a:lnSpc>
              <a:spcBef>
                <a:spcPts val="751"/>
              </a:spcBef>
              <a:buNone/>
              <a:tabLst>
                <a:tab pos="0" algn="l"/>
              </a:tabLst>
            </a:pPr>
            <a:r>
              <a:rPr lang="it-IT" sz="1200" b="0" strike="noStrike" spc="-1" dirty="0">
                <a:solidFill>
                  <a:srgbClr val="000000"/>
                </a:solidFill>
                <a:latin typeface="Arial"/>
              </a:rPr>
              <a:t>  </a:t>
            </a:r>
            <a:r>
              <a:rPr lang="it-IT" sz="1200" b="0" strike="noStrike" spc="-1" dirty="0" err="1">
                <a:solidFill>
                  <a:srgbClr val="000000"/>
                </a:solidFill>
                <a:latin typeface="Arial"/>
              </a:rPr>
              <a:t>coefficient</a:t>
            </a:r>
            <a:r>
              <a:rPr lang="it-IT" sz="1200" b="0" strike="noStrike" spc="-1" dirty="0">
                <a:solidFill>
                  <a:srgbClr val="000000"/>
                </a:solidFill>
                <a:latin typeface="Arial"/>
              </a:rPr>
              <a:t> </a:t>
            </a:r>
            <a:r>
              <a:rPr lang="it-IT" sz="1200" b="0" i="1" u="sng" strike="noStrike" spc="-1" dirty="0">
                <a:solidFill>
                  <a:srgbClr val="000000"/>
                </a:solidFill>
                <a:uFillTx/>
                <a:latin typeface="Arial"/>
              </a:rPr>
              <a:t>K</a:t>
            </a:r>
            <a:endParaRPr lang="it-IT" sz="1200" b="0" strike="noStrike" spc="-1" dirty="0">
              <a:latin typeface="Arial"/>
            </a:endParaRPr>
          </a:p>
          <a:p>
            <a:pPr>
              <a:lnSpc>
                <a:spcPct val="90000"/>
              </a:lnSpc>
              <a:spcBef>
                <a:spcPts val="751"/>
              </a:spcBef>
              <a:buNone/>
              <a:tabLst>
                <a:tab pos="0" algn="l"/>
              </a:tabLst>
            </a:pPr>
            <a:r>
              <a:rPr lang="it-IT" sz="1200" b="0" strike="noStrike" spc="-1" dirty="0">
                <a:solidFill>
                  <a:srgbClr val="000000"/>
                </a:solidFill>
                <a:latin typeface="Arial"/>
              </a:rPr>
              <a:t>- </a:t>
            </a:r>
            <a:r>
              <a:rPr lang="it-IT" sz="1200" b="0" strike="noStrike" spc="-1" dirty="0" err="1">
                <a:solidFill>
                  <a:srgbClr val="000000"/>
                </a:solidFill>
                <a:latin typeface="Arial"/>
              </a:rPr>
              <a:t>Actual</a:t>
            </a:r>
            <a:r>
              <a:rPr lang="it-IT" sz="1200" b="0" strike="noStrike" spc="-1" dirty="0">
                <a:solidFill>
                  <a:srgbClr val="000000"/>
                </a:solidFill>
                <a:latin typeface="Arial"/>
              </a:rPr>
              <a:t> lift</a:t>
            </a:r>
            <a:endParaRPr lang="it-IT" sz="1200" b="0" strike="noStrike" spc="-1" dirty="0">
              <a:latin typeface="Arial"/>
            </a:endParaRPr>
          </a:p>
          <a:p>
            <a:pPr>
              <a:lnSpc>
                <a:spcPct val="90000"/>
              </a:lnSpc>
              <a:spcBef>
                <a:spcPts val="751"/>
              </a:spcBef>
              <a:buNone/>
              <a:tabLst>
                <a:tab pos="0" algn="l"/>
              </a:tabLst>
            </a:pPr>
            <a:r>
              <a:rPr lang="it-IT" sz="1200" b="0" strike="noStrike" spc="-1" dirty="0">
                <a:solidFill>
                  <a:srgbClr val="000000"/>
                </a:solidFill>
                <a:latin typeface="Arial"/>
              </a:rPr>
              <a:t>- </a:t>
            </a:r>
            <a:r>
              <a:rPr lang="it-IT" sz="1200" b="0" strike="noStrike" spc="-1" dirty="0" err="1">
                <a:solidFill>
                  <a:srgbClr val="000000"/>
                </a:solidFill>
                <a:latin typeface="Arial"/>
              </a:rPr>
              <a:t>Relevant</a:t>
            </a:r>
            <a:r>
              <a:rPr lang="it-IT" sz="1200" b="0" strike="noStrike" spc="-1" dirty="0">
                <a:solidFill>
                  <a:srgbClr val="000000"/>
                </a:solidFill>
                <a:latin typeface="Arial"/>
              </a:rPr>
              <a:t> flow </a:t>
            </a:r>
            <a:endParaRPr lang="it-IT" sz="1200" b="0" strike="noStrike" spc="-1" dirty="0">
              <a:latin typeface="Arial"/>
            </a:endParaRPr>
          </a:p>
          <a:p>
            <a:pPr>
              <a:lnSpc>
                <a:spcPct val="90000"/>
              </a:lnSpc>
              <a:spcBef>
                <a:spcPts val="751"/>
              </a:spcBef>
              <a:buNone/>
              <a:tabLst>
                <a:tab pos="0" algn="l"/>
              </a:tabLst>
            </a:pPr>
            <a:r>
              <a:rPr lang="it-IT" sz="1200" b="0" strike="noStrike" spc="-1" dirty="0">
                <a:solidFill>
                  <a:srgbClr val="000000"/>
                </a:solidFill>
                <a:latin typeface="Arial"/>
              </a:rPr>
              <a:t>  </a:t>
            </a:r>
            <a:r>
              <a:rPr lang="it-IT" sz="1200" b="0" strike="noStrike" spc="-1" dirty="0" err="1">
                <a:solidFill>
                  <a:srgbClr val="000000"/>
                </a:solidFill>
                <a:latin typeface="Arial"/>
              </a:rPr>
              <a:t>phenomena</a:t>
            </a:r>
            <a:endParaRPr lang="it-IT" sz="1200" b="0" strike="noStrike" spc="-1" dirty="0">
              <a:latin typeface="Arial"/>
            </a:endParaRPr>
          </a:p>
          <a:p>
            <a:pPr>
              <a:lnSpc>
                <a:spcPct val="90000"/>
              </a:lnSpc>
              <a:spcBef>
                <a:spcPts val="751"/>
              </a:spcBef>
              <a:buNone/>
              <a:tabLst>
                <a:tab pos="0" algn="l"/>
              </a:tabLst>
            </a:pPr>
            <a:endParaRPr lang="it-IT" sz="1200" b="0" strike="noStrike" spc="-1" dirty="0">
              <a:latin typeface="Arial"/>
            </a:endParaRPr>
          </a:p>
        </p:txBody>
      </p:sp>
      <p:sp>
        <p:nvSpPr>
          <p:cNvPr id="7" name="CasellaDiTesto 6">
            <a:extLst>
              <a:ext uri="{FF2B5EF4-FFF2-40B4-BE49-F238E27FC236}">
                <a16:creationId xmlns:a16="http://schemas.microsoft.com/office/drawing/2014/main" id="{EDE415D2-AC48-9B96-B37A-E49A7F173D32}"/>
              </a:ext>
            </a:extLst>
          </p:cNvPr>
          <p:cNvSpPr txBox="1"/>
          <p:nvPr/>
        </p:nvSpPr>
        <p:spPr>
          <a:xfrm>
            <a:off x="193853" y="3323705"/>
            <a:ext cx="4572000" cy="461665"/>
          </a:xfrm>
          <a:prstGeom prst="rect">
            <a:avLst/>
          </a:prstGeom>
          <a:noFill/>
        </p:spPr>
        <p:txBody>
          <a:bodyPr wrap="square">
            <a:spAutoFit/>
          </a:bodyPr>
          <a:lstStyle/>
          <a:p>
            <a:r>
              <a:rPr lang="it-IT" sz="1200" b="0" strike="noStrike" spc="-1" dirty="0">
                <a:solidFill>
                  <a:srgbClr val="000000"/>
                </a:solidFill>
                <a:latin typeface="Arial"/>
              </a:rPr>
              <a:t>Standard procedure: lab </a:t>
            </a:r>
            <a:r>
              <a:rPr lang="it-IT" sz="1200" b="0" strike="noStrike" spc="-1" dirty="0" err="1">
                <a:solidFill>
                  <a:srgbClr val="000000"/>
                </a:solidFill>
                <a:latin typeface="Arial"/>
              </a:rPr>
              <a:t>tests</a:t>
            </a:r>
            <a:r>
              <a:rPr lang="it-IT" sz="1200" b="0" strike="noStrike" spc="-1" dirty="0">
                <a:solidFill>
                  <a:srgbClr val="000000"/>
                </a:solidFill>
                <a:latin typeface="Arial"/>
              </a:rPr>
              <a:t> </a:t>
            </a:r>
            <a:r>
              <a:rPr lang="it-IT" sz="1200" b="0" strike="noStrike" spc="-1" dirty="0" err="1">
                <a:solidFill>
                  <a:srgbClr val="000000"/>
                </a:solidFill>
                <a:latin typeface="Arial"/>
              </a:rPr>
              <a:t>using</a:t>
            </a:r>
            <a:r>
              <a:rPr lang="it-IT" sz="1200" b="0" strike="noStrike" spc="-1" dirty="0">
                <a:solidFill>
                  <a:srgbClr val="000000"/>
                </a:solidFill>
                <a:latin typeface="Arial"/>
              </a:rPr>
              <a:t> air</a:t>
            </a:r>
            <a:endParaRPr lang="it-IT" sz="1200" b="0" strike="noStrike" spc="-1" dirty="0">
              <a:latin typeface="Arial"/>
            </a:endParaRPr>
          </a:p>
          <a:p>
            <a:r>
              <a:rPr lang="it-IT" sz="1200" b="0" strike="noStrike" spc="-1" dirty="0">
                <a:solidFill>
                  <a:srgbClr val="000000"/>
                </a:solidFill>
                <a:latin typeface="Arial"/>
              </a:rPr>
              <a:t>(</a:t>
            </a:r>
            <a:r>
              <a:rPr lang="it-IT" sz="1200" b="0" strike="noStrike" spc="-1" dirty="0" err="1">
                <a:solidFill>
                  <a:srgbClr val="000000"/>
                </a:solidFill>
                <a:latin typeface="Arial"/>
              </a:rPr>
              <a:t>not</a:t>
            </a:r>
            <a:r>
              <a:rPr lang="it-IT" sz="1200" b="0" strike="noStrike" spc="-1" dirty="0">
                <a:solidFill>
                  <a:srgbClr val="000000"/>
                </a:solidFill>
                <a:latin typeface="Arial"/>
              </a:rPr>
              <a:t> </a:t>
            </a:r>
            <a:r>
              <a:rPr lang="it-IT" sz="1200" b="0" strike="noStrike" spc="-1" dirty="0" err="1">
                <a:solidFill>
                  <a:srgbClr val="000000"/>
                </a:solidFill>
                <a:latin typeface="Arial"/>
              </a:rPr>
              <a:t>feasible</a:t>
            </a:r>
            <a:r>
              <a:rPr lang="it-IT" sz="1200" b="0" strike="noStrike" spc="-1" dirty="0">
                <a:solidFill>
                  <a:srgbClr val="000000"/>
                </a:solidFill>
                <a:latin typeface="Arial"/>
              </a:rPr>
              <a:t> with </a:t>
            </a:r>
            <a:r>
              <a:rPr lang="it-IT" sz="1200" b="0" strike="noStrike" spc="-1" dirty="0" err="1">
                <a:solidFill>
                  <a:srgbClr val="000000"/>
                </a:solidFill>
                <a:latin typeface="Arial"/>
              </a:rPr>
              <a:t>certain</a:t>
            </a:r>
            <a:r>
              <a:rPr lang="it-IT" sz="1200" b="0" strike="noStrike" spc="-1" dirty="0">
                <a:solidFill>
                  <a:srgbClr val="000000"/>
                </a:solidFill>
                <a:latin typeface="Arial"/>
              </a:rPr>
              <a:t> </a:t>
            </a:r>
            <a:r>
              <a:rPr lang="it-IT" sz="1200" b="0" strike="noStrike" spc="-1" dirty="0" err="1">
                <a:solidFill>
                  <a:srgbClr val="000000"/>
                </a:solidFill>
                <a:latin typeface="Arial"/>
              </a:rPr>
              <a:t>gases</a:t>
            </a:r>
            <a:r>
              <a:rPr lang="it-IT" sz="1200" b="0" strike="noStrike" spc="-1" dirty="0">
                <a:solidFill>
                  <a:srgbClr val="000000"/>
                </a:solidFill>
                <a:latin typeface="Arial"/>
              </a:rPr>
              <a:t>/sizes) </a:t>
            </a:r>
            <a:endParaRPr lang="it-IT" sz="1200" b="0" strike="noStrike" spc="-1" dirty="0">
              <a:latin typeface="Arial"/>
            </a:endParaRPr>
          </a:p>
        </p:txBody>
      </p:sp>
      <p:pic>
        <p:nvPicPr>
          <p:cNvPr id="8" name="Immagine 7">
            <a:extLst>
              <a:ext uri="{FF2B5EF4-FFF2-40B4-BE49-F238E27FC236}">
                <a16:creationId xmlns:a16="http://schemas.microsoft.com/office/drawing/2014/main" id="{905C4D1E-DBE8-5606-DE9C-0B6D71A12E38}"/>
              </a:ext>
            </a:extLst>
          </p:cNvPr>
          <p:cNvPicPr/>
          <p:nvPr/>
        </p:nvPicPr>
        <p:blipFill>
          <a:blip r:embed="rId2">
            <a:alphaModFix/>
          </a:blip>
          <a:stretch/>
        </p:blipFill>
        <p:spPr>
          <a:xfrm>
            <a:off x="5647952" y="1996755"/>
            <a:ext cx="2396520" cy="2043000"/>
          </a:xfrm>
          <a:prstGeom prst="rect">
            <a:avLst/>
          </a:prstGeom>
          <a:ln w="0">
            <a:noFill/>
          </a:ln>
        </p:spPr>
      </p:pic>
      <p:sp>
        <p:nvSpPr>
          <p:cNvPr id="9" name="Rettangolo 8">
            <a:extLst>
              <a:ext uri="{FF2B5EF4-FFF2-40B4-BE49-F238E27FC236}">
                <a16:creationId xmlns:a16="http://schemas.microsoft.com/office/drawing/2014/main" id="{780E4DCF-463B-7E34-BE6D-69A805ABFFB9}"/>
              </a:ext>
            </a:extLst>
          </p:cNvPr>
          <p:cNvSpPr/>
          <p:nvPr/>
        </p:nvSpPr>
        <p:spPr>
          <a:xfrm>
            <a:off x="4412522" y="4010478"/>
            <a:ext cx="3708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0" name="CasellaDiTesto 9">
            <a:extLst>
              <a:ext uri="{FF2B5EF4-FFF2-40B4-BE49-F238E27FC236}">
                <a16:creationId xmlns:a16="http://schemas.microsoft.com/office/drawing/2014/main" id="{1F51C162-81A3-C18C-5A6F-4C3122E7F700}"/>
              </a:ext>
            </a:extLst>
          </p:cNvPr>
          <p:cNvSpPr txBox="1"/>
          <p:nvPr/>
        </p:nvSpPr>
        <p:spPr>
          <a:xfrm>
            <a:off x="4486810" y="4029694"/>
            <a:ext cx="3780000" cy="374040"/>
          </a:xfrm>
          <a:prstGeom prst="rect">
            <a:avLst/>
          </a:prstGeom>
          <a:noFill/>
          <a:ln w="0">
            <a:noFill/>
          </a:ln>
        </p:spPr>
        <p:txBody>
          <a:bodyPr lIns="90000" tIns="45000" rIns="90000" bIns="45000" anchor="t">
            <a:noAutofit/>
          </a:bodyPr>
          <a:lstStyle/>
          <a:p>
            <a:r>
              <a:rPr lang="it-IT" sz="1000" b="1" strike="noStrike" spc="-1" dirty="0">
                <a:latin typeface="Arial"/>
                <a:ea typeface="Noto Sans CJK SC"/>
              </a:rPr>
              <a:t>Argon &amp; Air </a:t>
            </a:r>
            <a:r>
              <a:rPr lang="it-IT" sz="1000" b="1" strike="noStrike" spc="-1" dirty="0" err="1">
                <a:latin typeface="Arial"/>
                <a:ea typeface="Noto Sans CJK SC"/>
              </a:rPr>
              <a:t>exp</a:t>
            </a:r>
            <a:r>
              <a:rPr lang="it-IT" sz="1000" b="1" strike="noStrike" spc="-1" dirty="0">
                <a:latin typeface="Arial"/>
                <a:ea typeface="Noto Sans CJK SC"/>
              </a:rPr>
              <a:t> </a:t>
            </a:r>
            <a:r>
              <a:rPr lang="it-IT" sz="1000" b="1" strike="noStrike" spc="-1" dirty="0" err="1">
                <a:latin typeface="Arial"/>
                <a:ea typeface="Noto Sans CJK SC"/>
              </a:rPr>
              <a:t>tests</a:t>
            </a:r>
            <a:r>
              <a:rPr lang="it-IT" sz="1000" b="1" strike="noStrike" spc="-1" dirty="0">
                <a:latin typeface="Arial"/>
                <a:ea typeface="Noto Sans CJK SC"/>
              </a:rPr>
              <a:t>:</a:t>
            </a:r>
            <a:r>
              <a:rPr lang="it-IT" sz="1000" b="0" strike="noStrike" spc="-1" dirty="0">
                <a:latin typeface="Arial"/>
                <a:ea typeface="Noto Sans CJK SC"/>
              </a:rPr>
              <a:t> </a:t>
            </a:r>
            <a:r>
              <a:rPr lang="it-IT" sz="1000" b="0" strike="noStrike" spc="-1" dirty="0" err="1">
                <a:latin typeface="Arial"/>
                <a:ea typeface="Noto Sans CJK SC"/>
              </a:rPr>
              <a:t>orifice</a:t>
            </a:r>
            <a:r>
              <a:rPr lang="it-IT" sz="1000" b="0" strike="noStrike" spc="-1" dirty="0">
                <a:latin typeface="Arial"/>
                <a:ea typeface="Noto Sans CJK SC"/>
              </a:rPr>
              <a:t> D 1/2”x1”  relative </a:t>
            </a:r>
            <a:r>
              <a:rPr lang="it-IT" sz="1000" b="0" strike="noStrike" spc="-1" dirty="0" err="1">
                <a:latin typeface="Arial"/>
                <a:ea typeface="Noto Sans CJK SC"/>
              </a:rPr>
              <a:t>P</a:t>
            </a:r>
            <a:r>
              <a:rPr lang="it-IT" sz="1000" b="0" strike="noStrike" spc="-1" baseline="-8000" dirty="0" err="1">
                <a:latin typeface="Arial"/>
                <a:ea typeface="Noto Sans CJK SC"/>
              </a:rPr>
              <a:t>set</a:t>
            </a:r>
            <a:r>
              <a:rPr lang="it-IT" sz="1000" b="0" strike="noStrike" spc="-1" baseline="-8000" dirty="0">
                <a:latin typeface="Arial"/>
                <a:ea typeface="Noto Sans CJK SC"/>
              </a:rPr>
              <a:t> </a:t>
            </a:r>
            <a:r>
              <a:rPr lang="it-IT" sz="1000" b="0" strike="noStrike" spc="-1" dirty="0">
                <a:latin typeface="Arial"/>
                <a:ea typeface="Noto Sans CJK SC"/>
              </a:rPr>
              <a:t>of 4 </a:t>
            </a:r>
            <a:r>
              <a:rPr lang="it-IT" sz="1000" b="0" strike="noStrike" spc="-1" dirty="0" err="1">
                <a:latin typeface="Arial"/>
                <a:ea typeface="Noto Sans CJK SC"/>
              </a:rPr>
              <a:t>bar</a:t>
            </a:r>
            <a:r>
              <a:rPr lang="it-IT" sz="1000" b="0" strike="noStrike" spc="-1" baseline="-8000" dirty="0" err="1">
                <a:latin typeface="Arial"/>
              </a:rPr>
              <a:t>g</a:t>
            </a:r>
            <a:endParaRPr lang="it-IT" sz="1000" b="0" strike="noStrike" spc="-1" dirty="0">
              <a:latin typeface="Arial"/>
            </a:endParaRPr>
          </a:p>
        </p:txBody>
      </p:sp>
    </p:spTree>
    <p:extLst>
      <p:ext uri="{BB962C8B-B14F-4D97-AF65-F5344CB8AC3E}">
        <p14:creationId xmlns:p14="http://schemas.microsoft.com/office/powerpoint/2010/main" val="407311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 high-</a:t>
            </a:r>
            <a:r>
              <a:rPr lang="it-IT" sz="2800" b="1" strike="noStrike" spc="-1" dirty="0" err="1">
                <a:solidFill>
                  <a:srgbClr val="000000"/>
                </a:solidFill>
                <a:latin typeface="Arial"/>
              </a:rPr>
              <a:t>order</a:t>
            </a:r>
            <a:r>
              <a:rPr lang="it-IT" sz="2800" b="1" strike="noStrike" spc="-1" dirty="0">
                <a:solidFill>
                  <a:srgbClr val="000000"/>
                </a:solidFill>
                <a:latin typeface="Arial"/>
              </a:rPr>
              <a:t> DG</a:t>
            </a:r>
            <a:endParaRPr lang="it-IT" sz="2800" dirty="0"/>
          </a:p>
        </p:txBody>
      </p:sp>
      <p:sp>
        <p:nvSpPr>
          <p:cNvPr id="3" name="Segnaposto contenuto 2">
            <a:extLst>
              <a:ext uri="{FF2B5EF4-FFF2-40B4-BE49-F238E27FC236}">
                <a16:creationId xmlns:a16="http://schemas.microsoft.com/office/drawing/2014/main" id="{E5615A9F-1EB3-14E0-94A3-9CC7B6A5579E}"/>
              </a:ext>
            </a:extLst>
          </p:cNvPr>
          <p:cNvSpPr>
            <a:spLocks noGrp="1"/>
          </p:cNvSpPr>
          <p:nvPr>
            <p:ph sz="half" idx="1"/>
          </p:nvPr>
        </p:nvSpPr>
        <p:spPr>
          <a:xfrm>
            <a:off x="291059" y="1540288"/>
            <a:ext cx="3532281" cy="1704149"/>
          </a:xfrm>
        </p:spPr>
        <p:txBody>
          <a:bodyPr/>
          <a:lstStyle/>
          <a:p>
            <a:pPr>
              <a:lnSpc>
                <a:spcPct val="90000"/>
              </a:lnSpc>
              <a:spcBef>
                <a:spcPts val="751"/>
              </a:spcBef>
              <a:buNone/>
              <a:tabLst>
                <a:tab pos="0" algn="l"/>
              </a:tabLst>
            </a:pPr>
            <a:r>
              <a:rPr lang="it-IT" sz="1200" b="1" strike="noStrike" spc="-1" dirty="0" err="1">
                <a:solidFill>
                  <a:srgbClr val="000000"/>
                </a:solidFill>
                <a:latin typeface="Arial"/>
              </a:rPr>
              <a:t>Discontinuous</a:t>
            </a:r>
            <a:r>
              <a:rPr lang="it-IT" sz="1200" b="1" strike="noStrike" spc="-1" dirty="0">
                <a:solidFill>
                  <a:srgbClr val="000000"/>
                </a:solidFill>
                <a:latin typeface="Arial"/>
              </a:rPr>
              <a:t> </a:t>
            </a:r>
            <a:r>
              <a:rPr lang="it-IT" sz="1200" b="0" strike="noStrike" spc="-1" dirty="0" err="1">
                <a:solidFill>
                  <a:srgbClr val="000000"/>
                </a:solidFill>
                <a:latin typeface="Arial"/>
              </a:rPr>
              <a:t>functional</a:t>
            </a:r>
            <a:r>
              <a:rPr lang="it-IT" sz="1200" b="0" strike="noStrike" spc="-1" dirty="0">
                <a:solidFill>
                  <a:srgbClr val="000000"/>
                </a:solidFill>
                <a:latin typeface="Arial"/>
              </a:rPr>
              <a:t> </a:t>
            </a:r>
            <a:r>
              <a:rPr lang="it-IT" sz="1200" b="0" strike="noStrike" spc="-1" dirty="0" err="1">
                <a:solidFill>
                  <a:srgbClr val="000000"/>
                </a:solidFill>
                <a:latin typeface="Arial"/>
              </a:rPr>
              <a:t>discretization</a:t>
            </a:r>
            <a:r>
              <a:rPr lang="it-IT" sz="1200" b="0" strike="noStrike" spc="-1" dirty="0">
                <a:solidFill>
                  <a:srgbClr val="000000"/>
                </a:solidFill>
                <a:latin typeface="Arial"/>
              </a:rPr>
              <a:t> </a:t>
            </a:r>
            <a:endParaRPr lang="en-US" sz="1200" b="0" strike="noStrike" spc="-1" dirty="0">
              <a:solidFill>
                <a:srgbClr val="000000"/>
              </a:solidFill>
              <a:latin typeface="Arial"/>
            </a:endParaRPr>
          </a:p>
          <a:p>
            <a:pPr>
              <a:lnSpc>
                <a:spcPct val="90000"/>
              </a:lnSpc>
              <a:spcBef>
                <a:spcPts val="751"/>
              </a:spcBef>
              <a:buNone/>
              <a:tabLst>
                <a:tab pos="0" algn="l"/>
              </a:tabLst>
            </a:pPr>
            <a:r>
              <a:rPr lang="it-IT" sz="1200" b="0" strike="noStrike" spc="-1" dirty="0" err="1">
                <a:solidFill>
                  <a:srgbClr val="000000"/>
                </a:solidFill>
                <a:latin typeface="Arial"/>
              </a:rPr>
              <a:t>Proper</a:t>
            </a:r>
            <a:r>
              <a:rPr lang="it-IT" sz="1200" b="0" strike="noStrike" spc="-1" dirty="0">
                <a:solidFill>
                  <a:srgbClr val="000000"/>
                </a:solidFill>
                <a:latin typeface="Arial"/>
              </a:rPr>
              <a:t> </a:t>
            </a:r>
            <a:r>
              <a:rPr lang="it-IT" sz="1200" b="1" strike="noStrike" spc="-1" dirty="0" err="1">
                <a:solidFill>
                  <a:srgbClr val="000000"/>
                </a:solidFill>
                <a:latin typeface="Arial"/>
              </a:rPr>
              <a:t>numerical</a:t>
            </a:r>
            <a:r>
              <a:rPr lang="it-IT" sz="1200" b="1" strike="noStrike" spc="-1" dirty="0">
                <a:solidFill>
                  <a:srgbClr val="000000"/>
                </a:solidFill>
                <a:latin typeface="Arial"/>
              </a:rPr>
              <a:t> </a:t>
            </a:r>
            <a:r>
              <a:rPr lang="it-IT" sz="1200" b="1" strike="noStrike" spc="-1" dirty="0" err="1">
                <a:solidFill>
                  <a:srgbClr val="000000"/>
                </a:solidFill>
                <a:latin typeface="Arial"/>
              </a:rPr>
              <a:t>fluxes</a:t>
            </a:r>
            <a:r>
              <a:rPr lang="it-IT" sz="1200" b="1" strike="noStrike" spc="-1" dirty="0">
                <a:solidFill>
                  <a:srgbClr val="000000"/>
                </a:solidFill>
                <a:latin typeface="Arial"/>
              </a:rPr>
              <a:t> </a:t>
            </a:r>
            <a:r>
              <a:rPr lang="it-IT" sz="1200" b="0" strike="noStrike" spc="-1" dirty="0">
                <a:solidFill>
                  <a:srgbClr val="000000"/>
                </a:solidFill>
                <a:latin typeface="Arial"/>
              </a:rPr>
              <a:t>must be </a:t>
            </a:r>
            <a:r>
              <a:rPr lang="it-IT" sz="1200" b="0" strike="noStrike" spc="-1" dirty="0" err="1">
                <a:solidFill>
                  <a:srgbClr val="000000"/>
                </a:solidFill>
                <a:latin typeface="Arial"/>
              </a:rPr>
              <a:t>used</a:t>
            </a:r>
            <a:r>
              <a:rPr lang="it-IT" sz="1200" b="0" strike="noStrike" spc="-1" dirty="0">
                <a:solidFill>
                  <a:srgbClr val="000000"/>
                </a:solidFill>
                <a:latin typeface="Arial"/>
              </a:rPr>
              <a:t> </a:t>
            </a:r>
            <a:r>
              <a:rPr lang="it-IT" sz="1200" b="0" strike="noStrike" spc="-1" dirty="0" err="1">
                <a:solidFill>
                  <a:srgbClr val="000000"/>
                </a:solidFill>
                <a:latin typeface="Arial"/>
              </a:rPr>
              <a:t>at</a:t>
            </a:r>
            <a:r>
              <a:rPr lang="it-IT" sz="1200" b="0" strike="noStrike" spc="-1" dirty="0">
                <a:solidFill>
                  <a:srgbClr val="000000"/>
                </a:solidFill>
                <a:latin typeface="Arial"/>
              </a:rPr>
              <a:t> </a:t>
            </a:r>
            <a:r>
              <a:rPr lang="it-IT" sz="1200" b="0" strike="noStrike" spc="-1" dirty="0" err="1">
                <a:solidFill>
                  <a:srgbClr val="000000"/>
                </a:solidFill>
                <a:latin typeface="Arial"/>
              </a:rPr>
              <a:t>interfaces</a:t>
            </a:r>
            <a:endParaRPr lang="en-US" sz="1200" b="0" strike="noStrike" spc="-1" dirty="0">
              <a:solidFill>
                <a:srgbClr val="000000"/>
              </a:solidFill>
              <a:latin typeface="Arial"/>
            </a:endParaRPr>
          </a:p>
          <a:p>
            <a:pPr>
              <a:lnSpc>
                <a:spcPct val="90000"/>
              </a:lnSpc>
              <a:spcBef>
                <a:spcPts val="751"/>
              </a:spcBef>
              <a:buNone/>
              <a:tabLst>
                <a:tab pos="0" algn="l"/>
              </a:tabLst>
            </a:pPr>
            <a:r>
              <a:rPr lang="it-IT" sz="1200" b="0" strike="noStrike" spc="-1" dirty="0" err="1">
                <a:solidFill>
                  <a:srgbClr val="000000"/>
                </a:solidFill>
                <a:latin typeface="Arial"/>
              </a:rPr>
              <a:t>Discretization</a:t>
            </a:r>
            <a:r>
              <a:rPr lang="it-IT" sz="1200" b="0" strike="noStrike" spc="-1" dirty="0">
                <a:solidFill>
                  <a:srgbClr val="000000"/>
                </a:solidFill>
                <a:latin typeface="Arial"/>
              </a:rPr>
              <a:t>: RANS, </a:t>
            </a:r>
            <a:r>
              <a:rPr lang="it-IT" sz="1200" b="0" strike="noStrike" spc="-1" dirty="0" err="1">
                <a:solidFill>
                  <a:srgbClr val="000000"/>
                </a:solidFill>
                <a:latin typeface="Arial"/>
              </a:rPr>
              <a:t>realizable</a:t>
            </a:r>
            <a:r>
              <a:rPr lang="it-IT" sz="1200" b="0" strike="noStrike" spc="-1" dirty="0">
                <a:solidFill>
                  <a:srgbClr val="000000"/>
                </a:solidFill>
                <a:latin typeface="Arial"/>
              </a:rPr>
              <a:t> k-</a:t>
            </a:r>
            <a:r>
              <a:rPr lang="it-IT" sz="1200" b="0" strike="noStrike" spc="-1" dirty="0">
                <a:solidFill>
                  <a:srgbClr val="000000"/>
                </a:solidFill>
                <a:latin typeface="Noto Serif CJK KR"/>
                <a:ea typeface="Noto Serif CJK KR"/>
              </a:rPr>
              <a:t>ω</a:t>
            </a:r>
            <a:r>
              <a:rPr lang="it-IT" sz="1200" b="0" strike="noStrike" spc="-1" dirty="0">
                <a:solidFill>
                  <a:srgbClr val="000000"/>
                </a:solidFill>
                <a:latin typeface="Arial"/>
              </a:rPr>
              <a:t> model by </a:t>
            </a:r>
            <a:r>
              <a:rPr lang="it-IT" sz="1200" b="0" strike="noStrike" spc="-1" dirty="0" err="1">
                <a:solidFill>
                  <a:srgbClr val="000000"/>
                </a:solidFill>
                <a:latin typeface="Arial"/>
              </a:rPr>
              <a:t>Menter</a:t>
            </a:r>
            <a:r>
              <a:rPr lang="it-IT" sz="1200" b="0" strike="noStrike" spc="-1" dirty="0">
                <a:solidFill>
                  <a:srgbClr val="000000"/>
                </a:solidFill>
                <a:latin typeface="Arial"/>
              </a:rPr>
              <a:t>; “</a:t>
            </a:r>
            <a:r>
              <a:rPr lang="it-IT" sz="1200" b="0" strike="noStrike" spc="-1" dirty="0" err="1">
                <a:solidFill>
                  <a:srgbClr val="000000"/>
                </a:solidFill>
                <a:latin typeface="Arial"/>
              </a:rPr>
              <a:t>exact</a:t>
            </a:r>
            <a:r>
              <a:rPr lang="it-IT" sz="1200" b="0" strike="noStrike" spc="-1" dirty="0">
                <a:solidFill>
                  <a:srgbClr val="000000"/>
                </a:solidFill>
                <a:latin typeface="Arial"/>
              </a:rPr>
              <a:t>” Godunov-</a:t>
            </a:r>
            <a:r>
              <a:rPr lang="it-IT" sz="1200" b="0" strike="noStrike" spc="-1" dirty="0" err="1">
                <a:solidFill>
                  <a:srgbClr val="000000"/>
                </a:solidFill>
                <a:latin typeface="Arial"/>
              </a:rPr>
              <a:t>type</a:t>
            </a:r>
            <a:r>
              <a:rPr lang="it-IT" sz="1200" b="0" strike="noStrike" spc="-1" dirty="0">
                <a:solidFill>
                  <a:srgbClr val="000000"/>
                </a:solidFill>
                <a:latin typeface="Arial"/>
              </a:rPr>
              <a:t> </a:t>
            </a:r>
            <a:r>
              <a:rPr lang="it-IT" sz="1200" b="0" strike="noStrike" spc="-1" dirty="0" err="1">
                <a:solidFill>
                  <a:srgbClr val="000000"/>
                </a:solidFill>
                <a:latin typeface="Arial"/>
              </a:rPr>
              <a:t>solution</a:t>
            </a:r>
            <a:r>
              <a:rPr lang="it-IT" sz="1200" b="0" strike="noStrike" spc="-1" dirty="0">
                <a:solidFill>
                  <a:srgbClr val="000000"/>
                </a:solidFill>
                <a:latin typeface="Arial"/>
              </a:rPr>
              <a:t> of the Riemann </a:t>
            </a:r>
            <a:r>
              <a:rPr lang="it-IT" sz="1200" b="0" strike="noStrike" spc="-1" dirty="0" err="1">
                <a:solidFill>
                  <a:srgbClr val="000000"/>
                </a:solidFill>
                <a:latin typeface="Arial"/>
              </a:rPr>
              <a:t>problem</a:t>
            </a:r>
            <a:r>
              <a:rPr lang="it-IT" sz="1200" b="0" strike="noStrike" spc="-1" dirty="0">
                <a:solidFill>
                  <a:srgbClr val="000000"/>
                </a:solidFill>
                <a:latin typeface="Arial"/>
              </a:rPr>
              <a:t> &amp; BRMPS; </a:t>
            </a:r>
            <a:r>
              <a:rPr lang="it-IT" sz="1200" b="0" strike="noStrike" spc="-1" dirty="0" err="1">
                <a:solidFill>
                  <a:srgbClr val="000000"/>
                </a:solidFill>
                <a:latin typeface="Arial"/>
              </a:rPr>
              <a:t>local</a:t>
            </a:r>
            <a:r>
              <a:rPr lang="it-IT" sz="1200" b="0" strike="noStrike" spc="-1" dirty="0">
                <a:solidFill>
                  <a:srgbClr val="000000"/>
                </a:solidFill>
                <a:latin typeface="Arial"/>
              </a:rPr>
              <a:t> shock-</a:t>
            </a:r>
            <a:r>
              <a:rPr lang="it-IT" sz="1200" b="0" strike="noStrike" spc="-1" dirty="0" err="1">
                <a:solidFill>
                  <a:srgbClr val="000000"/>
                </a:solidFill>
                <a:latin typeface="Arial"/>
              </a:rPr>
              <a:t>capturing</a:t>
            </a:r>
            <a:endParaRPr lang="en-US" sz="1200" b="0" strike="noStrike" spc="-1" dirty="0">
              <a:solidFill>
                <a:srgbClr val="000000"/>
              </a:solidFill>
              <a:latin typeface="Arial"/>
            </a:endParaRPr>
          </a:p>
          <a:p>
            <a:pPr>
              <a:lnSpc>
                <a:spcPct val="90000"/>
              </a:lnSpc>
              <a:spcBef>
                <a:spcPts val="751"/>
              </a:spcBef>
              <a:buNone/>
              <a:tabLst>
                <a:tab pos="0" algn="l"/>
              </a:tabLst>
            </a:pPr>
            <a:r>
              <a:rPr lang="it-IT" sz="1200" b="1" strike="noStrike" spc="-1" dirty="0" err="1">
                <a:solidFill>
                  <a:srgbClr val="000000"/>
                </a:solidFill>
                <a:latin typeface="Arial"/>
              </a:rPr>
              <a:t>PROs</a:t>
            </a:r>
            <a:r>
              <a:rPr lang="it-IT" sz="1200" b="0" strike="noStrike" spc="-1" dirty="0">
                <a:solidFill>
                  <a:srgbClr val="000000"/>
                </a:solidFill>
                <a:latin typeface="Arial"/>
              </a:rPr>
              <a:t>: Great </a:t>
            </a:r>
            <a:r>
              <a:rPr lang="it-IT" sz="1200" b="0" strike="noStrike" spc="-1" dirty="0" err="1">
                <a:solidFill>
                  <a:srgbClr val="000000"/>
                </a:solidFill>
                <a:latin typeface="Arial"/>
              </a:rPr>
              <a:t>flexibility</a:t>
            </a:r>
            <a:r>
              <a:rPr lang="it-IT" sz="1200" b="0" strike="noStrike" spc="-1" dirty="0">
                <a:solidFill>
                  <a:srgbClr val="000000"/>
                </a:solidFill>
                <a:latin typeface="Arial"/>
              </a:rPr>
              <a:t> and </a:t>
            </a:r>
            <a:r>
              <a:rPr lang="it-IT" sz="1200" b="0" strike="noStrike" spc="-1" dirty="0" err="1">
                <a:solidFill>
                  <a:srgbClr val="000000"/>
                </a:solidFill>
                <a:latin typeface="Arial"/>
              </a:rPr>
              <a:t>accuracy</a:t>
            </a:r>
            <a:r>
              <a:rPr lang="it-IT" sz="1200" b="0" strike="noStrike" spc="-1" dirty="0">
                <a:solidFill>
                  <a:srgbClr val="000000"/>
                </a:solidFill>
                <a:latin typeface="Arial"/>
              </a:rPr>
              <a:t>; compact </a:t>
            </a:r>
            <a:r>
              <a:rPr lang="it-IT" sz="1200" b="0" strike="noStrike" spc="-1" dirty="0" err="1">
                <a:solidFill>
                  <a:srgbClr val="000000"/>
                </a:solidFill>
                <a:latin typeface="Arial"/>
              </a:rPr>
              <a:t>num</a:t>
            </a:r>
            <a:r>
              <a:rPr lang="it-IT" sz="1200" b="0" strike="noStrike" spc="-1" dirty="0">
                <a:solidFill>
                  <a:srgbClr val="000000"/>
                </a:solidFill>
                <a:latin typeface="Arial"/>
              </a:rPr>
              <a:t> </a:t>
            </a:r>
            <a:r>
              <a:rPr lang="it-IT" sz="1200" b="0" strike="noStrike" spc="-1" dirty="0" err="1">
                <a:solidFill>
                  <a:srgbClr val="000000"/>
                </a:solidFill>
                <a:latin typeface="Arial"/>
              </a:rPr>
              <a:t>schemes</a:t>
            </a:r>
            <a:endParaRPr lang="en-US" sz="1200" b="0" strike="noStrike" spc="-1" dirty="0">
              <a:solidFill>
                <a:srgbClr val="000000"/>
              </a:solidFill>
              <a:latin typeface="Arial"/>
            </a:endParaRPr>
          </a:p>
          <a:p>
            <a:pPr>
              <a:lnSpc>
                <a:spcPct val="90000"/>
              </a:lnSpc>
              <a:spcBef>
                <a:spcPts val="751"/>
              </a:spcBef>
              <a:buNone/>
              <a:tabLst>
                <a:tab pos="0" algn="l"/>
              </a:tabLst>
            </a:pPr>
            <a:r>
              <a:rPr lang="it-IT" sz="1200" b="1" strike="noStrike" spc="-1" dirty="0" err="1">
                <a:solidFill>
                  <a:srgbClr val="000000"/>
                </a:solidFill>
                <a:latin typeface="Arial"/>
              </a:rPr>
              <a:t>CONs</a:t>
            </a:r>
            <a:r>
              <a:rPr lang="it-IT" sz="1200" b="0" strike="noStrike" spc="-1" dirty="0">
                <a:solidFill>
                  <a:srgbClr val="000000"/>
                </a:solidFill>
                <a:latin typeface="Arial"/>
              </a:rPr>
              <a:t>: </a:t>
            </a:r>
            <a:r>
              <a:rPr lang="it-IT" sz="1200" b="0" strike="noStrike" spc="-1" dirty="0" err="1">
                <a:solidFill>
                  <a:srgbClr val="000000"/>
                </a:solidFill>
                <a:latin typeface="Arial"/>
              </a:rPr>
              <a:t>Increase</a:t>
            </a:r>
            <a:r>
              <a:rPr lang="it-IT" sz="1200" b="0" strike="noStrike" spc="-1" dirty="0">
                <a:solidFill>
                  <a:srgbClr val="000000"/>
                </a:solidFill>
                <a:latin typeface="Arial"/>
              </a:rPr>
              <a:t> in the </a:t>
            </a:r>
            <a:r>
              <a:rPr lang="it-IT" sz="1200" b="0" strike="noStrike" spc="-1" dirty="0" err="1">
                <a:solidFill>
                  <a:srgbClr val="000000"/>
                </a:solidFill>
                <a:latin typeface="Arial"/>
              </a:rPr>
              <a:t>number</a:t>
            </a:r>
            <a:r>
              <a:rPr lang="it-IT" sz="1200" b="0" strike="noStrike" spc="-1" dirty="0">
                <a:solidFill>
                  <a:srgbClr val="000000"/>
                </a:solidFill>
                <a:latin typeface="Arial"/>
              </a:rPr>
              <a:t> of </a:t>
            </a:r>
            <a:r>
              <a:rPr lang="it-IT" sz="1200" b="0" strike="noStrike" spc="-1" dirty="0" err="1">
                <a:solidFill>
                  <a:srgbClr val="000000"/>
                </a:solidFill>
                <a:latin typeface="Arial"/>
              </a:rPr>
              <a:t>DOFs</a:t>
            </a:r>
            <a:r>
              <a:rPr lang="it-IT" sz="1200" b="0" strike="noStrike" spc="-1" dirty="0">
                <a:solidFill>
                  <a:srgbClr val="000000"/>
                </a:solidFill>
                <a:latin typeface="Arial"/>
              </a:rPr>
              <a:t>; high CPU cost</a:t>
            </a:r>
            <a:endParaRPr lang="en-US" sz="1200" b="0" strike="noStrike" spc="-1" dirty="0">
              <a:solidFill>
                <a:srgbClr val="000000"/>
              </a:solidFill>
              <a:latin typeface="Arial"/>
            </a:endParaRPr>
          </a:p>
          <a:p>
            <a:pPr>
              <a:lnSpc>
                <a:spcPct val="90000"/>
              </a:lnSpc>
              <a:spcBef>
                <a:spcPts val="751"/>
              </a:spcBef>
              <a:buNone/>
              <a:tabLst>
                <a:tab pos="0" algn="l"/>
              </a:tabLst>
            </a:pPr>
            <a:r>
              <a:rPr lang="it-IT" sz="1200" b="0" strike="noStrike" spc="-1" dirty="0">
                <a:solidFill>
                  <a:srgbClr val="000000"/>
                </a:solidFill>
                <a:latin typeface="Arial"/>
                <a:ea typeface="Noto Sans CJK SC"/>
              </a:rPr>
              <a:t>SRV </a:t>
            </a:r>
            <a:r>
              <a:rPr lang="it-IT" sz="1200" b="0" strike="noStrike" spc="-1" dirty="0" err="1">
                <a:solidFill>
                  <a:srgbClr val="000000"/>
                </a:solidFill>
                <a:latin typeface="Arial"/>
                <a:ea typeface="Noto Sans CJK SC"/>
              </a:rPr>
              <a:t>results</a:t>
            </a:r>
            <a:r>
              <a:rPr lang="it-IT" sz="1200" b="0" strike="noStrike" spc="-1" dirty="0">
                <a:solidFill>
                  <a:srgbClr val="000000"/>
                </a:solidFill>
                <a:latin typeface="Arial"/>
                <a:ea typeface="Noto Sans CJK SC"/>
              </a:rPr>
              <a:t> </a:t>
            </a:r>
            <a:r>
              <a:rPr lang="it-IT" sz="1200" b="0" strike="noStrike" spc="-1" dirty="0" err="1">
                <a:solidFill>
                  <a:srgbClr val="000000"/>
                </a:solidFill>
                <a:latin typeface="Arial"/>
                <a:ea typeface="Noto Sans CJK SC"/>
              </a:rPr>
              <a:t>presented</a:t>
            </a:r>
            <a:r>
              <a:rPr lang="it-IT" sz="1200" b="0" strike="noStrike" spc="-1" dirty="0">
                <a:solidFill>
                  <a:srgbClr val="000000"/>
                </a:solidFill>
                <a:latin typeface="Arial"/>
                <a:ea typeface="Noto Sans CJK SC"/>
              </a:rPr>
              <a:t>: (</a:t>
            </a:r>
            <a:r>
              <a:rPr lang="it-IT" sz="1200" b="0" i="1" strike="noStrike" spc="-1" dirty="0">
                <a:solidFill>
                  <a:srgbClr val="000000"/>
                </a:solidFill>
                <a:latin typeface="Arial"/>
                <a:ea typeface="Noto Sans CJK SC"/>
              </a:rPr>
              <a:t>k</a:t>
            </a:r>
            <a:r>
              <a:rPr lang="it-IT" sz="1200" b="0" strike="noStrike" spc="-1" dirty="0">
                <a:solidFill>
                  <a:srgbClr val="000000"/>
                </a:solidFill>
                <a:latin typeface="Arial"/>
                <a:ea typeface="Noto Sans CJK SC"/>
              </a:rPr>
              <a:t>+1)-</a:t>
            </a:r>
            <a:r>
              <a:rPr lang="it-IT" sz="1200" b="0" strike="noStrike" spc="-1" dirty="0" err="1">
                <a:solidFill>
                  <a:srgbClr val="000000"/>
                </a:solidFill>
                <a:latin typeface="Arial"/>
                <a:ea typeface="Noto Sans CJK SC"/>
              </a:rPr>
              <a:t>order</a:t>
            </a:r>
            <a:r>
              <a:rPr lang="it-IT" sz="1200" b="0" strike="noStrike" spc="-1" dirty="0">
                <a:solidFill>
                  <a:srgbClr val="000000"/>
                </a:solidFill>
                <a:latin typeface="Arial"/>
                <a:ea typeface="Noto Sans CJK SC"/>
              </a:rPr>
              <a:t> accurate </a:t>
            </a:r>
            <a:r>
              <a:rPr lang="it-IT" sz="1200" b="0" strike="noStrike" spc="-1" dirty="0" err="1">
                <a:solidFill>
                  <a:srgbClr val="000000"/>
                </a:solidFill>
                <a:latin typeface="Arial"/>
                <a:ea typeface="Noto Sans CJK SC"/>
              </a:rPr>
              <a:t>solutions</a:t>
            </a:r>
            <a:r>
              <a:rPr lang="it-IT" sz="1200" b="0" strike="noStrike" spc="-1" dirty="0">
                <a:solidFill>
                  <a:srgbClr val="000000"/>
                </a:solidFill>
                <a:latin typeface="Arial"/>
                <a:ea typeface="Noto Sans CJK SC"/>
              </a:rPr>
              <a:t> (</a:t>
            </a:r>
            <a:r>
              <a:rPr lang="it-IT" sz="1200" b="0" strike="noStrike" spc="-1" dirty="0" err="1">
                <a:solidFill>
                  <a:srgbClr val="000000"/>
                </a:solidFill>
                <a:latin typeface="Arial"/>
                <a:ea typeface="Noto Sans CJK SC"/>
              </a:rPr>
              <a:t>converged</a:t>
            </a:r>
            <a:r>
              <a:rPr lang="it-IT" sz="1200" b="0" strike="noStrike" spc="-1" dirty="0">
                <a:solidFill>
                  <a:srgbClr val="000000"/>
                </a:solidFill>
                <a:latin typeface="Arial"/>
                <a:ea typeface="Noto Sans CJK SC"/>
              </a:rPr>
              <a:t> up to a L</a:t>
            </a:r>
            <a:r>
              <a:rPr lang="it-IT" sz="1200" b="0" strike="noStrike" spc="-1" baseline="33000" dirty="0">
                <a:solidFill>
                  <a:srgbClr val="000000"/>
                </a:solidFill>
                <a:latin typeface="Arial"/>
                <a:ea typeface="Noto Sans CJK SC"/>
              </a:rPr>
              <a:t>2</a:t>
            </a:r>
            <a:r>
              <a:rPr lang="it-IT" sz="1200" b="0" strike="noStrike" spc="-1" dirty="0">
                <a:solidFill>
                  <a:srgbClr val="000000"/>
                </a:solidFill>
                <a:latin typeface="Arial"/>
                <a:ea typeface="Noto Sans CJK SC"/>
              </a:rPr>
              <a:t> </a:t>
            </a:r>
            <a:r>
              <a:rPr lang="it-IT" sz="1200" b="0" strike="noStrike" spc="-1" dirty="0" err="1">
                <a:solidFill>
                  <a:srgbClr val="000000"/>
                </a:solidFill>
                <a:latin typeface="Arial"/>
                <a:ea typeface="Noto Sans CJK SC"/>
              </a:rPr>
              <a:t>norm</a:t>
            </a:r>
            <a:r>
              <a:rPr lang="it-IT" sz="1200" b="0" strike="noStrike" spc="-1" dirty="0">
                <a:solidFill>
                  <a:srgbClr val="000000"/>
                </a:solidFill>
                <a:latin typeface="Arial"/>
                <a:ea typeface="Noto Sans CJK SC"/>
              </a:rPr>
              <a:t> of </a:t>
            </a:r>
            <a:r>
              <a:rPr lang="it-IT" sz="1200" b="0" strike="noStrike" spc="-1" dirty="0" err="1">
                <a:solidFill>
                  <a:srgbClr val="000000"/>
                </a:solidFill>
                <a:latin typeface="Arial"/>
                <a:ea typeface="Noto Sans CJK SC"/>
              </a:rPr>
              <a:t>residuals</a:t>
            </a:r>
            <a:r>
              <a:rPr lang="it-IT" sz="1200" b="0" strike="noStrike" spc="-1" dirty="0">
                <a:solidFill>
                  <a:srgbClr val="000000"/>
                </a:solidFill>
                <a:latin typeface="Arial"/>
                <a:ea typeface="Noto Sans CJK SC"/>
              </a:rPr>
              <a:t> </a:t>
            </a:r>
            <a:r>
              <a:rPr lang="it-IT" sz="1200" b="0" strike="noStrike" spc="-1" dirty="0" err="1">
                <a:solidFill>
                  <a:srgbClr val="000000"/>
                </a:solidFill>
                <a:latin typeface="Arial"/>
                <a:ea typeface="Noto Sans CJK SC"/>
              </a:rPr>
              <a:t>lower</a:t>
            </a:r>
            <a:r>
              <a:rPr lang="it-IT" sz="1200" b="0" strike="noStrike" spc="-1" dirty="0">
                <a:solidFill>
                  <a:srgbClr val="000000"/>
                </a:solidFill>
                <a:latin typeface="Arial"/>
                <a:ea typeface="Noto Sans CJK SC"/>
              </a:rPr>
              <a:t> </a:t>
            </a:r>
            <a:r>
              <a:rPr lang="it-IT" sz="1200" b="0" strike="noStrike" spc="-1" dirty="0" err="1">
                <a:solidFill>
                  <a:srgbClr val="000000"/>
                </a:solidFill>
                <a:latin typeface="Arial"/>
                <a:ea typeface="Noto Sans CJK SC"/>
              </a:rPr>
              <a:t>than</a:t>
            </a:r>
            <a:r>
              <a:rPr lang="it-IT" sz="1200" b="0" strike="noStrike" spc="-1" dirty="0">
                <a:solidFill>
                  <a:srgbClr val="000000"/>
                </a:solidFill>
                <a:latin typeface="Arial"/>
                <a:ea typeface="Noto Sans CJK SC"/>
              </a:rPr>
              <a:t> 10_x0003_</a:t>
            </a:r>
            <a:r>
              <a:rPr lang="it-IT" sz="1200" b="0" strike="noStrike" spc="-1" baseline="33000" dirty="0">
                <a:solidFill>
                  <a:srgbClr val="000000"/>
                </a:solidFill>
                <a:latin typeface="Arial"/>
              </a:rPr>
              <a:t>-5</a:t>
            </a:r>
            <a:r>
              <a:rPr lang="it-IT" sz="1200" b="0" strike="noStrike" spc="-1" dirty="0">
                <a:solidFill>
                  <a:srgbClr val="000000"/>
                </a:solidFill>
                <a:latin typeface="Arial"/>
              </a:rPr>
              <a:t>).</a:t>
            </a:r>
            <a:endParaRPr lang="en-US" sz="1200" b="0" strike="noStrike" spc="-1" dirty="0">
              <a:solidFill>
                <a:srgbClr val="000000"/>
              </a:solidFill>
              <a:latin typeface="Arial"/>
            </a:endParaRPr>
          </a:p>
          <a:p>
            <a:pPr>
              <a:lnSpc>
                <a:spcPct val="90000"/>
              </a:lnSpc>
              <a:spcBef>
                <a:spcPts val="751"/>
              </a:spcBef>
              <a:buNone/>
              <a:tabLst>
                <a:tab pos="0" algn="l"/>
              </a:tabLst>
            </a:pPr>
            <a:r>
              <a:rPr lang="it-IT" sz="1200" b="0" strike="noStrike" spc="-1" dirty="0" err="1">
                <a:solidFill>
                  <a:srgbClr val="000000"/>
                </a:solidFill>
                <a:latin typeface="Arial"/>
              </a:rPr>
              <a:t>Computational</a:t>
            </a:r>
            <a:r>
              <a:rPr lang="it-IT" sz="1200" b="0" strike="noStrike" spc="-1" dirty="0">
                <a:solidFill>
                  <a:srgbClr val="000000"/>
                </a:solidFill>
                <a:latin typeface="Arial"/>
              </a:rPr>
              <a:t> </a:t>
            </a:r>
            <a:r>
              <a:rPr lang="it-IT" sz="1200" b="0" strike="noStrike" spc="-1" dirty="0" err="1">
                <a:solidFill>
                  <a:srgbClr val="000000"/>
                </a:solidFill>
                <a:latin typeface="Arial"/>
              </a:rPr>
              <a:t>grid</a:t>
            </a:r>
            <a:r>
              <a:rPr lang="it-IT" sz="1200" b="0" strike="noStrike" spc="-1" dirty="0">
                <a:solidFill>
                  <a:srgbClr val="000000"/>
                </a:solidFill>
                <a:latin typeface="Arial"/>
              </a:rPr>
              <a:t>: 315k </a:t>
            </a:r>
            <a:r>
              <a:rPr lang="it-IT" sz="1200" b="0" strike="noStrike" spc="-1" dirty="0" err="1">
                <a:solidFill>
                  <a:srgbClr val="000000"/>
                </a:solidFill>
                <a:latin typeface="Arial"/>
              </a:rPr>
              <a:t>elements</a:t>
            </a:r>
            <a:r>
              <a:rPr lang="it-IT" sz="1200" b="0" strike="noStrike" spc="-1" dirty="0">
                <a:solidFill>
                  <a:srgbClr val="000000"/>
                </a:solidFill>
                <a:latin typeface="Arial"/>
              </a:rPr>
              <a:t> [</a:t>
            </a:r>
            <a:r>
              <a:rPr lang="it-IT" sz="1200" b="0" strike="noStrike" spc="-1" dirty="0" err="1">
                <a:solidFill>
                  <a:srgbClr val="000000"/>
                </a:solidFill>
                <a:latin typeface="Arial"/>
              </a:rPr>
              <a:t>half</a:t>
            </a:r>
            <a:r>
              <a:rPr lang="it-IT" sz="1200" b="0" strike="noStrike" spc="-1" dirty="0">
                <a:solidFill>
                  <a:srgbClr val="000000"/>
                </a:solidFill>
                <a:latin typeface="Arial"/>
              </a:rPr>
              <a:t> domain]</a:t>
            </a:r>
            <a:endParaRPr lang="en-US" sz="1200" b="0" strike="noStrike" spc="-1" dirty="0">
              <a:solidFill>
                <a:srgbClr val="000000"/>
              </a:solidFill>
              <a:latin typeface="Arial"/>
            </a:endParaRPr>
          </a:p>
          <a:p>
            <a:pPr>
              <a:lnSpc>
                <a:spcPct val="90000"/>
              </a:lnSpc>
              <a:spcBef>
                <a:spcPts val="751"/>
              </a:spcBef>
              <a:buNone/>
              <a:tabLst>
                <a:tab pos="0" algn="l"/>
              </a:tabLst>
            </a:pPr>
            <a:endParaRPr lang="en-US" sz="1200" b="0" strike="noStrike" spc="-1" dirty="0">
              <a:solidFill>
                <a:srgbClr val="000000"/>
              </a:solidFill>
              <a:latin typeface="Arial"/>
            </a:endParaRPr>
          </a:p>
        </p:txBody>
      </p:sp>
      <p:sp>
        <p:nvSpPr>
          <p:cNvPr id="7" name="CasellaDiTesto 6">
            <a:extLst>
              <a:ext uri="{FF2B5EF4-FFF2-40B4-BE49-F238E27FC236}">
                <a16:creationId xmlns:a16="http://schemas.microsoft.com/office/drawing/2014/main" id="{EDE415D2-AC48-9B96-B37A-E49A7F173D32}"/>
              </a:ext>
            </a:extLst>
          </p:cNvPr>
          <p:cNvSpPr txBox="1"/>
          <p:nvPr/>
        </p:nvSpPr>
        <p:spPr>
          <a:xfrm>
            <a:off x="193853" y="3323705"/>
            <a:ext cx="4572000" cy="461665"/>
          </a:xfrm>
          <a:prstGeom prst="rect">
            <a:avLst/>
          </a:prstGeom>
          <a:noFill/>
        </p:spPr>
        <p:txBody>
          <a:bodyPr wrap="square">
            <a:spAutoFit/>
          </a:bodyPr>
          <a:lstStyle/>
          <a:p>
            <a:r>
              <a:rPr lang="it-IT" sz="1200" b="0" strike="noStrike" spc="-1" dirty="0">
                <a:solidFill>
                  <a:srgbClr val="000000"/>
                </a:solidFill>
                <a:latin typeface="Arial"/>
              </a:rPr>
              <a:t>Standard procedure: lab </a:t>
            </a:r>
            <a:r>
              <a:rPr lang="it-IT" sz="1200" b="0" strike="noStrike" spc="-1" dirty="0" err="1">
                <a:solidFill>
                  <a:srgbClr val="000000"/>
                </a:solidFill>
                <a:latin typeface="Arial"/>
              </a:rPr>
              <a:t>tests</a:t>
            </a:r>
            <a:r>
              <a:rPr lang="it-IT" sz="1200" b="0" strike="noStrike" spc="-1" dirty="0">
                <a:solidFill>
                  <a:srgbClr val="000000"/>
                </a:solidFill>
                <a:latin typeface="Arial"/>
              </a:rPr>
              <a:t> </a:t>
            </a:r>
            <a:r>
              <a:rPr lang="it-IT" sz="1200" b="0" strike="noStrike" spc="-1" dirty="0" err="1">
                <a:solidFill>
                  <a:srgbClr val="000000"/>
                </a:solidFill>
                <a:latin typeface="Arial"/>
              </a:rPr>
              <a:t>using</a:t>
            </a:r>
            <a:r>
              <a:rPr lang="it-IT" sz="1200" b="0" strike="noStrike" spc="-1" dirty="0">
                <a:solidFill>
                  <a:srgbClr val="000000"/>
                </a:solidFill>
                <a:latin typeface="Arial"/>
              </a:rPr>
              <a:t> air</a:t>
            </a:r>
            <a:endParaRPr lang="it-IT" sz="1200" b="0" strike="noStrike" spc="-1" dirty="0">
              <a:latin typeface="Arial"/>
            </a:endParaRPr>
          </a:p>
          <a:p>
            <a:r>
              <a:rPr lang="it-IT" sz="1200" b="0" strike="noStrike" spc="-1" dirty="0">
                <a:solidFill>
                  <a:srgbClr val="000000"/>
                </a:solidFill>
                <a:latin typeface="Arial"/>
              </a:rPr>
              <a:t>(</a:t>
            </a:r>
            <a:r>
              <a:rPr lang="it-IT" sz="1200" b="0" strike="noStrike" spc="-1" dirty="0" err="1">
                <a:solidFill>
                  <a:srgbClr val="000000"/>
                </a:solidFill>
                <a:latin typeface="Arial"/>
              </a:rPr>
              <a:t>not</a:t>
            </a:r>
            <a:r>
              <a:rPr lang="it-IT" sz="1200" b="0" strike="noStrike" spc="-1" dirty="0">
                <a:solidFill>
                  <a:srgbClr val="000000"/>
                </a:solidFill>
                <a:latin typeface="Arial"/>
              </a:rPr>
              <a:t> </a:t>
            </a:r>
            <a:r>
              <a:rPr lang="it-IT" sz="1200" b="0" strike="noStrike" spc="-1" dirty="0" err="1">
                <a:solidFill>
                  <a:srgbClr val="000000"/>
                </a:solidFill>
                <a:latin typeface="Arial"/>
              </a:rPr>
              <a:t>feasible</a:t>
            </a:r>
            <a:r>
              <a:rPr lang="it-IT" sz="1200" b="0" strike="noStrike" spc="-1" dirty="0">
                <a:solidFill>
                  <a:srgbClr val="000000"/>
                </a:solidFill>
                <a:latin typeface="Arial"/>
              </a:rPr>
              <a:t> with </a:t>
            </a:r>
            <a:r>
              <a:rPr lang="it-IT" sz="1200" b="0" strike="noStrike" spc="-1" dirty="0" err="1">
                <a:solidFill>
                  <a:srgbClr val="000000"/>
                </a:solidFill>
                <a:latin typeface="Arial"/>
              </a:rPr>
              <a:t>certain</a:t>
            </a:r>
            <a:r>
              <a:rPr lang="it-IT" sz="1200" b="0" strike="noStrike" spc="-1" dirty="0">
                <a:solidFill>
                  <a:srgbClr val="000000"/>
                </a:solidFill>
                <a:latin typeface="Arial"/>
              </a:rPr>
              <a:t> </a:t>
            </a:r>
            <a:r>
              <a:rPr lang="it-IT" sz="1200" b="0" strike="noStrike" spc="-1" dirty="0" err="1">
                <a:solidFill>
                  <a:srgbClr val="000000"/>
                </a:solidFill>
                <a:latin typeface="Arial"/>
              </a:rPr>
              <a:t>gases</a:t>
            </a:r>
            <a:r>
              <a:rPr lang="it-IT" sz="1200" b="0" strike="noStrike" spc="-1" dirty="0">
                <a:solidFill>
                  <a:srgbClr val="000000"/>
                </a:solidFill>
                <a:latin typeface="Arial"/>
              </a:rPr>
              <a:t>/sizes) </a:t>
            </a:r>
            <a:endParaRPr lang="it-IT" sz="1200" b="0" strike="noStrike" spc="-1" dirty="0">
              <a:latin typeface="Arial"/>
            </a:endParaRPr>
          </a:p>
        </p:txBody>
      </p:sp>
      <p:sp>
        <p:nvSpPr>
          <p:cNvPr id="5" name="PlaceHolder 2">
            <a:extLst>
              <a:ext uri="{FF2B5EF4-FFF2-40B4-BE49-F238E27FC236}">
                <a16:creationId xmlns:a16="http://schemas.microsoft.com/office/drawing/2014/main" id="{CCCF390D-85CF-0A62-EEEB-E40FFC5EFBF5}"/>
              </a:ext>
            </a:extLst>
          </p:cNvPr>
          <p:cNvSpPr txBox="1">
            <a:spLocks/>
          </p:cNvSpPr>
          <p:nvPr/>
        </p:nvSpPr>
        <p:spPr>
          <a:xfrm>
            <a:off x="250825" y="1238316"/>
            <a:ext cx="7667280" cy="669960"/>
          </a:xfrm>
          <a:prstGeom prst="rect">
            <a:avLst/>
          </a:prstGeom>
          <a:noFill/>
          <a:ln w="0">
            <a:noFill/>
          </a:ln>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a:lnSpc>
                <a:spcPct val="90000"/>
              </a:lnSpc>
              <a:spcBef>
                <a:spcPts val="751"/>
              </a:spcBef>
              <a:tabLst>
                <a:tab pos="0" algn="l"/>
              </a:tabLst>
            </a:pPr>
            <a:r>
              <a:rPr lang="it-IT" sz="2100" spc="-1">
                <a:solidFill>
                  <a:srgbClr val="1D71B8"/>
                </a:solidFill>
                <a:latin typeface="Arial"/>
              </a:rPr>
              <a:t>Finite element discretization</a:t>
            </a:r>
            <a:endParaRPr lang="en-US" sz="2100" b="0" spc="-1" dirty="0">
              <a:solidFill>
                <a:srgbClr val="000000"/>
              </a:solidFill>
              <a:latin typeface="Arial"/>
            </a:endParaRPr>
          </a:p>
        </p:txBody>
      </p:sp>
      <p:pic>
        <p:nvPicPr>
          <p:cNvPr id="12" name="Immagine 11">
            <a:extLst>
              <a:ext uri="{FF2B5EF4-FFF2-40B4-BE49-F238E27FC236}">
                <a16:creationId xmlns:a16="http://schemas.microsoft.com/office/drawing/2014/main" id="{208D2E2A-F45A-D991-F3DC-0F0C99440B3E}"/>
              </a:ext>
            </a:extLst>
          </p:cNvPr>
          <p:cNvPicPr/>
          <p:nvPr/>
        </p:nvPicPr>
        <p:blipFill>
          <a:blip r:embed="rId2">
            <a:alphaModFix/>
          </a:blip>
          <a:stretch/>
        </p:blipFill>
        <p:spPr>
          <a:xfrm>
            <a:off x="4680000" y="1202664"/>
            <a:ext cx="3944880" cy="2702520"/>
          </a:xfrm>
          <a:prstGeom prst="rect">
            <a:avLst/>
          </a:prstGeom>
          <a:ln w="0">
            <a:noFill/>
          </a:ln>
        </p:spPr>
      </p:pic>
      <p:sp>
        <p:nvSpPr>
          <p:cNvPr id="13" name="CasellaDiTesto 12">
            <a:extLst>
              <a:ext uri="{FF2B5EF4-FFF2-40B4-BE49-F238E27FC236}">
                <a16:creationId xmlns:a16="http://schemas.microsoft.com/office/drawing/2014/main" id="{78060791-1A76-CA1E-AECF-1C3B5252D0AC}"/>
              </a:ext>
            </a:extLst>
          </p:cNvPr>
          <p:cNvSpPr txBox="1"/>
          <p:nvPr/>
        </p:nvSpPr>
        <p:spPr>
          <a:xfrm>
            <a:off x="4855565" y="4003249"/>
            <a:ext cx="3420000" cy="515880"/>
          </a:xfrm>
          <a:prstGeom prst="rect">
            <a:avLst/>
          </a:prstGeom>
          <a:noFill/>
          <a:ln w="0">
            <a:noFill/>
          </a:ln>
        </p:spPr>
        <p:txBody>
          <a:bodyPr lIns="90000" tIns="45000" rIns="90000" bIns="45000" anchor="t">
            <a:noAutofit/>
          </a:bodyPr>
          <a:lstStyle/>
          <a:p>
            <a:r>
              <a:rPr lang="it-IT" sz="1000" b="0" strike="noStrike" spc="-1" dirty="0">
                <a:latin typeface="Arial"/>
              </a:rPr>
              <a:t>Reynolds </a:t>
            </a:r>
            <a:r>
              <a:rPr lang="it-IT" sz="1000" b="0" strike="noStrike" spc="-1" dirty="0" err="1">
                <a:latin typeface="Arial"/>
              </a:rPr>
              <a:t>number</a:t>
            </a:r>
            <a:r>
              <a:rPr lang="it-IT" sz="1000" b="0" strike="noStrike" spc="-1" dirty="0">
                <a:latin typeface="Arial"/>
              </a:rPr>
              <a:t> (</a:t>
            </a:r>
            <a:r>
              <a:rPr lang="it-IT" sz="1000" b="0" strike="noStrike" spc="-1" dirty="0" err="1">
                <a:latin typeface="Arial"/>
              </a:rPr>
              <a:t>based</a:t>
            </a:r>
            <a:r>
              <a:rPr lang="it-IT" sz="1000" b="0" strike="noStrike" spc="-1" dirty="0">
                <a:latin typeface="Arial"/>
              </a:rPr>
              <a:t> on the </a:t>
            </a:r>
            <a:r>
              <a:rPr lang="it-IT" sz="1000" b="0" strike="noStrike" spc="-1" dirty="0" err="1">
                <a:latin typeface="Arial"/>
              </a:rPr>
              <a:t>total</a:t>
            </a:r>
            <a:r>
              <a:rPr lang="it-IT" sz="1000" b="0" strike="noStrike" spc="-1" dirty="0">
                <a:latin typeface="Arial"/>
              </a:rPr>
              <a:t> upstream </a:t>
            </a:r>
            <a:r>
              <a:rPr lang="it-IT" sz="1000" b="0" strike="noStrike" spc="-1" dirty="0" err="1">
                <a:latin typeface="Arial"/>
              </a:rPr>
              <a:t>conditions</a:t>
            </a:r>
            <a:r>
              <a:rPr lang="it-IT" sz="1000" b="0" strike="noStrike" spc="-1" dirty="0">
                <a:latin typeface="Arial"/>
              </a:rPr>
              <a:t> and </a:t>
            </a:r>
            <a:r>
              <a:rPr lang="it-IT" sz="1000" b="0" strike="noStrike" spc="-1" dirty="0" err="1">
                <a:latin typeface="Arial"/>
              </a:rPr>
              <a:t>oriﬁce</a:t>
            </a:r>
            <a:r>
              <a:rPr lang="it-IT" sz="1000" b="0" strike="noStrike" spc="-1" dirty="0">
                <a:latin typeface="Arial"/>
              </a:rPr>
              <a:t> </a:t>
            </a:r>
            <a:r>
              <a:rPr lang="it-IT" sz="1000" b="0" strike="noStrike" spc="-1" dirty="0" err="1">
                <a:latin typeface="Arial"/>
              </a:rPr>
              <a:t>radius</a:t>
            </a:r>
            <a:r>
              <a:rPr lang="it-IT" sz="1000" b="0" strike="noStrike" spc="-1" dirty="0">
                <a:latin typeface="Arial"/>
              </a:rPr>
              <a:t>) </a:t>
            </a:r>
            <a:r>
              <a:rPr lang="it-IT" sz="1000" b="0" strike="noStrike" spc="-1" dirty="0" err="1">
                <a:latin typeface="Arial"/>
              </a:rPr>
              <a:t>approx</a:t>
            </a:r>
            <a:r>
              <a:rPr lang="it-IT" sz="1000" b="0" strike="noStrike" spc="-1" dirty="0">
                <a:latin typeface="Arial"/>
              </a:rPr>
              <a:t> 4 10</a:t>
            </a:r>
            <a:r>
              <a:rPr lang="it-IT" sz="1000" b="0" strike="noStrike" spc="-1" baseline="33000" dirty="0">
                <a:latin typeface="Arial"/>
              </a:rPr>
              <a:t>6</a:t>
            </a:r>
            <a:r>
              <a:rPr lang="it-IT" sz="1000" b="0" strike="noStrike" spc="-1" dirty="0">
                <a:latin typeface="Arial"/>
              </a:rPr>
              <a:t> for </a:t>
            </a:r>
            <a:r>
              <a:rPr lang="it-IT" sz="1000" b="0" strike="noStrike" spc="-1" dirty="0" err="1">
                <a:latin typeface="Arial"/>
              </a:rPr>
              <a:t>both</a:t>
            </a:r>
            <a:r>
              <a:rPr lang="it-IT" sz="1000" b="0" strike="noStrike" spc="-1" dirty="0">
                <a:latin typeface="Arial"/>
              </a:rPr>
              <a:t> air and argon </a:t>
            </a:r>
            <a:r>
              <a:rPr lang="it-IT" sz="1000" b="0" strike="noStrike" spc="-1" dirty="0" err="1">
                <a:latin typeface="Arial"/>
              </a:rPr>
              <a:t>almost</a:t>
            </a:r>
            <a:r>
              <a:rPr lang="it-IT" sz="1000" b="0" strike="noStrike" spc="-1" dirty="0">
                <a:latin typeface="Arial"/>
              </a:rPr>
              <a:t> </a:t>
            </a:r>
            <a:r>
              <a:rPr lang="it-IT" sz="1000" b="0" strike="noStrike" spc="-1" dirty="0" err="1">
                <a:latin typeface="Arial"/>
              </a:rPr>
              <a:t>twice</a:t>
            </a:r>
            <a:r>
              <a:rPr lang="it-IT" sz="1000" b="0" strike="noStrike" spc="-1" dirty="0">
                <a:latin typeface="Arial"/>
              </a:rPr>
              <a:t> </a:t>
            </a:r>
            <a:r>
              <a:rPr lang="it-IT" sz="1000" b="0" strike="noStrike" spc="-1" dirty="0" err="1">
                <a:latin typeface="Arial"/>
              </a:rPr>
              <a:t>this</a:t>
            </a:r>
            <a:r>
              <a:rPr lang="it-IT" sz="1000" b="0" strike="noStrike" spc="-1" dirty="0">
                <a:latin typeface="Arial"/>
              </a:rPr>
              <a:t> </a:t>
            </a:r>
            <a:r>
              <a:rPr lang="it-IT" sz="1000" b="0" strike="noStrike" spc="-1" dirty="0" err="1">
                <a:latin typeface="Arial"/>
              </a:rPr>
              <a:t>value</a:t>
            </a:r>
            <a:r>
              <a:rPr lang="it-IT" sz="1000" b="0" strike="noStrike" spc="-1" dirty="0">
                <a:latin typeface="Arial"/>
              </a:rPr>
              <a:t> for </a:t>
            </a:r>
            <a:r>
              <a:rPr lang="it-IT" sz="1000" b="0" strike="noStrike" spc="-1" dirty="0" err="1">
                <a:latin typeface="Arial"/>
              </a:rPr>
              <a:t>ethylene</a:t>
            </a:r>
            <a:r>
              <a:rPr lang="it-IT" sz="1000" b="0" strike="noStrike" spc="-1" dirty="0">
                <a:latin typeface="Arial"/>
              </a:rPr>
              <a:t>.</a:t>
            </a:r>
          </a:p>
        </p:txBody>
      </p:sp>
    </p:spTree>
    <p:extLst>
      <p:ext uri="{BB962C8B-B14F-4D97-AF65-F5344CB8AC3E}">
        <p14:creationId xmlns:p14="http://schemas.microsoft.com/office/powerpoint/2010/main" val="260643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 high-</a:t>
            </a:r>
            <a:r>
              <a:rPr lang="it-IT" sz="2800" b="1" strike="noStrike" spc="-1" dirty="0" err="1">
                <a:solidFill>
                  <a:srgbClr val="000000"/>
                </a:solidFill>
                <a:latin typeface="Arial"/>
              </a:rPr>
              <a:t>order</a:t>
            </a:r>
            <a:r>
              <a:rPr lang="it-IT" sz="2800" b="1" strike="noStrike" spc="-1" dirty="0">
                <a:solidFill>
                  <a:srgbClr val="000000"/>
                </a:solidFill>
                <a:latin typeface="Arial"/>
              </a:rPr>
              <a:t> DG</a:t>
            </a:r>
            <a:endParaRPr lang="it-IT" sz="2800" dirty="0"/>
          </a:p>
        </p:txBody>
      </p:sp>
      <p:sp>
        <p:nvSpPr>
          <p:cNvPr id="5" name="PlaceHolder 2">
            <a:extLst>
              <a:ext uri="{FF2B5EF4-FFF2-40B4-BE49-F238E27FC236}">
                <a16:creationId xmlns:a16="http://schemas.microsoft.com/office/drawing/2014/main" id="{CCCF390D-85CF-0A62-EEEB-E40FFC5EFBF5}"/>
              </a:ext>
            </a:extLst>
          </p:cNvPr>
          <p:cNvSpPr txBox="1">
            <a:spLocks/>
          </p:cNvSpPr>
          <p:nvPr/>
        </p:nvSpPr>
        <p:spPr>
          <a:xfrm>
            <a:off x="250825" y="1238316"/>
            <a:ext cx="7667280" cy="669960"/>
          </a:xfrm>
          <a:prstGeom prst="rect">
            <a:avLst/>
          </a:prstGeom>
          <a:noFill/>
          <a:ln w="0">
            <a:noFill/>
          </a:ln>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a:lnSpc>
                <a:spcPct val="90000"/>
              </a:lnSpc>
              <a:spcBef>
                <a:spcPts val="751"/>
              </a:spcBef>
              <a:buNone/>
              <a:tabLst>
                <a:tab pos="0" algn="l"/>
              </a:tabLst>
            </a:pPr>
            <a:r>
              <a:rPr lang="it-IT" sz="2100" b="1" strike="noStrike" spc="-1" dirty="0" err="1">
                <a:solidFill>
                  <a:srgbClr val="1D71B8"/>
                </a:solidFill>
                <a:latin typeface="Arial"/>
              </a:rPr>
              <a:t>Validation</a:t>
            </a:r>
            <a:r>
              <a:rPr lang="it-IT" sz="2100" b="1" strike="noStrike" spc="-1" dirty="0">
                <a:solidFill>
                  <a:srgbClr val="1D71B8"/>
                </a:solidFill>
                <a:latin typeface="Arial"/>
              </a:rPr>
              <a:t>: air</a:t>
            </a:r>
            <a:endParaRPr lang="en-US" sz="2100" b="0" strike="noStrike" spc="-1" dirty="0">
              <a:solidFill>
                <a:srgbClr val="000000"/>
              </a:solidFill>
              <a:latin typeface="Arial"/>
            </a:endParaRPr>
          </a:p>
        </p:txBody>
      </p:sp>
      <p:pic>
        <p:nvPicPr>
          <p:cNvPr id="8" name="Immagine 7">
            <a:extLst>
              <a:ext uri="{FF2B5EF4-FFF2-40B4-BE49-F238E27FC236}">
                <a16:creationId xmlns:a16="http://schemas.microsoft.com/office/drawing/2014/main" id="{624CE567-F767-C012-F7AB-105F8B10E4E3}"/>
              </a:ext>
            </a:extLst>
          </p:cNvPr>
          <p:cNvPicPr/>
          <p:nvPr/>
        </p:nvPicPr>
        <p:blipFill>
          <a:blip r:embed="rId2">
            <a:alphaModFix/>
          </a:blip>
          <a:stretch/>
        </p:blipFill>
        <p:spPr>
          <a:xfrm>
            <a:off x="165370" y="1738413"/>
            <a:ext cx="3240000" cy="2617200"/>
          </a:xfrm>
          <a:prstGeom prst="rect">
            <a:avLst/>
          </a:prstGeom>
          <a:ln w="0">
            <a:noFill/>
          </a:ln>
        </p:spPr>
      </p:pic>
      <p:sp>
        <p:nvSpPr>
          <p:cNvPr id="9" name="CasellaDiTesto 8">
            <a:extLst>
              <a:ext uri="{FF2B5EF4-FFF2-40B4-BE49-F238E27FC236}">
                <a16:creationId xmlns:a16="http://schemas.microsoft.com/office/drawing/2014/main" id="{C04DE0F6-744B-7732-F080-28EF9AE19294}"/>
              </a:ext>
            </a:extLst>
          </p:cNvPr>
          <p:cNvSpPr txBox="1"/>
          <p:nvPr/>
        </p:nvSpPr>
        <p:spPr>
          <a:xfrm>
            <a:off x="3737650" y="1401453"/>
            <a:ext cx="4887720" cy="1620000"/>
          </a:xfrm>
          <a:prstGeom prst="rect">
            <a:avLst/>
          </a:prstGeom>
          <a:noFill/>
          <a:ln w="0">
            <a:noFill/>
          </a:ln>
        </p:spPr>
        <p:txBody>
          <a:bodyPr lIns="90000" tIns="45000" rIns="90000" bIns="45000" anchor="t">
            <a:noAutofit/>
          </a:bodyPr>
          <a:lstStyle/>
          <a:p>
            <a:r>
              <a:rPr lang="it-IT" sz="1400" b="0" strike="noStrike" spc="-1" dirty="0" err="1">
                <a:solidFill>
                  <a:srgbClr val="000000"/>
                </a:solidFill>
                <a:latin typeface="Arial"/>
              </a:rPr>
              <a:t>Computations</a:t>
            </a:r>
            <a:r>
              <a:rPr lang="it-IT" sz="1400" b="0" strike="noStrike" spc="-1" dirty="0">
                <a:solidFill>
                  <a:srgbClr val="000000"/>
                </a:solidFill>
                <a:latin typeface="Arial"/>
              </a:rPr>
              <a:t>: </a:t>
            </a:r>
            <a:r>
              <a:rPr lang="it-IT" sz="1400" b="0" strike="noStrike" spc="-1" dirty="0" err="1">
                <a:solidFill>
                  <a:srgbClr val="000000"/>
                </a:solidFill>
                <a:latin typeface="Arial"/>
              </a:rPr>
              <a:t>at</a:t>
            </a:r>
            <a:r>
              <a:rPr lang="it-IT" sz="1400" b="0" strike="noStrike" spc="-1" dirty="0">
                <a:solidFill>
                  <a:srgbClr val="000000"/>
                </a:solidFill>
                <a:latin typeface="Arial"/>
              </a:rPr>
              <a:t> </a:t>
            </a:r>
            <a:r>
              <a:rPr lang="it-IT" sz="1400" b="0" strike="noStrike" spc="-1" dirty="0" err="1">
                <a:solidFill>
                  <a:srgbClr val="000000"/>
                </a:solidFill>
                <a:latin typeface="Arial"/>
              </a:rPr>
              <a:t>nominal</a:t>
            </a:r>
            <a:r>
              <a:rPr lang="it-IT" sz="1400" b="0" strike="noStrike" spc="-1" dirty="0">
                <a:solidFill>
                  <a:srgbClr val="000000"/>
                </a:solidFill>
                <a:latin typeface="Arial"/>
              </a:rPr>
              <a:t> disc lift, </a:t>
            </a:r>
            <a:r>
              <a:rPr lang="it-IT" sz="1400" b="0" strike="noStrike" spc="-1" dirty="0" err="1">
                <a:solidFill>
                  <a:srgbClr val="000000"/>
                </a:solidFill>
                <a:latin typeface="Arial"/>
              </a:rPr>
              <a:t>four</a:t>
            </a:r>
            <a:r>
              <a:rPr lang="it-IT" sz="1400" b="0" strike="noStrike" spc="-1" dirty="0">
                <a:solidFill>
                  <a:srgbClr val="000000"/>
                </a:solidFill>
                <a:latin typeface="Arial"/>
              </a:rPr>
              <a:t> overall pressure </a:t>
            </a:r>
            <a:r>
              <a:rPr lang="it-IT" sz="1400" b="0" strike="noStrike" spc="-1" dirty="0" err="1">
                <a:solidFill>
                  <a:srgbClr val="000000"/>
                </a:solidFill>
                <a:latin typeface="Arial"/>
              </a:rPr>
              <a:t>ratios</a:t>
            </a:r>
            <a:r>
              <a:rPr lang="it-IT" sz="1400" b="0" strike="noStrike" spc="-1" dirty="0">
                <a:solidFill>
                  <a:srgbClr val="000000"/>
                </a:solidFill>
                <a:latin typeface="Arial"/>
              </a:rPr>
              <a:t> 3,6,10,12 </a:t>
            </a:r>
            <a:r>
              <a:rPr lang="it-IT" sz="1400" b="0" strike="noStrike" spc="-1" dirty="0" err="1">
                <a:solidFill>
                  <a:srgbClr val="000000"/>
                </a:solidFill>
                <a:latin typeface="Arial"/>
              </a:rPr>
              <a:t>bar</a:t>
            </a:r>
            <a:r>
              <a:rPr lang="it-IT" sz="1400" b="0" strike="noStrike" spc="-1" baseline="-8000" dirty="0" err="1">
                <a:solidFill>
                  <a:srgbClr val="000000"/>
                </a:solidFill>
                <a:latin typeface="Arial"/>
              </a:rPr>
              <a:t>g</a:t>
            </a:r>
            <a:endParaRPr lang="it-IT" sz="1400" b="0" strike="noStrike" spc="-1" dirty="0">
              <a:latin typeface="Arial"/>
            </a:endParaRPr>
          </a:p>
          <a:p>
            <a:r>
              <a:rPr lang="it-IT" sz="1400" b="0" strike="noStrike" spc="-1" dirty="0">
                <a:solidFill>
                  <a:srgbClr val="000000"/>
                </a:solidFill>
                <a:latin typeface="Arial"/>
              </a:rPr>
              <a:t>→ from </a:t>
            </a:r>
            <a:r>
              <a:rPr lang="it-IT" sz="1400" b="0" strike="noStrike" spc="-1" dirty="0" err="1">
                <a:solidFill>
                  <a:srgbClr val="000000"/>
                </a:solidFill>
                <a:latin typeface="Arial"/>
              </a:rPr>
              <a:t>choked</a:t>
            </a:r>
            <a:r>
              <a:rPr lang="it-IT" sz="1400" b="0" strike="noStrike" spc="-1" dirty="0">
                <a:solidFill>
                  <a:srgbClr val="000000"/>
                </a:solidFill>
                <a:latin typeface="Arial"/>
              </a:rPr>
              <a:t> </a:t>
            </a:r>
            <a:r>
              <a:rPr lang="it-IT" sz="1400" b="0" strike="noStrike" spc="-1" dirty="0" err="1">
                <a:solidFill>
                  <a:srgbClr val="000000"/>
                </a:solidFill>
                <a:latin typeface="Arial"/>
              </a:rPr>
              <a:t>throat</a:t>
            </a:r>
            <a:r>
              <a:rPr lang="it-IT" sz="1400" b="0" strike="noStrike" spc="-1" dirty="0">
                <a:solidFill>
                  <a:srgbClr val="000000"/>
                </a:solidFill>
                <a:latin typeface="Arial"/>
              </a:rPr>
              <a:t> </a:t>
            </a:r>
            <a:r>
              <a:rPr lang="it-IT" sz="1400" b="0" strike="noStrike" spc="-1" dirty="0" err="1">
                <a:solidFill>
                  <a:srgbClr val="000000"/>
                </a:solidFill>
                <a:latin typeface="Arial"/>
              </a:rPr>
              <a:t>condition</a:t>
            </a:r>
            <a:r>
              <a:rPr lang="it-IT" sz="1400" b="0" strike="noStrike" spc="-1" dirty="0">
                <a:solidFill>
                  <a:srgbClr val="000000"/>
                </a:solidFill>
                <a:latin typeface="Arial"/>
              </a:rPr>
              <a:t> to </a:t>
            </a:r>
            <a:r>
              <a:rPr lang="it-IT" sz="1400" b="0" strike="noStrike" spc="-1" dirty="0" err="1">
                <a:solidFill>
                  <a:srgbClr val="000000"/>
                </a:solidFill>
                <a:latin typeface="Arial"/>
              </a:rPr>
              <a:t>nearly</a:t>
            </a:r>
            <a:r>
              <a:rPr lang="it-IT" sz="1400" b="0" strike="noStrike" spc="-1" dirty="0">
                <a:solidFill>
                  <a:srgbClr val="000000"/>
                </a:solidFill>
                <a:latin typeface="Arial"/>
              </a:rPr>
              <a:t> </a:t>
            </a:r>
            <a:r>
              <a:rPr lang="it-IT" sz="1400" b="0" strike="noStrike" spc="-1" dirty="0" err="1">
                <a:solidFill>
                  <a:srgbClr val="000000"/>
                </a:solidFill>
                <a:latin typeface="Arial"/>
              </a:rPr>
              <a:t>sonic</a:t>
            </a:r>
            <a:r>
              <a:rPr lang="it-IT" sz="1400" b="0" strike="noStrike" spc="-1" dirty="0">
                <a:solidFill>
                  <a:srgbClr val="000000"/>
                </a:solidFill>
                <a:latin typeface="Arial"/>
              </a:rPr>
              <a:t> outlet</a:t>
            </a:r>
            <a:endParaRPr lang="it-IT" sz="1400" b="0" strike="noStrike" spc="-1" dirty="0">
              <a:latin typeface="Arial"/>
            </a:endParaRPr>
          </a:p>
          <a:p>
            <a:r>
              <a:rPr lang="it-IT" sz="1400" b="0" strike="noStrike" spc="-1" dirty="0" err="1">
                <a:solidFill>
                  <a:srgbClr val="000000"/>
                </a:solidFill>
                <a:latin typeface="Arial"/>
              </a:rPr>
              <a:t>ﬂange</a:t>
            </a:r>
            <a:r>
              <a:rPr lang="it-IT" sz="1400" b="0" strike="noStrike" spc="-1" dirty="0">
                <a:solidFill>
                  <a:srgbClr val="000000"/>
                </a:solidFill>
                <a:latin typeface="Arial"/>
              </a:rPr>
              <a:t>, for the </a:t>
            </a:r>
            <a:r>
              <a:rPr lang="it-IT" sz="1400" b="0" strike="noStrike" spc="-1" dirty="0" err="1">
                <a:solidFill>
                  <a:srgbClr val="000000"/>
                </a:solidFill>
                <a:latin typeface="Arial"/>
              </a:rPr>
              <a:t>selected</a:t>
            </a:r>
            <a:r>
              <a:rPr lang="it-IT" sz="1400" b="0" strike="noStrike" spc="-1" dirty="0">
                <a:solidFill>
                  <a:srgbClr val="000000"/>
                </a:solidFill>
                <a:latin typeface="Arial"/>
              </a:rPr>
              <a:t> </a:t>
            </a:r>
            <a:r>
              <a:rPr lang="it-IT" sz="1400" b="0" strike="noStrike" spc="-1" dirty="0" err="1">
                <a:solidFill>
                  <a:srgbClr val="000000"/>
                </a:solidFill>
                <a:latin typeface="Arial"/>
              </a:rPr>
              <a:t>gases</a:t>
            </a:r>
            <a:r>
              <a:rPr lang="it-IT" sz="1400" b="0" strike="noStrike" spc="-1" dirty="0">
                <a:solidFill>
                  <a:srgbClr val="000000"/>
                </a:solidFill>
                <a:latin typeface="Arial"/>
              </a:rPr>
              <a:t>  </a:t>
            </a:r>
            <a:endParaRPr lang="it-IT" sz="1400" b="0" strike="noStrike" spc="-1" dirty="0">
              <a:latin typeface="Arial"/>
            </a:endParaRPr>
          </a:p>
        </p:txBody>
      </p:sp>
      <p:pic>
        <p:nvPicPr>
          <p:cNvPr id="10" name="Immagine 9">
            <a:extLst>
              <a:ext uri="{FF2B5EF4-FFF2-40B4-BE49-F238E27FC236}">
                <a16:creationId xmlns:a16="http://schemas.microsoft.com/office/drawing/2014/main" id="{0B13B094-21F0-4471-239D-3195BA49BD2F}"/>
              </a:ext>
            </a:extLst>
          </p:cNvPr>
          <p:cNvPicPr/>
          <p:nvPr/>
        </p:nvPicPr>
        <p:blipFill>
          <a:blip r:embed="rId3">
            <a:alphaModFix/>
          </a:blip>
          <a:stretch/>
        </p:blipFill>
        <p:spPr>
          <a:xfrm>
            <a:off x="3765370" y="2357253"/>
            <a:ext cx="4320000" cy="1125720"/>
          </a:xfrm>
          <a:prstGeom prst="rect">
            <a:avLst/>
          </a:prstGeom>
          <a:ln w="0">
            <a:noFill/>
          </a:ln>
        </p:spPr>
      </p:pic>
      <p:sp>
        <p:nvSpPr>
          <p:cNvPr id="11" name="CasellaDiTesto 10">
            <a:extLst>
              <a:ext uri="{FF2B5EF4-FFF2-40B4-BE49-F238E27FC236}">
                <a16:creationId xmlns:a16="http://schemas.microsoft.com/office/drawing/2014/main" id="{022DC957-E955-C8CA-90A2-7855E7182BFC}"/>
              </a:ext>
            </a:extLst>
          </p:cNvPr>
          <p:cNvSpPr txBox="1"/>
          <p:nvPr/>
        </p:nvSpPr>
        <p:spPr>
          <a:xfrm>
            <a:off x="3861490" y="3561453"/>
            <a:ext cx="4763880" cy="900000"/>
          </a:xfrm>
          <a:prstGeom prst="rect">
            <a:avLst/>
          </a:prstGeom>
          <a:noFill/>
          <a:ln w="0">
            <a:noFill/>
          </a:ln>
        </p:spPr>
        <p:txBody>
          <a:bodyPr lIns="90000" tIns="45000" rIns="90000" bIns="45000" anchor="t">
            <a:noAutofit/>
          </a:bodyPr>
          <a:lstStyle/>
          <a:p>
            <a:r>
              <a:rPr lang="it-IT" sz="1400" b="0" strike="noStrike" spc="-1" dirty="0">
                <a:solidFill>
                  <a:srgbClr val="000000"/>
                </a:solidFill>
                <a:latin typeface="Arial"/>
              </a:rPr>
              <a:t>→ Net force </a:t>
            </a:r>
            <a:r>
              <a:rPr lang="it-IT" sz="1400" b="0" strike="noStrike" spc="-1" dirty="0" err="1">
                <a:solidFill>
                  <a:srgbClr val="000000"/>
                </a:solidFill>
                <a:latin typeface="Arial"/>
              </a:rPr>
              <a:t>acting</a:t>
            </a:r>
            <a:r>
              <a:rPr lang="it-IT" sz="1400" b="0" strike="noStrike" spc="-1" dirty="0">
                <a:solidFill>
                  <a:srgbClr val="000000"/>
                </a:solidFill>
                <a:latin typeface="Arial"/>
              </a:rPr>
              <a:t> on the valve stem: </a:t>
            </a:r>
            <a:r>
              <a:rPr lang="it-IT" sz="1400" b="0" strike="noStrike" spc="-1" dirty="0" err="1">
                <a:solidFill>
                  <a:srgbClr val="000000"/>
                </a:solidFill>
                <a:latin typeface="Arial"/>
              </a:rPr>
              <a:t>well</a:t>
            </a:r>
            <a:r>
              <a:rPr lang="it-IT" sz="1400" b="0" strike="noStrike" spc="-1" dirty="0">
                <a:solidFill>
                  <a:srgbClr val="000000"/>
                </a:solidFill>
                <a:latin typeface="Arial"/>
              </a:rPr>
              <a:t> </a:t>
            </a:r>
            <a:r>
              <a:rPr lang="it-IT" sz="1400" b="0" strike="noStrike" spc="-1" dirty="0" err="1">
                <a:solidFill>
                  <a:srgbClr val="000000"/>
                </a:solidFill>
                <a:latin typeface="Arial"/>
              </a:rPr>
              <a:t>predicted</a:t>
            </a:r>
            <a:endParaRPr lang="it-IT" sz="1400" b="0" strike="noStrike" spc="-1" dirty="0">
              <a:latin typeface="Arial"/>
            </a:endParaRPr>
          </a:p>
          <a:p>
            <a:r>
              <a:rPr lang="it-IT" sz="1400" b="0" strike="noStrike" spc="-1" dirty="0">
                <a:solidFill>
                  <a:srgbClr val="000000"/>
                </a:solidFill>
                <a:latin typeface="Arial"/>
              </a:rPr>
              <a:t> </a:t>
            </a:r>
            <a:endParaRPr lang="it-IT" sz="1400" b="0" strike="noStrike" spc="-1" dirty="0">
              <a:latin typeface="Arial"/>
            </a:endParaRPr>
          </a:p>
          <a:p>
            <a:r>
              <a:rPr lang="it-IT" sz="1400" b="0" strike="noStrike" spc="-1" dirty="0">
                <a:solidFill>
                  <a:srgbClr val="000000"/>
                </a:solidFill>
                <a:latin typeface="Arial"/>
              </a:rPr>
              <a:t>→ </a:t>
            </a:r>
            <a:r>
              <a:rPr lang="it-IT" sz="1400" b="0" strike="noStrike" spc="-1" dirty="0" err="1">
                <a:solidFill>
                  <a:srgbClr val="000000"/>
                </a:solidFill>
                <a:latin typeface="Arial"/>
              </a:rPr>
              <a:t>Discharge</a:t>
            </a:r>
            <a:r>
              <a:rPr lang="it-IT" sz="1400" b="0" strike="noStrike" spc="-1" dirty="0">
                <a:solidFill>
                  <a:srgbClr val="000000"/>
                </a:solidFill>
                <a:latin typeface="Arial"/>
              </a:rPr>
              <a:t> </a:t>
            </a:r>
            <a:r>
              <a:rPr lang="it-IT" sz="1400" b="0" strike="noStrike" spc="-1" dirty="0" err="1">
                <a:solidFill>
                  <a:srgbClr val="000000"/>
                </a:solidFill>
                <a:latin typeface="Arial"/>
              </a:rPr>
              <a:t>coefficient</a:t>
            </a:r>
            <a:r>
              <a:rPr lang="it-IT" sz="1400" b="0" strike="noStrike" spc="-1" dirty="0">
                <a:solidFill>
                  <a:srgbClr val="000000"/>
                </a:solidFill>
                <a:latin typeface="Arial"/>
              </a:rPr>
              <a:t>: </a:t>
            </a:r>
            <a:r>
              <a:rPr lang="it-IT" sz="1400" b="0" strike="noStrike" spc="-1" dirty="0" err="1">
                <a:solidFill>
                  <a:srgbClr val="000000"/>
                </a:solidFill>
                <a:latin typeface="Arial"/>
              </a:rPr>
              <a:t>exp</a:t>
            </a:r>
            <a:r>
              <a:rPr lang="it-IT" sz="1400" b="0" strike="noStrike" spc="-1" dirty="0">
                <a:solidFill>
                  <a:srgbClr val="000000"/>
                </a:solidFill>
                <a:latin typeface="Arial"/>
              </a:rPr>
              <a:t> trend </a:t>
            </a:r>
            <a:r>
              <a:rPr lang="it-IT" sz="1400" b="0" strike="noStrike" spc="-1" dirty="0" err="1">
                <a:solidFill>
                  <a:srgbClr val="000000"/>
                </a:solidFill>
                <a:latin typeface="Arial"/>
              </a:rPr>
              <a:t>reproduced</a:t>
            </a:r>
            <a:r>
              <a:rPr lang="it-IT" sz="1400" b="0" strike="noStrike" spc="-1" dirty="0">
                <a:solidFill>
                  <a:srgbClr val="000000"/>
                </a:solidFill>
                <a:latin typeface="Arial"/>
              </a:rPr>
              <a:t> </a:t>
            </a:r>
            <a:r>
              <a:rPr lang="it-IT" sz="1400" b="0" strike="noStrike" spc="-1" dirty="0" err="1">
                <a:solidFill>
                  <a:srgbClr val="000000"/>
                </a:solidFill>
                <a:latin typeface="Arial"/>
              </a:rPr>
              <a:t>though</a:t>
            </a:r>
            <a:r>
              <a:rPr lang="it-IT" sz="1400" b="0" strike="noStrike" spc="-1" dirty="0">
                <a:solidFill>
                  <a:srgbClr val="000000"/>
                </a:solidFill>
                <a:latin typeface="Arial"/>
              </a:rPr>
              <a:t> </a:t>
            </a:r>
            <a:r>
              <a:rPr lang="it-IT" sz="1400" b="0" strike="noStrike" spc="-1" dirty="0" err="1">
                <a:solidFill>
                  <a:srgbClr val="000000"/>
                </a:solidFill>
                <a:latin typeface="Arial"/>
              </a:rPr>
              <a:t>somewhat</a:t>
            </a:r>
            <a:r>
              <a:rPr lang="it-IT" sz="1400" b="0" strike="noStrike" spc="-1" dirty="0">
                <a:solidFill>
                  <a:srgbClr val="000000"/>
                </a:solidFill>
                <a:latin typeface="Arial"/>
              </a:rPr>
              <a:t> </a:t>
            </a:r>
            <a:r>
              <a:rPr lang="it-IT" sz="1400" b="0" strike="noStrike" spc="-1" dirty="0" err="1">
                <a:solidFill>
                  <a:srgbClr val="000000"/>
                </a:solidFill>
                <a:latin typeface="Arial"/>
              </a:rPr>
              <a:t>overestimated</a:t>
            </a:r>
            <a:endParaRPr lang="it-IT" sz="1400" b="0" strike="noStrike" spc="-1" dirty="0">
              <a:latin typeface="Arial"/>
            </a:endParaRPr>
          </a:p>
        </p:txBody>
      </p:sp>
      <p:sp>
        <p:nvSpPr>
          <p:cNvPr id="14" name="Rettangolo 13">
            <a:extLst>
              <a:ext uri="{FF2B5EF4-FFF2-40B4-BE49-F238E27FC236}">
                <a16:creationId xmlns:a16="http://schemas.microsoft.com/office/drawing/2014/main" id="{21E4395B-3A0F-99A8-1F0F-6D2C35E20D87}"/>
              </a:ext>
            </a:extLst>
          </p:cNvPr>
          <p:cNvSpPr/>
          <p:nvPr/>
        </p:nvSpPr>
        <p:spPr>
          <a:xfrm>
            <a:off x="345370" y="4101453"/>
            <a:ext cx="324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5" name="CasellaDiTesto 14">
            <a:extLst>
              <a:ext uri="{FF2B5EF4-FFF2-40B4-BE49-F238E27FC236}">
                <a16:creationId xmlns:a16="http://schemas.microsoft.com/office/drawing/2014/main" id="{82E10E9B-B9F1-9299-3AA1-96BE9121C94D}"/>
              </a:ext>
            </a:extLst>
          </p:cNvPr>
          <p:cNvSpPr txBox="1"/>
          <p:nvPr/>
        </p:nvSpPr>
        <p:spPr>
          <a:xfrm>
            <a:off x="345370" y="4101093"/>
            <a:ext cx="3420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a:solidFill>
                  <a:srgbClr val="000000"/>
                </a:solidFill>
                <a:latin typeface="Arial"/>
                <a:ea typeface="Noto Sans CJK SC"/>
              </a:rPr>
              <a:t>Mach contours at sym plane - P=10bar</a:t>
            </a:r>
            <a:r>
              <a:rPr lang="it-IT" sz="1400" b="0" strike="noStrike" spc="-1" baseline="-8000">
                <a:solidFill>
                  <a:srgbClr val="000000"/>
                </a:solidFill>
                <a:latin typeface="Arial"/>
              </a:rPr>
              <a:t>g</a:t>
            </a:r>
            <a:endParaRPr lang="it-IT" sz="1400" b="0" strike="noStrike" spc="-1">
              <a:latin typeface="Arial"/>
            </a:endParaRPr>
          </a:p>
        </p:txBody>
      </p:sp>
      <p:sp>
        <p:nvSpPr>
          <p:cNvPr id="16" name="Rettangolo 15">
            <a:extLst>
              <a:ext uri="{FF2B5EF4-FFF2-40B4-BE49-F238E27FC236}">
                <a16:creationId xmlns:a16="http://schemas.microsoft.com/office/drawing/2014/main" id="{5874E4A4-24A8-9974-C856-C7365ADF4EFE}"/>
              </a:ext>
            </a:extLst>
          </p:cNvPr>
          <p:cNvSpPr/>
          <p:nvPr/>
        </p:nvSpPr>
        <p:spPr>
          <a:xfrm>
            <a:off x="4665370" y="2409453"/>
            <a:ext cx="1440000" cy="100152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7" name="Rettangolo 16">
            <a:extLst>
              <a:ext uri="{FF2B5EF4-FFF2-40B4-BE49-F238E27FC236}">
                <a16:creationId xmlns:a16="http://schemas.microsoft.com/office/drawing/2014/main" id="{BEDD29DD-8BEB-A719-8B1E-F3230E9F2FEB}"/>
              </a:ext>
            </a:extLst>
          </p:cNvPr>
          <p:cNvSpPr/>
          <p:nvPr/>
        </p:nvSpPr>
        <p:spPr>
          <a:xfrm>
            <a:off x="6537370" y="2409453"/>
            <a:ext cx="1440000" cy="100152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Tree>
    <p:extLst>
      <p:ext uri="{BB962C8B-B14F-4D97-AF65-F5344CB8AC3E}">
        <p14:creationId xmlns:p14="http://schemas.microsoft.com/office/powerpoint/2010/main" val="330731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 high-</a:t>
            </a:r>
            <a:r>
              <a:rPr lang="it-IT" sz="2800" b="1" strike="noStrike" spc="-1" dirty="0" err="1">
                <a:solidFill>
                  <a:srgbClr val="000000"/>
                </a:solidFill>
                <a:latin typeface="Arial"/>
              </a:rPr>
              <a:t>order</a:t>
            </a:r>
            <a:r>
              <a:rPr lang="it-IT" sz="2800" b="1" strike="noStrike" spc="-1" dirty="0">
                <a:solidFill>
                  <a:srgbClr val="000000"/>
                </a:solidFill>
                <a:latin typeface="Arial"/>
              </a:rPr>
              <a:t> DG</a:t>
            </a:r>
            <a:endParaRPr lang="it-IT" sz="2800" dirty="0"/>
          </a:p>
        </p:txBody>
      </p:sp>
      <p:sp>
        <p:nvSpPr>
          <p:cNvPr id="5" name="PlaceHolder 2">
            <a:extLst>
              <a:ext uri="{FF2B5EF4-FFF2-40B4-BE49-F238E27FC236}">
                <a16:creationId xmlns:a16="http://schemas.microsoft.com/office/drawing/2014/main" id="{CCCF390D-85CF-0A62-EEEB-E40FFC5EFBF5}"/>
              </a:ext>
            </a:extLst>
          </p:cNvPr>
          <p:cNvSpPr txBox="1">
            <a:spLocks/>
          </p:cNvSpPr>
          <p:nvPr/>
        </p:nvSpPr>
        <p:spPr>
          <a:xfrm>
            <a:off x="250825" y="1238316"/>
            <a:ext cx="7667280" cy="669960"/>
          </a:xfrm>
          <a:prstGeom prst="rect">
            <a:avLst/>
          </a:prstGeom>
          <a:noFill/>
          <a:ln w="0">
            <a:noFill/>
          </a:ln>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a:lnSpc>
                <a:spcPct val="90000"/>
              </a:lnSpc>
              <a:spcBef>
                <a:spcPts val="751"/>
              </a:spcBef>
              <a:buNone/>
              <a:tabLst>
                <a:tab pos="0" algn="l"/>
              </a:tabLst>
            </a:pPr>
            <a:r>
              <a:rPr lang="it-IT" sz="2100" b="1" strike="noStrike" spc="-1" dirty="0" err="1">
                <a:solidFill>
                  <a:srgbClr val="1D71B8"/>
                </a:solidFill>
                <a:latin typeface="Arial"/>
              </a:rPr>
              <a:t>Validation</a:t>
            </a:r>
            <a:r>
              <a:rPr lang="it-IT" sz="2100" b="1" strike="noStrike" spc="-1" dirty="0">
                <a:solidFill>
                  <a:srgbClr val="1D71B8"/>
                </a:solidFill>
                <a:latin typeface="Arial"/>
              </a:rPr>
              <a:t>: air</a:t>
            </a:r>
            <a:endParaRPr lang="en-US" sz="2100" b="0" strike="noStrike" spc="-1" dirty="0">
              <a:solidFill>
                <a:srgbClr val="000000"/>
              </a:solidFill>
              <a:latin typeface="Arial"/>
            </a:endParaRPr>
          </a:p>
        </p:txBody>
      </p:sp>
      <p:pic>
        <p:nvPicPr>
          <p:cNvPr id="3" name="Immagine 2">
            <a:extLst>
              <a:ext uri="{FF2B5EF4-FFF2-40B4-BE49-F238E27FC236}">
                <a16:creationId xmlns:a16="http://schemas.microsoft.com/office/drawing/2014/main" id="{B7D6D89B-87BA-9A98-4081-5EC8BC72BF8E}"/>
              </a:ext>
            </a:extLst>
          </p:cNvPr>
          <p:cNvPicPr/>
          <p:nvPr/>
        </p:nvPicPr>
        <p:blipFill>
          <a:blip r:embed="rId2">
            <a:alphaModFix/>
          </a:blip>
          <a:stretch/>
        </p:blipFill>
        <p:spPr>
          <a:xfrm>
            <a:off x="180000" y="1956960"/>
            <a:ext cx="3240000" cy="2617200"/>
          </a:xfrm>
          <a:prstGeom prst="rect">
            <a:avLst/>
          </a:prstGeom>
          <a:ln w="0">
            <a:noFill/>
          </a:ln>
        </p:spPr>
      </p:pic>
      <p:sp>
        <p:nvSpPr>
          <p:cNvPr id="4" name="CasellaDiTesto 3">
            <a:extLst>
              <a:ext uri="{FF2B5EF4-FFF2-40B4-BE49-F238E27FC236}">
                <a16:creationId xmlns:a16="http://schemas.microsoft.com/office/drawing/2014/main" id="{0EE1B6DD-3FD5-88A5-304D-C7B0A4DBCFD9}"/>
              </a:ext>
            </a:extLst>
          </p:cNvPr>
          <p:cNvSpPr txBox="1"/>
          <p:nvPr/>
        </p:nvSpPr>
        <p:spPr>
          <a:xfrm>
            <a:off x="7043760" y="1620000"/>
            <a:ext cx="1956240" cy="2880000"/>
          </a:xfrm>
          <a:prstGeom prst="rect">
            <a:avLst/>
          </a:prstGeom>
          <a:noFill/>
          <a:ln w="0">
            <a:noFill/>
          </a:ln>
        </p:spPr>
        <p:txBody>
          <a:bodyPr lIns="90000" tIns="45000" rIns="90000" bIns="45000" anchor="t">
            <a:noAutofit/>
          </a:bodyPr>
          <a:lstStyle/>
          <a:p>
            <a:r>
              <a:rPr lang="it-IT" sz="1400" b="0" strike="noStrike" spc="-1" dirty="0">
                <a:solidFill>
                  <a:srgbClr val="000000"/>
                </a:solidFill>
                <a:latin typeface="Arial"/>
              </a:rPr>
              <a:t>→ </a:t>
            </a:r>
            <a:r>
              <a:rPr lang="it-IT" sz="1400" b="0" strike="noStrike" spc="-1" dirty="0" err="1">
                <a:solidFill>
                  <a:srgbClr val="000000"/>
                </a:solidFill>
                <a:latin typeface="Arial"/>
              </a:rPr>
              <a:t>Complex</a:t>
            </a:r>
            <a:r>
              <a:rPr lang="it-IT" sz="1400" b="0" strike="noStrike" spc="-1" dirty="0">
                <a:solidFill>
                  <a:srgbClr val="000000"/>
                </a:solidFill>
                <a:latin typeface="Arial"/>
              </a:rPr>
              <a:t> pattern of shocks and </a:t>
            </a:r>
            <a:r>
              <a:rPr lang="it-IT" sz="1400" b="0" strike="noStrike" spc="-1" dirty="0" err="1">
                <a:solidFill>
                  <a:srgbClr val="000000"/>
                </a:solidFill>
                <a:latin typeface="Arial"/>
              </a:rPr>
              <a:t>expansion</a:t>
            </a:r>
            <a:r>
              <a:rPr lang="it-IT" sz="1400" b="0" strike="noStrike" spc="-1" dirty="0">
                <a:solidFill>
                  <a:srgbClr val="000000"/>
                </a:solidFill>
                <a:latin typeface="Arial"/>
              </a:rPr>
              <a:t> </a:t>
            </a:r>
            <a:r>
              <a:rPr lang="it-IT" sz="1400" b="0" strike="noStrike" spc="-1" dirty="0" err="1">
                <a:solidFill>
                  <a:srgbClr val="000000"/>
                </a:solidFill>
                <a:latin typeface="Arial"/>
              </a:rPr>
              <a:t>waves</a:t>
            </a:r>
            <a:r>
              <a:rPr lang="it-IT" sz="1400" b="0" strike="noStrike" spc="-1" dirty="0">
                <a:solidFill>
                  <a:srgbClr val="000000"/>
                </a:solidFill>
                <a:latin typeface="Arial"/>
              </a:rPr>
              <a:t> takes place inside the body</a:t>
            </a:r>
            <a:endParaRPr lang="it-IT" sz="1400" b="0" strike="noStrike" spc="-1" dirty="0">
              <a:latin typeface="Arial"/>
            </a:endParaRPr>
          </a:p>
          <a:p>
            <a:endParaRPr lang="it-IT" sz="1400" b="0" strike="noStrike" spc="-1" dirty="0">
              <a:latin typeface="Arial"/>
            </a:endParaRPr>
          </a:p>
          <a:p>
            <a:r>
              <a:rPr lang="it-IT" sz="1400" b="0" strike="noStrike" spc="-1" dirty="0">
                <a:solidFill>
                  <a:srgbClr val="000000"/>
                </a:solidFill>
                <a:latin typeface="Arial"/>
              </a:rPr>
              <a:t>→ </a:t>
            </a:r>
            <a:r>
              <a:rPr lang="it-IT" sz="1400" b="0" strike="noStrike" spc="-1" dirty="0" err="1">
                <a:solidFill>
                  <a:srgbClr val="000000"/>
                </a:solidFill>
                <a:latin typeface="Arial"/>
              </a:rPr>
              <a:t>Evolution</a:t>
            </a:r>
            <a:r>
              <a:rPr lang="it-IT" sz="1400" b="0" strike="noStrike" spc="-1" dirty="0">
                <a:solidFill>
                  <a:srgbClr val="000000"/>
                </a:solidFill>
                <a:latin typeface="Arial"/>
              </a:rPr>
              <a:t> of </a:t>
            </a:r>
            <a:r>
              <a:rPr lang="it-IT" sz="1400" b="0" strike="noStrike" spc="-1" dirty="0" err="1">
                <a:solidFill>
                  <a:srgbClr val="000000"/>
                </a:solidFill>
                <a:latin typeface="Arial"/>
              </a:rPr>
              <a:t>streamlines</a:t>
            </a:r>
            <a:r>
              <a:rPr lang="it-IT" sz="1400" b="0" strike="noStrike" spc="-1" dirty="0">
                <a:solidFill>
                  <a:srgbClr val="000000"/>
                </a:solidFill>
                <a:latin typeface="Arial"/>
              </a:rPr>
              <a:t> </a:t>
            </a:r>
            <a:r>
              <a:rPr lang="it-IT" sz="1400" b="0" strike="noStrike" spc="-1" dirty="0" err="1">
                <a:solidFill>
                  <a:srgbClr val="000000"/>
                </a:solidFill>
                <a:latin typeface="Arial"/>
              </a:rPr>
              <a:t>originated</a:t>
            </a:r>
            <a:r>
              <a:rPr lang="it-IT" sz="1400" b="0" strike="noStrike" spc="-1" dirty="0">
                <a:solidFill>
                  <a:srgbClr val="000000"/>
                </a:solidFill>
                <a:latin typeface="Arial"/>
              </a:rPr>
              <a:t> </a:t>
            </a:r>
            <a:r>
              <a:rPr lang="it-IT" sz="1400" b="0" strike="noStrike" spc="-1" dirty="0" err="1">
                <a:solidFill>
                  <a:srgbClr val="000000"/>
                </a:solidFill>
                <a:latin typeface="Arial"/>
              </a:rPr>
              <a:t>at</a:t>
            </a:r>
            <a:r>
              <a:rPr lang="it-IT" sz="1400" b="0" strike="noStrike" spc="-1" dirty="0">
                <a:solidFill>
                  <a:srgbClr val="000000"/>
                </a:solidFill>
                <a:latin typeface="Arial"/>
              </a:rPr>
              <a:t> the valve </a:t>
            </a:r>
            <a:r>
              <a:rPr lang="it-IT" sz="1400" b="0" strike="noStrike" spc="-1" dirty="0" err="1">
                <a:solidFill>
                  <a:srgbClr val="000000"/>
                </a:solidFill>
                <a:latin typeface="Arial"/>
              </a:rPr>
              <a:t>oriﬁce</a:t>
            </a:r>
            <a:endParaRPr lang="it-IT" sz="1400" b="0" strike="noStrike" spc="-1" dirty="0">
              <a:latin typeface="Arial"/>
            </a:endParaRPr>
          </a:p>
        </p:txBody>
      </p:sp>
      <p:pic>
        <p:nvPicPr>
          <p:cNvPr id="6" name="Immagine 5">
            <a:extLst>
              <a:ext uri="{FF2B5EF4-FFF2-40B4-BE49-F238E27FC236}">
                <a16:creationId xmlns:a16="http://schemas.microsoft.com/office/drawing/2014/main" id="{D06342E5-DFBE-CEBB-3A69-2808D37A41C1}"/>
              </a:ext>
            </a:extLst>
          </p:cNvPr>
          <p:cNvPicPr/>
          <p:nvPr/>
        </p:nvPicPr>
        <p:blipFill>
          <a:blip r:embed="rId3">
            <a:alphaModFix/>
          </a:blip>
          <a:stretch/>
        </p:blipFill>
        <p:spPr>
          <a:xfrm>
            <a:off x="3600000" y="1620000"/>
            <a:ext cx="3443760" cy="3155760"/>
          </a:xfrm>
          <a:prstGeom prst="rect">
            <a:avLst/>
          </a:prstGeom>
          <a:ln w="0">
            <a:noFill/>
          </a:ln>
        </p:spPr>
      </p:pic>
      <p:sp>
        <p:nvSpPr>
          <p:cNvPr id="7" name="Rettangolo 6">
            <a:extLst>
              <a:ext uri="{FF2B5EF4-FFF2-40B4-BE49-F238E27FC236}">
                <a16:creationId xmlns:a16="http://schemas.microsoft.com/office/drawing/2014/main" id="{3F76606B-06ED-20C6-998F-2CAE2FB284D6}"/>
              </a:ext>
            </a:extLst>
          </p:cNvPr>
          <p:cNvSpPr/>
          <p:nvPr/>
        </p:nvSpPr>
        <p:spPr>
          <a:xfrm>
            <a:off x="360000" y="4320000"/>
            <a:ext cx="342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2" name="CasellaDiTesto 11">
            <a:extLst>
              <a:ext uri="{FF2B5EF4-FFF2-40B4-BE49-F238E27FC236}">
                <a16:creationId xmlns:a16="http://schemas.microsoft.com/office/drawing/2014/main" id="{80106502-D32F-A12F-4C5C-CCB0AD6C47DC}"/>
              </a:ext>
            </a:extLst>
          </p:cNvPr>
          <p:cNvSpPr txBox="1"/>
          <p:nvPr/>
        </p:nvSpPr>
        <p:spPr>
          <a:xfrm>
            <a:off x="360000" y="4320000"/>
            <a:ext cx="3420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dirty="0">
                <a:solidFill>
                  <a:srgbClr val="000000"/>
                </a:solidFill>
                <a:latin typeface="Arial"/>
                <a:ea typeface="Noto Sans CJK SC"/>
              </a:rPr>
              <a:t>Total P </a:t>
            </a:r>
            <a:r>
              <a:rPr lang="it-IT" sz="1400" b="0" strike="noStrike" spc="-1" dirty="0" err="1">
                <a:solidFill>
                  <a:srgbClr val="000000"/>
                </a:solidFill>
                <a:latin typeface="Arial"/>
                <a:ea typeface="Noto Sans CJK SC"/>
              </a:rPr>
              <a:t>contours</a:t>
            </a:r>
            <a:r>
              <a:rPr lang="it-IT" sz="1400" b="0" strike="noStrike" spc="-1" dirty="0">
                <a:solidFill>
                  <a:srgbClr val="000000"/>
                </a:solidFill>
                <a:latin typeface="Arial"/>
                <a:ea typeface="Noto Sans CJK SC"/>
              </a:rPr>
              <a:t> </a:t>
            </a:r>
            <a:r>
              <a:rPr lang="it-IT" sz="1400" b="0" strike="noStrike" spc="-1" dirty="0" err="1">
                <a:solidFill>
                  <a:srgbClr val="000000"/>
                </a:solidFill>
                <a:latin typeface="Arial"/>
                <a:ea typeface="Noto Sans CJK SC"/>
              </a:rPr>
              <a:t>at</a:t>
            </a:r>
            <a:r>
              <a:rPr lang="it-IT" sz="1400" b="0" strike="noStrike" spc="-1" dirty="0">
                <a:solidFill>
                  <a:srgbClr val="000000"/>
                </a:solidFill>
                <a:latin typeface="Arial"/>
                <a:ea typeface="Noto Sans CJK SC"/>
              </a:rPr>
              <a:t> </a:t>
            </a:r>
            <a:r>
              <a:rPr lang="it-IT" sz="1400" b="0" strike="noStrike" spc="-1" dirty="0" err="1">
                <a:solidFill>
                  <a:srgbClr val="000000"/>
                </a:solidFill>
                <a:latin typeface="Arial"/>
                <a:ea typeface="Noto Sans CJK SC"/>
              </a:rPr>
              <a:t>sym</a:t>
            </a:r>
            <a:r>
              <a:rPr lang="it-IT" sz="1400" b="0" strike="noStrike" spc="-1" dirty="0">
                <a:solidFill>
                  <a:srgbClr val="000000"/>
                </a:solidFill>
                <a:latin typeface="Arial"/>
                <a:ea typeface="Noto Sans CJK SC"/>
              </a:rPr>
              <a:t> </a:t>
            </a:r>
            <a:r>
              <a:rPr lang="it-IT" sz="1400" b="0" strike="noStrike" spc="-1" dirty="0" err="1">
                <a:solidFill>
                  <a:srgbClr val="000000"/>
                </a:solidFill>
                <a:latin typeface="Arial"/>
                <a:ea typeface="Noto Sans CJK SC"/>
              </a:rPr>
              <a:t>plane</a:t>
            </a:r>
            <a:r>
              <a:rPr lang="it-IT" sz="1400" b="0" strike="noStrike" spc="-1" dirty="0">
                <a:solidFill>
                  <a:srgbClr val="000000"/>
                </a:solidFill>
                <a:latin typeface="Arial"/>
                <a:ea typeface="Noto Sans CJK SC"/>
              </a:rPr>
              <a:t> - P=10bar</a:t>
            </a:r>
            <a:r>
              <a:rPr lang="it-IT" sz="1400" b="0" strike="noStrike" spc="-1" baseline="-8000" dirty="0">
                <a:solidFill>
                  <a:srgbClr val="000000"/>
                </a:solidFill>
                <a:latin typeface="Arial"/>
              </a:rPr>
              <a:t>g</a:t>
            </a:r>
            <a:endParaRPr lang="it-IT" sz="1400" b="0" strike="noStrike" spc="-1" dirty="0">
              <a:latin typeface="Arial"/>
            </a:endParaRPr>
          </a:p>
        </p:txBody>
      </p:sp>
    </p:spTree>
    <p:extLst>
      <p:ext uri="{BB962C8B-B14F-4D97-AF65-F5344CB8AC3E}">
        <p14:creationId xmlns:p14="http://schemas.microsoft.com/office/powerpoint/2010/main" val="662918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a:t>
            </a:r>
            <a:endParaRPr lang="it-IT" sz="2800" dirty="0"/>
          </a:p>
        </p:txBody>
      </p:sp>
      <p:sp>
        <p:nvSpPr>
          <p:cNvPr id="5" name="PlaceHolder 2">
            <a:extLst>
              <a:ext uri="{FF2B5EF4-FFF2-40B4-BE49-F238E27FC236}">
                <a16:creationId xmlns:a16="http://schemas.microsoft.com/office/drawing/2014/main" id="{CCCF390D-85CF-0A62-EEEB-E40FFC5EFBF5}"/>
              </a:ext>
            </a:extLst>
          </p:cNvPr>
          <p:cNvSpPr txBox="1">
            <a:spLocks/>
          </p:cNvSpPr>
          <p:nvPr/>
        </p:nvSpPr>
        <p:spPr>
          <a:xfrm>
            <a:off x="250825" y="1238316"/>
            <a:ext cx="7667280" cy="669960"/>
          </a:xfrm>
          <a:prstGeom prst="rect">
            <a:avLst/>
          </a:prstGeom>
          <a:noFill/>
          <a:ln w="0">
            <a:noFill/>
          </a:ln>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a:lnSpc>
                <a:spcPct val="90000"/>
              </a:lnSpc>
              <a:spcBef>
                <a:spcPts val="751"/>
              </a:spcBef>
              <a:buNone/>
              <a:tabLst>
                <a:tab pos="0" algn="l"/>
              </a:tabLst>
            </a:pPr>
            <a:r>
              <a:rPr lang="it-IT" sz="2100" b="1" strike="noStrike" spc="-1" dirty="0">
                <a:solidFill>
                  <a:srgbClr val="1D71B8"/>
                </a:solidFill>
                <a:latin typeface="Arial"/>
                <a:ea typeface="Noto Sans CJK SC"/>
              </a:rPr>
              <a:t>Air, Ar, C</a:t>
            </a:r>
            <a:r>
              <a:rPr lang="it-IT" sz="2100" b="1" strike="noStrike" spc="-1" baseline="-8000" dirty="0">
                <a:solidFill>
                  <a:srgbClr val="1D71B8"/>
                </a:solidFill>
                <a:latin typeface="Arial"/>
                <a:ea typeface="Noto Sans CJK SC"/>
              </a:rPr>
              <a:t>2</a:t>
            </a:r>
            <a:r>
              <a:rPr lang="it-IT" sz="2100" b="1" strike="noStrike" spc="-1" dirty="0">
                <a:solidFill>
                  <a:srgbClr val="1D71B8"/>
                </a:solidFill>
                <a:latin typeface="Arial"/>
                <a:ea typeface="Noto Sans CJK SC"/>
              </a:rPr>
              <a:t>H</a:t>
            </a:r>
            <a:r>
              <a:rPr lang="it-IT" sz="2100" b="1" strike="noStrike" spc="-1" baseline="-8000" dirty="0">
                <a:solidFill>
                  <a:srgbClr val="1D71B8"/>
                </a:solidFill>
                <a:latin typeface="Arial"/>
              </a:rPr>
              <a:t>4</a:t>
            </a:r>
            <a:endParaRPr lang="en-US" sz="2100" b="0" strike="noStrike" spc="-1" dirty="0">
              <a:solidFill>
                <a:srgbClr val="000000"/>
              </a:solidFill>
              <a:latin typeface="Arial"/>
            </a:endParaRPr>
          </a:p>
        </p:txBody>
      </p:sp>
      <p:pic>
        <p:nvPicPr>
          <p:cNvPr id="8" name="Immagine 7">
            <a:extLst>
              <a:ext uri="{FF2B5EF4-FFF2-40B4-BE49-F238E27FC236}">
                <a16:creationId xmlns:a16="http://schemas.microsoft.com/office/drawing/2014/main" id="{7CEE8F17-FE72-30CC-3C5B-25D3FE6179E2}"/>
              </a:ext>
            </a:extLst>
          </p:cNvPr>
          <p:cNvPicPr/>
          <p:nvPr/>
        </p:nvPicPr>
        <p:blipFill>
          <a:blip r:embed="rId2">
            <a:alphaModFix/>
          </a:blip>
          <a:stretch/>
        </p:blipFill>
        <p:spPr>
          <a:xfrm>
            <a:off x="4428000" y="674280"/>
            <a:ext cx="4320000" cy="1125720"/>
          </a:xfrm>
          <a:prstGeom prst="rect">
            <a:avLst/>
          </a:prstGeom>
          <a:ln w="0">
            <a:noFill/>
          </a:ln>
        </p:spPr>
      </p:pic>
      <p:pic>
        <p:nvPicPr>
          <p:cNvPr id="9" name="Immagine 8">
            <a:extLst>
              <a:ext uri="{FF2B5EF4-FFF2-40B4-BE49-F238E27FC236}">
                <a16:creationId xmlns:a16="http://schemas.microsoft.com/office/drawing/2014/main" id="{B7B248A3-B0B5-0FB9-E12F-7D28E5E1D776}"/>
              </a:ext>
            </a:extLst>
          </p:cNvPr>
          <p:cNvPicPr/>
          <p:nvPr/>
        </p:nvPicPr>
        <p:blipFill>
          <a:blip r:embed="rId3">
            <a:alphaModFix/>
          </a:blip>
          <a:stretch/>
        </p:blipFill>
        <p:spPr>
          <a:xfrm>
            <a:off x="111960" y="1836000"/>
            <a:ext cx="2905920" cy="2543040"/>
          </a:xfrm>
          <a:prstGeom prst="rect">
            <a:avLst/>
          </a:prstGeom>
          <a:ln w="0">
            <a:noFill/>
          </a:ln>
        </p:spPr>
      </p:pic>
      <p:sp>
        <p:nvSpPr>
          <p:cNvPr id="10" name="CasellaDiTesto 9">
            <a:extLst>
              <a:ext uri="{FF2B5EF4-FFF2-40B4-BE49-F238E27FC236}">
                <a16:creationId xmlns:a16="http://schemas.microsoft.com/office/drawing/2014/main" id="{48AA00E0-1D8D-C9EB-0CE5-F1F406AAE449}"/>
              </a:ext>
            </a:extLst>
          </p:cNvPr>
          <p:cNvSpPr txBox="1"/>
          <p:nvPr/>
        </p:nvSpPr>
        <p:spPr>
          <a:xfrm>
            <a:off x="324000" y="4356360"/>
            <a:ext cx="3420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a:solidFill>
                  <a:srgbClr val="000000"/>
                </a:solidFill>
                <a:latin typeface="Arial"/>
              </a:rPr>
              <a:t>Thrust acting on the bonnet rear part</a:t>
            </a:r>
            <a:endParaRPr lang="it-IT" sz="1400" b="0" strike="noStrike" spc="-1">
              <a:latin typeface="Arial"/>
            </a:endParaRPr>
          </a:p>
        </p:txBody>
      </p:sp>
      <p:sp>
        <p:nvSpPr>
          <p:cNvPr id="11" name="Rettangolo 10">
            <a:extLst>
              <a:ext uri="{FF2B5EF4-FFF2-40B4-BE49-F238E27FC236}">
                <a16:creationId xmlns:a16="http://schemas.microsoft.com/office/drawing/2014/main" id="{93CA72B0-3F6B-C3EC-7382-B00E97968AEF}"/>
              </a:ext>
            </a:extLst>
          </p:cNvPr>
          <p:cNvSpPr/>
          <p:nvPr/>
        </p:nvSpPr>
        <p:spPr>
          <a:xfrm>
            <a:off x="360000" y="4353840"/>
            <a:ext cx="306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3" name="Rettangolo 12">
            <a:extLst>
              <a:ext uri="{FF2B5EF4-FFF2-40B4-BE49-F238E27FC236}">
                <a16:creationId xmlns:a16="http://schemas.microsoft.com/office/drawing/2014/main" id="{DE07A4F0-FFF1-1D43-C12A-F104F709289B}"/>
              </a:ext>
            </a:extLst>
          </p:cNvPr>
          <p:cNvSpPr/>
          <p:nvPr/>
        </p:nvSpPr>
        <p:spPr>
          <a:xfrm>
            <a:off x="6840000" y="726480"/>
            <a:ext cx="1800000" cy="100152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4" name="Rettangolo 13">
            <a:extLst>
              <a:ext uri="{FF2B5EF4-FFF2-40B4-BE49-F238E27FC236}">
                <a16:creationId xmlns:a16="http://schemas.microsoft.com/office/drawing/2014/main" id="{8F651D76-950F-6416-4057-4FF165FFB355}"/>
              </a:ext>
            </a:extLst>
          </p:cNvPr>
          <p:cNvSpPr/>
          <p:nvPr/>
        </p:nvSpPr>
        <p:spPr>
          <a:xfrm>
            <a:off x="3780000" y="4356000"/>
            <a:ext cx="2808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5" name="CasellaDiTesto 14">
            <a:extLst>
              <a:ext uri="{FF2B5EF4-FFF2-40B4-BE49-F238E27FC236}">
                <a16:creationId xmlns:a16="http://schemas.microsoft.com/office/drawing/2014/main" id="{8DAA8F3D-A569-70B1-2E21-CCD037F2FB1D}"/>
              </a:ext>
            </a:extLst>
          </p:cNvPr>
          <p:cNvSpPr txBox="1"/>
          <p:nvPr/>
        </p:nvSpPr>
        <p:spPr>
          <a:xfrm>
            <a:off x="4176000" y="4356720"/>
            <a:ext cx="2124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a:solidFill>
                  <a:srgbClr val="000000"/>
                </a:solidFill>
                <a:latin typeface="Arial"/>
              </a:rPr>
              <a:t>Discharge coefficient </a:t>
            </a:r>
            <a:r>
              <a:rPr lang="it-IT" sz="1400" b="0" i="1" strike="noStrike" spc="-1">
                <a:solidFill>
                  <a:srgbClr val="000000"/>
                </a:solidFill>
                <a:latin typeface="Arial"/>
              </a:rPr>
              <a:t>K</a:t>
            </a:r>
            <a:endParaRPr lang="it-IT" sz="1400" b="0" strike="noStrike" spc="-1">
              <a:latin typeface="Arial"/>
            </a:endParaRPr>
          </a:p>
        </p:txBody>
      </p:sp>
      <p:sp>
        <p:nvSpPr>
          <p:cNvPr id="16" name="Rettangolo 15">
            <a:extLst>
              <a:ext uri="{FF2B5EF4-FFF2-40B4-BE49-F238E27FC236}">
                <a16:creationId xmlns:a16="http://schemas.microsoft.com/office/drawing/2014/main" id="{58B1CF7B-2F9D-0A6F-87E2-34FE0FA4947C}"/>
              </a:ext>
            </a:extLst>
          </p:cNvPr>
          <p:cNvSpPr/>
          <p:nvPr/>
        </p:nvSpPr>
        <p:spPr>
          <a:xfrm>
            <a:off x="4932000" y="726480"/>
            <a:ext cx="1800000" cy="100152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17" name="CasellaDiTesto 16">
            <a:extLst>
              <a:ext uri="{FF2B5EF4-FFF2-40B4-BE49-F238E27FC236}">
                <a16:creationId xmlns:a16="http://schemas.microsoft.com/office/drawing/2014/main" id="{D345B46D-BCDD-05F5-C795-7381692E8DCB}"/>
              </a:ext>
            </a:extLst>
          </p:cNvPr>
          <p:cNvSpPr txBox="1"/>
          <p:nvPr/>
        </p:nvSpPr>
        <p:spPr>
          <a:xfrm>
            <a:off x="6683760" y="1980000"/>
            <a:ext cx="2136240" cy="1800000"/>
          </a:xfrm>
          <a:prstGeom prst="rect">
            <a:avLst/>
          </a:prstGeom>
          <a:noFill/>
          <a:ln w="0">
            <a:noFill/>
          </a:ln>
        </p:spPr>
        <p:txBody>
          <a:bodyPr lIns="90000" tIns="45000" rIns="90000" bIns="45000" anchor="t">
            <a:noAutofit/>
          </a:bodyPr>
          <a:lstStyle/>
          <a:p>
            <a:r>
              <a:rPr lang="it-IT" sz="1400" b="0" strike="noStrike" spc="-1">
                <a:solidFill>
                  <a:srgbClr val="000000"/>
                </a:solidFill>
                <a:latin typeface="Arial"/>
              </a:rPr>
              <a:t>→ Increasing the speciﬁc heat ratio: both thrust exerted on the spring and </a:t>
            </a:r>
            <a:r>
              <a:rPr lang="it-IT" sz="1400" b="0" i="1" strike="noStrike" spc="-1">
                <a:solidFill>
                  <a:srgbClr val="000000"/>
                </a:solidFill>
                <a:latin typeface="Arial"/>
              </a:rPr>
              <a:t>K </a:t>
            </a:r>
            <a:r>
              <a:rPr lang="it-IT" sz="1400" b="0" strike="noStrike" spc="-1">
                <a:solidFill>
                  <a:srgbClr val="000000"/>
                </a:solidFill>
                <a:latin typeface="Arial"/>
              </a:rPr>
              <a:t>coefﬁcient decrease</a:t>
            </a:r>
            <a:endParaRPr lang="it-IT" sz="1400" b="0" strike="noStrike" spc="-1">
              <a:latin typeface="Arial"/>
            </a:endParaRPr>
          </a:p>
          <a:p>
            <a:r>
              <a:rPr lang="it-IT" sz="1400" b="0" strike="noStrike" spc="-1">
                <a:solidFill>
                  <a:srgbClr val="000000"/>
                </a:solidFill>
                <a:latin typeface="Arial"/>
              </a:rPr>
              <a:t>→ Consistent with the outcomes of the </a:t>
            </a:r>
            <a:r>
              <a:rPr lang="it-IT" sz="1400" b="0" i="1" strike="noStrike" spc="-1">
                <a:solidFill>
                  <a:srgbClr val="000000"/>
                </a:solidFill>
                <a:latin typeface="Arial"/>
              </a:rPr>
              <a:t>Ar</a:t>
            </a:r>
            <a:r>
              <a:rPr lang="it-IT" sz="1400" b="0" strike="noStrike" spc="-1">
                <a:solidFill>
                  <a:srgbClr val="000000"/>
                </a:solidFill>
                <a:latin typeface="Arial"/>
              </a:rPr>
              <a:t> exp</a:t>
            </a:r>
            <a:endParaRPr lang="it-IT" sz="1400" b="0" strike="noStrike" spc="-1">
              <a:latin typeface="Arial"/>
            </a:endParaRPr>
          </a:p>
        </p:txBody>
      </p:sp>
      <p:pic>
        <p:nvPicPr>
          <p:cNvPr id="18" name="Immagine 17">
            <a:extLst>
              <a:ext uri="{FF2B5EF4-FFF2-40B4-BE49-F238E27FC236}">
                <a16:creationId xmlns:a16="http://schemas.microsoft.com/office/drawing/2014/main" id="{9FAD5D04-8475-87FC-AD71-634C91BF4CA7}"/>
              </a:ext>
            </a:extLst>
          </p:cNvPr>
          <p:cNvPicPr/>
          <p:nvPr/>
        </p:nvPicPr>
        <p:blipFill>
          <a:blip r:embed="rId4">
            <a:alphaModFix/>
          </a:blip>
          <a:stretch/>
        </p:blipFill>
        <p:spPr>
          <a:xfrm>
            <a:off x="6660000" y="4214160"/>
            <a:ext cx="2340000" cy="390600"/>
          </a:xfrm>
          <a:prstGeom prst="rect">
            <a:avLst/>
          </a:prstGeom>
          <a:ln w="0">
            <a:noFill/>
          </a:ln>
        </p:spPr>
      </p:pic>
      <p:sp>
        <p:nvSpPr>
          <p:cNvPr id="19" name="CasellaDiTesto 18">
            <a:extLst>
              <a:ext uri="{FF2B5EF4-FFF2-40B4-BE49-F238E27FC236}">
                <a16:creationId xmlns:a16="http://schemas.microsoft.com/office/drawing/2014/main" id="{58B6EF7B-1839-44A1-725D-5D9EFB11DA12}"/>
              </a:ext>
            </a:extLst>
          </p:cNvPr>
          <p:cNvSpPr txBox="1"/>
          <p:nvPr/>
        </p:nvSpPr>
        <p:spPr>
          <a:xfrm>
            <a:off x="6660000" y="3672000"/>
            <a:ext cx="2004840" cy="489960"/>
          </a:xfrm>
          <a:prstGeom prst="rect">
            <a:avLst/>
          </a:prstGeom>
          <a:noFill/>
          <a:ln w="0">
            <a:noFill/>
          </a:ln>
        </p:spPr>
        <p:txBody>
          <a:bodyPr lIns="90000" tIns="45000" rIns="90000" bIns="45000" anchor="t">
            <a:noAutofit/>
          </a:bodyPr>
          <a:lstStyle/>
          <a:p>
            <a:r>
              <a:rPr lang="it-IT" sz="1400" b="1" i="1" strike="noStrike" spc="-1">
                <a:solidFill>
                  <a:srgbClr val="000000"/>
                </a:solidFill>
                <a:latin typeface="Arial"/>
              </a:rPr>
              <a:t>K</a:t>
            </a:r>
            <a:r>
              <a:rPr lang="it-IT" sz="1400" b="1" strike="noStrike" spc="-1">
                <a:solidFill>
                  <a:srgbClr val="000000"/>
                </a:solidFill>
                <a:latin typeface="Arial"/>
              </a:rPr>
              <a:t> ratio of actual to ideal mass flow rate:</a:t>
            </a:r>
            <a:endParaRPr lang="it-IT" sz="1400" b="1" strike="noStrike" spc="-1">
              <a:latin typeface="Arial"/>
            </a:endParaRPr>
          </a:p>
        </p:txBody>
      </p:sp>
      <p:sp>
        <p:nvSpPr>
          <p:cNvPr id="20" name="Rettangolo 19">
            <a:extLst>
              <a:ext uri="{FF2B5EF4-FFF2-40B4-BE49-F238E27FC236}">
                <a16:creationId xmlns:a16="http://schemas.microsoft.com/office/drawing/2014/main" id="{6DB750EF-A57E-6AE7-7B8D-67B68152FFB1}"/>
              </a:ext>
            </a:extLst>
          </p:cNvPr>
          <p:cNvSpPr/>
          <p:nvPr/>
        </p:nvSpPr>
        <p:spPr>
          <a:xfrm>
            <a:off x="6660000" y="3669840"/>
            <a:ext cx="1980000" cy="50832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pic>
        <p:nvPicPr>
          <p:cNvPr id="21" name="Immagine 20">
            <a:extLst>
              <a:ext uri="{FF2B5EF4-FFF2-40B4-BE49-F238E27FC236}">
                <a16:creationId xmlns:a16="http://schemas.microsoft.com/office/drawing/2014/main" id="{95498B56-FA46-A6D4-4309-302FA0CCCBFA}"/>
              </a:ext>
            </a:extLst>
          </p:cNvPr>
          <p:cNvPicPr/>
          <p:nvPr/>
        </p:nvPicPr>
        <p:blipFill>
          <a:blip r:embed="rId5">
            <a:alphaModFix/>
          </a:blip>
          <a:stretch/>
        </p:blipFill>
        <p:spPr>
          <a:xfrm>
            <a:off x="3531960" y="1836000"/>
            <a:ext cx="2905920" cy="2543040"/>
          </a:xfrm>
          <a:prstGeom prst="rect">
            <a:avLst/>
          </a:prstGeom>
          <a:ln w="0">
            <a:noFill/>
          </a:ln>
        </p:spPr>
      </p:pic>
    </p:spTree>
    <p:extLst>
      <p:ext uri="{BB962C8B-B14F-4D97-AF65-F5344CB8AC3E}">
        <p14:creationId xmlns:p14="http://schemas.microsoft.com/office/powerpoint/2010/main" val="3435210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A09DF2-88ED-C382-F37D-22EE2E867C53}"/>
              </a:ext>
            </a:extLst>
          </p:cNvPr>
          <p:cNvSpPr>
            <a:spLocks noGrp="1"/>
          </p:cNvSpPr>
          <p:nvPr>
            <p:ph type="title"/>
          </p:nvPr>
        </p:nvSpPr>
        <p:spPr>
          <a:xfrm>
            <a:off x="250825" y="846659"/>
            <a:ext cx="7408189" cy="973137"/>
          </a:xfrm>
        </p:spPr>
        <p:txBody>
          <a:bodyPr/>
          <a:lstStyle/>
          <a:p>
            <a:pPr>
              <a:lnSpc>
                <a:spcPct val="100000"/>
              </a:lnSpc>
            </a:pPr>
            <a:r>
              <a:rPr lang="it-IT" sz="2800" b="1" strike="noStrike" spc="-1" dirty="0">
                <a:solidFill>
                  <a:srgbClr val="000000"/>
                </a:solidFill>
                <a:latin typeface="Arial"/>
              </a:rPr>
              <a:t>Hi-</a:t>
            </a:r>
            <a:r>
              <a:rPr lang="it-IT" sz="2800" b="1" strike="noStrike" spc="-1" dirty="0" err="1">
                <a:solidFill>
                  <a:srgbClr val="000000"/>
                </a:solidFill>
                <a:latin typeface="Arial"/>
              </a:rPr>
              <a:t>resolution</a:t>
            </a:r>
            <a:r>
              <a:rPr lang="it-IT" sz="2800" b="1" strike="noStrike" spc="-1" dirty="0">
                <a:solidFill>
                  <a:srgbClr val="000000"/>
                </a:solidFill>
                <a:latin typeface="Arial"/>
              </a:rPr>
              <a:t> CFD</a:t>
            </a:r>
            <a:endParaRPr lang="it-IT" sz="2800" dirty="0"/>
          </a:p>
        </p:txBody>
      </p:sp>
      <p:sp>
        <p:nvSpPr>
          <p:cNvPr id="5" name="PlaceHolder 2">
            <a:extLst>
              <a:ext uri="{FF2B5EF4-FFF2-40B4-BE49-F238E27FC236}">
                <a16:creationId xmlns:a16="http://schemas.microsoft.com/office/drawing/2014/main" id="{CCCF390D-85CF-0A62-EEEB-E40FFC5EFBF5}"/>
              </a:ext>
            </a:extLst>
          </p:cNvPr>
          <p:cNvSpPr txBox="1">
            <a:spLocks/>
          </p:cNvSpPr>
          <p:nvPr/>
        </p:nvSpPr>
        <p:spPr>
          <a:xfrm>
            <a:off x="250825" y="1238316"/>
            <a:ext cx="7667280" cy="669960"/>
          </a:xfrm>
          <a:prstGeom prst="rect">
            <a:avLst/>
          </a:prstGeom>
          <a:noFill/>
          <a:ln w="0">
            <a:noFill/>
          </a:ln>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a:lnSpc>
                <a:spcPct val="90000"/>
              </a:lnSpc>
              <a:spcBef>
                <a:spcPts val="751"/>
              </a:spcBef>
              <a:buNone/>
              <a:tabLst>
                <a:tab pos="0" algn="l"/>
              </a:tabLst>
            </a:pPr>
            <a:r>
              <a:rPr lang="it-IT" sz="2100" b="1" strike="noStrike" spc="-1" dirty="0">
                <a:solidFill>
                  <a:srgbClr val="1D71B8"/>
                </a:solidFill>
                <a:latin typeface="Arial"/>
                <a:ea typeface="Noto Sans CJK SC"/>
              </a:rPr>
              <a:t>Air, Ar, C</a:t>
            </a:r>
            <a:r>
              <a:rPr lang="it-IT" sz="2100" b="1" strike="noStrike" spc="-1" baseline="-8000" dirty="0">
                <a:solidFill>
                  <a:srgbClr val="1D71B8"/>
                </a:solidFill>
                <a:latin typeface="Arial"/>
                <a:ea typeface="Noto Sans CJK SC"/>
              </a:rPr>
              <a:t>2</a:t>
            </a:r>
            <a:r>
              <a:rPr lang="it-IT" sz="2100" b="1" strike="noStrike" spc="-1" dirty="0">
                <a:solidFill>
                  <a:srgbClr val="1D71B8"/>
                </a:solidFill>
                <a:latin typeface="Arial"/>
                <a:ea typeface="Noto Sans CJK SC"/>
              </a:rPr>
              <a:t>H</a:t>
            </a:r>
            <a:r>
              <a:rPr lang="it-IT" sz="2100" b="1" strike="noStrike" spc="-1" baseline="-8000" dirty="0">
                <a:solidFill>
                  <a:srgbClr val="1D71B8"/>
                </a:solidFill>
                <a:latin typeface="Arial"/>
              </a:rPr>
              <a:t>4</a:t>
            </a:r>
            <a:endParaRPr lang="en-US" sz="2100" b="0" strike="noStrike" spc="-1" dirty="0">
              <a:solidFill>
                <a:srgbClr val="000000"/>
              </a:solidFill>
              <a:latin typeface="Arial"/>
            </a:endParaRPr>
          </a:p>
        </p:txBody>
      </p:sp>
      <p:sp>
        <p:nvSpPr>
          <p:cNvPr id="10" name="CasellaDiTesto 9">
            <a:extLst>
              <a:ext uri="{FF2B5EF4-FFF2-40B4-BE49-F238E27FC236}">
                <a16:creationId xmlns:a16="http://schemas.microsoft.com/office/drawing/2014/main" id="{48AA00E0-1D8D-C9EB-0CE5-F1F406AAE449}"/>
              </a:ext>
            </a:extLst>
          </p:cNvPr>
          <p:cNvSpPr txBox="1"/>
          <p:nvPr/>
        </p:nvSpPr>
        <p:spPr>
          <a:xfrm>
            <a:off x="324000" y="4356360"/>
            <a:ext cx="3420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a:solidFill>
                  <a:srgbClr val="000000"/>
                </a:solidFill>
                <a:latin typeface="Arial"/>
              </a:rPr>
              <a:t>Thrust acting on the bonnet rear part</a:t>
            </a:r>
            <a:endParaRPr lang="it-IT" sz="1400" b="0" strike="noStrike" spc="-1">
              <a:latin typeface="Arial"/>
            </a:endParaRPr>
          </a:p>
        </p:txBody>
      </p:sp>
      <p:pic>
        <p:nvPicPr>
          <p:cNvPr id="3" name="Immagine 2">
            <a:extLst>
              <a:ext uri="{FF2B5EF4-FFF2-40B4-BE49-F238E27FC236}">
                <a16:creationId xmlns:a16="http://schemas.microsoft.com/office/drawing/2014/main" id="{C118AC9C-87D2-522F-1D1E-B64BF6348483}"/>
              </a:ext>
            </a:extLst>
          </p:cNvPr>
          <p:cNvPicPr/>
          <p:nvPr/>
        </p:nvPicPr>
        <p:blipFill>
          <a:blip r:embed="rId2">
            <a:alphaModFix/>
          </a:blip>
          <a:stretch/>
        </p:blipFill>
        <p:spPr>
          <a:xfrm>
            <a:off x="4428000" y="674280"/>
            <a:ext cx="4320000" cy="1125720"/>
          </a:xfrm>
          <a:prstGeom prst="rect">
            <a:avLst/>
          </a:prstGeom>
          <a:ln w="0">
            <a:noFill/>
          </a:ln>
        </p:spPr>
      </p:pic>
      <p:sp>
        <p:nvSpPr>
          <p:cNvPr id="4" name="Rettangolo 3">
            <a:extLst>
              <a:ext uri="{FF2B5EF4-FFF2-40B4-BE49-F238E27FC236}">
                <a16:creationId xmlns:a16="http://schemas.microsoft.com/office/drawing/2014/main" id="{6518FE06-3787-9A73-1EFF-6C23BADB0789}"/>
              </a:ext>
            </a:extLst>
          </p:cNvPr>
          <p:cNvSpPr/>
          <p:nvPr/>
        </p:nvSpPr>
        <p:spPr>
          <a:xfrm>
            <a:off x="6840000" y="726480"/>
            <a:ext cx="1800000" cy="100152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6" name="CasellaDiTesto 5">
            <a:extLst>
              <a:ext uri="{FF2B5EF4-FFF2-40B4-BE49-F238E27FC236}">
                <a16:creationId xmlns:a16="http://schemas.microsoft.com/office/drawing/2014/main" id="{6C452511-8FA9-5963-26C4-8C8FF34D0063}"/>
              </a:ext>
            </a:extLst>
          </p:cNvPr>
          <p:cNvSpPr txBox="1"/>
          <p:nvPr/>
        </p:nvSpPr>
        <p:spPr>
          <a:xfrm>
            <a:off x="3695760" y="1944000"/>
            <a:ext cx="2136240" cy="2052000"/>
          </a:xfrm>
          <a:prstGeom prst="rect">
            <a:avLst/>
          </a:prstGeom>
          <a:noFill/>
          <a:ln w="0">
            <a:noFill/>
          </a:ln>
        </p:spPr>
        <p:txBody>
          <a:bodyPr lIns="90000" tIns="45000" rIns="90000" bIns="45000" anchor="t">
            <a:noAutofit/>
          </a:bodyPr>
          <a:lstStyle/>
          <a:p>
            <a:r>
              <a:rPr lang="it-IT" sz="1400" b="0" strike="noStrike" spc="-1">
                <a:solidFill>
                  <a:srgbClr val="000000"/>
                </a:solidFill>
                <a:latin typeface="Arial"/>
              </a:rPr>
              <a:t>The critical pressure ratio is greater at higher gamma →At </a:t>
            </a:r>
            <a:r>
              <a:rPr lang="it-IT" sz="1400" b="0" u="sng" strike="noStrike" spc="-1">
                <a:solidFill>
                  <a:srgbClr val="000000"/>
                </a:solidFill>
                <a:uFillTx/>
                <a:latin typeface="Arial"/>
              </a:rPr>
              <a:t>P</a:t>
            </a:r>
            <a:r>
              <a:rPr lang="it-IT" sz="1400" b="0" u="sng" strike="noStrike" spc="-1" baseline="-8000">
                <a:solidFill>
                  <a:srgbClr val="000000"/>
                </a:solidFill>
                <a:uFillTx/>
                <a:latin typeface="Arial"/>
              </a:rPr>
              <a:t>t </a:t>
            </a:r>
            <a:r>
              <a:rPr lang="it-IT" sz="1400" b="0" u="sng" strike="noStrike" spc="-1">
                <a:solidFill>
                  <a:srgbClr val="000000"/>
                </a:solidFill>
                <a:uFillTx/>
                <a:latin typeface="Arial"/>
              </a:rPr>
              <a:t>fixed</a:t>
            </a:r>
            <a:r>
              <a:rPr lang="it-IT" sz="1400" b="0" strike="noStrike" spc="-1">
                <a:solidFill>
                  <a:srgbClr val="000000"/>
                </a:solidFill>
                <a:latin typeface="Arial"/>
              </a:rPr>
              <a:t>, the static pressure </a:t>
            </a:r>
            <a:r>
              <a:rPr lang="it-IT" sz="1400" b="1" strike="noStrike" spc="-1">
                <a:solidFill>
                  <a:srgbClr val="000000"/>
                </a:solidFill>
                <a:latin typeface="Arial"/>
              </a:rPr>
              <a:t>near and before the sonic line</a:t>
            </a:r>
            <a:r>
              <a:rPr lang="it-IT" sz="1400" b="0" strike="noStrike" spc="-1">
                <a:solidFill>
                  <a:srgbClr val="000000"/>
                </a:solidFill>
                <a:latin typeface="Arial"/>
              </a:rPr>
              <a:t> is lower thereby </a:t>
            </a:r>
            <a:r>
              <a:rPr lang="it-IT" sz="1400" b="1" strike="noStrike" spc="-1">
                <a:solidFill>
                  <a:srgbClr val="000000"/>
                </a:solidFill>
                <a:latin typeface="Arial"/>
              </a:rPr>
              <a:t>reducing</a:t>
            </a:r>
            <a:r>
              <a:rPr lang="it-IT" sz="1400" b="0" strike="noStrike" spc="-1">
                <a:solidFill>
                  <a:srgbClr val="000000"/>
                </a:solidFill>
                <a:latin typeface="Arial"/>
              </a:rPr>
              <a:t> the upward </a:t>
            </a:r>
            <a:r>
              <a:rPr lang="it-IT" sz="1400" b="1" strike="noStrike" spc="-1">
                <a:solidFill>
                  <a:srgbClr val="000000"/>
                </a:solidFill>
                <a:latin typeface="Arial"/>
              </a:rPr>
              <a:t>thrust</a:t>
            </a:r>
            <a:r>
              <a:rPr lang="it-IT" sz="1400" b="0" strike="noStrike" spc="-1">
                <a:solidFill>
                  <a:srgbClr val="000000"/>
                </a:solidFill>
                <a:latin typeface="Arial"/>
              </a:rPr>
              <a:t> on the disc.</a:t>
            </a:r>
            <a:endParaRPr lang="it-IT" sz="1400" b="0" strike="noStrike" spc="-1">
              <a:latin typeface="Arial"/>
            </a:endParaRPr>
          </a:p>
        </p:txBody>
      </p:sp>
      <p:sp>
        <p:nvSpPr>
          <p:cNvPr id="7" name="CasellaDiTesto 6">
            <a:extLst>
              <a:ext uri="{FF2B5EF4-FFF2-40B4-BE49-F238E27FC236}">
                <a16:creationId xmlns:a16="http://schemas.microsoft.com/office/drawing/2014/main" id="{CA19B386-89DA-7342-1A9D-BCA75D338C82}"/>
              </a:ext>
            </a:extLst>
          </p:cNvPr>
          <p:cNvSpPr txBox="1"/>
          <p:nvPr/>
        </p:nvSpPr>
        <p:spPr>
          <a:xfrm>
            <a:off x="6179760" y="1908000"/>
            <a:ext cx="2676240" cy="2088360"/>
          </a:xfrm>
          <a:prstGeom prst="rect">
            <a:avLst/>
          </a:prstGeom>
          <a:noFill/>
          <a:ln w="0">
            <a:noFill/>
          </a:ln>
        </p:spPr>
        <p:txBody>
          <a:bodyPr lIns="90000" tIns="45000" rIns="90000" bIns="45000" anchor="t">
            <a:noAutofit/>
          </a:bodyPr>
          <a:lstStyle/>
          <a:p>
            <a:r>
              <a:rPr lang="it-IT" sz="1400" b="1" strike="noStrike" spc="-1">
                <a:solidFill>
                  <a:srgbClr val="000000"/>
                </a:solidFill>
                <a:latin typeface="Arial"/>
                <a:ea typeface="Noto Sans CJK SC"/>
              </a:rPr>
              <a:t>Between valve inner volume and exhaust:</a:t>
            </a:r>
            <a:endParaRPr lang="it-IT" sz="1400" b="0" strike="noStrike" spc="-1">
              <a:latin typeface="Arial"/>
            </a:endParaRPr>
          </a:p>
          <a:p>
            <a:r>
              <a:rPr lang="it-IT" sz="1400" b="0" strike="noStrike" spc="-1">
                <a:solidFill>
                  <a:srgbClr val="000000"/>
                </a:solidFill>
                <a:latin typeface="Arial"/>
              </a:rPr>
              <a:t>Backpressure on the rear of the moving device is also expected to increase with gamma (as it occurs at flange exit) </a:t>
            </a:r>
            <a:endParaRPr lang="it-IT" sz="1400" b="0" strike="noStrike" spc="-1">
              <a:latin typeface="Arial"/>
            </a:endParaRPr>
          </a:p>
          <a:p>
            <a:r>
              <a:rPr lang="it-IT" sz="1400" b="0" strike="noStrike" spc="-1">
                <a:solidFill>
                  <a:srgbClr val="000000"/>
                </a:solidFill>
                <a:latin typeface="Arial"/>
              </a:rPr>
              <a:t>→ Again lower net opening force</a:t>
            </a:r>
            <a:endParaRPr lang="it-IT" sz="1400" b="0" strike="noStrike" spc="-1">
              <a:latin typeface="Arial"/>
            </a:endParaRPr>
          </a:p>
          <a:p>
            <a:endParaRPr lang="it-IT" sz="1400" b="0" strike="noStrike" spc="-1">
              <a:latin typeface="Arial"/>
            </a:endParaRPr>
          </a:p>
        </p:txBody>
      </p:sp>
      <p:pic>
        <p:nvPicPr>
          <p:cNvPr id="12" name="Immagine 11">
            <a:extLst>
              <a:ext uri="{FF2B5EF4-FFF2-40B4-BE49-F238E27FC236}">
                <a16:creationId xmlns:a16="http://schemas.microsoft.com/office/drawing/2014/main" id="{881AB08F-D2CD-CABF-FADD-BE52A1599837}"/>
              </a:ext>
            </a:extLst>
          </p:cNvPr>
          <p:cNvPicPr/>
          <p:nvPr/>
        </p:nvPicPr>
        <p:blipFill>
          <a:blip r:embed="rId3">
            <a:alphaModFix/>
          </a:blip>
          <a:stretch/>
        </p:blipFill>
        <p:spPr>
          <a:xfrm>
            <a:off x="3780000" y="3780000"/>
            <a:ext cx="1770840" cy="527040"/>
          </a:xfrm>
          <a:prstGeom prst="rect">
            <a:avLst/>
          </a:prstGeom>
          <a:ln w="0">
            <a:noFill/>
          </a:ln>
        </p:spPr>
      </p:pic>
      <p:pic>
        <p:nvPicPr>
          <p:cNvPr id="22" name="Immagine 21">
            <a:extLst>
              <a:ext uri="{FF2B5EF4-FFF2-40B4-BE49-F238E27FC236}">
                <a16:creationId xmlns:a16="http://schemas.microsoft.com/office/drawing/2014/main" id="{178BEE8B-9F02-161C-A851-F235D77A26E5}"/>
              </a:ext>
            </a:extLst>
          </p:cNvPr>
          <p:cNvPicPr/>
          <p:nvPr/>
        </p:nvPicPr>
        <p:blipFill>
          <a:blip r:embed="rId4">
            <a:alphaModFix/>
          </a:blip>
          <a:stretch/>
        </p:blipFill>
        <p:spPr>
          <a:xfrm>
            <a:off x="111960" y="1836000"/>
            <a:ext cx="2905920" cy="2543040"/>
          </a:xfrm>
          <a:prstGeom prst="rect">
            <a:avLst/>
          </a:prstGeom>
          <a:ln w="0">
            <a:noFill/>
          </a:ln>
        </p:spPr>
      </p:pic>
      <p:sp>
        <p:nvSpPr>
          <p:cNvPr id="23" name="CasellaDiTesto 22">
            <a:extLst>
              <a:ext uri="{FF2B5EF4-FFF2-40B4-BE49-F238E27FC236}">
                <a16:creationId xmlns:a16="http://schemas.microsoft.com/office/drawing/2014/main" id="{263DE097-A858-D117-BF9C-4EEC8B4FCC68}"/>
              </a:ext>
            </a:extLst>
          </p:cNvPr>
          <p:cNvSpPr txBox="1"/>
          <p:nvPr/>
        </p:nvSpPr>
        <p:spPr>
          <a:xfrm>
            <a:off x="324000" y="4356360"/>
            <a:ext cx="3420000" cy="489960"/>
          </a:xfrm>
          <a:prstGeom prst="rect">
            <a:avLst/>
          </a:prstGeom>
          <a:noFill/>
          <a:ln w="0">
            <a:noFill/>
          </a:ln>
        </p:spPr>
        <p:txBody>
          <a:bodyPr lIns="90000" tIns="45000" rIns="90000" bIns="45000" anchor="t">
            <a:noAutofit/>
          </a:bodyPr>
          <a:lstStyle/>
          <a:p>
            <a:pPr>
              <a:lnSpc>
                <a:spcPct val="100000"/>
              </a:lnSpc>
              <a:buNone/>
            </a:pPr>
            <a:r>
              <a:rPr lang="it-IT" sz="1400" b="0" strike="noStrike" spc="-1">
                <a:solidFill>
                  <a:srgbClr val="000000"/>
                </a:solidFill>
                <a:latin typeface="Arial"/>
              </a:rPr>
              <a:t>Thrust acting on the bonnet rear part</a:t>
            </a:r>
            <a:endParaRPr lang="it-IT" sz="1400" b="0" strike="noStrike" spc="-1">
              <a:latin typeface="Arial"/>
            </a:endParaRPr>
          </a:p>
        </p:txBody>
      </p:sp>
      <p:sp>
        <p:nvSpPr>
          <p:cNvPr id="24" name="Rettangolo 23">
            <a:extLst>
              <a:ext uri="{FF2B5EF4-FFF2-40B4-BE49-F238E27FC236}">
                <a16:creationId xmlns:a16="http://schemas.microsoft.com/office/drawing/2014/main" id="{A833E7AF-99EC-8A41-CF75-4A0E56937B6E}"/>
              </a:ext>
            </a:extLst>
          </p:cNvPr>
          <p:cNvSpPr/>
          <p:nvPr/>
        </p:nvSpPr>
        <p:spPr>
          <a:xfrm>
            <a:off x="360000" y="4353840"/>
            <a:ext cx="3060000" cy="254160"/>
          </a:xfrm>
          <a:prstGeom prst="rect">
            <a:avLst/>
          </a:prstGeom>
          <a:solidFill>
            <a:srgbClr val="729FCF">
              <a:alpha val="10000"/>
            </a:srgbClr>
          </a:solidFill>
          <a:ln w="0">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25" name="CasellaDiTesto 24">
            <a:extLst>
              <a:ext uri="{FF2B5EF4-FFF2-40B4-BE49-F238E27FC236}">
                <a16:creationId xmlns:a16="http://schemas.microsoft.com/office/drawing/2014/main" id="{234C12EA-657D-8295-6321-1AD83DA38779}"/>
              </a:ext>
            </a:extLst>
          </p:cNvPr>
          <p:cNvSpPr txBox="1"/>
          <p:nvPr/>
        </p:nvSpPr>
        <p:spPr>
          <a:xfrm>
            <a:off x="720000" y="1980000"/>
            <a:ext cx="1260000" cy="460800"/>
          </a:xfrm>
          <a:prstGeom prst="rect">
            <a:avLst/>
          </a:prstGeom>
          <a:noFill/>
          <a:ln w="0">
            <a:noFill/>
          </a:ln>
        </p:spPr>
        <p:txBody>
          <a:bodyPr lIns="90000" tIns="45000" rIns="90000" bIns="45000" anchor="t">
            <a:noAutofit/>
          </a:bodyPr>
          <a:lstStyle/>
          <a:p>
            <a:r>
              <a:rPr lang="it-IT" sz="1600" b="1" strike="noStrike" spc="-1" dirty="0">
                <a:solidFill>
                  <a:srgbClr val="1D71B8"/>
                </a:solidFill>
                <a:latin typeface="utkal"/>
                <a:ea typeface="utkal"/>
              </a:rPr>
              <a:t>γ</a:t>
            </a:r>
            <a:r>
              <a:rPr lang="it-IT" sz="1600" b="1" strike="noStrike" spc="-1" dirty="0">
                <a:solidFill>
                  <a:srgbClr val="1D71B8"/>
                </a:solidFill>
                <a:latin typeface="Arial"/>
                <a:ea typeface="utkal"/>
              </a:rPr>
              <a:t>=1.255</a:t>
            </a:r>
            <a:endParaRPr lang="it-IT" sz="1600" b="0" strike="noStrike" spc="-1" dirty="0">
              <a:solidFill>
                <a:srgbClr val="1D71B8"/>
              </a:solidFill>
              <a:latin typeface="Arial"/>
            </a:endParaRPr>
          </a:p>
        </p:txBody>
      </p:sp>
      <p:sp>
        <p:nvSpPr>
          <p:cNvPr id="26" name="CasellaDiTesto 25">
            <a:extLst>
              <a:ext uri="{FF2B5EF4-FFF2-40B4-BE49-F238E27FC236}">
                <a16:creationId xmlns:a16="http://schemas.microsoft.com/office/drawing/2014/main" id="{75E7925C-4167-D0AC-36AF-549EF286426B}"/>
              </a:ext>
            </a:extLst>
          </p:cNvPr>
          <p:cNvSpPr txBox="1"/>
          <p:nvPr/>
        </p:nvSpPr>
        <p:spPr>
          <a:xfrm>
            <a:off x="1692000" y="2448000"/>
            <a:ext cx="1260000" cy="460800"/>
          </a:xfrm>
          <a:prstGeom prst="rect">
            <a:avLst/>
          </a:prstGeom>
          <a:noFill/>
          <a:ln w="0">
            <a:noFill/>
          </a:ln>
        </p:spPr>
        <p:txBody>
          <a:bodyPr lIns="90000" tIns="45000" rIns="90000" bIns="45000" anchor="t">
            <a:noAutofit/>
          </a:bodyPr>
          <a:lstStyle/>
          <a:p>
            <a:r>
              <a:rPr lang="it-IT" sz="1600" b="1" strike="noStrike" spc="-1">
                <a:solidFill>
                  <a:srgbClr val="FF0000"/>
                </a:solidFill>
                <a:latin typeface="utkal"/>
                <a:ea typeface="utkal"/>
              </a:rPr>
              <a:t>γ</a:t>
            </a:r>
            <a:r>
              <a:rPr lang="it-IT" sz="1600" b="1" strike="noStrike" spc="-1">
                <a:solidFill>
                  <a:srgbClr val="FF0000"/>
                </a:solidFill>
                <a:latin typeface="Arial"/>
                <a:ea typeface="utkal"/>
              </a:rPr>
              <a:t>=1.667</a:t>
            </a:r>
            <a:endParaRPr lang="it-IT" sz="1600" b="0" strike="noStrike" spc="-1">
              <a:solidFill>
                <a:srgbClr val="FF0000"/>
              </a:solidFill>
              <a:latin typeface="Arial"/>
            </a:endParaRPr>
          </a:p>
        </p:txBody>
      </p:sp>
      <p:sp>
        <p:nvSpPr>
          <p:cNvPr id="27" name="Connettore diritto 26">
            <a:extLst>
              <a:ext uri="{FF2B5EF4-FFF2-40B4-BE49-F238E27FC236}">
                <a16:creationId xmlns:a16="http://schemas.microsoft.com/office/drawing/2014/main" id="{F8BB5587-509A-245B-9A77-7CAC2B0C964B}"/>
              </a:ext>
            </a:extLst>
          </p:cNvPr>
          <p:cNvSpPr/>
          <p:nvPr/>
        </p:nvSpPr>
        <p:spPr>
          <a:xfrm>
            <a:off x="1071000" y="2331000"/>
            <a:ext cx="720000" cy="720000"/>
          </a:xfrm>
          <a:prstGeom prst="line">
            <a:avLst/>
          </a:prstGeom>
          <a:ln w="36000">
            <a:solidFill>
              <a:srgbClr val="FFFFFF"/>
            </a:solidFill>
            <a:round/>
            <a:tailEnd type="triangle" w="med" len="med"/>
          </a:ln>
        </p:spPr>
        <p:style>
          <a:lnRef idx="0">
            <a:scrgbClr r="0" g="0" b="0"/>
          </a:lnRef>
          <a:fillRef idx="0">
            <a:scrgbClr r="0" g="0" b="0"/>
          </a:fillRef>
          <a:effectRef idx="0">
            <a:scrgbClr r="0" g="0" b="0"/>
          </a:effectRef>
          <a:fontRef idx="minor"/>
        </p:style>
        <p:txBody>
          <a:bodyPr/>
          <a:lstStyle/>
          <a:p>
            <a:endParaRPr lang="it-IT"/>
          </a:p>
        </p:txBody>
      </p:sp>
    </p:spTree>
    <p:extLst>
      <p:ext uri="{BB962C8B-B14F-4D97-AF65-F5344CB8AC3E}">
        <p14:creationId xmlns:p14="http://schemas.microsoft.com/office/powerpoint/2010/main" val="2640976942"/>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33</TotalTime>
  <Words>1036</Words>
  <Application>Microsoft Office PowerPoint</Application>
  <PresentationFormat>Presentazione su schermo (16:9)</PresentationFormat>
  <Paragraphs>136</Paragraphs>
  <Slides>16</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16</vt:i4>
      </vt:variant>
    </vt:vector>
  </HeadingPairs>
  <TitlesOfParts>
    <vt:vector size="22" baseType="lpstr">
      <vt:lpstr>Arial</vt:lpstr>
      <vt:lpstr>DM Sans</vt:lpstr>
      <vt:lpstr>Helvetica Neue</vt:lpstr>
      <vt:lpstr>Noto Serif CJK KR</vt:lpstr>
      <vt:lpstr>utkal</vt:lpstr>
      <vt:lpstr>Tema di Office</vt:lpstr>
      <vt:lpstr>Presentazione standard di PowerPoint</vt:lpstr>
      <vt:lpstr>Numerical investigation on the performance of safety relief valves</vt:lpstr>
      <vt:lpstr>SRV: direct loaded SRV</vt:lpstr>
      <vt:lpstr>Orifice D SRV with air, argon  and ethylene</vt:lpstr>
      <vt:lpstr>Hi-resolution CFD: high-order DG</vt:lpstr>
      <vt:lpstr>Hi-resolution CFD: high-order DG</vt:lpstr>
      <vt:lpstr>Hi-resolution CFD: high-order DG</vt:lpstr>
      <vt:lpstr>Hi-resolution CFD</vt:lpstr>
      <vt:lpstr>Hi-resolution CFD</vt:lpstr>
      <vt:lpstr>Hi-resolution CFD</vt:lpstr>
      <vt:lpstr>Hi-resolution CFD: high-order DG</vt:lpstr>
      <vt:lpstr>Hi-resolution CFD: high-order DG</vt:lpstr>
      <vt:lpstr>When dealing with gases with γ higher than air:  * At the same overpressure the disc lift is reduced due to a decrease of the opening force acting on the disc * The discharge coefﬁcient is lower than expected due to a less favorable compressibility effect on the vena contracta</vt:lpstr>
      <vt:lpstr>When dealing with gases with lower γ (e.g. steam), both thrust and discharge coefﬁcient are expected to be higher than in air, with no risk in principle for the protected device.  Nevertheless, the general increase in thrust can strongly inﬂuence the reclosing pressure implying a higher blowdown rate that might be balanced by a proper adjustment of the setting ring.</vt:lpstr>
      <vt:lpstr>Discharge coefficient reduction Reduced disc lift due to decreasing opening force Less favorable compressibility effects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88</cp:revision>
  <dcterms:created xsi:type="dcterms:W3CDTF">2023-01-25T08:25:49Z</dcterms:created>
  <dcterms:modified xsi:type="dcterms:W3CDTF">2024-05-08T13:21:58Z</dcterms:modified>
</cp:coreProperties>
</file>