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14"/>
  </p:notesMasterIdLst>
  <p:handoutMasterIdLst>
    <p:handoutMasterId r:id="rId15"/>
  </p:handoutMasterIdLst>
  <p:sldIdLst>
    <p:sldId id="327" r:id="rId2"/>
    <p:sldId id="324" r:id="rId3"/>
    <p:sldId id="311" r:id="rId4"/>
    <p:sldId id="310" r:id="rId5"/>
    <p:sldId id="313" r:id="rId6"/>
    <p:sldId id="328" r:id="rId7"/>
    <p:sldId id="329" r:id="rId8"/>
    <p:sldId id="330" r:id="rId9"/>
    <p:sldId id="331" r:id="rId10"/>
    <p:sldId id="332" r:id="rId11"/>
    <p:sldId id="333" r:id="rId12"/>
    <p:sldId id="322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orient="horz" pos="29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6C27"/>
    <a:srgbClr val="E6F4DF"/>
    <a:srgbClr val="1D71B8"/>
    <a:srgbClr val="A3D488"/>
    <a:srgbClr val="5ABAF3"/>
    <a:srgbClr val="316EA9"/>
    <a:srgbClr val="296AA6"/>
    <a:srgbClr val="0C1330"/>
    <a:srgbClr val="328EE1"/>
    <a:srgbClr val="328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37B116-850E-48A9-9103-06748C5C2B42}" v="76" dt="2024-05-06T15:33:08.0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2"/>
    <p:restoredTop sz="93137"/>
  </p:normalViewPr>
  <p:slideViewPr>
    <p:cSldViewPr snapToGrid="0">
      <p:cViewPr>
        <p:scale>
          <a:sx n="100" d="100"/>
          <a:sy n="100" d="100"/>
        </p:scale>
        <p:origin x="1692" y="606"/>
      </p:cViewPr>
      <p:guideLst>
        <p:guide orient="horz" pos="1620"/>
        <p:guide orient="horz" pos="2981"/>
        <p:guide pos="2880"/>
      </p:guideLst>
    </p:cSldViewPr>
  </p:slid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C337B116-850E-48A9-9103-06748C5C2B42}"/>
    <pc:docChg chg="undo custSel addSld delSld modSld sldOrd modMainMaster">
      <pc:chgData name="Veniero Facchetti" userId="f2c6c99af91c4974" providerId="LiveId" clId="{C337B116-850E-48A9-9103-06748C5C2B42}" dt="2024-05-06T15:38:14.767" v="1063" actId="47"/>
      <pc:docMkLst>
        <pc:docMk/>
      </pc:docMkLst>
      <pc:sldChg chg="addSp delSp modSp mod">
        <pc:chgData name="Veniero Facchetti" userId="f2c6c99af91c4974" providerId="LiveId" clId="{C337B116-850E-48A9-9103-06748C5C2B42}" dt="2024-05-06T13:53:23.230" v="509" actId="207"/>
        <pc:sldMkLst>
          <pc:docMk/>
          <pc:sldMk cId="1697473122" sldId="310"/>
        </pc:sldMkLst>
        <pc:spChg chg="mod">
          <ac:chgData name="Veniero Facchetti" userId="f2c6c99af91c4974" providerId="LiveId" clId="{C337B116-850E-48A9-9103-06748C5C2B42}" dt="2024-05-06T13:51:07.757" v="482" actId="404"/>
          <ac:spMkLst>
            <pc:docMk/>
            <pc:sldMk cId="1697473122" sldId="310"/>
            <ac:spMk id="2" creationId="{DD188557-E561-BC85-0B04-09E347C9CB30}"/>
          </ac:spMkLst>
        </pc:spChg>
        <pc:spChg chg="del">
          <ac:chgData name="Veniero Facchetti" userId="f2c6c99af91c4974" providerId="LiveId" clId="{C337B116-850E-48A9-9103-06748C5C2B42}" dt="2024-05-06T13:46:22.153" v="412" actId="478"/>
          <ac:spMkLst>
            <pc:docMk/>
            <pc:sldMk cId="1697473122" sldId="310"/>
            <ac:spMk id="3" creationId="{C666866F-3C7C-FA45-2295-FDFA7FA5B786}"/>
          </ac:spMkLst>
        </pc:spChg>
        <pc:spChg chg="add del mod">
          <ac:chgData name="Veniero Facchetti" userId="f2c6c99af91c4974" providerId="LiveId" clId="{C337B116-850E-48A9-9103-06748C5C2B42}" dt="2024-05-06T13:44:12.301" v="355" actId="478"/>
          <ac:spMkLst>
            <pc:docMk/>
            <pc:sldMk cId="1697473122" sldId="310"/>
            <ac:spMk id="5" creationId="{DAC09EA5-F385-6BA3-4F5B-3A589B3E12EF}"/>
          </ac:spMkLst>
        </pc:spChg>
        <pc:spChg chg="del">
          <ac:chgData name="Veniero Facchetti" userId="f2c6c99af91c4974" providerId="LiveId" clId="{C337B116-850E-48A9-9103-06748C5C2B42}" dt="2024-05-06T13:45:54.109" v="399" actId="478"/>
          <ac:spMkLst>
            <pc:docMk/>
            <pc:sldMk cId="1697473122" sldId="310"/>
            <ac:spMk id="9" creationId="{24B4A2F8-6C11-9290-9323-BAC156CDB4E6}"/>
          </ac:spMkLst>
        </pc:spChg>
        <pc:spChg chg="add del mod">
          <ac:chgData name="Veniero Facchetti" userId="f2c6c99af91c4974" providerId="LiveId" clId="{C337B116-850E-48A9-9103-06748C5C2B42}" dt="2024-05-06T13:46:23.796" v="413" actId="478"/>
          <ac:spMkLst>
            <pc:docMk/>
            <pc:sldMk cId="1697473122" sldId="310"/>
            <ac:spMk id="11" creationId="{7B760F13-ECE6-7B62-E339-5D471878FDFA}"/>
          </ac:spMkLst>
        </pc:spChg>
        <pc:spChg chg="add mod">
          <ac:chgData name="Veniero Facchetti" userId="f2c6c99af91c4974" providerId="LiveId" clId="{C337B116-850E-48A9-9103-06748C5C2B42}" dt="2024-05-06T13:52:55.416" v="501" actId="552"/>
          <ac:spMkLst>
            <pc:docMk/>
            <pc:sldMk cId="1697473122" sldId="310"/>
            <ac:spMk id="16" creationId="{B23358DE-50AA-A708-8DE8-B7EE5EACA9F8}"/>
          </ac:spMkLst>
        </pc:spChg>
        <pc:spChg chg="add mod">
          <ac:chgData name="Veniero Facchetti" userId="f2c6c99af91c4974" providerId="LiveId" clId="{C337B116-850E-48A9-9103-06748C5C2B42}" dt="2024-05-06T13:52:55.416" v="501" actId="552"/>
          <ac:spMkLst>
            <pc:docMk/>
            <pc:sldMk cId="1697473122" sldId="310"/>
            <ac:spMk id="17" creationId="{16E3C087-52C9-0E19-4032-FC62DBFBD82A}"/>
          </ac:spMkLst>
        </pc:spChg>
        <pc:spChg chg="add del mod">
          <ac:chgData name="Veniero Facchetti" userId="f2c6c99af91c4974" providerId="LiveId" clId="{C337B116-850E-48A9-9103-06748C5C2B42}" dt="2024-05-06T13:50:09.279" v="470" actId="478"/>
          <ac:spMkLst>
            <pc:docMk/>
            <pc:sldMk cId="1697473122" sldId="310"/>
            <ac:spMk id="18" creationId="{9AFD8712-7ECE-3ED8-2122-8D38C131892D}"/>
          </ac:spMkLst>
        </pc:spChg>
        <pc:spChg chg="add mod">
          <ac:chgData name="Veniero Facchetti" userId="f2c6c99af91c4974" providerId="LiveId" clId="{C337B116-850E-48A9-9103-06748C5C2B42}" dt="2024-05-06T13:52:55.416" v="501" actId="552"/>
          <ac:spMkLst>
            <pc:docMk/>
            <pc:sldMk cId="1697473122" sldId="310"/>
            <ac:spMk id="19" creationId="{FBBC8E92-7E28-8316-9663-A5FA4058D390}"/>
          </ac:spMkLst>
        </pc:spChg>
        <pc:spChg chg="add mod">
          <ac:chgData name="Veniero Facchetti" userId="f2c6c99af91c4974" providerId="LiveId" clId="{C337B116-850E-48A9-9103-06748C5C2B42}" dt="2024-05-06T13:52:30.544" v="498" actId="552"/>
          <ac:spMkLst>
            <pc:docMk/>
            <pc:sldMk cId="1697473122" sldId="310"/>
            <ac:spMk id="20" creationId="{7409F355-895E-65F3-B746-FF66F5BF05D8}"/>
          </ac:spMkLst>
        </pc:spChg>
        <pc:spChg chg="add mod">
          <ac:chgData name="Veniero Facchetti" userId="f2c6c99af91c4974" providerId="LiveId" clId="{C337B116-850E-48A9-9103-06748C5C2B42}" dt="2024-05-06T13:52:30.544" v="498" actId="552"/>
          <ac:spMkLst>
            <pc:docMk/>
            <pc:sldMk cId="1697473122" sldId="310"/>
            <ac:spMk id="21" creationId="{693AE743-6CC5-288A-BE70-FD5E6624E102}"/>
          </ac:spMkLst>
        </pc:spChg>
        <pc:spChg chg="add mod">
          <ac:chgData name="Veniero Facchetti" userId="f2c6c99af91c4974" providerId="LiveId" clId="{C337B116-850E-48A9-9103-06748C5C2B42}" dt="2024-05-06T13:52:30.544" v="498" actId="552"/>
          <ac:spMkLst>
            <pc:docMk/>
            <pc:sldMk cId="1697473122" sldId="310"/>
            <ac:spMk id="23" creationId="{FC046DB9-5004-4F6C-0DFA-9B776DCEB75C}"/>
          </ac:spMkLst>
        </pc:spChg>
        <pc:spChg chg="add mod">
          <ac:chgData name="Veniero Facchetti" userId="f2c6c99af91c4974" providerId="LiveId" clId="{C337B116-850E-48A9-9103-06748C5C2B42}" dt="2024-05-06T13:52:55.416" v="501" actId="552"/>
          <ac:spMkLst>
            <pc:docMk/>
            <pc:sldMk cId="1697473122" sldId="310"/>
            <ac:spMk id="25" creationId="{EA64ED66-479E-26D8-80EA-90C5A270904A}"/>
          </ac:spMkLst>
        </pc:spChg>
        <pc:spChg chg="add mod">
          <ac:chgData name="Veniero Facchetti" userId="f2c6c99af91c4974" providerId="LiveId" clId="{C337B116-850E-48A9-9103-06748C5C2B42}" dt="2024-05-06T13:52:30.544" v="498" actId="552"/>
          <ac:spMkLst>
            <pc:docMk/>
            <pc:sldMk cId="1697473122" sldId="310"/>
            <ac:spMk id="26" creationId="{C3DB3246-BB75-7F64-AF1F-1461F7CFFB67}"/>
          </ac:spMkLst>
        </pc:spChg>
        <pc:spChg chg="add mod">
          <ac:chgData name="Veniero Facchetti" userId="f2c6c99af91c4974" providerId="LiveId" clId="{C337B116-850E-48A9-9103-06748C5C2B42}" dt="2024-05-06T13:52:55.416" v="501" actId="552"/>
          <ac:spMkLst>
            <pc:docMk/>
            <pc:sldMk cId="1697473122" sldId="310"/>
            <ac:spMk id="27" creationId="{7753253A-8530-4E3E-3A89-F6722B751D9A}"/>
          </ac:spMkLst>
        </pc:spChg>
        <pc:spChg chg="add mod">
          <ac:chgData name="Veniero Facchetti" userId="f2c6c99af91c4974" providerId="LiveId" clId="{C337B116-850E-48A9-9103-06748C5C2B42}" dt="2024-05-06T13:52:30.544" v="498" actId="552"/>
          <ac:spMkLst>
            <pc:docMk/>
            <pc:sldMk cId="1697473122" sldId="310"/>
            <ac:spMk id="28" creationId="{AAD4AE98-305F-BDCF-CA24-ED6E89CF7019}"/>
          </ac:spMkLst>
        </pc:spChg>
        <pc:spChg chg="add mod">
          <ac:chgData name="Veniero Facchetti" userId="f2c6c99af91c4974" providerId="LiveId" clId="{C337B116-850E-48A9-9103-06748C5C2B42}" dt="2024-05-06T13:52:30.544" v="498" actId="552"/>
          <ac:spMkLst>
            <pc:docMk/>
            <pc:sldMk cId="1697473122" sldId="310"/>
            <ac:spMk id="29" creationId="{D0CC7372-F1C5-4B71-218C-0CC613815C9F}"/>
          </ac:spMkLst>
        </pc:spChg>
        <pc:spChg chg="add mod">
          <ac:chgData name="Veniero Facchetti" userId="f2c6c99af91c4974" providerId="LiveId" clId="{C337B116-850E-48A9-9103-06748C5C2B42}" dt="2024-05-06T13:52:55.416" v="501" actId="552"/>
          <ac:spMkLst>
            <pc:docMk/>
            <pc:sldMk cId="1697473122" sldId="310"/>
            <ac:spMk id="30" creationId="{DAE67912-4478-EBA1-7845-F74E4BA6FAC6}"/>
          </ac:spMkLst>
        </pc:spChg>
        <pc:picChg chg="del mod">
          <ac:chgData name="Veniero Facchetti" userId="f2c6c99af91c4974" providerId="LiveId" clId="{C337B116-850E-48A9-9103-06748C5C2B42}" dt="2024-05-06T13:44:05.283" v="352" actId="478"/>
          <ac:picMkLst>
            <pc:docMk/>
            <pc:sldMk cId="1697473122" sldId="310"/>
            <ac:picMk id="6" creationId="{6CA39E37-0735-E462-033F-DB8FB09556BB}"/>
          </ac:picMkLst>
        </pc:picChg>
        <pc:picChg chg="add mod modCrop">
          <ac:chgData name="Veniero Facchetti" userId="f2c6c99af91c4974" providerId="LiveId" clId="{C337B116-850E-48A9-9103-06748C5C2B42}" dt="2024-05-06T13:45:57.126" v="400" actId="1076"/>
          <ac:picMkLst>
            <pc:docMk/>
            <pc:sldMk cId="1697473122" sldId="310"/>
            <ac:picMk id="7" creationId="{E2F72E50-AC6F-C307-3422-71558D96A820}"/>
          </ac:picMkLst>
        </pc:picChg>
        <pc:picChg chg="del">
          <ac:chgData name="Veniero Facchetti" userId="f2c6c99af91c4974" providerId="LiveId" clId="{C337B116-850E-48A9-9103-06748C5C2B42}" dt="2024-05-06T13:45:53.173" v="398" actId="478"/>
          <ac:picMkLst>
            <pc:docMk/>
            <pc:sldMk cId="1697473122" sldId="310"/>
            <ac:picMk id="10" creationId="{141324B9-C9D9-2F4A-52C4-053133BD1F54}"/>
          </ac:picMkLst>
        </pc:picChg>
        <pc:picChg chg="add mod">
          <ac:chgData name="Veniero Facchetti" userId="f2c6c99af91c4974" providerId="LiveId" clId="{C337B116-850E-48A9-9103-06748C5C2B42}" dt="2024-05-06T13:53:16.829" v="506" actId="207"/>
          <ac:picMkLst>
            <pc:docMk/>
            <pc:sldMk cId="1697473122" sldId="310"/>
            <ac:picMk id="12" creationId="{43DB330A-EFA8-EFF7-71C3-428DF625A94F}"/>
          </ac:picMkLst>
        </pc:picChg>
        <pc:picChg chg="add mod">
          <ac:chgData name="Veniero Facchetti" userId="f2c6c99af91c4974" providerId="LiveId" clId="{C337B116-850E-48A9-9103-06748C5C2B42}" dt="2024-05-06T13:53:12.272" v="504" actId="207"/>
          <ac:picMkLst>
            <pc:docMk/>
            <pc:sldMk cId="1697473122" sldId="310"/>
            <ac:picMk id="13" creationId="{017473F5-9961-1532-7429-897C8C7E05C4}"/>
          </ac:picMkLst>
        </pc:picChg>
        <pc:picChg chg="add mod">
          <ac:chgData name="Veniero Facchetti" userId="f2c6c99af91c4974" providerId="LiveId" clId="{C337B116-850E-48A9-9103-06748C5C2B42}" dt="2024-05-06T13:53:21.236" v="508" actId="207"/>
          <ac:picMkLst>
            <pc:docMk/>
            <pc:sldMk cId="1697473122" sldId="310"/>
            <ac:picMk id="14" creationId="{D60E83F9-93E8-C0E1-4743-1FCDA2AE84B1}"/>
          </ac:picMkLst>
        </pc:picChg>
        <pc:picChg chg="add mod">
          <ac:chgData name="Veniero Facchetti" userId="f2c6c99af91c4974" providerId="LiveId" clId="{C337B116-850E-48A9-9103-06748C5C2B42}" dt="2024-05-06T13:53:14.397" v="505" actId="207"/>
          <ac:picMkLst>
            <pc:docMk/>
            <pc:sldMk cId="1697473122" sldId="310"/>
            <ac:picMk id="15" creationId="{CE3DF473-A229-001C-7C35-D644B8DBBFE7}"/>
          </ac:picMkLst>
        </pc:picChg>
        <pc:picChg chg="add mod">
          <ac:chgData name="Veniero Facchetti" userId="f2c6c99af91c4974" providerId="LiveId" clId="{C337B116-850E-48A9-9103-06748C5C2B42}" dt="2024-05-06T13:53:18.820" v="507" actId="207"/>
          <ac:picMkLst>
            <pc:docMk/>
            <pc:sldMk cId="1697473122" sldId="310"/>
            <ac:picMk id="22" creationId="{75058632-0DD6-0080-C338-40A852406D27}"/>
          </ac:picMkLst>
        </pc:picChg>
        <pc:picChg chg="add mod">
          <ac:chgData name="Veniero Facchetti" userId="f2c6c99af91c4974" providerId="LiveId" clId="{C337B116-850E-48A9-9103-06748C5C2B42}" dt="2024-05-06T13:53:23.230" v="509" actId="207"/>
          <ac:picMkLst>
            <pc:docMk/>
            <pc:sldMk cId="1697473122" sldId="310"/>
            <ac:picMk id="24" creationId="{7FA10CC6-B161-7F51-A214-6140569820D0}"/>
          </ac:picMkLst>
        </pc:picChg>
      </pc:sldChg>
      <pc:sldChg chg="addSp delSp modSp mod">
        <pc:chgData name="Veniero Facchetti" userId="f2c6c99af91c4974" providerId="LiveId" clId="{C337B116-850E-48A9-9103-06748C5C2B42}" dt="2024-05-06T13:43:21.830" v="350" actId="208"/>
        <pc:sldMkLst>
          <pc:docMk/>
          <pc:sldMk cId="2962966828" sldId="311"/>
        </pc:sldMkLst>
        <pc:spChg chg="mod">
          <ac:chgData name="Veniero Facchetti" userId="f2c6c99af91c4974" providerId="LiveId" clId="{C337B116-850E-48A9-9103-06748C5C2B42}" dt="2024-05-06T13:39:34.852" v="322" actId="14100"/>
          <ac:spMkLst>
            <pc:docMk/>
            <pc:sldMk cId="2962966828" sldId="311"/>
            <ac:spMk id="2" creationId="{B4A09DF2-88ED-C382-F37D-22EE2E867C53}"/>
          </ac:spMkLst>
        </pc:spChg>
        <pc:spChg chg="del">
          <ac:chgData name="Veniero Facchetti" userId="f2c6c99af91c4974" providerId="LiveId" clId="{C337B116-850E-48A9-9103-06748C5C2B42}" dt="2024-05-06T12:40:51.170" v="42" actId="478"/>
          <ac:spMkLst>
            <pc:docMk/>
            <pc:sldMk cId="2962966828" sldId="311"/>
            <ac:spMk id="3" creationId="{E5615A9F-1EB3-14E0-94A3-9CC7B6A5579E}"/>
          </ac:spMkLst>
        </pc:spChg>
        <pc:spChg chg="del">
          <ac:chgData name="Veniero Facchetti" userId="f2c6c99af91c4974" providerId="LiveId" clId="{C337B116-850E-48A9-9103-06748C5C2B42}" dt="2024-05-06T12:40:47.368" v="40" actId="478"/>
          <ac:spMkLst>
            <pc:docMk/>
            <pc:sldMk cId="2962966828" sldId="311"/>
            <ac:spMk id="4" creationId="{B1D97684-EBE4-DD0F-79EB-0C2FC7CCB40D}"/>
          </ac:spMkLst>
        </pc:spChg>
        <pc:spChg chg="add del mod">
          <ac:chgData name="Veniero Facchetti" userId="f2c6c99af91c4974" providerId="LiveId" clId="{C337B116-850E-48A9-9103-06748C5C2B42}" dt="2024-05-06T12:40:48.980" v="41" actId="478"/>
          <ac:spMkLst>
            <pc:docMk/>
            <pc:sldMk cId="2962966828" sldId="311"/>
            <ac:spMk id="6" creationId="{B3786966-EB69-25B0-828C-D91A224DC621}"/>
          </ac:spMkLst>
        </pc:spChg>
        <pc:spChg chg="add del mod">
          <ac:chgData name="Veniero Facchetti" userId="f2c6c99af91c4974" providerId="LiveId" clId="{C337B116-850E-48A9-9103-06748C5C2B42}" dt="2024-05-06T12:40:52.855" v="43" actId="478"/>
          <ac:spMkLst>
            <pc:docMk/>
            <pc:sldMk cId="2962966828" sldId="311"/>
            <ac:spMk id="8" creationId="{0660E657-B4FE-004D-C839-2C3EEA0B904B}"/>
          </ac:spMkLst>
        </pc:spChg>
        <pc:spChg chg="add 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12" creationId="{50DE68C4-313F-D676-9624-AC6CEEBC0853}"/>
          </ac:spMkLst>
        </pc:spChg>
        <pc:spChg chg="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14" creationId="{AFF8E7D9-3CFA-6B06-0821-11A10DD8E6A0}"/>
          </ac:spMkLst>
        </pc:spChg>
        <pc:spChg chg="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17" creationId="{FBEE564A-69B5-30BC-213F-C170DFABECB2}"/>
          </ac:spMkLst>
        </pc:spChg>
        <pc:spChg chg="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20" creationId="{E66F6080-6834-FF11-9495-5026FF09C314}"/>
          </ac:spMkLst>
        </pc:spChg>
        <pc:spChg chg="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21" creationId="{6060E6CC-83E3-A5FF-D4E3-AA1388D71D38}"/>
          </ac:spMkLst>
        </pc:spChg>
        <pc:spChg chg="add 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22" creationId="{DE8C0EA4-43F8-1836-75CB-06B51C8C0D3F}"/>
          </ac:spMkLst>
        </pc:spChg>
        <pc:spChg chg="add 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23" creationId="{55D1CB80-64CA-7E17-A57A-A97D85F9BA96}"/>
          </ac:spMkLst>
        </pc:spChg>
        <pc:spChg chg="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26" creationId="{BDA4452D-492F-60EF-BE8F-0A8BF4DEC14B}"/>
          </ac:spMkLst>
        </pc:spChg>
        <pc:spChg chg="add 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28" creationId="{07E9C7CB-C981-262E-AB46-7BE571B595DD}"/>
          </ac:spMkLst>
        </pc:spChg>
        <pc:spChg chg="add 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29" creationId="{A30D7859-26BC-5AE0-30A7-07B79E2502F7}"/>
          </ac:spMkLst>
        </pc:spChg>
        <pc:spChg chg="add 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30" creationId="{FDE1BA91-9242-147E-2EF2-588DD9F731E7}"/>
          </ac:spMkLst>
        </pc:spChg>
        <pc:spChg chg="add 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31" creationId="{02441CAE-A014-CBF5-04A9-17F18992C7CB}"/>
          </ac:spMkLst>
        </pc:spChg>
        <pc:spChg chg="add 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32" creationId="{4A4D2E0B-B327-B788-B62B-AD1886686542}"/>
          </ac:spMkLst>
        </pc:spChg>
        <pc:spChg chg="add 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33" creationId="{C716B28B-8378-D5C1-9F3A-E2BB97EC3BE7}"/>
          </ac:spMkLst>
        </pc:spChg>
        <pc:spChg chg="add 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34" creationId="{F250E52E-C284-3E2F-F86F-F7ADF7973880}"/>
          </ac:spMkLst>
        </pc:spChg>
        <pc:spChg chg="add 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35" creationId="{F01B489E-952A-539D-ECC5-FB1915CB8421}"/>
          </ac:spMkLst>
        </pc:spChg>
        <pc:spChg chg="add 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36" creationId="{5C7DB724-D70C-5882-0B81-B91C041F0700}"/>
          </ac:spMkLst>
        </pc:spChg>
        <pc:spChg chg="add 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37" creationId="{DC95AB40-253B-F69D-DF3F-9FE7E4962907}"/>
          </ac:spMkLst>
        </pc:spChg>
        <pc:spChg chg="add mod">
          <ac:chgData name="Veniero Facchetti" userId="f2c6c99af91c4974" providerId="LiveId" clId="{C337B116-850E-48A9-9103-06748C5C2B42}" dt="2024-05-06T12:41:03.991" v="44"/>
          <ac:spMkLst>
            <pc:docMk/>
            <pc:sldMk cId="2962966828" sldId="311"/>
            <ac:spMk id="38" creationId="{0F7A3AA2-778F-C61A-01B5-EC200BD03521}"/>
          </ac:spMkLst>
        </pc:spChg>
        <pc:spChg chg="add mod">
          <ac:chgData name="Veniero Facchetti" userId="f2c6c99af91c4974" providerId="LiveId" clId="{C337B116-850E-48A9-9103-06748C5C2B42}" dt="2024-05-06T13:37:44.092" v="297" actId="1076"/>
          <ac:spMkLst>
            <pc:docMk/>
            <pc:sldMk cId="2962966828" sldId="311"/>
            <ac:spMk id="43" creationId="{B53E2CBD-D84B-2813-FB42-70FBAADBA94D}"/>
          </ac:spMkLst>
        </pc:spChg>
        <pc:spChg chg="mod topLvl">
          <ac:chgData name="Veniero Facchetti" userId="f2c6c99af91c4974" providerId="LiveId" clId="{C337B116-850E-48A9-9103-06748C5C2B42}" dt="2024-05-06T13:41:03.454" v="328" actId="207"/>
          <ac:spMkLst>
            <pc:docMk/>
            <pc:sldMk cId="2962966828" sldId="311"/>
            <ac:spMk id="45" creationId="{22ABEB5E-AA0E-D6C5-FC55-430D2F19DFA4}"/>
          </ac:spMkLst>
        </pc:spChg>
        <pc:spChg chg="mod topLvl">
          <ac:chgData name="Veniero Facchetti" userId="f2c6c99af91c4974" providerId="LiveId" clId="{C337B116-850E-48A9-9103-06748C5C2B42}" dt="2024-05-06T13:41:29.164" v="334" actId="207"/>
          <ac:spMkLst>
            <pc:docMk/>
            <pc:sldMk cId="2962966828" sldId="311"/>
            <ac:spMk id="48" creationId="{F955994F-FF20-C7D2-5EB5-12675A4D4466}"/>
          </ac:spMkLst>
        </pc:spChg>
        <pc:spChg chg="mod topLvl">
          <ac:chgData name="Veniero Facchetti" userId="f2c6c99af91c4974" providerId="LiveId" clId="{C337B116-850E-48A9-9103-06748C5C2B42}" dt="2024-05-06T13:41:21.782" v="332" actId="207"/>
          <ac:spMkLst>
            <pc:docMk/>
            <pc:sldMk cId="2962966828" sldId="311"/>
            <ac:spMk id="51" creationId="{16085FFC-716C-66C4-A4D5-83B39D39EB5A}"/>
          </ac:spMkLst>
        </pc:spChg>
        <pc:spChg chg="mod topLvl">
          <ac:chgData name="Veniero Facchetti" userId="f2c6c99af91c4974" providerId="LiveId" clId="{C337B116-850E-48A9-9103-06748C5C2B42}" dt="2024-05-06T13:42:13.982" v="342" actId="207"/>
          <ac:spMkLst>
            <pc:docMk/>
            <pc:sldMk cId="2962966828" sldId="311"/>
            <ac:spMk id="52" creationId="{8A79558A-63C4-87F2-C9F2-2685C04BA892}"/>
          </ac:spMkLst>
        </pc:spChg>
        <pc:spChg chg="add mod">
          <ac:chgData name="Veniero Facchetti" userId="f2c6c99af91c4974" providerId="LiveId" clId="{C337B116-850E-48A9-9103-06748C5C2B42}" dt="2024-05-06T13:39:16.629" v="320" actId="14100"/>
          <ac:spMkLst>
            <pc:docMk/>
            <pc:sldMk cId="2962966828" sldId="311"/>
            <ac:spMk id="53" creationId="{873E1EFB-B7EA-BACD-429D-A4282E0D4315}"/>
          </ac:spMkLst>
        </pc:spChg>
        <pc:spChg chg="add mod">
          <ac:chgData name="Veniero Facchetti" userId="f2c6c99af91c4974" providerId="LiveId" clId="{C337B116-850E-48A9-9103-06748C5C2B42}" dt="2024-05-06T13:35:06.820" v="283" actId="14100"/>
          <ac:spMkLst>
            <pc:docMk/>
            <pc:sldMk cId="2962966828" sldId="311"/>
            <ac:spMk id="54" creationId="{A025B9AD-6245-9EC6-A3B0-17588C2BB541}"/>
          </ac:spMkLst>
        </pc:spChg>
        <pc:spChg chg="mod topLvl">
          <ac:chgData name="Veniero Facchetti" userId="f2c6c99af91c4974" providerId="LiveId" clId="{C337B116-850E-48A9-9103-06748C5C2B42}" dt="2024-05-06T13:41:13.988" v="330" actId="207"/>
          <ac:spMkLst>
            <pc:docMk/>
            <pc:sldMk cId="2962966828" sldId="311"/>
            <ac:spMk id="57" creationId="{C04AC62F-8D76-E271-440D-FB12F261D53B}"/>
          </ac:spMkLst>
        </pc:spChg>
        <pc:spChg chg="add mod">
          <ac:chgData name="Veniero Facchetti" userId="f2c6c99af91c4974" providerId="LiveId" clId="{C337B116-850E-48A9-9103-06748C5C2B42}" dt="2024-05-06T13:38:42.323" v="314" actId="14100"/>
          <ac:spMkLst>
            <pc:docMk/>
            <pc:sldMk cId="2962966828" sldId="311"/>
            <ac:spMk id="59" creationId="{BF08AE53-18D7-7C76-B448-2D6AF468541B}"/>
          </ac:spMkLst>
        </pc:spChg>
        <pc:spChg chg="add mod">
          <ac:chgData name="Veniero Facchetti" userId="f2c6c99af91c4974" providerId="LiveId" clId="{C337B116-850E-48A9-9103-06748C5C2B42}" dt="2024-05-06T13:32:37.806" v="245" actId="14100"/>
          <ac:spMkLst>
            <pc:docMk/>
            <pc:sldMk cId="2962966828" sldId="311"/>
            <ac:spMk id="60" creationId="{6E7FEEE9-530A-1C85-777A-5B0F33EFB9C7}"/>
          </ac:spMkLst>
        </pc:spChg>
        <pc:spChg chg="add mod">
          <ac:chgData name="Veniero Facchetti" userId="f2c6c99af91c4974" providerId="LiveId" clId="{C337B116-850E-48A9-9103-06748C5C2B42}" dt="2024-05-06T13:31:39.252" v="227" actId="1076"/>
          <ac:spMkLst>
            <pc:docMk/>
            <pc:sldMk cId="2962966828" sldId="311"/>
            <ac:spMk id="61" creationId="{D8FCC8C1-C0D0-08E9-EBE7-11AF6C04DCC0}"/>
          </ac:spMkLst>
        </pc:spChg>
        <pc:spChg chg="add mod">
          <ac:chgData name="Veniero Facchetti" userId="f2c6c99af91c4974" providerId="LiveId" clId="{C337B116-850E-48A9-9103-06748C5C2B42}" dt="2024-05-06T13:31:18.448" v="223" actId="164"/>
          <ac:spMkLst>
            <pc:docMk/>
            <pc:sldMk cId="2962966828" sldId="311"/>
            <ac:spMk id="62" creationId="{FE2AE375-5AE5-CC66-CED1-BEB9B3AEEC98}"/>
          </ac:spMkLst>
        </pc:spChg>
        <pc:spChg chg="add mod">
          <ac:chgData name="Veniero Facchetti" userId="f2c6c99af91c4974" providerId="LiveId" clId="{C337B116-850E-48A9-9103-06748C5C2B42}" dt="2024-05-06T13:33:29.363" v="254" actId="1076"/>
          <ac:spMkLst>
            <pc:docMk/>
            <pc:sldMk cId="2962966828" sldId="311"/>
            <ac:spMk id="63" creationId="{111334CC-0E39-EA5A-7C36-A774D427E276}"/>
          </ac:spMkLst>
        </pc:spChg>
        <pc:spChg chg="add mod">
          <ac:chgData name="Veniero Facchetti" userId="f2c6c99af91c4974" providerId="LiveId" clId="{C337B116-850E-48A9-9103-06748C5C2B42}" dt="2024-05-06T13:32:53.996" v="250" actId="14100"/>
          <ac:spMkLst>
            <pc:docMk/>
            <pc:sldMk cId="2962966828" sldId="311"/>
            <ac:spMk id="64" creationId="{06094C29-4B65-D7A3-D2E0-A230A000D71B}"/>
          </ac:spMkLst>
        </pc:spChg>
        <pc:spChg chg="add mod">
          <ac:chgData name="Veniero Facchetti" userId="f2c6c99af91c4974" providerId="LiveId" clId="{C337B116-850E-48A9-9103-06748C5C2B42}" dt="2024-05-06T13:33:22.107" v="253" actId="1076"/>
          <ac:spMkLst>
            <pc:docMk/>
            <pc:sldMk cId="2962966828" sldId="311"/>
            <ac:spMk id="65" creationId="{CA8F27BB-3980-7F07-3BFB-FB3D18572CE8}"/>
          </ac:spMkLst>
        </pc:spChg>
        <pc:spChg chg="add mod">
          <ac:chgData name="Veniero Facchetti" userId="f2c6c99af91c4974" providerId="LiveId" clId="{C337B116-850E-48A9-9103-06748C5C2B42}" dt="2024-05-06T13:31:18.448" v="223" actId="164"/>
          <ac:spMkLst>
            <pc:docMk/>
            <pc:sldMk cId="2962966828" sldId="311"/>
            <ac:spMk id="66" creationId="{65433839-6E90-BA81-AF01-BAB3A1655842}"/>
          </ac:spMkLst>
        </pc:spChg>
        <pc:spChg chg="add mod">
          <ac:chgData name="Veniero Facchetti" userId="f2c6c99af91c4974" providerId="LiveId" clId="{C337B116-850E-48A9-9103-06748C5C2B42}" dt="2024-05-06T13:33:33.035" v="255" actId="1076"/>
          <ac:spMkLst>
            <pc:docMk/>
            <pc:sldMk cId="2962966828" sldId="311"/>
            <ac:spMk id="67" creationId="{A6A607A2-DDCA-A76A-1B03-7B7DF50C89DA}"/>
          </ac:spMkLst>
        </pc:spChg>
        <pc:spChg chg="add mod">
          <ac:chgData name="Veniero Facchetti" userId="f2c6c99af91c4974" providerId="LiveId" clId="{C337B116-850E-48A9-9103-06748C5C2B42}" dt="2024-05-06T13:43:21.830" v="350" actId="208"/>
          <ac:spMkLst>
            <pc:docMk/>
            <pc:sldMk cId="2962966828" sldId="311"/>
            <ac:spMk id="68" creationId="{27B2F113-9026-19D9-49C1-D1B30E12F477}"/>
          </ac:spMkLst>
        </pc:spChg>
        <pc:spChg chg="add mod">
          <ac:chgData name="Veniero Facchetti" userId="f2c6c99af91c4974" providerId="LiveId" clId="{C337B116-850E-48A9-9103-06748C5C2B42}" dt="2024-05-06T13:43:17.485" v="349" actId="208"/>
          <ac:spMkLst>
            <pc:docMk/>
            <pc:sldMk cId="2962966828" sldId="311"/>
            <ac:spMk id="69" creationId="{C2C91BD4-5CCE-C7C3-726F-E2A903D4D115}"/>
          </ac:spMkLst>
        </pc:spChg>
        <pc:grpChg chg="add mod">
          <ac:chgData name="Veniero Facchetti" userId="f2c6c99af91c4974" providerId="LiveId" clId="{C337B116-850E-48A9-9103-06748C5C2B42}" dt="2024-05-06T12:41:03.991" v="44"/>
          <ac:grpSpMkLst>
            <pc:docMk/>
            <pc:sldMk cId="2962966828" sldId="311"/>
            <ac:grpSpMk id="13" creationId="{E7C22C38-A283-F36C-95F1-A76ADF1616D1}"/>
          </ac:grpSpMkLst>
        </pc:grpChg>
        <pc:grpChg chg="add mod">
          <ac:chgData name="Veniero Facchetti" userId="f2c6c99af91c4974" providerId="LiveId" clId="{C337B116-850E-48A9-9103-06748C5C2B42}" dt="2024-05-06T12:41:03.991" v="44"/>
          <ac:grpSpMkLst>
            <pc:docMk/>
            <pc:sldMk cId="2962966828" sldId="311"/>
            <ac:grpSpMk id="16" creationId="{598BDDDB-A7DA-9846-24C8-1EFEB94B11D6}"/>
          </ac:grpSpMkLst>
        </pc:grpChg>
        <pc:grpChg chg="add mod">
          <ac:chgData name="Veniero Facchetti" userId="f2c6c99af91c4974" providerId="LiveId" clId="{C337B116-850E-48A9-9103-06748C5C2B42}" dt="2024-05-06T12:41:03.991" v="44"/>
          <ac:grpSpMkLst>
            <pc:docMk/>
            <pc:sldMk cId="2962966828" sldId="311"/>
            <ac:grpSpMk id="19" creationId="{E66B5F57-2E87-A3DE-76F4-E9F973855BEB}"/>
          </ac:grpSpMkLst>
        </pc:grpChg>
        <pc:grpChg chg="add mod">
          <ac:chgData name="Veniero Facchetti" userId="f2c6c99af91c4974" providerId="LiveId" clId="{C337B116-850E-48A9-9103-06748C5C2B42}" dt="2024-05-06T12:41:03.991" v="44"/>
          <ac:grpSpMkLst>
            <pc:docMk/>
            <pc:sldMk cId="2962966828" sldId="311"/>
            <ac:grpSpMk id="25" creationId="{5623CF7A-99EA-2574-8D07-CF18A41E4A8B}"/>
          </ac:grpSpMkLst>
        </pc:grpChg>
        <pc:grpChg chg="add del mod">
          <ac:chgData name="Veniero Facchetti" userId="f2c6c99af91c4974" providerId="LiveId" clId="{C337B116-850E-48A9-9103-06748C5C2B42}" dt="2024-05-06T13:40:54.465" v="327" actId="165"/>
          <ac:grpSpMkLst>
            <pc:docMk/>
            <pc:sldMk cId="2962966828" sldId="311"/>
            <ac:grpSpMk id="44" creationId="{FF7EFDEA-4D1D-EE47-9D74-FDF1AD582C01}"/>
          </ac:grpSpMkLst>
        </pc:grpChg>
        <pc:grpChg chg="add del mod">
          <ac:chgData name="Veniero Facchetti" userId="f2c6c99af91c4974" providerId="LiveId" clId="{C337B116-850E-48A9-9103-06748C5C2B42}" dt="2024-05-06T13:41:25.776" v="333" actId="165"/>
          <ac:grpSpMkLst>
            <pc:docMk/>
            <pc:sldMk cId="2962966828" sldId="311"/>
            <ac:grpSpMk id="47" creationId="{7D8E1E73-A963-8EE8-F5F1-7ED081307253}"/>
          </ac:grpSpMkLst>
        </pc:grpChg>
        <pc:grpChg chg="add del mod">
          <ac:chgData name="Veniero Facchetti" userId="f2c6c99af91c4974" providerId="LiveId" clId="{C337B116-850E-48A9-9103-06748C5C2B42}" dt="2024-05-06T13:41:17.496" v="331" actId="165"/>
          <ac:grpSpMkLst>
            <pc:docMk/>
            <pc:sldMk cId="2962966828" sldId="311"/>
            <ac:grpSpMk id="50" creationId="{EDF01133-8451-7297-BE44-41274329EA85}"/>
          </ac:grpSpMkLst>
        </pc:grpChg>
        <pc:grpChg chg="add del mod">
          <ac:chgData name="Veniero Facchetti" userId="f2c6c99af91c4974" providerId="LiveId" clId="{C337B116-850E-48A9-9103-06748C5C2B42}" dt="2024-05-06T13:41:08.633" v="329" actId="165"/>
          <ac:grpSpMkLst>
            <pc:docMk/>
            <pc:sldMk cId="2962966828" sldId="311"/>
            <ac:grpSpMk id="56" creationId="{34D09B66-D966-A270-33A6-27E35A09BE99}"/>
          </ac:grpSpMkLst>
        </pc:grpChg>
        <pc:grpChg chg="add mod ord">
          <ac:chgData name="Veniero Facchetti" userId="f2c6c99af91c4974" providerId="LiveId" clId="{C337B116-850E-48A9-9103-06748C5C2B42}" dt="2024-05-06T13:32:42.777" v="246" actId="167"/>
          <ac:grpSpMkLst>
            <pc:docMk/>
            <pc:sldMk cId="2962966828" sldId="311"/>
            <ac:grpSpMk id="70" creationId="{08ABA1A4-7CFA-7D36-DA57-29AA64C7B692}"/>
          </ac:grpSpMkLst>
        </pc:grpChg>
        <pc:picChg chg="mod">
          <ac:chgData name="Veniero Facchetti" userId="f2c6c99af91c4974" providerId="LiveId" clId="{C337B116-850E-48A9-9103-06748C5C2B42}" dt="2024-05-06T12:41:03.991" v="44"/>
          <ac:picMkLst>
            <pc:docMk/>
            <pc:sldMk cId="2962966828" sldId="311"/>
            <ac:picMk id="15" creationId="{35B489A6-58E0-86CC-00D9-8C36EE72E6EC}"/>
          </ac:picMkLst>
        </pc:picChg>
        <pc:picChg chg="mod">
          <ac:chgData name="Veniero Facchetti" userId="f2c6c99af91c4974" providerId="LiveId" clId="{C337B116-850E-48A9-9103-06748C5C2B42}" dt="2024-05-06T12:41:03.991" v="44"/>
          <ac:picMkLst>
            <pc:docMk/>
            <pc:sldMk cId="2962966828" sldId="311"/>
            <ac:picMk id="18" creationId="{F2A75375-5E16-8515-77E8-9375968C1282}"/>
          </ac:picMkLst>
        </pc:picChg>
        <pc:picChg chg="mod">
          <ac:chgData name="Veniero Facchetti" userId="f2c6c99af91c4974" providerId="LiveId" clId="{C337B116-850E-48A9-9103-06748C5C2B42}" dt="2024-05-06T12:41:03.991" v="44"/>
          <ac:picMkLst>
            <pc:docMk/>
            <pc:sldMk cId="2962966828" sldId="311"/>
            <ac:picMk id="27" creationId="{2B5D2D1F-CC38-A5DD-B28A-AB72AAAE5F81}"/>
          </ac:picMkLst>
        </pc:picChg>
        <pc:picChg chg="add del mod">
          <ac:chgData name="Veniero Facchetti" userId="f2c6c99af91c4974" providerId="LiveId" clId="{C337B116-850E-48A9-9103-06748C5C2B42}" dt="2024-05-06T12:41:28.735" v="49" actId="478"/>
          <ac:picMkLst>
            <pc:docMk/>
            <pc:sldMk cId="2962966828" sldId="311"/>
            <ac:picMk id="39" creationId="{2115533E-A4FE-E571-1669-9CDA0F44B3B7}"/>
          </ac:picMkLst>
        </pc:picChg>
        <pc:picChg chg="mod topLvl">
          <ac:chgData name="Veniero Facchetti" userId="f2c6c99af91c4974" providerId="LiveId" clId="{C337B116-850E-48A9-9103-06748C5C2B42}" dt="2024-05-06T13:42:25.367" v="344" actId="207"/>
          <ac:picMkLst>
            <pc:docMk/>
            <pc:sldMk cId="2962966828" sldId="311"/>
            <ac:picMk id="46" creationId="{E632CBF8-CE11-F593-AF01-88012A8ED006}"/>
          </ac:picMkLst>
        </pc:picChg>
        <pc:picChg chg="mod topLvl">
          <ac:chgData name="Veniero Facchetti" userId="f2c6c99af91c4974" providerId="LiveId" clId="{C337B116-850E-48A9-9103-06748C5C2B42}" dt="2024-05-06T13:42:16.942" v="343" actId="207"/>
          <ac:picMkLst>
            <pc:docMk/>
            <pc:sldMk cId="2962966828" sldId="311"/>
            <ac:picMk id="49" creationId="{EF6652D0-2C77-BEFC-4DB3-A0065F7B9E6F}"/>
          </ac:picMkLst>
        </pc:picChg>
        <pc:picChg chg="mod topLvl">
          <ac:chgData name="Veniero Facchetti" userId="f2c6c99af91c4974" providerId="LiveId" clId="{C337B116-850E-48A9-9103-06748C5C2B42}" dt="2024-05-06T13:42:09.417" v="341" actId="207"/>
          <ac:picMkLst>
            <pc:docMk/>
            <pc:sldMk cId="2962966828" sldId="311"/>
            <ac:picMk id="58" creationId="{C3BDC684-3050-2581-B5BF-0274E7913976}"/>
          </ac:picMkLst>
        </pc:picChg>
        <pc:cxnChg chg="add mod">
          <ac:chgData name="Veniero Facchetti" userId="f2c6c99af91c4974" providerId="LiveId" clId="{C337B116-850E-48A9-9103-06748C5C2B42}" dt="2024-05-06T12:41:03.991" v="44"/>
          <ac:cxnSpMkLst>
            <pc:docMk/>
            <pc:sldMk cId="2962966828" sldId="311"/>
            <ac:cxnSpMk id="9" creationId="{21197EA1-8EFD-2835-BF0E-A3F8CF55D9CC}"/>
          </ac:cxnSpMkLst>
        </pc:cxnChg>
        <pc:cxnChg chg="add mod">
          <ac:chgData name="Veniero Facchetti" userId="f2c6c99af91c4974" providerId="LiveId" clId="{C337B116-850E-48A9-9103-06748C5C2B42}" dt="2024-05-06T12:41:03.991" v="44"/>
          <ac:cxnSpMkLst>
            <pc:docMk/>
            <pc:sldMk cId="2962966828" sldId="311"/>
            <ac:cxnSpMk id="10" creationId="{40BF3356-1DD4-9830-B637-C23735B5A8C6}"/>
          </ac:cxnSpMkLst>
        </pc:cxnChg>
        <pc:cxnChg chg="add mod">
          <ac:chgData name="Veniero Facchetti" userId="f2c6c99af91c4974" providerId="LiveId" clId="{C337B116-850E-48A9-9103-06748C5C2B42}" dt="2024-05-06T12:41:03.991" v="44"/>
          <ac:cxnSpMkLst>
            <pc:docMk/>
            <pc:sldMk cId="2962966828" sldId="311"/>
            <ac:cxnSpMk id="11" creationId="{63ED4FDA-5F49-A989-EF85-866D728E3194}"/>
          </ac:cxnSpMkLst>
        </pc:cxnChg>
        <pc:cxnChg chg="add mod">
          <ac:chgData name="Veniero Facchetti" userId="f2c6c99af91c4974" providerId="LiveId" clId="{C337B116-850E-48A9-9103-06748C5C2B42}" dt="2024-05-06T12:41:03.991" v="44"/>
          <ac:cxnSpMkLst>
            <pc:docMk/>
            <pc:sldMk cId="2962966828" sldId="311"/>
            <ac:cxnSpMk id="24" creationId="{BF7B6D10-B12A-8922-1F3D-620A65145247}"/>
          </ac:cxnSpMkLst>
        </pc:cxnChg>
        <pc:cxnChg chg="add mod">
          <ac:chgData name="Veniero Facchetti" userId="f2c6c99af91c4974" providerId="LiveId" clId="{C337B116-850E-48A9-9103-06748C5C2B42}" dt="2024-05-06T13:41:36.481" v="335" actId="208"/>
          <ac:cxnSpMkLst>
            <pc:docMk/>
            <pc:sldMk cId="2962966828" sldId="311"/>
            <ac:cxnSpMk id="40" creationId="{BA2C9343-62E3-3F2B-5EF2-0F75760E223A}"/>
          </ac:cxnSpMkLst>
        </pc:cxnChg>
        <pc:cxnChg chg="add mod">
          <ac:chgData name="Veniero Facchetti" userId="f2c6c99af91c4974" providerId="LiveId" clId="{C337B116-850E-48A9-9103-06748C5C2B42}" dt="2024-05-06T13:41:48.638" v="338" actId="208"/>
          <ac:cxnSpMkLst>
            <pc:docMk/>
            <pc:sldMk cId="2962966828" sldId="311"/>
            <ac:cxnSpMk id="41" creationId="{B6E9FB73-1A84-6D6E-6D53-148C19209036}"/>
          </ac:cxnSpMkLst>
        </pc:cxnChg>
        <pc:cxnChg chg="add mod">
          <ac:chgData name="Veniero Facchetti" userId="f2c6c99af91c4974" providerId="LiveId" clId="{C337B116-850E-48A9-9103-06748C5C2B42}" dt="2024-05-06T13:41:46.108" v="337" actId="208"/>
          <ac:cxnSpMkLst>
            <pc:docMk/>
            <pc:sldMk cId="2962966828" sldId="311"/>
            <ac:cxnSpMk id="42" creationId="{90860929-0914-530B-83BB-FBFC8DF63528}"/>
          </ac:cxnSpMkLst>
        </pc:cxnChg>
        <pc:cxnChg chg="add mod">
          <ac:chgData name="Veniero Facchetti" userId="f2c6c99af91c4974" providerId="LiveId" clId="{C337B116-850E-48A9-9103-06748C5C2B42}" dt="2024-05-06T13:41:43.101" v="336" actId="208"/>
          <ac:cxnSpMkLst>
            <pc:docMk/>
            <pc:sldMk cId="2962966828" sldId="311"/>
            <ac:cxnSpMk id="55" creationId="{B52912E9-7A95-EC52-F6C8-727033EF10C9}"/>
          </ac:cxnSpMkLst>
        </pc:cxnChg>
      </pc:sldChg>
      <pc:sldChg chg="addSp delSp modSp mod">
        <pc:chgData name="Veniero Facchetti" userId="f2c6c99af91c4974" providerId="LiveId" clId="{C337B116-850E-48A9-9103-06748C5C2B42}" dt="2024-05-06T13:58:37.024" v="564" actId="207"/>
        <pc:sldMkLst>
          <pc:docMk/>
          <pc:sldMk cId="2213715613" sldId="313"/>
        </pc:sldMkLst>
        <pc:spChg chg="mod">
          <ac:chgData name="Veniero Facchetti" userId="f2c6c99af91c4974" providerId="LiveId" clId="{C337B116-850E-48A9-9103-06748C5C2B42}" dt="2024-05-06T13:55:48.524" v="544" actId="1076"/>
          <ac:spMkLst>
            <pc:docMk/>
            <pc:sldMk cId="2213715613" sldId="313"/>
            <ac:spMk id="2" creationId="{FAEE317A-D244-8C17-A6FE-B1304D296D0A}"/>
          </ac:spMkLst>
        </pc:spChg>
        <pc:spChg chg="del">
          <ac:chgData name="Veniero Facchetti" userId="f2c6c99af91c4974" providerId="LiveId" clId="{C337B116-850E-48A9-9103-06748C5C2B42}" dt="2024-05-06T13:54:11.453" v="518" actId="478"/>
          <ac:spMkLst>
            <pc:docMk/>
            <pc:sldMk cId="2213715613" sldId="313"/>
            <ac:spMk id="3" creationId="{A4E1E5D5-E5EE-5626-1704-E65327262579}"/>
          </ac:spMkLst>
        </pc:spChg>
        <pc:spChg chg="del">
          <ac:chgData name="Veniero Facchetti" userId="f2c6c99af91c4974" providerId="LiveId" clId="{C337B116-850E-48A9-9103-06748C5C2B42}" dt="2024-05-06T13:54:11.453" v="518" actId="478"/>
          <ac:spMkLst>
            <pc:docMk/>
            <pc:sldMk cId="2213715613" sldId="313"/>
            <ac:spMk id="4" creationId="{2E626B79-8234-2322-8553-5F4904D2FD9C}"/>
          </ac:spMkLst>
        </pc:spChg>
        <pc:spChg chg="del">
          <ac:chgData name="Veniero Facchetti" userId="f2c6c99af91c4974" providerId="LiveId" clId="{C337B116-850E-48A9-9103-06748C5C2B42}" dt="2024-05-06T13:54:11.453" v="518" actId="478"/>
          <ac:spMkLst>
            <pc:docMk/>
            <pc:sldMk cId="2213715613" sldId="313"/>
            <ac:spMk id="5" creationId="{098C95CD-A744-FB1E-E629-FB5FC2681AEE}"/>
          </ac:spMkLst>
        </pc:spChg>
        <pc:spChg chg="del">
          <ac:chgData name="Veniero Facchetti" userId="f2c6c99af91c4974" providerId="LiveId" clId="{C337B116-850E-48A9-9103-06748C5C2B42}" dt="2024-05-06T13:54:04.390" v="514" actId="478"/>
          <ac:spMkLst>
            <pc:docMk/>
            <pc:sldMk cId="2213715613" sldId="313"/>
            <ac:spMk id="6" creationId="{7D5B6607-3C74-748D-2E9B-6E3A3A86EE37}"/>
          </ac:spMkLst>
        </pc:spChg>
        <pc:spChg chg="del">
          <ac:chgData name="Veniero Facchetti" userId="f2c6c99af91c4974" providerId="LiveId" clId="{C337B116-850E-48A9-9103-06748C5C2B42}" dt="2024-05-06T13:54:05.721" v="515" actId="478"/>
          <ac:spMkLst>
            <pc:docMk/>
            <pc:sldMk cId="2213715613" sldId="313"/>
            <ac:spMk id="7" creationId="{4EA41548-9D21-FB44-6C4A-5E906255941E}"/>
          </ac:spMkLst>
        </pc:spChg>
        <pc:spChg chg="del">
          <ac:chgData name="Veniero Facchetti" userId="f2c6c99af91c4974" providerId="LiveId" clId="{C337B116-850E-48A9-9103-06748C5C2B42}" dt="2024-05-06T13:54:06.805" v="516" actId="478"/>
          <ac:spMkLst>
            <pc:docMk/>
            <pc:sldMk cId="2213715613" sldId="313"/>
            <ac:spMk id="8" creationId="{332F67C5-9A86-D738-CE49-E49D4AF1B13B}"/>
          </ac:spMkLst>
        </pc:spChg>
        <pc:spChg chg="del">
          <ac:chgData name="Veniero Facchetti" userId="f2c6c99af91c4974" providerId="LiveId" clId="{C337B116-850E-48A9-9103-06748C5C2B42}" dt="2024-05-06T13:54:11.453" v="518" actId="478"/>
          <ac:spMkLst>
            <pc:docMk/>
            <pc:sldMk cId="2213715613" sldId="313"/>
            <ac:spMk id="9" creationId="{0E9CE6D9-65F7-C98F-5071-1D561D943D8B}"/>
          </ac:spMkLst>
        </pc:spChg>
        <pc:spChg chg="del">
          <ac:chgData name="Veniero Facchetti" userId="f2c6c99af91c4974" providerId="LiveId" clId="{C337B116-850E-48A9-9103-06748C5C2B42}" dt="2024-05-06T13:54:11.453" v="518" actId="478"/>
          <ac:spMkLst>
            <pc:docMk/>
            <pc:sldMk cId="2213715613" sldId="313"/>
            <ac:spMk id="10" creationId="{87B13429-25DA-506B-5A0C-10470AD05E33}"/>
          </ac:spMkLst>
        </pc:spChg>
        <pc:spChg chg="del mod">
          <ac:chgData name="Veniero Facchetti" userId="f2c6c99af91c4974" providerId="LiveId" clId="{C337B116-850E-48A9-9103-06748C5C2B42}" dt="2024-05-06T13:54:11.453" v="518" actId="478"/>
          <ac:spMkLst>
            <pc:docMk/>
            <pc:sldMk cId="2213715613" sldId="313"/>
            <ac:spMk id="11" creationId="{1962FC69-E85C-F4D3-D514-3BB8EEC791B2}"/>
          </ac:spMkLst>
        </pc:spChg>
        <pc:spChg chg="add del mod">
          <ac:chgData name="Veniero Facchetti" userId="f2c6c99af91c4974" providerId="LiveId" clId="{C337B116-850E-48A9-9103-06748C5C2B42}" dt="2024-05-06T13:54:14.889" v="519" actId="478"/>
          <ac:spMkLst>
            <pc:docMk/>
            <pc:sldMk cId="2213715613" sldId="313"/>
            <ac:spMk id="13" creationId="{A51AE935-ECC0-2EEC-0D2B-4626F61768DA}"/>
          </ac:spMkLst>
        </pc:spChg>
        <pc:spChg chg="add del mod">
          <ac:chgData name="Veniero Facchetti" userId="f2c6c99af91c4974" providerId="LiveId" clId="{C337B116-850E-48A9-9103-06748C5C2B42}" dt="2024-05-06T13:54:14.889" v="519" actId="478"/>
          <ac:spMkLst>
            <pc:docMk/>
            <pc:sldMk cId="2213715613" sldId="313"/>
            <ac:spMk id="15" creationId="{2EE54AAA-C4F8-2A73-BE05-06A0BFCC01A2}"/>
          </ac:spMkLst>
        </pc:spChg>
        <pc:spChg chg="add del mod">
          <ac:chgData name="Veniero Facchetti" userId="f2c6c99af91c4974" providerId="LiveId" clId="{C337B116-850E-48A9-9103-06748C5C2B42}" dt="2024-05-06T13:54:14.889" v="519" actId="478"/>
          <ac:spMkLst>
            <pc:docMk/>
            <pc:sldMk cId="2213715613" sldId="313"/>
            <ac:spMk id="17" creationId="{D4BDCB50-0F47-6FD2-E8E9-D539714C4074}"/>
          </ac:spMkLst>
        </pc:spChg>
        <pc:spChg chg="add del mod">
          <ac:chgData name="Veniero Facchetti" userId="f2c6c99af91c4974" providerId="LiveId" clId="{C337B116-850E-48A9-9103-06748C5C2B42}" dt="2024-05-06T13:54:14.889" v="519" actId="478"/>
          <ac:spMkLst>
            <pc:docMk/>
            <pc:sldMk cId="2213715613" sldId="313"/>
            <ac:spMk id="19" creationId="{B6A8252D-F6BB-C6C0-47AA-E8A56DD8A605}"/>
          </ac:spMkLst>
        </pc:spChg>
        <pc:spChg chg="add del mod">
          <ac:chgData name="Veniero Facchetti" userId="f2c6c99af91c4974" providerId="LiveId" clId="{C337B116-850E-48A9-9103-06748C5C2B42}" dt="2024-05-06T13:54:14.889" v="519" actId="478"/>
          <ac:spMkLst>
            <pc:docMk/>
            <pc:sldMk cId="2213715613" sldId="313"/>
            <ac:spMk id="21" creationId="{485F3DF7-F3B2-DE7C-538F-AEBB3898D2E9}"/>
          </ac:spMkLst>
        </pc:spChg>
        <pc:spChg chg="add del mod">
          <ac:chgData name="Veniero Facchetti" userId="f2c6c99af91c4974" providerId="LiveId" clId="{C337B116-850E-48A9-9103-06748C5C2B42}" dt="2024-05-06T13:54:14.889" v="519" actId="478"/>
          <ac:spMkLst>
            <pc:docMk/>
            <pc:sldMk cId="2213715613" sldId="313"/>
            <ac:spMk id="23" creationId="{4BC48D55-7D4B-A767-83B3-69DDB53A935D}"/>
          </ac:spMkLst>
        </pc:spChg>
        <pc:spChg chg="add mod">
          <ac:chgData name="Veniero Facchetti" userId="f2c6c99af91c4974" providerId="LiveId" clId="{C337B116-850E-48A9-9103-06748C5C2B42}" dt="2024-05-06T13:56:13.990" v="551" actId="404"/>
          <ac:spMkLst>
            <pc:docMk/>
            <pc:sldMk cId="2213715613" sldId="313"/>
            <ac:spMk id="24" creationId="{59D175E4-A268-5ACE-C345-72C77158C17D}"/>
          </ac:spMkLst>
        </pc:spChg>
        <pc:spChg chg="add mod">
          <ac:chgData name="Veniero Facchetti" userId="f2c6c99af91c4974" providerId="LiveId" clId="{C337B116-850E-48A9-9103-06748C5C2B42}" dt="2024-05-06T13:55:59.540" v="546" actId="1076"/>
          <ac:spMkLst>
            <pc:docMk/>
            <pc:sldMk cId="2213715613" sldId="313"/>
            <ac:spMk id="25" creationId="{7ED70A53-1FC4-EEB0-6307-4323FD9CFBF2}"/>
          </ac:spMkLst>
        </pc:spChg>
        <pc:spChg chg="add mod">
          <ac:chgData name="Veniero Facchetti" userId="f2c6c99af91c4974" providerId="LiveId" clId="{C337B116-850E-48A9-9103-06748C5C2B42}" dt="2024-05-06T13:56:20.070" v="552" actId="14100"/>
          <ac:spMkLst>
            <pc:docMk/>
            <pc:sldMk cId="2213715613" sldId="313"/>
            <ac:spMk id="26" creationId="{AFF1E51C-F60F-D7D4-D5C0-5650B0458CE3}"/>
          </ac:spMkLst>
        </pc:spChg>
        <pc:spChg chg="add mod">
          <ac:chgData name="Veniero Facchetti" userId="f2c6c99af91c4974" providerId="LiveId" clId="{C337B116-850E-48A9-9103-06748C5C2B42}" dt="2024-05-06T13:55:59.540" v="546" actId="1076"/>
          <ac:spMkLst>
            <pc:docMk/>
            <pc:sldMk cId="2213715613" sldId="313"/>
            <ac:spMk id="27" creationId="{5E041713-93B5-FF1E-D5E9-4FE878BA5842}"/>
          </ac:spMkLst>
        </pc:spChg>
        <pc:spChg chg="add mod ord">
          <ac:chgData name="Veniero Facchetti" userId="f2c6c99af91c4974" providerId="LiveId" clId="{C337B116-850E-48A9-9103-06748C5C2B42}" dt="2024-05-06T13:58:37.024" v="564" actId="207"/>
          <ac:spMkLst>
            <pc:docMk/>
            <pc:sldMk cId="2213715613" sldId="313"/>
            <ac:spMk id="28" creationId="{C8364DEC-92C4-8A42-FEBF-F9E126024EED}"/>
          </ac:spMkLst>
        </pc:spChg>
      </pc:sldChg>
      <pc:sldChg chg="del">
        <pc:chgData name="Veniero Facchetti" userId="f2c6c99af91c4974" providerId="LiveId" clId="{C337B116-850E-48A9-9103-06748C5C2B42}" dt="2024-05-06T15:38:14.767" v="1063" actId="47"/>
        <pc:sldMkLst>
          <pc:docMk/>
          <pc:sldMk cId="2155969868" sldId="314"/>
        </pc:sldMkLst>
      </pc:sldChg>
      <pc:sldChg chg="del">
        <pc:chgData name="Veniero Facchetti" userId="f2c6c99af91c4974" providerId="LiveId" clId="{C337B116-850E-48A9-9103-06748C5C2B42}" dt="2024-05-06T15:38:14.767" v="1063" actId="47"/>
        <pc:sldMkLst>
          <pc:docMk/>
          <pc:sldMk cId="750713549" sldId="315"/>
        </pc:sldMkLst>
      </pc:sldChg>
      <pc:sldChg chg="addSp delSp modSp mod">
        <pc:chgData name="Veniero Facchetti" userId="f2c6c99af91c4974" providerId="LiveId" clId="{C337B116-850E-48A9-9103-06748C5C2B42}" dt="2024-05-06T12:39:14.895" v="21" actId="478"/>
        <pc:sldMkLst>
          <pc:docMk/>
          <pc:sldMk cId="4024510751" sldId="324"/>
        </pc:sldMkLst>
        <pc:spChg chg="mod">
          <ac:chgData name="Veniero Facchetti" userId="f2c6c99af91c4974" providerId="LiveId" clId="{C337B116-850E-48A9-9103-06748C5C2B42}" dt="2024-05-06T12:37:48.619" v="16" actId="404"/>
          <ac:spMkLst>
            <pc:docMk/>
            <pc:sldMk cId="4024510751" sldId="324"/>
            <ac:spMk id="2" creationId="{60BEEFAC-B87D-48F6-D21D-02E165BC31C0}"/>
          </ac:spMkLst>
        </pc:spChg>
        <pc:spChg chg="del">
          <ac:chgData name="Veniero Facchetti" userId="f2c6c99af91c4974" providerId="LiveId" clId="{C337B116-850E-48A9-9103-06748C5C2B42}" dt="2024-05-06T12:37:52.896" v="17" actId="478"/>
          <ac:spMkLst>
            <pc:docMk/>
            <pc:sldMk cId="4024510751" sldId="324"/>
            <ac:spMk id="3" creationId="{802ABAE3-4ECC-B940-6E4B-A24D333AE2AA}"/>
          </ac:spMkLst>
        </pc:spChg>
        <pc:spChg chg="mod">
          <ac:chgData name="Veniero Facchetti" userId="f2c6c99af91c4974" providerId="LiveId" clId="{C337B116-850E-48A9-9103-06748C5C2B42}" dt="2024-05-06T12:38:22.818" v="20"/>
          <ac:spMkLst>
            <pc:docMk/>
            <pc:sldMk cId="4024510751" sldId="324"/>
            <ac:spMk id="6" creationId="{02101DC7-1DBB-4FF0-3502-EE3388345414}"/>
          </ac:spMkLst>
        </pc:spChg>
        <pc:spChg chg="add del mod">
          <ac:chgData name="Veniero Facchetti" userId="f2c6c99af91c4974" providerId="LiveId" clId="{C337B116-850E-48A9-9103-06748C5C2B42}" dt="2024-05-06T12:39:14.895" v="21" actId="478"/>
          <ac:spMkLst>
            <pc:docMk/>
            <pc:sldMk cId="4024510751" sldId="324"/>
            <ac:spMk id="7" creationId="{1532B063-E776-C5A3-DC66-1C35DD0F45B6}"/>
          </ac:spMkLst>
        </pc:spChg>
      </pc:sldChg>
      <pc:sldChg chg="modSp mod">
        <pc:chgData name="Veniero Facchetti" userId="f2c6c99af91c4974" providerId="LiveId" clId="{C337B116-850E-48A9-9103-06748C5C2B42}" dt="2024-05-06T12:37:35.859" v="10" actId="120"/>
        <pc:sldMkLst>
          <pc:docMk/>
          <pc:sldMk cId="2849688472" sldId="327"/>
        </pc:sldMkLst>
        <pc:spChg chg="mod">
          <ac:chgData name="Veniero Facchetti" userId="f2c6c99af91c4974" providerId="LiveId" clId="{C337B116-850E-48A9-9103-06748C5C2B42}" dt="2024-05-06T12:37:35.859" v="10" actId="120"/>
          <ac:spMkLst>
            <pc:docMk/>
            <pc:sldMk cId="2849688472" sldId="327"/>
            <ac:spMk id="2" creationId="{0F174D2F-A0F4-79C8-E119-E565BE5E0169}"/>
          </ac:spMkLst>
        </pc:spChg>
      </pc:sldChg>
      <pc:sldChg chg="addSp delSp modSp new del mod modClrScheme chgLayout">
        <pc:chgData name="Veniero Facchetti" userId="f2c6c99af91c4974" providerId="LiveId" clId="{C337B116-850E-48A9-9103-06748C5C2B42}" dt="2024-05-06T13:56:52.903" v="555" actId="47"/>
        <pc:sldMkLst>
          <pc:docMk/>
          <pc:sldMk cId="3482104039" sldId="328"/>
        </pc:sldMkLst>
        <pc:spChg chg="del mod ord">
          <ac:chgData name="Veniero Facchetti" userId="f2c6c99af91c4974" providerId="LiveId" clId="{C337B116-850E-48A9-9103-06748C5C2B42}" dt="2024-05-06T13:56:33.626" v="554" actId="700"/>
          <ac:spMkLst>
            <pc:docMk/>
            <pc:sldMk cId="3482104039" sldId="328"/>
            <ac:spMk id="2" creationId="{5C1C51A6-39AE-619F-9907-BD049BA54353}"/>
          </ac:spMkLst>
        </pc:spChg>
        <pc:spChg chg="del mod ord">
          <ac:chgData name="Veniero Facchetti" userId="f2c6c99af91c4974" providerId="LiveId" clId="{C337B116-850E-48A9-9103-06748C5C2B42}" dt="2024-05-06T13:56:33.626" v="554" actId="700"/>
          <ac:spMkLst>
            <pc:docMk/>
            <pc:sldMk cId="3482104039" sldId="328"/>
            <ac:spMk id="3" creationId="{757520C5-E3D0-2AE2-7E3E-96762DC44DBB}"/>
          </ac:spMkLst>
        </pc:spChg>
        <pc:spChg chg="del">
          <ac:chgData name="Veniero Facchetti" userId="f2c6c99af91c4974" providerId="LiveId" clId="{C337B116-850E-48A9-9103-06748C5C2B42}" dt="2024-05-06T13:56:33.626" v="554" actId="700"/>
          <ac:spMkLst>
            <pc:docMk/>
            <pc:sldMk cId="3482104039" sldId="328"/>
            <ac:spMk id="4" creationId="{5B144C63-65C2-A084-A355-CF2A0AAA55F0}"/>
          </ac:spMkLst>
        </pc:spChg>
        <pc:spChg chg="del">
          <ac:chgData name="Veniero Facchetti" userId="f2c6c99af91c4974" providerId="LiveId" clId="{C337B116-850E-48A9-9103-06748C5C2B42}" dt="2024-05-06T13:56:33.626" v="554" actId="700"/>
          <ac:spMkLst>
            <pc:docMk/>
            <pc:sldMk cId="3482104039" sldId="328"/>
            <ac:spMk id="5" creationId="{C4534958-E626-69FB-B022-F313DB05B139}"/>
          </ac:spMkLst>
        </pc:spChg>
        <pc:spChg chg="del">
          <ac:chgData name="Veniero Facchetti" userId="f2c6c99af91c4974" providerId="LiveId" clId="{C337B116-850E-48A9-9103-06748C5C2B42}" dt="2024-05-06T13:56:33.626" v="554" actId="700"/>
          <ac:spMkLst>
            <pc:docMk/>
            <pc:sldMk cId="3482104039" sldId="328"/>
            <ac:spMk id="6" creationId="{A10565EA-7CA6-DA65-75FF-5BF4FD9A4BE9}"/>
          </ac:spMkLst>
        </pc:spChg>
        <pc:spChg chg="del">
          <ac:chgData name="Veniero Facchetti" userId="f2c6c99af91c4974" providerId="LiveId" clId="{C337B116-850E-48A9-9103-06748C5C2B42}" dt="2024-05-06T13:56:33.626" v="554" actId="700"/>
          <ac:spMkLst>
            <pc:docMk/>
            <pc:sldMk cId="3482104039" sldId="328"/>
            <ac:spMk id="7" creationId="{52BB35B9-C3CB-6381-AEB6-F5542868E69A}"/>
          </ac:spMkLst>
        </pc:spChg>
        <pc:spChg chg="del">
          <ac:chgData name="Veniero Facchetti" userId="f2c6c99af91c4974" providerId="LiveId" clId="{C337B116-850E-48A9-9103-06748C5C2B42}" dt="2024-05-06T13:56:33.626" v="554" actId="700"/>
          <ac:spMkLst>
            <pc:docMk/>
            <pc:sldMk cId="3482104039" sldId="328"/>
            <ac:spMk id="8" creationId="{3658FDBC-BC7F-C1A8-5BCE-8D98BE2DC332}"/>
          </ac:spMkLst>
        </pc:spChg>
        <pc:spChg chg="del">
          <ac:chgData name="Veniero Facchetti" userId="f2c6c99af91c4974" providerId="LiveId" clId="{C337B116-850E-48A9-9103-06748C5C2B42}" dt="2024-05-06T13:56:33.626" v="554" actId="700"/>
          <ac:spMkLst>
            <pc:docMk/>
            <pc:sldMk cId="3482104039" sldId="328"/>
            <ac:spMk id="9" creationId="{45F0972B-EF0E-FF39-145F-98F49CC1BE0D}"/>
          </ac:spMkLst>
        </pc:spChg>
        <pc:spChg chg="del">
          <ac:chgData name="Veniero Facchetti" userId="f2c6c99af91c4974" providerId="LiveId" clId="{C337B116-850E-48A9-9103-06748C5C2B42}" dt="2024-05-06T13:56:33.626" v="554" actId="700"/>
          <ac:spMkLst>
            <pc:docMk/>
            <pc:sldMk cId="3482104039" sldId="328"/>
            <ac:spMk id="10" creationId="{DA69D96D-E2B3-AE4D-428E-6EA37E550827}"/>
          </ac:spMkLst>
        </pc:spChg>
        <pc:spChg chg="del">
          <ac:chgData name="Veniero Facchetti" userId="f2c6c99af91c4974" providerId="LiveId" clId="{C337B116-850E-48A9-9103-06748C5C2B42}" dt="2024-05-06T13:56:33.626" v="554" actId="700"/>
          <ac:spMkLst>
            <pc:docMk/>
            <pc:sldMk cId="3482104039" sldId="328"/>
            <ac:spMk id="11" creationId="{D30B24D2-972C-5424-AE58-A5F2F3E27B9E}"/>
          </ac:spMkLst>
        </pc:spChg>
        <pc:spChg chg="add mod ord">
          <ac:chgData name="Veniero Facchetti" userId="f2c6c99af91c4974" providerId="LiveId" clId="{C337B116-850E-48A9-9103-06748C5C2B42}" dt="2024-05-06T13:56:33.626" v="554" actId="700"/>
          <ac:spMkLst>
            <pc:docMk/>
            <pc:sldMk cId="3482104039" sldId="328"/>
            <ac:spMk id="12" creationId="{87BBF8C6-2160-0BA0-3923-B4E7315639B8}"/>
          </ac:spMkLst>
        </pc:spChg>
        <pc:spChg chg="add mod ord">
          <ac:chgData name="Veniero Facchetti" userId="f2c6c99af91c4974" providerId="LiveId" clId="{C337B116-850E-48A9-9103-06748C5C2B42}" dt="2024-05-06T13:56:33.626" v="554" actId="700"/>
          <ac:spMkLst>
            <pc:docMk/>
            <pc:sldMk cId="3482104039" sldId="328"/>
            <ac:spMk id="13" creationId="{C0BF1DDD-A2F4-B062-A57B-8859C4984C24}"/>
          </ac:spMkLst>
        </pc:spChg>
      </pc:sldChg>
      <pc:sldChg chg="addSp delSp modSp add mod ord">
        <pc:chgData name="Veniero Facchetti" userId="f2c6c99af91c4974" providerId="LiveId" clId="{C337B116-850E-48A9-9103-06748C5C2B42}" dt="2024-05-06T15:14:51.063" v="759" actId="208"/>
        <pc:sldMkLst>
          <pc:docMk/>
          <pc:sldMk cId="3486128434" sldId="328"/>
        </pc:sldMkLst>
        <pc:spChg chg="mod">
          <ac:chgData name="Veniero Facchetti" userId="f2c6c99af91c4974" providerId="LiveId" clId="{C337B116-850E-48A9-9103-06748C5C2B42}" dt="2024-05-06T13:59:41.685" v="582" actId="14100"/>
          <ac:spMkLst>
            <pc:docMk/>
            <pc:sldMk cId="3486128434" sldId="328"/>
            <ac:spMk id="2" creationId="{DD188557-E561-BC85-0B04-09E347C9CB30}"/>
          </ac:spMkLst>
        </pc:spChg>
        <pc:spChg chg="add mod topLvl">
          <ac:chgData name="Veniero Facchetti" userId="f2c6c99af91c4974" providerId="LiveId" clId="{C337B116-850E-48A9-9103-06748C5C2B42}" dt="2024-05-06T15:14:27.167" v="753" actId="208"/>
          <ac:spMkLst>
            <pc:docMk/>
            <pc:sldMk cId="3486128434" sldId="328"/>
            <ac:spMk id="3" creationId="{C2D3575B-D7C6-5581-BEF4-F03767A536F1}"/>
          </ac:spMkLst>
        </pc:spChg>
        <pc:spChg chg="add mod topLvl">
          <ac:chgData name="Veniero Facchetti" userId="f2c6c99af91c4974" providerId="LiveId" clId="{C337B116-850E-48A9-9103-06748C5C2B42}" dt="2024-05-06T15:11:43.261" v="732" actId="165"/>
          <ac:spMkLst>
            <pc:docMk/>
            <pc:sldMk cId="3486128434" sldId="328"/>
            <ac:spMk id="4" creationId="{81BD3B43-CE80-0EFB-5EB9-75033C2F1307}"/>
          </ac:spMkLst>
        </pc:spChg>
        <pc:spChg chg="add mod topLvl">
          <ac:chgData name="Veniero Facchetti" userId="f2c6c99af91c4974" providerId="LiveId" clId="{C337B116-850E-48A9-9103-06748C5C2B42}" dt="2024-05-06T15:14:21.176" v="752" actId="208"/>
          <ac:spMkLst>
            <pc:docMk/>
            <pc:sldMk cId="3486128434" sldId="328"/>
            <ac:spMk id="6" creationId="{80ED88E0-EE49-B89B-CE2C-63500653BAF9}"/>
          </ac:spMkLst>
        </pc:spChg>
        <pc:spChg chg="add mod topLvl">
          <ac:chgData name="Veniero Facchetti" userId="f2c6c99af91c4974" providerId="LiveId" clId="{C337B116-850E-48A9-9103-06748C5C2B42}" dt="2024-05-06T15:11:53.756" v="733" actId="12789"/>
          <ac:spMkLst>
            <pc:docMk/>
            <pc:sldMk cId="3486128434" sldId="328"/>
            <ac:spMk id="8" creationId="{9C7782A1-77FB-661A-3A09-75D4217B170D}"/>
          </ac:spMkLst>
        </pc:spChg>
        <pc:spChg chg="add mod topLvl">
          <ac:chgData name="Veniero Facchetti" userId="f2c6c99af91c4974" providerId="LiveId" clId="{C337B116-850E-48A9-9103-06748C5C2B42}" dt="2024-05-06T15:14:30.599" v="754" actId="208"/>
          <ac:spMkLst>
            <pc:docMk/>
            <pc:sldMk cId="3486128434" sldId="328"/>
            <ac:spMk id="10" creationId="{10534BDB-3256-87D6-4C35-0657B7C0B1AE}"/>
          </ac:spMkLst>
        </pc:spChg>
        <pc:spChg chg="add mod topLvl">
          <ac:chgData name="Veniero Facchetti" userId="f2c6c99af91c4974" providerId="LiveId" clId="{C337B116-850E-48A9-9103-06748C5C2B42}" dt="2024-05-06T15:11:43.261" v="732" actId="165"/>
          <ac:spMkLst>
            <pc:docMk/>
            <pc:sldMk cId="3486128434" sldId="328"/>
            <ac:spMk id="11" creationId="{0F89DC51-4672-74FF-CEAC-33F56B1EC217}"/>
          </ac:spMkLst>
        </pc:spChg>
        <pc:spChg chg="del">
          <ac:chgData name="Veniero Facchetti" userId="f2c6c99af91c4974" providerId="LiveId" clId="{C337B116-850E-48A9-9103-06748C5C2B42}" dt="2024-05-06T13:59:45.809" v="583" actId="478"/>
          <ac:spMkLst>
            <pc:docMk/>
            <pc:sldMk cId="3486128434" sldId="328"/>
            <ac:spMk id="16" creationId="{B23358DE-50AA-A708-8DE8-B7EE5EACA9F8}"/>
          </ac:spMkLst>
        </pc:spChg>
        <pc:spChg chg="del">
          <ac:chgData name="Veniero Facchetti" userId="f2c6c99af91c4974" providerId="LiveId" clId="{C337B116-850E-48A9-9103-06748C5C2B42}" dt="2024-05-06T13:59:45.809" v="583" actId="478"/>
          <ac:spMkLst>
            <pc:docMk/>
            <pc:sldMk cId="3486128434" sldId="328"/>
            <ac:spMk id="17" creationId="{16E3C087-52C9-0E19-4032-FC62DBFBD82A}"/>
          </ac:spMkLst>
        </pc:spChg>
        <pc:spChg chg="del">
          <ac:chgData name="Veniero Facchetti" userId="f2c6c99af91c4974" providerId="LiveId" clId="{C337B116-850E-48A9-9103-06748C5C2B42}" dt="2024-05-06T13:59:45.809" v="583" actId="478"/>
          <ac:spMkLst>
            <pc:docMk/>
            <pc:sldMk cId="3486128434" sldId="328"/>
            <ac:spMk id="19" creationId="{FBBC8E92-7E28-8316-9663-A5FA4058D390}"/>
          </ac:spMkLst>
        </pc:spChg>
        <pc:spChg chg="del">
          <ac:chgData name="Veniero Facchetti" userId="f2c6c99af91c4974" providerId="LiveId" clId="{C337B116-850E-48A9-9103-06748C5C2B42}" dt="2024-05-06T13:59:45.809" v="583" actId="478"/>
          <ac:spMkLst>
            <pc:docMk/>
            <pc:sldMk cId="3486128434" sldId="328"/>
            <ac:spMk id="20" creationId="{7409F355-895E-65F3-B746-FF66F5BF05D8}"/>
          </ac:spMkLst>
        </pc:spChg>
        <pc:spChg chg="del">
          <ac:chgData name="Veniero Facchetti" userId="f2c6c99af91c4974" providerId="LiveId" clId="{C337B116-850E-48A9-9103-06748C5C2B42}" dt="2024-05-06T13:59:45.809" v="583" actId="478"/>
          <ac:spMkLst>
            <pc:docMk/>
            <pc:sldMk cId="3486128434" sldId="328"/>
            <ac:spMk id="21" creationId="{693AE743-6CC5-288A-BE70-FD5E6624E102}"/>
          </ac:spMkLst>
        </pc:spChg>
        <pc:spChg chg="del">
          <ac:chgData name="Veniero Facchetti" userId="f2c6c99af91c4974" providerId="LiveId" clId="{C337B116-850E-48A9-9103-06748C5C2B42}" dt="2024-05-06T13:59:45.809" v="583" actId="478"/>
          <ac:spMkLst>
            <pc:docMk/>
            <pc:sldMk cId="3486128434" sldId="328"/>
            <ac:spMk id="23" creationId="{FC046DB9-5004-4F6C-0DFA-9B776DCEB75C}"/>
          </ac:spMkLst>
        </pc:spChg>
        <pc:spChg chg="del">
          <ac:chgData name="Veniero Facchetti" userId="f2c6c99af91c4974" providerId="LiveId" clId="{C337B116-850E-48A9-9103-06748C5C2B42}" dt="2024-05-06T13:59:45.809" v="583" actId="478"/>
          <ac:spMkLst>
            <pc:docMk/>
            <pc:sldMk cId="3486128434" sldId="328"/>
            <ac:spMk id="25" creationId="{EA64ED66-479E-26D8-80EA-90C5A270904A}"/>
          </ac:spMkLst>
        </pc:spChg>
        <pc:spChg chg="del">
          <ac:chgData name="Veniero Facchetti" userId="f2c6c99af91c4974" providerId="LiveId" clId="{C337B116-850E-48A9-9103-06748C5C2B42}" dt="2024-05-06T13:59:45.809" v="583" actId="478"/>
          <ac:spMkLst>
            <pc:docMk/>
            <pc:sldMk cId="3486128434" sldId="328"/>
            <ac:spMk id="26" creationId="{C3DB3246-BB75-7F64-AF1F-1461F7CFFB67}"/>
          </ac:spMkLst>
        </pc:spChg>
        <pc:spChg chg="del">
          <ac:chgData name="Veniero Facchetti" userId="f2c6c99af91c4974" providerId="LiveId" clId="{C337B116-850E-48A9-9103-06748C5C2B42}" dt="2024-05-06T13:59:45.809" v="583" actId="478"/>
          <ac:spMkLst>
            <pc:docMk/>
            <pc:sldMk cId="3486128434" sldId="328"/>
            <ac:spMk id="27" creationId="{7753253A-8530-4E3E-3A89-F6722B751D9A}"/>
          </ac:spMkLst>
        </pc:spChg>
        <pc:spChg chg="del">
          <ac:chgData name="Veniero Facchetti" userId="f2c6c99af91c4974" providerId="LiveId" clId="{C337B116-850E-48A9-9103-06748C5C2B42}" dt="2024-05-06T13:59:45.809" v="583" actId="478"/>
          <ac:spMkLst>
            <pc:docMk/>
            <pc:sldMk cId="3486128434" sldId="328"/>
            <ac:spMk id="28" creationId="{AAD4AE98-305F-BDCF-CA24-ED6E89CF7019}"/>
          </ac:spMkLst>
        </pc:spChg>
        <pc:spChg chg="del">
          <ac:chgData name="Veniero Facchetti" userId="f2c6c99af91c4974" providerId="LiveId" clId="{C337B116-850E-48A9-9103-06748C5C2B42}" dt="2024-05-06T13:59:45.809" v="583" actId="478"/>
          <ac:spMkLst>
            <pc:docMk/>
            <pc:sldMk cId="3486128434" sldId="328"/>
            <ac:spMk id="29" creationId="{D0CC7372-F1C5-4B71-218C-0CC613815C9F}"/>
          </ac:spMkLst>
        </pc:spChg>
        <pc:spChg chg="del">
          <ac:chgData name="Veniero Facchetti" userId="f2c6c99af91c4974" providerId="LiveId" clId="{C337B116-850E-48A9-9103-06748C5C2B42}" dt="2024-05-06T13:59:45.809" v="583" actId="478"/>
          <ac:spMkLst>
            <pc:docMk/>
            <pc:sldMk cId="3486128434" sldId="328"/>
            <ac:spMk id="30" creationId="{DAE67912-4478-EBA1-7845-F74E4BA6FAC6}"/>
          </ac:spMkLst>
        </pc:spChg>
        <pc:spChg chg="add mod topLvl">
          <ac:chgData name="Veniero Facchetti" userId="f2c6c99af91c4974" providerId="LiveId" clId="{C337B116-850E-48A9-9103-06748C5C2B42}" dt="2024-05-06T15:14:30.599" v="754" actId="208"/>
          <ac:spMkLst>
            <pc:docMk/>
            <pc:sldMk cId="3486128434" sldId="328"/>
            <ac:spMk id="31" creationId="{33A3F14D-7634-BADE-B499-90EA1D0A1513}"/>
          </ac:spMkLst>
        </pc:spChg>
        <pc:spChg chg="add mod topLvl">
          <ac:chgData name="Veniero Facchetti" userId="f2c6c99af91c4974" providerId="LiveId" clId="{C337B116-850E-48A9-9103-06748C5C2B42}" dt="2024-05-06T15:11:53.756" v="733" actId="12789"/>
          <ac:spMkLst>
            <pc:docMk/>
            <pc:sldMk cId="3486128434" sldId="328"/>
            <ac:spMk id="32" creationId="{78DF1500-0260-36D9-65CF-3DA573785699}"/>
          </ac:spMkLst>
        </pc:spChg>
        <pc:spChg chg="add mod topLvl">
          <ac:chgData name="Veniero Facchetti" userId="f2c6c99af91c4974" providerId="LiveId" clId="{C337B116-850E-48A9-9103-06748C5C2B42}" dt="2024-05-06T15:14:33.727" v="755" actId="208"/>
          <ac:spMkLst>
            <pc:docMk/>
            <pc:sldMk cId="3486128434" sldId="328"/>
            <ac:spMk id="34" creationId="{798F22A5-16C7-640C-585C-35DD212E6EF5}"/>
          </ac:spMkLst>
        </pc:spChg>
        <pc:spChg chg="add mod topLvl">
          <ac:chgData name="Veniero Facchetti" userId="f2c6c99af91c4974" providerId="LiveId" clId="{C337B116-850E-48A9-9103-06748C5C2B42}" dt="2024-05-06T15:11:43.261" v="732" actId="165"/>
          <ac:spMkLst>
            <pc:docMk/>
            <pc:sldMk cId="3486128434" sldId="328"/>
            <ac:spMk id="35" creationId="{9CE6332F-726D-33F3-F381-A35880D35E55}"/>
          </ac:spMkLst>
        </pc:spChg>
        <pc:spChg chg="add mod topLvl">
          <ac:chgData name="Veniero Facchetti" userId="f2c6c99af91c4974" providerId="LiveId" clId="{C337B116-850E-48A9-9103-06748C5C2B42}" dt="2024-05-06T15:14:33.727" v="755" actId="208"/>
          <ac:spMkLst>
            <pc:docMk/>
            <pc:sldMk cId="3486128434" sldId="328"/>
            <ac:spMk id="37" creationId="{6CCD9E33-DA91-621D-B0AF-41C40FFF2FE1}"/>
          </ac:spMkLst>
        </pc:spChg>
        <pc:spChg chg="add mod topLvl">
          <ac:chgData name="Veniero Facchetti" userId="f2c6c99af91c4974" providerId="LiveId" clId="{C337B116-850E-48A9-9103-06748C5C2B42}" dt="2024-05-06T15:11:53.756" v="733" actId="12789"/>
          <ac:spMkLst>
            <pc:docMk/>
            <pc:sldMk cId="3486128434" sldId="328"/>
            <ac:spMk id="38" creationId="{D5CF4F5E-8020-D98D-05A8-6B56B30D1FDC}"/>
          </ac:spMkLst>
        </pc:spChg>
        <pc:spChg chg="add mod topLvl">
          <ac:chgData name="Veniero Facchetti" userId="f2c6c99af91c4974" providerId="LiveId" clId="{C337B116-850E-48A9-9103-06748C5C2B42}" dt="2024-05-06T15:14:37.073" v="756" actId="208"/>
          <ac:spMkLst>
            <pc:docMk/>
            <pc:sldMk cId="3486128434" sldId="328"/>
            <ac:spMk id="40" creationId="{25A196B3-CE07-D9AC-2235-E2022797FFEF}"/>
          </ac:spMkLst>
        </pc:spChg>
        <pc:spChg chg="add mod topLvl">
          <ac:chgData name="Veniero Facchetti" userId="f2c6c99af91c4974" providerId="LiveId" clId="{C337B116-850E-48A9-9103-06748C5C2B42}" dt="2024-05-06T15:11:43.261" v="732" actId="165"/>
          <ac:spMkLst>
            <pc:docMk/>
            <pc:sldMk cId="3486128434" sldId="328"/>
            <ac:spMk id="41" creationId="{E9B9075B-94AC-6895-DB18-CF27BCB3E4D0}"/>
          </ac:spMkLst>
        </pc:spChg>
        <pc:spChg chg="add mod">
          <ac:chgData name="Veniero Facchetti" userId="f2c6c99af91c4974" providerId="LiveId" clId="{C337B116-850E-48A9-9103-06748C5C2B42}" dt="2024-05-06T15:03:44.180" v="644" actId="164"/>
          <ac:spMkLst>
            <pc:docMk/>
            <pc:sldMk cId="3486128434" sldId="328"/>
            <ac:spMk id="43" creationId="{F768D385-A46C-A6D0-93C2-0BB503CF3803}"/>
          </ac:spMkLst>
        </pc:spChg>
        <pc:spChg chg="add mod topLvl">
          <ac:chgData name="Veniero Facchetti" userId="f2c6c99af91c4974" providerId="LiveId" clId="{C337B116-850E-48A9-9103-06748C5C2B42}" dt="2024-05-06T15:11:53.756" v="733" actId="12789"/>
          <ac:spMkLst>
            <pc:docMk/>
            <pc:sldMk cId="3486128434" sldId="328"/>
            <ac:spMk id="44" creationId="{4CE06CDA-E0F5-C891-5596-063EACB4D15D}"/>
          </ac:spMkLst>
        </pc:spChg>
        <pc:spChg chg="add mod">
          <ac:chgData name="Veniero Facchetti" userId="f2c6c99af91c4974" providerId="LiveId" clId="{C337B116-850E-48A9-9103-06748C5C2B42}" dt="2024-05-06T15:14:42.151" v="757" actId="208"/>
          <ac:spMkLst>
            <pc:docMk/>
            <pc:sldMk cId="3486128434" sldId="328"/>
            <ac:spMk id="46" creationId="{AA4D189E-3EA4-1941-7AFA-1E92B477697C}"/>
          </ac:spMkLst>
        </pc:spChg>
        <pc:spChg chg="add mod">
          <ac:chgData name="Veniero Facchetti" userId="f2c6c99af91c4974" providerId="LiveId" clId="{C337B116-850E-48A9-9103-06748C5C2B42}" dt="2024-05-06T15:10:49.599" v="726" actId="1076"/>
          <ac:spMkLst>
            <pc:docMk/>
            <pc:sldMk cId="3486128434" sldId="328"/>
            <ac:spMk id="47" creationId="{2E45BD81-54A1-A67A-B56D-1D79634FF37D}"/>
          </ac:spMkLst>
        </pc:spChg>
        <pc:spChg chg="add mod topLvl">
          <ac:chgData name="Veniero Facchetti" userId="f2c6c99af91c4974" providerId="LiveId" clId="{C337B116-850E-48A9-9103-06748C5C2B42}" dt="2024-05-06T15:14:42.151" v="757" actId="208"/>
          <ac:spMkLst>
            <pc:docMk/>
            <pc:sldMk cId="3486128434" sldId="328"/>
            <ac:spMk id="49" creationId="{1A032B0B-4B8B-BD7D-A492-29C0E86CF7A2}"/>
          </ac:spMkLst>
        </pc:spChg>
        <pc:spChg chg="add mod">
          <ac:chgData name="Veniero Facchetti" userId="f2c6c99af91c4974" providerId="LiveId" clId="{C337B116-850E-48A9-9103-06748C5C2B42}" dt="2024-05-06T15:11:53.756" v="733" actId="12789"/>
          <ac:spMkLst>
            <pc:docMk/>
            <pc:sldMk cId="3486128434" sldId="328"/>
            <ac:spMk id="50" creationId="{A483EAC0-05D4-0B95-63A6-80E64908394B}"/>
          </ac:spMkLst>
        </pc:spChg>
        <pc:spChg chg="add mod">
          <ac:chgData name="Veniero Facchetti" userId="f2c6c99af91c4974" providerId="LiveId" clId="{C337B116-850E-48A9-9103-06748C5C2B42}" dt="2024-05-06T15:14:45.807" v="758" actId="208"/>
          <ac:spMkLst>
            <pc:docMk/>
            <pc:sldMk cId="3486128434" sldId="328"/>
            <ac:spMk id="52" creationId="{0922FE34-C260-6F33-4D6A-1D87F90FCAE3}"/>
          </ac:spMkLst>
        </pc:spChg>
        <pc:spChg chg="add mod">
          <ac:chgData name="Veniero Facchetti" userId="f2c6c99af91c4974" providerId="LiveId" clId="{C337B116-850E-48A9-9103-06748C5C2B42}" dt="2024-05-06T15:11:12.239" v="729" actId="1076"/>
          <ac:spMkLst>
            <pc:docMk/>
            <pc:sldMk cId="3486128434" sldId="328"/>
            <ac:spMk id="53" creationId="{90C004E6-8BE9-DF4E-6717-63E9FB231A98}"/>
          </ac:spMkLst>
        </pc:spChg>
        <pc:spChg chg="add mod topLvl">
          <ac:chgData name="Veniero Facchetti" userId="f2c6c99af91c4974" providerId="LiveId" clId="{C337B116-850E-48A9-9103-06748C5C2B42}" dt="2024-05-06T15:14:45.807" v="758" actId="208"/>
          <ac:spMkLst>
            <pc:docMk/>
            <pc:sldMk cId="3486128434" sldId="328"/>
            <ac:spMk id="55" creationId="{F1EE1D42-0E30-2319-67F5-BD0A50C42299}"/>
          </ac:spMkLst>
        </pc:spChg>
        <pc:spChg chg="add mod">
          <ac:chgData name="Veniero Facchetti" userId="f2c6c99af91c4974" providerId="LiveId" clId="{C337B116-850E-48A9-9103-06748C5C2B42}" dt="2024-05-06T15:11:53.756" v="733" actId="12789"/>
          <ac:spMkLst>
            <pc:docMk/>
            <pc:sldMk cId="3486128434" sldId="328"/>
            <ac:spMk id="56" creationId="{FB75A8A9-4829-D29D-3B6B-58049FD38AF1}"/>
          </ac:spMkLst>
        </pc:spChg>
        <pc:spChg chg="add mod">
          <ac:chgData name="Veniero Facchetti" userId="f2c6c99af91c4974" providerId="LiveId" clId="{C337B116-850E-48A9-9103-06748C5C2B42}" dt="2024-05-06T15:12:06.362" v="734" actId="12789"/>
          <ac:spMkLst>
            <pc:docMk/>
            <pc:sldMk cId="3486128434" sldId="328"/>
            <ac:spMk id="59" creationId="{8F81302C-9045-7F41-B5EA-AB39AA9607F8}"/>
          </ac:spMkLst>
        </pc:spChg>
        <pc:spChg chg="add mod">
          <ac:chgData name="Veniero Facchetti" userId="f2c6c99af91c4974" providerId="LiveId" clId="{C337B116-850E-48A9-9103-06748C5C2B42}" dt="2024-05-06T15:12:42.886" v="741" actId="1076"/>
          <ac:spMkLst>
            <pc:docMk/>
            <pc:sldMk cId="3486128434" sldId="328"/>
            <ac:spMk id="60" creationId="{2CB4AF10-E378-EAE7-25C6-BB3CD78BAE19}"/>
          </ac:spMkLst>
        </pc:spChg>
        <pc:spChg chg="add mod topLvl">
          <ac:chgData name="Veniero Facchetti" userId="f2c6c99af91c4974" providerId="LiveId" clId="{C337B116-850E-48A9-9103-06748C5C2B42}" dt="2024-05-06T15:14:51.063" v="759" actId="208"/>
          <ac:spMkLst>
            <pc:docMk/>
            <pc:sldMk cId="3486128434" sldId="328"/>
            <ac:spMk id="62" creationId="{ED00C899-1879-5F55-96DE-EC0F38F14871}"/>
          </ac:spMkLst>
        </pc:spChg>
        <pc:spChg chg="add mod">
          <ac:chgData name="Veniero Facchetti" userId="f2c6c99af91c4974" providerId="LiveId" clId="{C337B116-850E-48A9-9103-06748C5C2B42}" dt="2024-05-06T15:11:53.756" v="733" actId="12789"/>
          <ac:spMkLst>
            <pc:docMk/>
            <pc:sldMk cId="3486128434" sldId="328"/>
            <ac:spMk id="63" creationId="{B0E66D84-9CDC-CEEA-6DD9-FEAF2E9F3243}"/>
          </ac:spMkLst>
        </pc:spChg>
        <pc:spChg chg="mod topLvl">
          <ac:chgData name="Veniero Facchetti" userId="f2c6c99af91c4974" providerId="LiveId" clId="{C337B116-850E-48A9-9103-06748C5C2B42}" dt="2024-05-06T15:14:37.073" v="756" actId="208"/>
          <ac:spMkLst>
            <pc:docMk/>
            <pc:sldMk cId="3486128434" sldId="328"/>
            <ac:spMk id="94" creationId="{524788A7-462B-0430-E99A-646518C2B0E8}"/>
          </ac:spMkLst>
        </pc:spChg>
        <pc:grpChg chg="add del mod topLvl">
          <ac:chgData name="Veniero Facchetti" userId="f2c6c99af91c4974" providerId="LiveId" clId="{C337B116-850E-48A9-9103-06748C5C2B42}" dt="2024-05-06T15:13:25.778" v="743" actId="165"/>
          <ac:grpSpMkLst>
            <pc:docMk/>
            <pc:sldMk cId="3486128434" sldId="328"/>
            <ac:grpSpMk id="70" creationId="{D5368B3A-013A-0B68-EBE3-7D0731F6D6BA}"/>
          </ac:grpSpMkLst>
        </pc:grpChg>
        <pc:grpChg chg="add del mod topLvl">
          <ac:chgData name="Veniero Facchetti" userId="f2c6c99af91c4974" providerId="LiveId" clId="{C337B116-850E-48A9-9103-06748C5C2B42}" dt="2024-05-06T15:13:29.035" v="744" actId="165"/>
          <ac:grpSpMkLst>
            <pc:docMk/>
            <pc:sldMk cId="3486128434" sldId="328"/>
            <ac:grpSpMk id="71" creationId="{266BDCAB-EFFE-6256-D3CC-DA0BE289292D}"/>
          </ac:grpSpMkLst>
        </pc:grpChg>
        <pc:grpChg chg="add del mod topLvl">
          <ac:chgData name="Veniero Facchetti" userId="f2c6c99af91c4974" providerId="LiveId" clId="{C337B116-850E-48A9-9103-06748C5C2B42}" dt="2024-05-06T15:14:01.890" v="750" actId="165"/>
          <ac:grpSpMkLst>
            <pc:docMk/>
            <pc:sldMk cId="3486128434" sldId="328"/>
            <ac:grpSpMk id="72" creationId="{5BCED6C6-5514-D303-486F-F84BB805ECC5}"/>
          </ac:grpSpMkLst>
        </pc:grpChg>
        <pc:grpChg chg="add del mod">
          <ac:chgData name="Veniero Facchetti" userId="f2c6c99af91c4974" providerId="LiveId" clId="{C337B116-850E-48A9-9103-06748C5C2B42}" dt="2024-05-06T15:06:55.240" v="680" actId="478"/>
          <ac:grpSpMkLst>
            <pc:docMk/>
            <pc:sldMk cId="3486128434" sldId="328"/>
            <ac:grpSpMk id="73" creationId="{A4707776-7B5D-ABBA-4264-ADF8F80B93EC}"/>
          </ac:grpSpMkLst>
        </pc:grpChg>
        <pc:grpChg chg="add del mod">
          <ac:chgData name="Veniero Facchetti" userId="f2c6c99af91c4974" providerId="LiveId" clId="{C337B116-850E-48A9-9103-06748C5C2B42}" dt="2024-05-06T15:11:43.261" v="732" actId="165"/>
          <ac:grpSpMkLst>
            <pc:docMk/>
            <pc:sldMk cId="3486128434" sldId="328"/>
            <ac:grpSpMk id="74" creationId="{D2202799-9693-1A4B-542A-528721C3A0BF}"/>
          </ac:grpSpMkLst>
        </pc:grpChg>
        <pc:grpChg chg="add mod topLvl">
          <ac:chgData name="Veniero Facchetti" userId="f2c6c99af91c4974" providerId="LiveId" clId="{C337B116-850E-48A9-9103-06748C5C2B42}" dt="2024-05-06T15:11:43.261" v="732" actId="165"/>
          <ac:grpSpMkLst>
            <pc:docMk/>
            <pc:sldMk cId="3486128434" sldId="328"/>
            <ac:grpSpMk id="75" creationId="{E738736B-46B0-F355-B24B-475AA557B316}"/>
          </ac:grpSpMkLst>
        </pc:grpChg>
        <pc:grpChg chg="add del mod">
          <ac:chgData name="Veniero Facchetti" userId="f2c6c99af91c4974" providerId="LiveId" clId="{C337B116-850E-48A9-9103-06748C5C2B42}" dt="2024-05-06T15:11:43.261" v="732" actId="165"/>
          <ac:grpSpMkLst>
            <pc:docMk/>
            <pc:sldMk cId="3486128434" sldId="328"/>
            <ac:grpSpMk id="76" creationId="{5E42E6C4-87CD-470F-5DCB-079D277900C0}"/>
          </ac:grpSpMkLst>
        </pc:grpChg>
        <pc:grpChg chg="add mod topLvl">
          <ac:chgData name="Veniero Facchetti" userId="f2c6c99af91c4974" providerId="LiveId" clId="{C337B116-850E-48A9-9103-06748C5C2B42}" dt="2024-05-06T15:11:43.261" v="732" actId="165"/>
          <ac:grpSpMkLst>
            <pc:docMk/>
            <pc:sldMk cId="3486128434" sldId="328"/>
            <ac:grpSpMk id="77" creationId="{451B1473-1A3D-89B1-9DE5-F9965BFD7680}"/>
          </ac:grpSpMkLst>
        </pc:grpChg>
        <pc:grpChg chg="add del mod">
          <ac:chgData name="Veniero Facchetti" userId="f2c6c99af91c4974" providerId="LiveId" clId="{C337B116-850E-48A9-9103-06748C5C2B42}" dt="2024-05-06T15:11:43.261" v="732" actId="165"/>
          <ac:grpSpMkLst>
            <pc:docMk/>
            <pc:sldMk cId="3486128434" sldId="328"/>
            <ac:grpSpMk id="78" creationId="{008684AA-11DC-7453-5411-E83A8D2B8A5E}"/>
          </ac:grpSpMkLst>
        </pc:grpChg>
        <pc:grpChg chg="add del mod topLvl">
          <ac:chgData name="Veniero Facchetti" userId="f2c6c99af91c4974" providerId="LiveId" clId="{C337B116-850E-48A9-9103-06748C5C2B42}" dt="2024-05-06T15:14:06.026" v="751" actId="165"/>
          <ac:grpSpMkLst>
            <pc:docMk/>
            <pc:sldMk cId="3486128434" sldId="328"/>
            <ac:grpSpMk id="93" creationId="{21243924-43B2-82D5-A568-F3C7F8531C56}"/>
          </ac:grpSpMkLst>
        </pc:grpChg>
        <pc:grpChg chg="add del mod">
          <ac:chgData name="Veniero Facchetti" userId="f2c6c99af91c4974" providerId="LiveId" clId="{C337B116-850E-48A9-9103-06748C5C2B42}" dt="2024-05-06T15:11:43.261" v="732" actId="165"/>
          <ac:grpSpMkLst>
            <pc:docMk/>
            <pc:sldMk cId="3486128434" sldId="328"/>
            <ac:grpSpMk id="97" creationId="{5CB0B0EC-F82F-CECD-9D15-65828D72B884}"/>
          </ac:grpSpMkLst>
        </pc:grpChg>
        <pc:grpChg chg="add del mod">
          <ac:chgData name="Veniero Facchetti" userId="f2c6c99af91c4974" providerId="LiveId" clId="{C337B116-850E-48A9-9103-06748C5C2B42}" dt="2024-05-06T15:11:43.261" v="732" actId="165"/>
          <ac:grpSpMkLst>
            <pc:docMk/>
            <pc:sldMk cId="3486128434" sldId="328"/>
            <ac:grpSpMk id="98" creationId="{E0743543-2687-0F42-6955-A482CB3E663F}"/>
          </ac:grpSpMkLst>
        </pc:grpChg>
        <pc:grpChg chg="add mod">
          <ac:chgData name="Veniero Facchetti" userId="f2c6c99af91c4974" providerId="LiveId" clId="{C337B116-850E-48A9-9103-06748C5C2B42}" dt="2024-05-06T15:09:48.664" v="711" actId="164"/>
          <ac:grpSpMkLst>
            <pc:docMk/>
            <pc:sldMk cId="3486128434" sldId="328"/>
            <ac:grpSpMk id="99" creationId="{5804C658-4982-46C8-70E4-08E0784DD1F8}"/>
          </ac:grpSpMkLst>
        </pc:grpChg>
        <pc:grpChg chg="add mod">
          <ac:chgData name="Veniero Facchetti" userId="f2c6c99af91c4974" providerId="LiveId" clId="{C337B116-850E-48A9-9103-06748C5C2B42}" dt="2024-05-06T15:10:02.521" v="716" actId="164"/>
          <ac:grpSpMkLst>
            <pc:docMk/>
            <pc:sldMk cId="3486128434" sldId="328"/>
            <ac:grpSpMk id="100" creationId="{55F59E25-7FD7-C626-7294-66C5241BEB33}"/>
          </ac:grpSpMkLst>
        </pc:grpChg>
        <pc:grpChg chg="add del mod">
          <ac:chgData name="Veniero Facchetti" userId="f2c6c99af91c4974" providerId="LiveId" clId="{C337B116-850E-48A9-9103-06748C5C2B42}" dt="2024-05-06T15:11:43.261" v="732" actId="165"/>
          <ac:grpSpMkLst>
            <pc:docMk/>
            <pc:sldMk cId="3486128434" sldId="328"/>
            <ac:grpSpMk id="101" creationId="{044685B4-5DD8-7F73-D096-3F1AFC26E0F7}"/>
          </ac:grpSpMkLst>
        </pc:grpChg>
        <pc:grpChg chg="add del mod">
          <ac:chgData name="Veniero Facchetti" userId="f2c6c99af91c4974" providerId="LiveId" clId="{C337B116-850E-48A9-9103-06748C5C2B42}" dt="2024-05-06T15:11:43.261" v="732" actId="165"/>
          <ac:grpSpMkLst>
            <pc:docMk/>
            <pc:sldMk cId="3486128434" sldId="328"/>
            <ac:grpSpMk id="102" creationId="{86A962C7-ECAF-2E5E-1BDB-FB8CAF94DA16}"/>
          </ac:grpSpMkLst>
        </pc:grpChg>
        <pc:picChg chg="del">
          <ac:chgData name="Veniero Facchetti" userId="f2c6c99af91c4974" providerId="LiveId" clId="{C337B116-850E-48A9-9103-06748C5C2B42}" dt="2024-05-06T13:59:00.984" v="568" actId="478"/>
          <ac:picMkLst>
            <pc:docMk/>
            <pc:sldMk cId="3486128434" sldId="328"/>
            <ac:picMk id="7" creationId="{E2F72E50-AC6F-C307-3422-71558D96A820}"/>
          </ac:picMkLst>
        </pc:picChg>
        <pc:picChg chg="add mod topLvl">
          <ac:chgData name="Veniero Facchetti" userId="f2c6c99af91c4974" providerId="LiveId" clId="{C337B116-850E-48A9-9103-06748C5C2B42}" dt="2024-05-06T15:13:25.778" v="743" actId="165"/>
          <ac:picMkLst>
            <pc:docMk/>
            <pc:sldMk cId="3486128434" sldId="328"/>
            <ac:picMk id="9" creationId="{8E2CE775-271C-620F-DE05-AA3C5E5FF057}"/>
          </ac:picMkLst>
        </pc:picChg>
        <pc:picChg chg="del">
          <ac:chgData name="Veniero Facchetti" userId="f2c6c99af91c4974" providerId="LiveId" clId="{C337B116-850E-48A9-9103-06748C5C2B42}" dt="2024-05-06T13:59:45.809" v="583" actId="478"/>
          <ac:picMkLst>
            <pc:docMk/>
            <pc:sldMk cId="3486128434" sldId="328"/>
            <ac:picMk id="12" creationId="{43DB330A-EFA8-EFF7-71C3-428DF625A94F}"/>
          </ac:picMkLst>
        </pc:picChg>
        <pc:picChg chg="del">
          <ac:chgData name="Veniero Facchetti" userId="f2c6c99af91c4974" providerId="LiveId" clId="{C337B116-850E-48A9-9103-06748C5C2B42}" dt="2024-05-06T13:59:45.809" v="583" actId="478"/>
          <ac:picMkLst>
            <pc:docMk/>
            <pc:sldMk cId="3486128434" sldId="328"/>
            <ac:picMk id="13" creationId="{017473F5-9961-1532-7429-897C8C7E05C4}"/>
          </ac:picMkLst>
        </pc:picChg>
        <pc:picChg chg="del">
          <ac:chgData name="Veniero Facchetti" userId="f2c6c99af91c4974" providerId="LiveId" clId="{C337B116-850E-48A9-9103-06748C5C2B42}" dt="2024-05-06T13:59:45.809" v="583" actId="478"/>
          <ac:picMkLst>
            <pc:docMk/>
            <pc:sldMk cId="3486128434" sldId="328"/>
            <ac:picMk id="14" creationId="{D60E83F9-93E8-C0E1-4743-1FCDA2AE84B1}"/>
          </ac:picMkLst>
        </pc:picChg>
        <pc:picChg chg="del">
          <ac:chgData name="Veniero Facchetti" userId="f2c6c99af91c4974" providerId="LiveId" clId="{C337B116-850E-48A9-9103-06748C5C2B42}" dt="2024-05-06T13:59:45.809" v="583" actId="478"/>
          <ac:picMkLst>
            <pc:docMk/>
            <pc:sldMk cId="3486128434" sldId="328"/>
            <ac:picMk id="15" creationId="{CE3DF473-A229-001C-7C35-D644B8DBBFE7}"/>
          </ac:picMkLst>
        </pc:picChg>
        <pc:picChg chg="del">
          <ac:chgData name="Veniero Facchetti" userId="f2c6c99af91c4974" providerId="LiveId" clId="{C337B116-850E-48A9-9103-06748C5C2B42}" dt="2024-05-06T13:59:45.809" v="583" actId="478"/>
          <ac:picMkLst>
            <pc:docMk/>
            <pc:sldMk cId="3486128434" sldId="328"/>
            <ac:picMk id="22" creationId="{75058632-0DD6-0080-C338-40A852406D27}"/>
          </ac:picMkLst>
        </pc:picChg>
        <pc:picChg chg="del">
          <ac:chgData name="Veniero Facchetti" userId="f2c6c99af91c4974" providerId="LiveId" clId="{C337B116-850E-48A9-9103-06748C5C2B42}" dt="2024-05-06T13:59:45.809" v="583" actId="478"/>
          <ac:picMkLst>
            <pc:docMk/>
            <pc:sldMk cId="3486128434" sldId="328"/>
            <ac:picMk id="24" creationId="{7FA10CC6-B161-7F51-A214-6140569820D0}"/>
          </ac:picMkLst>
        </pc:picChg>
        <pc:picChg chg="add mod topLvl">
          <ac:chgData name="Veniero Facchetti" userId="f2c6c99af91c4974" providerId="LiveId" clId="{C337B116-850E-48A9-9103-06748C5C2B42}" dt="2024-05-06T15:13:53.918" v="749" actId="1076"/>
          <ac:picMkLst>
            <pc:docMk/>
            <pc:sldMk cId="3486128434" sldId="328"/>
            <ac:picMk id="33" creationId="{4BCC68A8-1561-1C22-4E24-FD68B33F5326}"/>
          </ac:picMkLst>
        </pc:picChg>
        <pc:picChg chg="add mod topLvl">
          <ac:chgData name="Veniero Facchetti" userId="f2c6c99af91c4974" providerId="LiveId" clId="{C337B116-850E-48A9-9103-06748C5C2B42}" dt="2024-05-06T15:14:01.890" v="750" actId="165"/>
          <ac:picMkLst>
            <pc:docMk/>
            <pc:sldMk cId="3486128434" sldId="328"/>
            <ac:picMk id="39" creationId="{C00F9ABF-11F0-375D-8B03-625884EF5CD0}"/>
          </ac:picMkLst>
        </pc:picChg>
        <pc:picChg chg="add mod">
          <ac:chgData name="Veniero Facchetti" userId="f2c6c99af91c4974" providerId="LiveId" clId="{C337B116-850E-48A9-9103-06748C5C2B42}" dt="2024-05-06T15:03:44.180" v="644" actId="164"/>
          <ac:picMkLst>
            <pc:docMk/>
            <pc:sldMk cId="3486128434" sldId="328"/>
            <ac:picMk id="45" creationId="{82D6C08B-4347-2F48-E3DE-E776F44D97BE}"/>
          </ac:picMkLst>
        </pc:picChg>
        <pc:picChg chg="add mod topLvl">
          <ac:chgData name="Veniero Facchetti" userId="f2c6c99af91c4974" providerId="LiveId" clId="{C337B116-850E-48A9-9103-06748C5C2B42}" dt="2024-05-06T15:11:43.261" v="732" actId="165"/>
          <ac:picMkLst>
            <pc:docMk/>
            <pc:sldMk cId="3486128434" sldId="328"/>
            <ac:picMk id="51" creationId="{8FA2AA2E-E41A-3373-B4A0-11833FED8813}"/>
          </ac:picMkLst>
        </pc:picChg>
        <pc:picChg chg="add mod">
          <ac:chgData name="Veniero Facchetti" userId="f2c6c99af91c4974" providerId="LiveId" clId="{C337B116-850E-48A9-9103-06748C5C2B42}" dt="2024-05-06T15:11:43.261" v="732" actId="165"/>
          <ac:picMkLst>
            <pc:docMk/>
            <pc:sldMk cId="3486128434" sldId="328"/>
            <ac:picMk id="57" creationId="{9396941E-800F-7625-F569-9443207D4939}"/>
          </ac:picMkLst>
        </pc:picChg>
        <pc:picChg chg="add mod">
          <ac:chgData name="Veniero Facchetti" userId="f2c6c99af91c4974" providerId="LiveId" clId="{C337B116-850E-48A9-9103-06748C5C2B42}" dt="2024-05-06T15:11:43.261" v="732" actId="165"/>
          <ac:picMkLst>
            <pc:docMk/>
            <pc:sldMk cId="3486128434" sldId="328"/>
            <ac:picMk id="58" creationId="{759F24D4-7BAC-E2FD-7112-629E3AF5CC17}"/>
          </ac:picMkLst>
        </pc:picChg>
        <pc:picChg chg="add mod">
          <ac:chgData name="Veniero Facchetti" userId="f2c6c99af91c4974" providerId="LiveId" clId="{C337B116-850E-48A9-9103-06748C5C2B42}" dt="2024-05-06T15:11:43.261" v="732" actId="165"/>
          <ac:picMkLst>
            <pc:docMk/>
            <pc:sldMk cId="3486128434" sldId="328"/>
            <ac:picMk id="64" creationId="{B4E224A1-7B3D-D4E8-99F0-F001A9EEA246}"/>
          </ac:picMkLst>
        </pc:picChg>
        <pc:picChg chg="add mod">
          <ac:chgData name="Veniero Facchetti" userId="f2c6c99af91c4974" providerId="LiveId" clId="{C337B116-850E-48A9-9103-06748C5C2B42}" dt="2024-05-06T15:11:43.261" v="732" actId="165"/>
          <ac:picMkLst>
            <pc:docMk/>
            <pc:sldMk cId="3486128434" sldId="328"/>
            <ac:picMk id="65" creationId="{8657BA8C-C509-DBB9-6FCE-8F3EB31E37B5}"/>
          </ac:picMkLst>
        </pc:picChg>
        <pc:picChg chg="mod topLvl">
          <ac:chgData name="Veniero Facchetti" userId="f2c6c99af91c4974" providerId="LiveId" clId="{C337B116-850E-48A9-9103-06748C5C2B42}" dt="2024-05-06T15:14:06.026" v="751" actId="165"/>
          <ac:picMkLst>
            <pc:docMk/>
            <pc:sldMk cId="3486128434" sldId="328"/>
            <ac:picMk id="95" creationId="{DAB5EBC4-A7C7-B6EF-EEF5-2185B0235D31}"/>
          </ac:picMkLst>
        </pc:picChg>
        <pc:cxnChg chg="add mod topLvl">
          <ac:chgData name="Veniero Facchetti" userId="f2c6c99af91c4974" providerId="LiveId" clId="{C337B116-850E-48A9-9103-06748C5C2B42}" dt="2024-05-06T15:12:18.519" v="735" actId="14100"/>
          <ac:cxnSpMkLst>
            <pc:docMk/>
            <pc:sldMk cId="3486128434" sldId="328"/>
            <ac:cxnSpMk id="5" creationId="{30F2E705-A405-4DCF-9BFB-19DBB138171E}"/>
          </ac:cxnSpMkLst>
        </pc:cxnChg>
        <pc:cxnChg chg="add mod topLvl">
          <ac:chgData name="Veniero Facchetti" userId="f2c6c99af91c4974" providerId="LiveId" clId="{C337B116-850E-48A9-9103-06748C5C2B42}" dt="2024-05-06T15:12:21.319" v="736" actId="14100"/>
          <ac:cxnSpMkLst>
            <pc:docMk/>
            <pc:sldMk cId="3486128434" sldId="328"/>
            <ac:cxnSpMk id="18" creationId="{19C0B558-43CF-A50B-1094-D11E82D00D75}"/>
          </ac:cxnSpMkLst>
        </pc:cxnChg>
        <pc:cxnChg chg="add mod topLvl">
          <ac:chgData name="Veniero Facchetti" userId="f2c6c99af91c4974" providerId="LiveId" clId="{C337B116-850E-48A9-9103-06748C5C2B42}" dt="2024-05-06T15:12:24.951" v="737" actId="14100"/>
          <ac:cxnSpMkLst>
            <pc:docMk/>
            <pc:sldMk cId="3486128434" sldId="328"/>
            <ac:cxnSpMk id="36" creationId="{7F95FCF4-D6DD-506C-F835-8BB13A28F497}"/>
          </ac:cxnSpMkLst>
        </pc:cxnChg>
        <pc:cxnChg chg="add mod topLvl">
          <ac:chgData name="Veniero Facchetti" userId="f2c6c99af91c4974" providerId="LiveId" clId="{C337B116-850E-48A9-9103-06748C5C2B42}" dt="2024-05-06T15:12:28.263" v="738" actId="14100"/>
          <ac:cxnSpMkLst>
            <pc:docMk/>
            <pc:sldMk cId="3486128434" sldId="328"/>
            <ac:cxnSpMk id="42" creationId="{0C9BD596-0AAF-A595-BA7F-24ECD596CEA9}"/>
          </ac:cxnSpMkLst>
        </pc:cxnChg>
        <pc:cxnChg chg="add mod">
          <ac:chgData name="Veniero Facchetti" userId="f2c6c99af91c4974" providerId="LiveId" clId="{C337B116-850E-48A9-9103-06748C5C2B42}" dt="2024-05-06T15:12:31.535" v="739" actId="14100"/>
          <ac:cxnSpMkLst>
            <pc:docMk/>
            <pc:sldMk cId="3486128434" sldId="328"/>
            <ac:cxnSpMk id="48" creationId="{55ECFDEE-C53D-E4C2-20FD-F93C1F7E25A9}"/>
          </ac:cxnSpMkLst>
        </pc:cxnChg>
        <pc:cxnChg chg="add mod">
          <ac:chgData name="Veniero Facchetti" userId="f2c6c99af91c4974" providerId="LiveId" clId="{C337B116-850E-48A9-9103-06748C5C2B42}" dt="2024-05-06T15:12:38.606" v="740" actId="14100"/>
          <ac:cxnSpMkLst>
            <pc:docMk/>
            <pc:sldMk cId="3486128434" sldId="328"/>
            <ac:cxnSpMk id="54" creationId="{47A10E88-8351-4542-7440-C3E19143DD16}"/>
          </ac:cxnSpMkLst>
        </pc:cxnChg>
        <pc:cxnChg chg="add mod">
          <ac:chgData name="Veniero Facchetti" userId="f2c6c99af91c4974" providerId="LiveId" clId="{C337B116-850E-48A9-9103-06748C5C2B42}" dt="2024-05-06T15:12:42.886" v="741" actId="1076"/>
          <ac:cxnSpMkLst>
            <pc:docMk/>
            <pc:sldMk cId="3486128434" sldId="328"/>
            <ac:cxnSpMk id="61" creationId="{D808762E-A17B-04F6-E3B3-4D809CAC106B}"/>
          </ac:cxnSpMkLst>
        </pc:cxnChg>
      </pc:sldChg>
      <pc:sldChg chg="addSp delSp modSp add mod ord">
        <pc:chgData name="Veniero Facchetti" userId="f2c6c99af91c4974" providerId="LiveId" clId="{C337B116-850E-48A9-9103-06748C5C2B42}" dt="2024-05-06T15:19:27.991" v="822" actId="478"/>
        <pc:sldMkLst>
          <pc:docMk/>
          <pc:sldMk cId="2440499619" sldId="329"/>
        </pc:sldMkLst>
        <pc:spChg chg="mod">
          <ac:chgData name="Veniero Facchetti" userId="f2c6c99af91c4974" providerId="LiveId" clId="{C337B116-850E-48A9-9103-06748C5C2B42}" dt="2024-05-06T15:15:26.254" v="764" actId="2711"/>
          <ac:spMkLst>
            <pc:docMk/>
            <pc:sldMk cId="2440499619" sldId="329"/>
            <ac:spMk id="2" creationId="{FAEE317A-D244-8C17-A6FE-B1304D296D0A}"/>
          </ac:spMkLst>
        </pc:spChg>
        <pc:spChg chg="add mod">
          <ac:chgData name="Veniero Facchetti" userId="f2c6c99af91c4974" providerId="LiveId" clId="{C337B116-850E-48A9-9103-06748C5C2B42}" dt="2024-05-06T15:18:54.459" v="816" actId="207"/>
          <ac:spMkLst>
            <pc:docMk/>
            <pc:sldMk cId="2440499619" sldId="329"/>
            <ac:spMk id="3" creationId="{056854FA-3355-E5DF-2C05-4F9E9FBF0145}"/>
          </ac:spMkLst>
        </pc:spChg>
        <pc:spChg chg="add mod">
          <ac:chgData name="Veniero Facchetti" userId="f2c6c99af91c4974" providerId="LiveId" clId="{C337B116-850E-48A9-9103-06748C5C2B42}" dt="2024-05-06T15:19:00.994" v="817" actId="207"/>
          <ac:spMkLst>
            <pc:docMk/>
            <pc:sldMk cId="2440499619" sldId="329"/>
            <ac:spMk id="4" creationId="{00996050-419F-A686-C5BD-C1BC654974F2}"/>
          </ac:spMkLst>
        </pc:spChg>
        <pc:spChg chg="add mod">
          <ac:chgData name="Veniero Facchetti" userId="f2c6c99af91c4974" providerId="LiveId" clId="{C337B116-850E-48A9-9103-06748C5C2B42}" dt="2024-05-06T15:15:52.450" v="771"/>
          <ac:spMkLst>
            <pc:docMk/>
            <pc:sldMk cId="2440499619" sldId="329"/>
            <ac:spMk id="5" creationId="{06166549-188A-3C06-2F6C-CC46AC1A54A8}"/>
          </ac:spMkLst>
        </pc:spChg>
        <pc:spChg chg="add mod">
          <ac:chgData name="Veniero Facchetti" userId="f2c6c99af91c4974" providerId="LiveId" clId="{C337B116-850E-48A9-9103-06748C5C2B42}" dt="2024-05-06T15:17:02.775" v="789" actId="14100"/>
          <ac:spMkLst>
            <pc:docMk/>
            <pc:sldMk cId="2440499619" sldId="329"/>
            <ac:spMk id="8" creationId="{E9ED79E6-56F8-3EDF-013A-3337A83771D5}"/>
          </ac:spMkLst>
        </pc:spChg>
        <pc:spChg chg="add mod">
          <ac:chgData name="Veniero Facchetti" userId="f2c6c99af91c4974" providerId="LiveId" clId="{C337B116-850E-48A9-9103-06748C5C2B42}" dt="2024-05-06T15:19:22.062" v="821" actId="1076"/>
          <ac:spMkLst>
            <pc:docMk/>
            <pc:sldMk cId="2440499619" sldId="329"/>
            <ac:spMk id="10" creationId="{DA10CBDB-4D9E-934E-6796-7CF1DDD622E0}"/>
          </ac:spMkLst>
        </pc:spChg>
        <pc:spChg chg="add mod">
          <ac:chgData name="Veniero Facchetti" userId="f2c6c99af91c4974" providerId="LiveId" clId="{C337B116-850E-48A9-9103-06748C5C2B42}" dt="2024-05-06T15:18:26.775" v="810" actId="14100"/>
          <ac:spMkLst>
            <pc:docMk/>
            <pc:sldMk cId="2440499619" sldId="329"/>
            <ac:spMk id="11" creationId="{814AE5B5-0E46-41F4-42B3-8B8E22AF871D}"/>
          </ac:spMkLst>
        </pc:spChg>
        <pc:spChg chg="mod">
          <ac:chgData name="Veniero Facchetti" userId="f2c6c99af91c4974" providerId="LiveId" clId="{C337B116-850E-48A9-9103-06748C5C2B42}" dt="2024-05-06T15:18:38.963" v="814" actId="404"/>
          <ac:spMkLst>
            <pc:docMk/>
            <pc:sldMk cId="2440499619" sldId="329"/>
            <ac:spMk id="14" creationId="{69430FF9-BE0B-8E38-65F0-AB3710182F88}"/>
          </ac:spMkLst>
        </pc:spChg>
        <pc:spChg chg="add mod">
          <ac:chgData name="Veniero Facchetti" userId="f2c6c99af91c4974" providerId="LiveId" clId="{C337B116-850E-48A9-9103-06748C5C2B42}" dt="2024-05-06T15:19:17.478" v="820" actId="408"/>
          <ac:spMkLst>
            <pc:docMk/>
            <pc:sldMk cId="2440499619" sldId="329"/>
            <ac:spMk id="15" creationId="{809D2A7B-FCBF-924B-7899-6515CB94A723}"/>
          </ac:spMkLst>
        </pc:spChg>
        <pc:spChg chg="add mod">
          <ac:chgData name="Veniero Facchetti" userId="f2c6c99af91c4974" providerId="LiveId" clId="{C337B116-850E-48A9-9103-06748C5C2B42}" dt="2024-05-06T15:19:17.478" v="820" actId="408"/>
          <ac:spMkLst>
            <pc:docMk/>
            <pc:sldMk cId="2440499619" sldId="329"/>
            <ac:spMk id="16" creationId="{BFF820AA-7638-78C1-7F17-1F8ECB245453}"/>
          </ac:spMkLst>
        </pc:spChg>
        <pc:spChg chg="del">
          <ac:chgData name="Veniero Facchetti" userId="f2c6c99af91c4974" providerId="LiveId" clId="{C337B116-850E-48A9-9103-06748C5C2B42}" dt="2024-05-06T15:15:35.227" v="766" actId="478"/>
          <ac:spMkLst>
            <pc:docMk/>
            <pc:sldMk cId="2440499619" sldId="329"/>
            <ac:spMk id="24" creationId="{59D175E4-A268-5ACE-C345-72C77158C17D}"/>
          </ac:spMkLst>
        </pc:spChg>
        <pc:spChg chg="del">
          <ac:chgData name="Veniero Facchetti" userId="f2c6c99af91c4974" providerId="LiveId" clId="{C337B116-850E-48A9-9103-06748C5C2B42}" dt="2024-05-06T15:15:32.968" v="765" actId="478"/>
          <ac:spMkLst>
            <pc:docMk/>
            <pc:sldMk cId="2440499619" sldId="329"/>
            <ac:spMk id="25" creationId="{7ED70A53-1FC4-EEB0-6307-4323FD9CFBF2}"/>
          </ac:spMkLst>
        </pc:spChg>
        <pc:spChg chg="del">
          <ac:chgData name="Veniero Facchetti" userId="f2c6c99af91c4974" providerId="LiveId" clId="{C337B116-850E-48A9-9103-06748C5C2B42}" dt="2024-05-06T15:15:39.405" v="768" actId="478"/>
          <ac:spMkLst>
            <pc:docMk/>
            <pc:sldMk cId="2440499619" sldId="329"/>
            <ac:spMk id="26" creationId="{AFF1E51C-F60F-D7D4-D5C0-5650B0458CE3}"/>
          </ac:spMkLst>
        </pc:spChg>
        <pc:spChg chg="del">
          <ac:chgData name="Veniero Facchetti" userId="f2c6c99af91c4974" providerId="LiveId" clId="{C337B116-850E-48A9-9103-06748C5C2B42}" dt="2024-05-06T15:15:37.983" v="767" actId="478"/>
          <ac:spMkLst>
            <pc:docMk/>
            <pc:sldMk cId="2440499619" sldId="329"/>
            <ac:spMk id="27" creationId="{5E041713-93B5-FF1E-D5E9-4FE878BA5842}"/>
          </ac:spMkLst>
        </pc:spChg>
        <pc:spChg chg="del mod">
          <ac:chgData name="Veniero Facchetti" userId="f2c6c99af91c4974" providerId="LiveId" clId="{C337B116-850E-48A9-9103-06748C5C2B42}" dt="2024-05-06T15:19:27.991" v="822" actId="478"/>
          <ac:spMkLst>
            <pc:docMk/>
            <pc:sldMk cId="2440499619" sldId="329"/>
            <ac:spMk id="28" creationId="{C8364DEC-92C4-8A42-FEBF-F9E126024EED}"/>
          </ac:spMkLst>
        </pc:spChg>
        <pc:grpChg chg="add mod">
          <ac:chgData name="Veniero Facchetti" userId="f2c6c99af91c4974" providerId="LiveId" clId="{C337B116-850E-48A9-9103-06748C5C2B42}" dt="2024-05-06T15:18:44.022" v="815" actId="1076"/>
          <ac:grpSpMkLst>
            <pc:docMk/>
            <pc:sldMk cId="2440499619" sldId="329"/>
            <ac:grpSpMk id="12" creationId="{4AC12C1E-7C65-624D-B030-DDEC010FBAD5}"/>
          </ac:grpSpMkLst>
        </pc:grpChg>
        <pc:picChg chg="add mod">
          <ac:chgData name="Veniero Facchetti" userId="f2c6c99af91c4974" providerId="LiveId" clId="{C337B116-850E-48A9-9103-06748C5C2B42}" dt="2024-05-06T15:17:49.946" v="800" actId="12789"/>
          <ac:picMkLst>
            <pc:docMk/>
            <pc:sldMk cId="2440499619" sldId="329"/>
            <ac:picMk id="6" creationId="{614D4ED6-3BBB-B940-81E0-EE35C3E53CDE}"/>
          </ac:picMkLst>
        </pc:picChg>
        <pc:picChg chg="add mod">
          <ac:chgData name="Veniero Facchetti" userId="f2c6c99af91c4974" providerId="LiveId" clId="{C337B116-850E-48A9-9103-06748C5C2B42}" dt="2024-05-06T15:17:49.946" v="800" actId="12789"/>
          <ac:picMkLst>
            <pc:docMk/>
            <pc:sldMk cId="2440499619" sldId="329"/>
            <ac:picMk id="7" creationId="{301CDC93-98F5-5386-7C60-9D1BCB1E1FB5}"/>
          </ac:picMkLst>
        </pc:picChg>
        <pc:picChg chg="add mod">
          <ac:chgData name="Veniero Facchetti" userId="f2c6c99af91c4974" providerId="LiveId" clId="{C337B116-850E-48A9-9103-06748C5C2B42}" dt="2024-05-06T15:19:17.478" v="820" actId="408"/>
          <ac:picMkLst>
            <pc:docMk/>
            <pc:sldMk cId="2440499619" sldId="329"/>
            <ac:picMk id="9" creationId="{4F0C747C-348D-9B6B-4BDC-F4D7A3C0C31B}"/>
          </ac:picMkLst>
        </pc:picChg>
        <pc:picChg chg="mod">
          <ac:chgData name="Veniero Facchetti" userId="f2c6c99af91c4974" providerId="LiveId" clId="{C337B116-850E-48A9-9103-06748C5C2B42}" dt="2024-05-06T15:15:52.450" v="771"/>
          <ac:picMkLst>
            <pc:docMk/>
            <pc:sldMk cId="2440499619" sldId="329"/>
            <ac:picMk id="13" creationId="{AECC454A-DD0F-4DBE-93FD-37C2C6C31CED}"/>
          </ac:picMkLst>
        </pc:picChg>
      </pc:sldChg>
      <pc:sldChg chg="addSp delSp modSp add mod">
        <pc:chgData name="Veniero Facchetti" userId="f2c6c99af91c4974" providerId="LiveId" clId="{C337B116-850E-48A9-9103-06748C5C2B42}" dt="2024-05-06T15:24:43.583" v="888" actId="1076"/>
        <pc:sldMkLst>
          <pc:docMk/>
          <pc:sldMk cId="2903541516" sldId="330"/>
        </pc:sldMkLst>
        <pc:spChg chg="mod">
          <ac:chgData name="Veniero Facchetti" userId="f2c6c99af91c4974" providerId="LiveId" clId="{C337B116-850E-48A9-9103-06748C5C2B42}" dt="2024-05-06T15:20:16.317" v="825" actId="2711"/>
          <ac:spMkLst>
            <pc:docMk/>
            <pc:sldMk cId="2903541516" sldId="330"/>
            <ac:spMk id="2" creationId="{FAEE317A-D244-8C17-A6FE-B1304D296D0A}"/>
          </ac:spMkLst>
        </pc:spChg>
        <pc:spChg chg="del">
          <ac:chgData name="Veniero Facchetti" userId="f2c6c99af91c4974" providerId="LiveId" clId="{C337B116-850E-48A9-9103-06748C5C2B42}" dt="2024-05-06T15:20:27.006" v="830" actId="478"/>
          <ac:spMkLst>
            <pc:docMk/>
            <pc:sldMk cId="2903541516" sldId="330"/>
            <ac:spMk id="3" creationId="{056854FA-3355-E5DF-2C05-4F9E9FBF0145}"/>
          </ac:spMkLst>
        </pc:spChg>
        <pc:spChg chg="del">
          <ac:chgData name="Veniero Facchetti" userId="f2c6c99af91c4974" providerId="LiveId" clId="{C337B116-850E-48A9-9103-06748C5C2B42}" dt="2024-05-06T15:20:22.377" v="826" actId="478"/>
          <ac:spMkLst>
            <pc:docMk/>
            <pc:sldMk cId="2903541516" sldId="330"/>
            <ac:spMk id="4" creationId="{00996050-419F-A686-C5BD-C1BC654974F2}"/>
          </ac:spMkLst>
        </pc:spChg>
        <pc:spChg chg="del">
          <ac:chgData name="Veniero Facchetti" userId="f2c6c99af91c4974" providerId="LiveId" clId="{C337B116-850E-48A9-9103-06748C5C2B42}" dt="2024-05-06T15:20:24.983" v="827" actId="478"/>
          <ac:spMkLst>
            <pc:docMk/>
            <pc:sldMk cId="2903541516" sldId="330"/>
            <ac:spMk id="8" creationId="{E9ED79E6-56F8-3EDF-013A-3337A83771D5}"/>
          </ac:spMkLst>
        </pc:spChg>
        <pc:spChg chg="del">
          <ac:chgData name="Veniero Facchetti" userId="f2c6c99af91c4974" providerId="LiveId" clId="{C337B116-850E-48A9-9103-06748C5C2B42}" dt="2024-05-06T15:20:24.983" v="827" actId="478"/>
          <ac:spMkLst>
            <pc:docMk/>
            <pc:sldMk cId="2903541516" sldId="330"/>
            <ac:spMk id="10" creationId="{DA10CBDB-4D9E-934E-6796-7CF1DDD622E0}"/>
          </ac:spMkLst>
        </pc:spChg>
        <pc:spChg chg="del">
          <ac:chgData name="Veniero Facchetti" userId="f2c6c99af91c4974" providerId="LiveId" clId="{C337B116-850E-48A9-9103-06748C5C2B42}" dt="2024-05-06T15:20:24.983" v="827" actId="478"/>
          <ac:spMkLst>
            <pc:docMk/>
            <pc:sldMk cId="2903541516" sldId="330"/>
            <ac:spMk id="11" creationId="{814AE5B5-0E46-41F4-42B3-8B8E22AF871D}"/>
          </ac:spMkLst>
        </pc:spChg>
        <pc:spChg chg="del">
          <ac:chgData name="Veniero Facchetti" userId="f2c6c99af91c4974" providerId="LiveId" clId="{C337B116-850E-48A9-9103-06748C5C2B42}" dt="2024-05-06T15:20:24.983" v="827" actId="478"/>
          <ac:spMkLst>
            <pc:docMk/>
            <pc:sldMk cId="2903541516" sldId="330"/>
            <ac:spMk id="15" creationId="{809D2A7B-FCBF-924B-7899-6515CB94A723}"/>
          </ac:spMkLst>
        </pc:spChg>
        <pc:spChg chg="del">
          <ac:chgData name="Veniero Facchetti" userId="f2c6c99af91c4974" providerId="LiveId" clId="{C337B116-850E-48A9-9103-06748C5C2B42}" dt="2024-05-06T15:20:24.983" v="827" actId="478"/>
          <ac:spMkLst>
            <pc:docMk/>
            <pc:sldMk cId="2903541516" sldId="330"/>
            <ac:spMk id="16" creationId="{BFF820AA-7638-78C1-7F17-1F8ECB245453}"/>
          </ac:spMkLst>
        </pc:spChg>
        <pc:spChg chg="add mod">
          <ac:chgData name="Veniero Facchetti" userId="f2c6c99af91c4974" providerId="LiveId" clId="{C337B116-850E-48A9-9103-06748C5C2B42}" dt="2024-05-06T15:20:52.452" v="836" actId="207"/>
          <ac:spMkLst>
            <pc:docMk/>
            <pc:sldMk cId="2903541516" sldId="330"/>
            <ac:spMk id="17" creationId="{ED27C1F4-6889-4A7A-3BFE-73D89B36153A}"/>
          </ac:spMkLst>
        </pc:spChg>
        <pc:spChg chg="add mod">
          <ac:chgData name="Veniero Facchetti" userId="f2c6c99af91c4974" providerId="LiveId" clId="{C337B116-850E-48A9-9103-06748C5C2B42}" dt="2024-05-06T15:21:21.601" v="841" actId="404"/>
          <ac:spMkLst>
            <pc:docMk/>
            <pc:sldMk cId="2903541516" sldId="330"/>
            <ac:spMk id="18" creationId="{7AC1AB77-0121-C573-374A-E1292CE63159}"/>
          </ac:spMkLst>
        </pc:spChg>
        <pc:spChg chg="add mod">
          <ac:chgData name="Veniero Facchetti" userId="f2c6c99af91c4974" providerId="LiveId" clId="{C337B116-850E-48A9-9103-06748C5C2B42}" dt="2024-05-06T15:21:54.675" v="845" actId="207"/>
          <ac:spMkLst>
            <pc:docMk/>
            <pc:sldMk cId="2903541516" sldId="330"/>
            <ac:spMk id="20" creationId="{306A3D9B-97D7-D926-A299-EA540607FBDD}"/>
          </ac:spMkLst>
        </pc:spChg>
        <pc:spChg chg="add mod">
          <ac:chgData name="Veniero Facchetti" userId="f2c6c99af91c4974" providerId="LiveId" clId="{C337B116-850E-48A9-9103-06748C5C2B42}" dt="2024-05-06T15:24:43.583" v="888" actId="1076"/>
          <ac:spMkLst>
            <pc:docMk/>
            <pc:sldMk cId="2903541516" sldId="330"/>
            <ac:spMk id="24" creationId="{F0801169-B0A6-3F08-326B-B1D44B43C3D3}"/>
          </ac:spMkLst>
        </pc:spChg>
        <pc:spChg chg="add mod">
          <ac:chgData name="Veniero Facchetti" userId="f2c6c99af91c4974" providerId="LiveId" clId="{C337B116-850E-48A9-9103-06748C5C2B42}" dt="2024-05-06T15:24:33.294" v="886" actId="1076"/>
          <ac:spMkLst>
            <pc:docMk/>
            <pc:sldMk cId="2903541516" sldId="330"/>
            <ac:spMk id="25" creationId="{34C4BE26-70DB-3E65-173B-FC7000D1987F}"/>
          </ac:spMkLst>
        </pc:spChg>
        <pc:spChg chg="add mod">
          <ac:chgData name="Veniero Facchetti" userId="f2c6c99af91c4974" providerId="LiveId" clId="{C337B116-850E-48A9-9103-06748C5C2B42}" dt="2024-05-06T15:23:48.503" v="875" actId="1076"/>
          <ac:spMkLst>
            <pc:docMk/>
            <pc:sldMk cId="2903541516" sldId="330"/>
            <ac:spMk id="26" creationId="{788D7E56-1D6F-3A63-5A3A-99040B90FF81}"/>
          </ac:spMkLst>
        </pc:spChg>
        <pc:spChg chg="add mod">
          <ac:chgData name="Veniero Facchetti" userId="f2c6c99af91c4974" providerId="LiveId" clId="{C337B116-850E-48A9-9103-06748C5C2B42}" dt="2024-05-06T15:22:50.280" v="856" actId="207"/>
          <ac:spMkLst>
            <pc:docMk/>
            <pc:sldMk cId="2903541516" sldId="330"/>
            <ac:spMk id="28" creationId="{B936F006-5BD2-B7BD-8257-C82CD25F13C7}"/>
          </ac:spMkLst>
        </pc:spChg>
        <pc:grpChg chg="del">
          <ac:chgData name="Veniero Facchetti" userId="f2c6c99af91c4974" providerId="LiveId" clId="{C337B116-850E-48A9-9103-06748C5C2B42}" dt="2024-05-06T15:20:28.207" v="832" actId="478"/>
          <ac:grpSpMkLst>
            <pc:docMk/>
            <pc:sldMk cId="2903541516" sldId="330"/>
            <ac:grpSpMk id="12" creationId="{4AC12C1E-7C65-624D-B030-DDEC010FBAD5}"/>
          </ac:grpSpMkLst>
        </pc:grpChg>
        <pc:picChg chg="del">
          <ac:chgData name="Veniero Facchetti" userId="f2c6c99af91c4974" providerId="LiveId" clId="{C337B116-850E-48A9-9103-06748C5C2B42}" dt="2024-05-06T15:20:27.615" v="831" actId="478"/>
          <ac:picMkLst>
            <pc:docMk/>
            <pc:sldMk cId="2903541516" sldId="330"/>
            <ac:picMk id="6" creationId="{614D4ED6-3BBB-B940-81E0-EE35C3E53CDE}"/>
          </ac:picMkLst>
        </pc:picChg>
        <pc:picChg chg="del">
          <ac:chgData name="Veniero Facchetti" userId="f2c6c99af91c4974" providerId="LiveId" clId="{C337B116-850E-48A9-9103-06748C5C2B42}" dt="2024-05-06T15:20:26.553" v="829" actId="478"/>
          <ac:picMkLst>
            <pc:docMk/>
            <pc:sldMk cId="2903541516" sldId="330"/>
            <ac:picMk id="7" creationId="{301CDC93-98F5-5386-7C60-9D1BCB1E1FB5}"/>
          </ac:picMkLst>
        </pc:picChg>
        <pc:picChg chg="del">
          <ac:chgData name="Veniero Facchetti" userId="f2c6c99af91c4974" providerId="LiveId" clId="{C337B116-850E-48A9-9103-06748C5C2B42}" dt="2024-05-06T15:20:25.811" v="828" actId="478"/>
          <ac:picMkLst>
            <pc:docMk/>
            <pc:sldMk cId="2903541516" sldId="330"/>
            <ac:picMk id="9" creationId="{4F0C747C-348D-9B6B-4BDC-F4D7A3C0C31B}"/>
          </ac:picMkLst>
        </pc:picChg>
        <pc:picChg chg="add mod">
          <ac:chgData name="Veniero Facchetti" userId="f2c6c99af91c4974" providerId="LiveId" clId="{C337B116-850E-48A9-9103-06748C5C2B42}" dt="2024-05-06T15:24:37.952" v="887" actId="14100"/>
          <ac:picMkLst>
            <pc:docMk/>
            <pc:sldMk cId="2903541516" sldId="330"/>
            <ac:picMk id="21" creationId="{E2570F20-8801-250B-79A6-72E941EAE16E}"/>
          </ac:picMkLst>
        </pc:picChg>
        <pc:picChg chg="add mod">
          <ac:chgData name="Veniero Facchetti" userId="f2c6c99af91c4974" providerId="LiveId" clId="{C337B116-850E-48A9-9103-06748C5C2B42}" dt="2024-05-06T15:24:14.414" v="879" actId="1076"/>
          <ac:picMkLst>
            <pc:docMk/>
            <pc:sldMk cId="2903541516" sldId="330"/>
            <ac:picMk id="22" creationId="{F9715D9E-EB4E-DF04-0D29-CF437CD92043}"/>
          </ac:picMkLst>
        </pc:picChg>
        <pc:picChg chg="add mod ord">
          <ac:chgData name="Veniero Facchetti" userId="f2c6c99af91c4974" providerId="LiveId" clId="{C337B116-850E-48A9-9103-06748C5C2B42}" dt="2024-05-06T15:23:52.652" v="876" actId="167"/>
          <ac:picMkLst>
            <pc:docMk/>
            <pc:sldMk cId="2903541516" sldId="330"/>
            <ac:picMk id="23" creationId="{28295C5B-13A2-3D05-6065-83B6E10C9A14}"/>
          </ac:picMkLst>
        </pc:picChg>
        <pc:cxnChg chg="add mod">
          <ac:chgData name="Veniero Facchetti" userId="f2c6c99af91c4974" providerId="LiveId" clId="{C337B116-850E-48A9-9103-06748C5C2B42}" dt="2024-05-06T15:21:59.543" v="846" actId="208"/>
          <ac:cxnSpMkLst>
            <pc:docMk/>
            <pc:sldMk cId="2903541516" sldId="330"/>
            <ac:cxnSpMk id="19" creationId="{CF7524F1-58B5-58BF-8029-3BB9868DC96F}"/>
          </ac:cxnSpMkLst>
        </pc:cxnChg>
        <pc:cxnChg chg="add mod">
          <ac:chgData name="Veniero Facchetti" userId="f2c6c99af91c4974" providerId="LiveId" clId="{C337B116-850E-48A9-9103-06748C5C2B42}" dt="2024-05-06T15:22:20.672" v="849" actId="14100"/>
          <ac:cxnSpMkLst>
            <pc:docMk/>
            <pc:sldMk cId="2903541516" sldId="330"/>
            <ac:cxnSpMk id="27" creationId="{9468BDB5-763D-02C8-6A40-0507963315A8}"/>
          </ac:cxnSpMkLst>
        </pc:cxnChg>
      </pc:sldChg>
      <pc:sldChg chg="addSp delSp modSp add mod">
        <pc:chgData name="Veniero Facchetti" userId="f2c6c99af91c4974" providerId="LiveId" clId="{C337B116-850E-48A9-9103-06748C5C2B42}" dt="2024-05-06T15:26:26.542" v="917" actId="1076"/>
        <pc:sldMkLst>
          <pc:docMk/>
          <pc:sldMk cId="156139361" sldId="331"/>
        </pc:sldMkLst>
        <pc:spChg chg="mod">
          <ac:chgData name="Veniero Facchetti" userId="f2c6c99af91c4974" providerId="LiveId" clId="{C337B116-850E-48A9-9103-06748C5C2B42}" dt="2024-05-06T15:25:07.329" v="892" actId="403"/>
          <ac:spMkLst>
            <pc:docMk/>
            <pc:sldMk cId="156139361" sldId="331"/>
            <ac:spMk id="2" creationId="{FAEE317A-D244-8C17-A6FE-B1304D296D0A}"/>
          </ac:spMkLst>
        </pc:spChg>
        <pc:spChg chg="add mod">
          <ac:chgData name="Veniero Facchetti" userId="f2c6c99af91c4974" providerId="LiveId" clId="{C337B116-850E-48A9-9103-06748C5C2B42}" dt="2024-05-06T15:25:56.591" v="906" actId="2711"/>
          <ac:spMkLst>
            <pc:docMk/>
            <pc:sldMk cId="156139361" sldId="331"/>
            <ac:spMk id="3" creationId="{EDE28DC2-9AF8-F272-CB94-89943133FC35}"/>
          </ac:spMkLst>
        </pc:spChg>
        <pc:spChg chg="del">
          <ac:chgData name="Veniero Facchetti" userId="f2c6c99af91c4974" providerId="LiveId" clId="{C337B116-850E-48A9-9103-06748C5C2B42}" dt="2024-05-06T15:25:22.627" v="893" actId="478"/>
          <ac:spMkLst>
            <pc:docMk/>
            <pc:sldMk cId="156139361" sldId="331"/>
            <ac:spMk id="18" creationId="{7AC1AB77-0121-C573-374A-E1292CE63159}"/>
          </ac:spMkLst>
        </pc:spChg>
        <pc:spChg chg="del mod">
          <ac:chgData name="Veniero Facchetti" userId="f2c6c99af91c4974" providerId="LiveId" clId="{C337B116-850E-48A9-9103-06748C5C2B42}" dt="2024-05-06T15:26:11.712" v="912" actId="478"/>
          <ac:spMkLst>
            <pc:docMk/>
            <pc:sldMk cId="156139361" sldId="331"/>
            <ac:spMk id="24" creationId="{F0801169-B0A6-3F08-326B-B1D44B43C3D3}"/>
          </ac:spMkLst>
        </pc:spChg>
        <pc:spChg chg="del">
          <ac:chgData name="Veniero Facchetti" userId="f2c6c99af91c4974" providerId="LiveId" clId="{C337B116-850E-48A9-9103-06748C5C2B42}" dt="2024-05-06T15:26:09.508" v="909" actId="478"/>
          <ac:spMkLst>
            <pc:docMk/>
            <pc:sldMk cId="156139361" sldId="331"/>
            <ac:spMk id="25" creationId="{34C4BE26-70DB-3E65-173B-FC7000D1987F}"/>
          </ac:spMkLst>
        </pc:spChg>
        <pc:spChg chg="mod">
          <ac:chgData name="Veniero Facchetti" userId="f2c6c99af91c4974" providerId="LiveId" clId="{C337B116-850E-48A9-9103-06748C5C2B42}" dt="2024-05-06T15:26:14.871" v="913" actId="1076"/>
          <ac:spMkLst>
            <pc:docMk/>
            <pc:sldMk cId="156139361" sldId="331"/>
            <ac:spMk id="26" creationId="{788D7E56-1D6F-3A63-5A3A-99040B90FF81}"/>
          </ac:spMkLst>
        </pc:spChg>
        <pc:picChg chg="add mod">
          <ac:chgData name="Veniero Facchetti" userId="f2c6c99af91c4974" providerId="LiveId" clId="{C337B116-850E-48A9-9103-06748C5C2B42}" dt="2024-05-06T15:26:26.542" v="917" actId="1076"/>
          <ac:picMkLst>
            <pc:docMk/>
            <pc:sldMk cId="156139361" sldId="331"/>
            <ac:picMk id="4" creationId="{7964D5DC-FE32-FBE1-CE8A-FA9BEE4C6DEA}"/>
          </ac:picMkLst>
        </pc:picChg>
        <pc:picChg chg="del">
          <ac:chgData name="Veniero Facchetti" userId="f2c6c99af91c4974" providerId="LiveId" clId="{C337B116-850E-48A9-9103-06748C5C2B42}" dt="2024-05-06T15:26:10.241" v="910" actId="478"/>
          <ac:picMkLst>
            <pc:docMk/>
            <pc:sldMk cId="156139361" sldId="331"/>
            <ac:picMk id="21" creationId="{E2570F20-8801-250B-79A6-72E941EAE16E}"/>
          </ac:picMkLst>
        </pc:picChg>
        <pc:picChg chg="del">
          <ac:chgData name="Veniero Facchetti" userId="f2c6c99af91c4974" providerId="LiveId" clId="{C337B116-850E-48A9-9103-06748C5C2B42}" dt="2024-05-06T15:26:07.944" v="908" actId="478"/>
          <ac:picMkLst>
            <pc:docMk/>
            <pc:sldMk cId="156139361" sldId="331"/>
            <ac:picMk id="22" creationId="{F9715D9E-EB4E-DF04-0D29-CF437CD92043}"/>
          </ac:picMkLst>
        </pc:picChg>
        <pc:picChg chg="del">
          <ac:chgData name="Veniero Facchetti" userId="f2c6c99af91c4974" providerId="LiveId" clId="{C337B116-850E-48A9-9103-06748C5C2B42}" dt="2024-05-06T15:26:06.594" v="907" actId="478"/>
          <ac:picMkLst>
            <pc:docMk/>
            <pc:sldMk cId="156139361" sldId="331"/>
            <ac:picMk id="23" creationId="{28295C5B-13A2-3D05-6065-83B6E10C9A14}"/>
          </ac:picMkLst>
        </pc:picChg>
      </pc:sldChg>
      <pc:sldChg chg="addSp delSp modSp add mod">
        <pc:chgData name="Veniero Facchetti" userId="f2c6c99af91c4974" providerId="LiveId" clId="{C337B116-850E-48A9-9103-06748C5C2B42}" dt="2024-05-06T15:31:54.722" v="992" actId="207"/>
        <pc:sldMkLst>
          <pc:docMk/>
          <pc:sldMk cId="3970793752" sldId="332"/>
        </pc:sldMkLst>
        <pc:spChg chg="mod">
          <ac:chgData name="Veniero Facchetti" userId="f2c6c99af91c4974" providerId="LiveId" clId="{C337B116-850E-48A9-9103-06748C5C2B42}" dt="2024-05-06T15:27:15.640" v="935" actId="404"/>
          <ac:spMkLst>
            <pc:docMk/>
            <pc:sldMk cId="3970793752" sldId="332"/>
            <ac:spMk id="2" creationId="{FAEE317A-D244-8C17-A6FE-B1304D296D0A}"/>
          </ac:spMkLst>
        </pc:spChg>
        <pc:spChg chg="del">
          <ac:chgData name="Veniero Facchetti" userId="f2c6c99af91c4974" providerId="LiveId" clId="{C337B116-850E-48A9-9103-06748C5C2B42}" dt="2024-05-06T15:26:48.744" v="922" actId="478"/>
          <ac:spMkLst>
            <pc:docMk/>
            <pc:sldMk cId="3970793752" sldId="332"/>
            <ac:spMk id="3" creationId="{EDE28DC2-9AF8-F272-CB94-89943133FC35}"/>
          </ac:spMkLst>
        </pc:spChg>
        <pc:spChg chg="add mod">
          <ac:chgData name="Veniero Facchetti" userId="f2c6c99af91c4974" providerId="LiveId" clId="{C337B116-850E-48A9-9103-06748C5C2B42}" dt="2024-05-06T15:31:54.722" v="992" actId="207"/>
          <ac:spMkLst>
            <pc:docMk/>
            <pc:sldMk cId="3970793752" sldId="332"/>
            <ac:spMk id="6" creationId="{0FC57C51-C0E4-B731-14F3-1EC92BCB3A75}"/>
          </ac:spMkLst>
        </pc:spChg>
        <pc:spChg chg="add mod">
          <ac:chgData name="Veniero Facchetti" userId="f2c6c99af91c4974" providerId="LiveId" clId="{C337B116-850E-48A9-9103-06748C5C2B42}" dt="2024-05-06T15:29:52.348" v="968" actId="164"/>
          <ac:spMkLst>
            <pc:docMk/>
            <pc:sldMk cId="3970793752" sldId="332"/>
            <ac:spMk id="7" creationId="{D622801A-871A-AA14-C4D1-3650E61AA5DB}"/>
          </ac:spMkLst>
        </pc:spChg>
        <pc:spChg chg="add mod">
          <ac:chgData name="Veniero Facchetti" userId="f2c6c99af91c4974" providerId="LiveId" clId="{C337B116-850E-48A9-9103-06748C5C2B42}" dt="2024-05-06T15:29:52.348" v="968" actId="164"/>
          <ac:spMkLst>
            <pc:docMk/>
            <pc:sldMk cId="3970793752" sldId="332"/>
            <ac:spMk id="8" creationId="{DF586D55-99F4-2F4D-FFE3-14F2EE73E924}"/>
          </ac:spMkLst>
        </pc:spChg>
        <pc:spChg chg="add mod">
          <ac:chgData name="Veniero Facchetti" userId="f2c6c99af91c4974" providerId="LiveId" clId="{C337B116-850E-48A9-9103-06748C5C2B42}" dt="2024-05-06T15:29:52.348" v="968" actId="164"/>
          <ac:spMkLst>
            <pc:docMk/>
            <pc:sldMk cId="3970793752" sldId="332"/>
            <ac:spMk id="9" creationId="{BF997BD1-06AE-8578-0C2E-9741561DE979}"/>
          </ac:spMkLst>
        </pc:spChg>
        <pc:spChg chg="add mod">
          <ac:chgData name="Veniero Facchetti" userId="f2c6c99af91c4974" providerId="LiveId" clId="{C337B116-850E-48A9-9103-06748C5C2B42}" dt="2024-05-06T15:29:30.620" v="964" actId="164"/>
          <ac:spMkLst>
            <pc:docMk/>
            <pc:sldMk cId="3970793752" sldId="332"/>
            <ac:spMk id="10" creationId="{3BB5A743-A6BA-E1AA-E17B-7AA814623213}"/>
          </ac:spMkLst>
        </pc:spChg>
        <pc:spChg chg="add mod">
          <ac:chgData name="Veniero Facchetti" userId="f2c6c99af91c4974" providerId="LiveId" clId="{C337B116-850E-48A9-9103-06748C5C2B42}" dt="2024-05-06T15:29:30.620" v="964" actId="164"/>
          <ac:spMkLst>
            <pc:docMk/>
            <pc:sldMk cId="3970793752" sldId="332"/>
            <ac:spMk id="11" creationId="{97CF614A-68B7-63EF-3492-47B070F11649}"/>
          </ac:spMkLst>
        </pc:spChg>
        <pc:spChg chg="add mod">
          <ac:chgData name="Veniero Facchetti" userId="f2c6c99af91c4974" providerId="LiveId" clId="{C337B116-850E-48A9-9103-06748C5C2B42}" dt="2024-05-06T15:29:39.715" v="966" actId="164"/>
          <ac:spMkLst>
            <pc:docMk/>
            <pc:sldMk cId="3970793752" sldId="332"/>
            <ac:spMk id="12" creationId="{55203F75-C88F-C44F-79CA-02F4B8DF46C2}"/>
          </ac:spMkLst>
        </pc:spChg>
        <pc:spChg chg="add mod">
          <ac:chgData name="Veniero Facchetti" userId="f2c6c99af91c4974" providerId="LiveId" clId="{C337B116-850E-48A9-9103-06748C5C2B42}" dt="2024-05-06T15:29:39.715" v="966" actId="164"/>
          <ac:spMkLst>
            <pc:docMk/>
            <pc:sldMk cId="3970793752" sldId="332"/>
            <ac:spMk id="13" creationId="{447A743A-FCD1-5080-9B79-D0A8AD4B6B3A}"/>
          </ac:spMkLst>
        </pc:spChg>
        <pc:spChg chg="add mod">
          <ac:chgData name="Veniero Facchetti" userId="f2c6c99af91c4974" providerId="LiveId" clId="{C337B116-850E-48A9-9103-06748C5C2B42}" dt="2024-05-06T15:30:29.916" v="977" actId="164"/>
          <ac:spMkLst>
            <pc:docMk/>
            <pc:sldMk cId="3970793752" sldId="332"/>
            <ac:spMk id="14" creationId="{164781D7-BDAC-CEFF-F3B7-EC7EF43D052B}"/>
          </ac:spMkLst>
        </pc:spChg>
        <pc:spChg chg="add mod">
          <ac:chgData name="Veniero Facchetti" userId="f2c6c99af91c4974" providerId="LiveId" clId="{C337B116-850E-48A9-9103-06748C5C2B42}" dt="2024-05-06T15:30:47.684" v="981" actId="164"/>
          <ac:spMkLst>
            <pc:docMk/>
            <pc:sldMk cId="3970793752" sldId="332"/>
            <ac:spMk id="15" creationId="{12889C48-3E60-6E58-C6F5-7E619751E4A0}"/>
          </ac:spMkLst>
        </pc:spChg>
        <pc:spChg chg="add mod">
          <ac:chgData name="Veniero Facchetti" userId="f2c6c99af91c4974" providerId="LiveId" clId="{C337B116-850E-48A9-9103-06748C5C2B42}" dt="2024-05-06T15:30:29.916" v="977" actId="164"/>
          <ac:spMkLst>
            <pc:docMk/>
            <pc:sldMk cId="3970793752" sldId="332"/>
            <ac:spMk id="16" creationId="{2AEF03D8-C16F-E176-BE1F-39479F03A600}"/>
          </ac:spMkLst>
        </pc:spChg>
        <pc:spChg chg="del">
          <ac:chgData name="Veniero Facchetti" userId="f2c6c99af91c4974" providerId="LiveId" clId="{C337B116-850E-48A9-9103-06748C5C2B42}" dt="2024-05-06T15:26:50.915" v="925" actId="478"/>
          <ac:spMkLst>
            <pc:docMk/>
            <pc:sldMk cId="3970793752" sldId="332"/>
            <ac:spMk id="17" creationId="{ED27C1F4-6889-4A7A-3BFE-73D89B36153A}"/>
          </ac:spMkLst>
        </pc:spChg>
        <pc:spChg chg="add mod">
          <ac:chgData name="Veniero Facchetti" userId="f2c6c99af91c4974" providerId="LiveId" clId="{C337B116-850E-48A9-9103-06748C5C2B42}" dt="2024-05-06T15:30:47.684" v="981" actId="164"/>
          <ac:spMkLst>
            <pc:docMk/>
            <pc:sldMk cId="3970793752" sldId="332"/>
            <ac:spMk id="18" creationId="{F0A6D153-AC54-2180-AE5B-AB429108CA43}"/>
          </ac:spMkLst>
        </pc:spChg>
        <pc:spChg chg="del mod">
          <ac:chgData name="Veniero Facchetti" userId="f2c6c99af91c4974" providerId="LiveId" clId="{C337B116-850E-48A9-9103-06748C5C2B42}" dt="2024-05-06T15:26:50.289" v="924" actId="478"/>
          <ac:spMkLst>
            <pc:docMk/>
            <pc:sldMk cId="3970793752" sldId="332"/>
            <ac:spMk id="20" creationId="{306A3D9B-97D7-D926-A299-EA540607FBDD}"/>
          </ac:spMkLst>
        </pc:spChg>
        <pc:spChg chg="add mod">
          <ac:chgData name="Veniero Facchetti" userId="f2c6c99af91c4974" providerId="LiveId" clId="{C337B116-850E-48A9-9103-06748C5C2B42}" dt="2024-05-06T15:30:29.916" v="977" actId="164"/>
          <ac:spMkLst>
            <pc:docMk/>
            <pc:sldMk cId="3970793752" sldId="332"/>
            <ac:spMk id="21" creationId="{55FCC90C-86F9-F28E-89E9-606F8FC3C35D}"/>
          </ac:spMkLst>
        </pc:spChg>
        <pc:spChg chg="add mod">
          <ac:chgData name="Veniero Facchetti" userId="f2c6c99af91c4974" providerId="LiveId" clId="{C337B116-850E-48A9-9103-06748C5C2B42}" dt="2024-05-06T15:30:47.684" v="981" actId="164"/>
          <ac:spMkLst>
            <pc:docMk/>
            <pc:sldMk cId="3970793752" sldId="332"/>
            <ac:spMk id="22" creationId="{CB1A10FA-BC8E-2EB3-A7F3-C8B443FC4C5C}"/>
          </ac:spMkLst>
        </pc:spChg>
        <pc:spChg chg="del">
          <ac:chgData name="Veniero Facchetti" userId="f2c6c99af91c4974" providerId="LiveId" clId="{C337B116-850E-48A9-9103-06748C5C2B42}" dt="2024-05-06T15:26:55.379" v="928" actId="478"/>
          <ac:spMkLst>
            <pc:docMk/>
            <pc:sldMk cId="3970793752" sldId="332"/>
            <ac:spMk id="26" creationId="{788D7E56-1D6F-3A63-5A3A-99040B90FF81}"/>
          </ac:spMkLst>
        </pc:spChg>
        <pc:spChg chg="del">
          <ac:chgData name="Veniero Facchetti" userId="f2c6c99af91c4974" providerId="LiveId" clId="{C337B116-850E-48A9-9103-06748C5C2B42}" dt="2024-05-06T15:26:46.749" v="920" actId="478"/>
          <ac:spMkLst>
            <pc:docMk/>
            <pc:sldMk cId="3970793752" sldId="332"/>
            <ac:spMk id="28" creationId="{B936F006-5BD2-B7BD-8257-C82CD25F13C7}"/>
          </ac:spMkLst>
        </pc:spChg>
        <pc:grpChg chg="add mod">
          <ac:chgData name="Veniero Facchetti" userId="f2c6c99af91c4974" providerId="LiveId" clId="{C337B116-850E-48A9-9103-06748C5C2B42}" dt="2024-05-06T15:31:20.995" v="987" actId="408"/>
          <ac:grpSpMkLst>
            <pc:docMk/>
            <pc:sldMk cId="3970793752" sldId="332"/>
            <ac:grpSpMk id="23" creationId="{A9F29BD0-50D2-A6FF-01B2-F4B732418789}"/>
          </ac:grpSpMkLst>
        </pc:grpChg>
        <pc:grpChg chg="add mod">
          <ac:chgData name="Veniero Facchetti" userId="f2c6c99af91c4974" providerId="LiveId" clId="{C337B116-850E-48A9-9103-06748C5C2B42}" dt="2024-05-06T15:30:59.679" v="984" actId="1076"/>
          <ac:grpSpMkLst>
            <pc:docMk/>
            <pc:sldMk cId="3970793752" sldId="332"/>
            <ac:grpSpMk id="24" creationId="{ED67F5C7-0B34-2BFC-4400-0E528212D28D}"/>
          </ac:grpSpMkLst>
        </pc:grpChg>
        <pc:grpChg chg="add mod">
          <ac:chgData name="Veniero Facchetti" userId="f2c6c99af91c4974" providerId="LiveId" clId="{C337B116-850E-48A9-9103-06748C5C2B42}" dt="2024-05-06T15:29:52.348" v="968" actId="164"/>
          <ac:grpSpMkLst>
            <pc:docMk/>
            <pc:sldMk cId="3970793752" sldId="332"/>
            <ac:grpSpMk id="25" creationId="{CDCBDD40-FB3F-9317-749D-9C21D62CD0F1}"/>
          </ac:grpSpMkLst>
        </pc:grpChg>
        <pc:grpChg chg="add mod">
          <ac:chgData name="Veniero Facchetti" userId="f2c6c99af91c4974" providerId="LiveId" clId="{C337B116-850E-48A9-9103-06748C5C2B42}" dt="2024-05-06T15:31:42.717" v="989" actId="164"/>
          <ac:grpSpMkLst>
            <pc:docMk/>
            <pc:sldMk cId="3970793752" sldId="332"/>
            <ac:grpSpMk id="29" creationId="{E97832DF-CB71-8969-195E-66F3CA8D8282}"/>
          </ac:grpSpMkLst>
        </pc:grpChg>
        <pc:grpChg chg="add mod">
          <ac:chgData name="Veniero Facchetti" userId="f2c6c99af91c4974" providerId="LiveId" clId="{C337B116-850E-48A9-9103-06748C5C2B42}" dt="2024-05-06T15:31:42.717" v="989" actId="164"/>
          <ac:grpSpMkLst>
            <pc:docMk/>
            <pc:sldMk cId="3970793752" sldId="332"/>
            <ac:grpSpMk id="30" creationId="{C53E2C2D-E0B0-28E8-B7E2-A5D6F36B9205}"/>
          </ac:grpSpMkLst>
        </pc:grpChg>
        <pc:grpChg chg="add mod">
          <ac:chgData name="Veniero Facchetti" userId="f2c6c99af91c4974" providerId="LiveId" clId="{C337B116-850E-48A9-9103-06748C5C2B42}" dt="2024-05-06T15:31:46.754" v="990" actId="12788"/>
          <ac:grpSpMkLst>
            <pc:docMk/>
            <pc:sldMk cId="3970793752" sldId="332"/>
            <ac:grpSpMk id="31" creationId="{A81B0FA0-A3DC-FE5A-92BD-E43DCDA41095}"/>
          </ac:grpSpMkLst>
        </pc:grpChg>
        <pc:picChg chg="del">
          <ac:chgData name="Veniero Facchetti" userId="f2c6c99af91c4974" providerId="LiveId" clId="{C337B116-850E-48A9-9103-06748C5C2B42}" dt="2024-05-06T15:26:47.400" v="921" actId="478"/>
          <ac:picMkLst>
            <pc:docMk/>
            <pc:sldMk cId="3970793752" sldId="332"/>
            <ac:picMk id="4" creationId="{7964D5DC-FE32-FBE1-CE8A-FA9BEE4C6DEA}"/>
          </ac:picMkLst>
        </pc:picChg>
        <pc:cxnChg chg="del">
          <ac:chgData name="Veniero Facchetti" userId="f2c6c99af91c4974" providerId="LiveId" clId="{C337B116-850E-48A9-9103-06748C5C2B42}" dt="2024-05-06T15:26:51.568" v="926" actId="478"/>
          <ac:cxnSpMkLst>
            <pc:docMk/>
            <pc:sldMk cId="3970793752" sldId="332"/>
            <ac:cxnSpMk id="19" creationId="{CF7524F1-58B5-58BF-8029-3BB9868DC96F}"/>
          </ac:cxnSpMkLst>
        </pc:cxnChg>
        <pc:cxnChg chg="del">
          <ac:chgData name="Veniero Facchetti" userId="f2c6c99af91c4974" providerId="LiveId" clId="{C337B116-850E-48A9-9103-06748C5C2B42}" dt="2024-05-06T15:26:53.298" v="927" actId="478"/>
          <ac:cxnSpMkLst>
            <pc:docMk/>
            <pc:sldMk cId="3970793752" sldId="332"/>
            <ac:cxnSpMk id="27" creationId="{9468BDB5-763D-02C8-6A40-0507963315A8}"/>
          </ac:cxnSpMkLst>
        </pc:cxnChg>
      </pc:sldChg>
      <pc:sldChg chg="addSp delSp modSp add mod">
        <pc:chgData name="Veniero Facchetti" userId="f2c6c99af91c4974" providerId="LiveId" clId="{C337B116-850E-48A9-9103-06748C5C2B42}" dt="2024-05-06T15:37:56.719" v="1062" actId="1076"/>
        <pc:sldMkLst>
          <pc:docMk/>
          <pc:sldMk cId="2138133706" sldId="333"/>
        </pc:sldMkLst>
        <pc:spChg chg="del">
          <ac:chgData name="Veniero Facchetti" userId="f2c6c99af91c4974" providerId="LiveId" clId="{C337B116-850E-48A9-9103-06748C5C2B42}" dt="2024-05-06T15:32:30.388" v="996" actId="478"/>
          <ac:spMkLst>
            <pc:docMk/>
            <pc:sldMk cId="2138133706" sldId="333"/>
            <ac:spMk id="2" creationId="{FAEE317A-D244-8C17-A6FE-B1304D296D0A}"/>
          </ac:spMkLst>
        </pc:spChg>
        <pc:spChg chg="add del mod">
          <ac:chgData name="Veniero Facchetti" userId="f2c6c99af91c4974" providerId="LiveId" clId="{C337B116-850E-48A9-9103-06748C5C2B42}" dt="2024-05-06T15:32:43.253" v="999" actId="478"/>
          <ac:spMkLst>
            <pc:docMk/>
            <pc:sldMk cId="2138133706" sldId="333"/>
            <ac:spMk id="4" creationId="{F92C1EA0-E9E4-9421-47B4-6C4137ABE950}"/>
          </ac:spMkLst>
        </pc:spChg>
        <pc:spChg chg="mod">
          <ac:chgData name="Veniero Facchetti" userId="f2c6c99af91c4974" providerId="LiveId" clId="{C337B116-850E-48A9-9103-06748C5C2B42}" dt="2024-05-06T15:33:08.061" v="1003" actId="14100"/>
          <ac:spMkLst>
            <pc:docMk/>
            <pc:sldMk cId="2138133706" sldId="333"/>
            <ac:spMk id="5" creationId="{06166549-188A-3C06-2F6C-CC46AC1A54A8}"/>
          </ac:spMkLst>
        </pc:spChg>
        <pc:spChg chg="del">
          <ac:chgData name="Veniero Facchetti" userId="f2c6c99af91c4974" providerId="LiveId" clId="{C337B116-850E-48A9-9103-06748C5C2B42}" dt="2024-05-06T15:32:43.253" v="999" actId="478"/>
          <ac:spMkLst>
            <pc:docMk/>
            <pc:sldMk cId="2138133706" sldId="333"/>
            <ac:spMk id="6" creationId="{0FC57C51-C0E4-B731-14F3-1EC92BCB3A75}"/>
          </ac:spMkLst>
        </pc:spChg>
        <pc:spChg chg="add mod">
          <ac:chgData name="Veniero Facchetti" userId="f2c6c99af91c4974" providerId="LiveId" clId="{C337B116-850E-48A9-9103-06748C5C2B42}" dt="2024-05-06T15:34:38.095" v="1021" actId="1076"/>
          <ac:spMkLst>
            <pc:docMk/>
            <pc:sldMk cId="2138133706" sldId="333"/>
            <ac:spMk id="17" creationId="{2D3D2187-5FC1-5812-2AAB-95F4F77285A4}"/>
          </ac:spMkLst>
        </pc:spChg>
        <pc:spChg chg="add mod">
          <ac:chgData name="Veniero Facchetti" userId="f2c6c99af91c4974" providerId="LiveId" clId="{C337B116-850E-48A9-9103-06748C5C2B42}" dt="2024-05-06T15:36:26.986" v="1046" actId="207"/>
          <ac:spMkLst>
            <pc:docMk/>
            <pc:sldMk cId="2138133706" sldId="333"/>
            <ac:spMk id="19" creationId="{70745ACB-9C9D-C19F-1D98-F2B862264F1A}"/>
          </ac:spMkLst>
        </pc:spChg>
        <pc:spChg chg="add mod">
          <ac:chgData name="Veniero Facchetti" userId="f2c6c99af91c4974" providerId="LiveId" clId="{C337B116-850E-48A9-9103-06748C5C2B42}" dt="2024-05-06T15:34:40.567" v="1022" actId="1076"/>
          <ac:spMkLst>
            <pc:docMk/>
            <pc:sldMk cId="2138133706" sldId="333"/>
            <ac:spMk id="20" creationId="{48D9CD2E-C00B-115A-A99C-636471EE14FC}"/>
          </ac:spMkLst>
        </pc:spChg>
        <pc:spChg chg="add mod">
          <ac:chgData name="Veniero Facchetti" userId="f2c6c99af91c4974" providerId="LiveId" clId="{C337B116-850E-48A9-9103-06748C5C2B42}" dt="2024-05-06T15:34:52.799" v="1025" actId="14100"/>
          <ac:spMkLst>
            <pc:docMk/>
            <pc:sldMk cId="2138133706" sldId="333"/>
            <ac:spMk id="26" creationId="{0764766E-212F-9562-D18C-6A67872FED2A}"/>
          </ac:spMkLst>
        </pc:spChg>
        <pc:spChg chg="add mod">
          <ac:chgData name="Veniero Facchetti" userId="f2c6c99af91c4974" providerId="LiveId" clId="{C337B116-850E-48A9-9103-06748C5C2B42}" dt="2024-05-06T15:37:07.719" v="1053" actId="1076"/>
          <ac:spMkLst>
            <pc:docMk/>
            <pc:sldMk cId="2138133706" sldId="333"/>
            <ac:spMk id="27" creationId="{1D1F7B75-CBA4-0AF4-5314-CC31D89C19C9}"/>
          </ac:spMkLst>
        </pc:spChg>
        <pc:spChg chg="add mod">
          <ac:chgData name="Veniero Facchetti" userId="f2c6c99af91c4974" providerId="LiveId" clId="{C337B116-850E-48A9-9103-06748C5C2B42}" dt="2024-05-06T15:37:40.064" v="1059" actId="1076"/>
          <ac:spMkLst>
            <pc:docMk/>
            <pc:sldMk cId="2138133706" sldId="333"/>
            <ac:spMk id="28" creationId="{3FEAEBF2-3E24-C004-AA4C-A3E243E88ADD}"/>
          </ac:spMkLst>
        </pc:spChg>
        <pc:spChg chg="add mod">
          <ac:chgData name="Veniero Facchetti" userId="f2c6c99af91c4974" providerId="LiveId" clId="{C337B116-850E-48A9-9103-06748C5C2B42}" dt="2024-05-06T15:35:11.312" v="1027" actId="1076"/>
          <ac:spMkLst>
            <pc:docMk/>
            <pc:sldMk cId="2138133706" sldId="333"/>
            <ac:spMk id="32" creationId="{8259C8D9-B205-00A6-C792-EDF61055504C}"/>
          </ac:spMkLst>
        </pc:spChg>
        <pc:spChg chg="mod">
          <ac:chgData name="Veniero Facchetti" userId="f2c6c99af91c4974" providerId="LiveId" clId="{C337B116-850E-48A9-9103-06748C5C2B42}" dt="2024-05-06T15:33:08.061" v="1003" actId="14100"/>
          <ac:spMkLst>
            <pc:docMk/>
            <pc:sldMk cId="2138133706" sldId="333"/>
            <ac:spMk id="34" creationId="{EB19340F-E367-552C-DA9A-FACBF4E013B7}"/>
          </ac:spMkLst>
        </pc:spChg>
        <pc:spChg chg="mod">
          <ac:chgData name="Veniero Facchetti" userId="f2c6c99af91c4974" providerId="LiveId" clId="{C337B116-850E-48A9-9103-06748C5C2B42}" dt="2024-05-06T15:33:08.061" v="1003" actId="14100"/>
          <ac:spMkLst>
            <pc:docMk/>
            <pc:sldMk cId="2138133706" sldId="333"/>
            <ac:spMk id="35" creationId="{1A2C4654-1AD5-5507-9F39-BB14DB233686}"/>
          </ac:spMkLst>
        </pc:spChg>
        <pc:spChg chg="mod">
          <ac:chgData name="Veniero Facchetti" userId="f2c6c99af91c4974" providerId="LiveId" clId="{C337B116-850E-48A9-9103-06748C5C2B42}" dt="2024-05-06T15:33:08.061" v="1003" actId="14100"/>
          <ac:spMkLst>
            <pc:docMk/>
            <pc:sldMk cId="2138133706" sldId="333"/>
            <ac:spMk id="36" creationId="{FDF00FFD-E223-4913-8763-B5C883DD1FB2}"/>
          </ac:spMkLst>
        </pc:spChg>
        <pc:spChg chg="mod">
          <ac:chgData name="Veniero Facchetti" userId="f2c6c99af91c4974" providerId="LiveId" clId="{C337B116-850E-48A9-9103-06748C5C2B42}" dt="2024-05-06T15:33:08.061" v="1003" actId="14100"/>
          <ac:spMkLst>
            <pc:docMk/>
            <pc:sldMk cId="2138133706" sldId="333"/>
            <ac:spMk id="38" creationId="{F9B72B5A-BE47-5EF5-2FC9-7321199CE033}"/>
          </ac:spMkLst>
        </pc:spChg>
        <pc:spChg chg="mod">
          <ac:chgData name="Veniero Facchetti" userId="f2c6c99af91c4974" providerId="LiveId" clId="{C337B116-850E-48A9-9103-06748C5C2B42}" dt="2024-05-06T15:33:08.061" v="1003" actId="14100"/>
          <ac:spMkLst>
            <pc:docMk/>
            <pc:sldMk cId="2138133706" sldId="333"/>
            <ac:spMk id="39" creationId="{F8BA3D8D-39B6-AA69-C55F-2ECC611E7A5F}"/>
          </ac:spMkLst>
        </pc:spChg>
        <pc:spChg chg="mod">
          <ac:chgData name="Veniero Facchetti" userId="f2c6c99af91c4974" providerId="LiveId" clId="{C337B116-850E-48A9-9103-06748C5C2B42}" dt="2024-05-06T15:33:08.061" v="1003" actId="14100"/>
          <ac:spMkLst>
            <pc:docMk/>
            <pc:sldMk cId="2138133706" sldId="333"/>
            <ac:spMk id="40" creationId="{E5CD7F72-D3CB-3C03-FBD2-F2C81B28E807}"/>
          </ac:spMkLst>
        </pc:spChg>
        <pc:spChg chg="add mod">
          <ac:chgData name="Veniero Facchetti" userId="f2c6c99af91c4974" providerId="LiveId" clId="{C337B116-850E-48A9-9103-06748C5C2B42}" dt="2024-05-06T15:37:56.719" v="1062" actId="1076"/>
          <ac:spMkLst>
            <pc:docMk/>
            <pc:sldMk cId="2138133706" sldId="333"/>
            <ac:spMk id="41" creationId="{7E13BC31-3D0C-B300-AF72-C5F99FB2A358}"/>
          </ac:spMkLst>
        </pc:spChg>
        <pc:spChg chg="add mod">
          <ac:chgData name="Veniero Facchetti" userId="f2c6c99af91c4974" providerId="LiveId" clId="{C337B116-850E-48A9-9103-06748C5C2B42}" dt="2024-05-06T15:36:13.318" v="1045" actId="1076"/>
          <ac:spMkLst>
            <pc:docMk/>
            <pc:sldMk cId="2138133706" sldId="333"/>
            <ac:spMk id="42" creationId="{CFB42BB6-5F4D-D39E-1ADD-80F7DC43EE77}"/>
          </ac:spMkLst>
        </pc:spChg>
        <pc:spChg chg="add mod">
          <ac:chgData name="Veniero Facchetti" userId="f2c6c99af91c4974" providerId="LiveId" clId="{C337B116-850E-48A9-9103-06748C5C2B42}" dt="2024-05-06T15:37:47.231" v="1061" actId="1076"/>
          <ac:spMkLst>
            <pc:docMk/>
            <pc:sldMk cId="2138133706" sldId="333"/>
            <ac:spMk id="43" creationId="{6A19F1D0-6BF8-3262-35EA-B89D95CBA260}"/>
          </ac:spMkLst>
        </pc:spChg>
        <pc:spChg chg="add mod ord">
          <ac:chgData name="Veniero Facchetti" userId="f2c6c99af91c4974" providerId="LiveId" clId="{C337B116-850E-48A9-9103-06748C5C2B42}" dt="2024-05-06T15:37:44.630" v="1060" actId="1076"/>
          <ac:spMkLst>
            <pc:docMk/>
            <pc:sldMk cId="2138133706" sldId="333"/>
            <ac:spMk id="44" creationId="{F5C4B48E-2AFB-BF88-9093-50696B28E448}"/>
          </ac:spMkLst>
        </pc:spChg>
        <pc:grpChg chg="del">
          <ac:chgData name="Veniero Facchetti" userId="f2c6c99af91c4974" providerId="LiveId" clId="{C337B116-850E-48A9-9103-06748C5C2B42}" dt="2024-05-06T15:32:43.253" v="999" actId="478"/>
          <ac:grpSpMkLst>
            <pc:docMk/>
            <pc:sldMk cId="2138133706" sldId="333"/>
            <ac:grpSpMk id="23" creationId="{A9F29BD0-50D2-A6FF-01B2-F4B732418789}"/>
          </ac:grpSpMkLst>
        </pc:grpChg>
        <pc:grpChg chg="del">
          <ac:chgData name="Veniero Facchetti" userId="f2c6c99af91c4974" providerId="LiveId" clId="{C337B116-850E-48A9-9103-06748C5C2B42}" dt="2024-05-06T15:32:43.253" v="999" actId="478"/>
          <ac:grpSpMkLst>
            <pc:docMk/>
            <pc:sldMk cId="2138133706" sldId="333"/>
            <ac:grpSpMk id="24" creationId="{ED67F5C7-0B34-2BFC-4400-0E528212D28D}"/>
          </ac:grpSpMkLst>
        </pc:grpChg>
        <pc:grpChg chg="del">
          <ac:chgData name="Veniero Facchetti" userId="f2c6c99af91c4974" providerId="LiveId" clId="{C337B116-850E-48A9-9103-06748C5C2B42}" dt="2024-05-06T15:32:43.253" v="999" actId="478"/>
          <ac:grpSpMkLst>
            <pc:docMk/>
            <pc:sldMk cId="2138133706" sldId="333"/>
            <ac:grpSpMk id="25" creationId="{CDCBDD40-FB3F-9317-749D-9C21D62CD0F1}"/>
          </ac:grpSpMkLst>
        </pc:grpChg>
        <pc:grpChg chg="del">
          <ac:chgData name="Veniero Facchetti" userId="f2c6c99af91c4974" providerId="LiveId" clId="{C337B116-850E-48A9-9103-06748C5C2B42}" dt="2024-05-06T15:32:43.253" v="999" actId="478"/>
          <ac:grpSpMkLst>
            <pc:docMk/>
            <pc:sldMk cId="2138133706" sldId="333"/>
            <ac:grpSpMk id="31" creationId="{A81B0FA0-A3DC-FE5A-92BD-E43DCDA41095}"/>
          </ac:grpSpMkLst>
        </pc:grpChg>
        <pc:grpChg chg="add mod">
          <ac:chgData name="Veniero Facchetti" userId="f2c6c99af91c4974" providerId="LiveId" clId="{C337B116-850E-48A9-9103-06748C5C2B42}" dt="2024-05-06T15:35:15.344" v="1028" actId="1076"/>
          <ac:grpSpMkLst>
            <pc:docMk/>
            <pc:sldMk cId="2138133706" sldId="333"/>
            <ac:grpSpMk id="33" creationId="{CB26B8B3-1E7B-58AC-69D6-3826A9298F79}"/>
          </ac:grpSpMkLst>
        </pc:grpChg>
        <pc:grpChg chg="add mod">
          <ac:chgData name="Veniero Facchetti" userId="f2c6c99af91c4974" providerId="LiveId" clId="{C337B116-850E-48A9-9103-06748C5C2B42}" dt="2024-05-06T15:34:59.599" v="1026" actId="1076"/>
          <ac:grpSpMkLst>
            <pc:docMk/>
            <pc:sldMk cId="2138133706" sldId="333"/>
            <ac:grpSpMk id="37" creationId="{64F9CCBF-9EF3-3C8D-6F32-E80D79A7BE18}"/>
          </ac:grpSpMkLst>
        </pc:grpChg>
        <pc:picChg chg="add del mod">
          <ac:chgData name="Veniero Facchetti" userId="f2c6c99af91c4974" providerId="LiveId" clId="{C337B116-850E-48A9-9103-06748C5C2B42}" dt="2024-05-06T15:32:58.134" v="1001" actId="478"/>
          <ac:picMkLst>
            <pc:docMk/>
            <pc:sldMk cId="2138133706" sldId="333"/>
            <ac:picMk id="45" creationId="{4743AFC9-A3E9-87E0-7B17-054AF47BC542}"/>
          </ac:picMkLst>
        </pc:picChg>
      </pc:sldChg>
      <pc:sldChg chg="new del">
        <pc:chgData name="Veniero Facchetti" userId="f2c6c99af91c4974" providerId="LiveId" clId="{C337B116-850E-48A9-9103-06748C5C2B42}" dt="2024-05-06T15:32:19.348" v="994" actId="47"/>
        <pc:sldMkLst>
          <pc:docMk/>
          <pc:sldMk cId="3934227928" sldId="333"/>
        </pc:sldMkLst>
      </pc:sldChg>
      <pc:sldMasterChg chg="addSp modSp mod modSldLayout">
        <pc:chgData name="Veniero Facchetti" userId="f2c6c99af91c4974" providerId="LiveId" clId="{C337B116-850E-48A9-9103-06748C5C2B42}" dt="2024-05-06T12:42:22.435" v="61" actId="1076"/>
        <pc:sldMasterMkLst>
          <pc:docMk/>
          <pc:sldMasterMk cId="1449198067" sldId="2147483677"/>
        </pc:sldMasterMkLst>
        <pc:picChg chg="add mod">
          <ac:chgData name="Veniero Facchetti" userId="f2c6c99af91c4974" providerId="LiveId" clId="{C337B116-850E-48A9-9103-06748C5C2B42}" dt="2024-05-06T12:42:22.435" v="61" actId="1076"/>
          <ac:picMkLst>
            <pc:docMk/>
            <pc:sldMasterMk cId="1449198067" sldId="2147483677"/>
            <ac:picMk id="4" creationId="{1848576E-28DE-65AB-8360-AB47A69A62CC}"/>
          </ac:picMkLst>
        </pc:picChg>
        <pc:picChg chg="add mod">
          <ac:chgData name="Veniero Facchetti" userId="f2c6c99af91c4974" providerId="LiveId" clId="{C337B116-850E-48A9-9103-06748C5C2B42}" dt="2024-05-06T12:42:16.580" v="60" actId="1076"/>
          <ac:picMkLst>
            <pc:docMk/>
            <pc:sldMasterMk cId="1449198067" sldId="2147483677"/>
            <ac:picMk id="5" creationId="{602A03BB-985C-B81D-C98D-09075F470902}"/>
          </ac:picMkLst>
        </pc:picChg>
        <pc:sldLayoutChg chg="addSp delSp modSp mod">
          <pc:chgData name="Veniero Facchetti" userId="f2c6c99af91c4974" providerId="LiveId" clId="{C337B116-850E-48A9-9103-06748C5C2B42}" dt="2024-05-06T12:41:50.110" v="52" actId="478"/>
          <pc:sldLayoutMkLst>
            <pc:docMk/>
            <pc:sldMasterMk cId="1449198067" sldId="2147483677"/>
            <pc:sldLayoutMk cId="668543716" sldId="2147483681"/>
          </pc:sldLayoutMkLst>
          <pc:picChg chg="add del mod">
            <ac:chgData name="Veniero Facchetti" userId="f2c6c99af91c4974" providerId="LiveId" clId="{C337B116-850E-48A9-9103-06748C5C2B42}" dt="2024-05-06T12:41:50.110" v="52" actId="478"/>
            <ac:picMkLst>
              <pc:docMk/>
              <pc:sldMasterMk cId="1449198067" sldId="2147483677"/>
              <pc:sldLayoutMk cId="668543716" sldId="2147483681"/>
              <ac:picMk id="5" creationId="{BD158966-DC4B-E8BB-8DDF-EAF499B3477D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06/05/2024</a:t>
            </a:fld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06/05/2024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634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2.emf"/><Relationship Id="rId9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5839" r="6307" b="20871"/>
          <a:stretch/>
        </p:blipFill>
        <p:spPr>
          <a:xfrm rot="16200000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4861" r="6307" b="20872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2888" b="3962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colonne+3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FF100E-83B5-3B1C-0C79-DEBC0283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5" y="1166813"/>
            <a:ext cx="8609371" cy="902371"/>
          </a:xfrm>
        </p:spPr>
        <p:txBody>
          <a:bodyPr lIns="0" tIns="0" rIns="0" bIns="0" anchor="t" anchorCtr="0"/>
          <a:lstStyle>
            <a:lvl1pPr>
              <a:lnSpc>
                <a:spcPts val="3500"/>
              </a:lnSpc>
              <a:defRPr b="1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02E452-20CE-A537-7791-02C947E1F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F87AFE0-7542-9F46-9C23-2FE598DE6C9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16721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3D586BF-36D5-F765-9DF2-DC444460993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818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8082D11-EC3A-A240-B2E1-F0A5B9E791A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525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58289869-566B-A543-8D6A-132A0D50D20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16721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97723FE-AC46-3A41-AC06-765343FE1A5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0818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A28C1445-31ED-DB49-7A62-BCC414F3B9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825" y="2800172"/>
            <a:ext cx="2805113" cy="577850"/>
          </a:xfr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1400"/>
            </a:lvl1pPr>
            <a:lvl2pPr marL="342900" indent="0" algn="l">
              <a:buFont typeface="Arial" panose="020B0604020202020204" pitchFamily="34" charset="0"/>
              <a:buNone/>
              <a:defRPr sz="14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1C21F5C0-6896-8FC6-8DEA-473068B2F9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67063" y="2800172"/>
            <a:ext cx="2803525" cy="584200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6489CF64-F6EA-DBED-6F34-72F648C3C3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81713" y="2800172"/>
            <a:ext cx="2811462" cy="604838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404371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1848576E-28DE-65AB-8360-AB47A69A62C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342155" y="269248"/>
            <a:ext cx="1060323" cy="217366"/>
          </a:xfrm>
          <a:prstGeom prst="rect">
            <a:avLst/>
          </a:prstGeom>
        </p:spPr>
      </p:pic>
      <p:pic>
        <p:nvPicPr>
          <p:cNvPr id="5" name="Bilde 6">
            <a:extLst>
              <a:ext uri="{FF2B5EF4-FFF2-40B4-BE49-F238E27FC236}">
                <a16:creationId xmlns:a16="http://schemas.microsoft.com/office/drawing/2014/main" id="{602A03BB-985C-B81D-C98D-09075F47090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255317"/>
            <a:ext cx="1265918" cy="22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92" r:id="rId9"/>
    <p:sldLayoutId id="2147483683" r:id="rId10"/>
    <p:sldLayoutId id="2147483698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109865"/>
            <a:ext cx="4324350" cy="2510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Retrofitting of a Valve using Additive Manufacturing for Improved Sustainability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51958"/>
            <a:ext cx="8609371" cy="947329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n-GB" sz="1600" dirty="0">
                <a:cs typeface="Arial" panose="020B0604020202020204" pitchFamily="34" charset="0"/>
              </a:rPr>
              <a:t>The cage pilot demonstrates the significant advantages of additive manufacturing such as reduced lead time, cost savings, and design optimization</a:t>
            </a:r>
            <a:endParaRPr lang="it-IT" sz="2800" dirty="0">
              <a:cs typeface="Arial" panose="020B0604020202020204" pitchFamily="34" charset="0"/>
            </a:endParaRPr>
          </a:p>
        </p:txBody>
      </p:sp>
      <p:sp>
        <p:nvSpPr>
          <p:cNvPr id="5" name="Shape 66">
            <a:extLst>
              <a:ext uri="{FF2B5EF4-FFF2-40B4-BE49-F238E27FC236}">
                <a16:creationId xmlns:a16="http://schemas.microsoft.com/office/drawing/2014/main" id="{06166549-188A-3C06-2F6C-CC46AC1A5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1271588"/>
            <a:ext cx="953452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C57C51-C0E4-B731-14F3-1EC92BCB3A75}"/>
              </a:ext>
            </a:extLst>
          </p:cNvPr>
          <p:cNvSpPr/>
          <p:nvPr/>
        </p:nvSpPr>
        <p:spPr>
          <a:xfrm>
            <a:off x="0" y="1567577"/>
            <a:ext cx="9144000" cy="3059113"/>
          </a:xfrm>
          <a:prstGeom prst="rect">
            <a:avLst/>
          </a:prstGeom>
          <a:solidFill>
            <a:srgbClr val="E6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CDCBDD40-FB3F-9317-749D-9C21D62CD0F1}"/>
              </a:ext>
            </a:extLst>
          </p:cNvPr>
          <p:cNvGrpSpPr/>
          <p:nvPr/>
        </p:nvGrpSpPr>
        <p:grpSpPr>
          <a:xfrm>
            <a:off x="-46680" y="1673082"/>
            <a:ext cx="2750820" cy="1440541"/>
            <a:chOff x="-46680" y="1673082"/>
            <a:chExt cx="2750820" cy="1440541"/>
          </a:xfrm>
        </p:grpSpPr>
        <p:sp>
          <p:nvSpPr>
            <p:cNvPr id="7" name="TextBox 52">
              <a:extLst>
                <a:ext uri="{FF2B5EF4-FFF2-40B4-BE49-F238E27FC236}">
                  <a16:creationId xmlns:a16="http://schemas.microsoft.com/office/drawing/2014/main" id="{D622801A-871A-AA14-C4D1-3650E61AA5DB}"/>
                </a:ext>
              </a:extLst>
            </p:cNvPr>
            <p:cNvSpPr txBox="1"/>
            <p:nvPr/>
          </p:nvSpPr>
          <p:spPr>
            <a:xfrm>
              <a:off x="-46680" y="1673082"/>
              <a:ext cx="27508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Reduced Leadtime</a:t>
              </a:r>
            </a:p>
          </p:txBody>
        </p:sp>
        <p:sp>
          <p:nvSpPr>
            <p:cNvPr id="8" name="Rectangle 53">
              <a:extLst>
                <a:ext uri="{FF2B5EF4-FFF2-40B4-BE49-F238E27FC236}">
                  <a16:creationId xmlns:a16="http://schemas.microsoft.com/office/drawing/2014/main" id="{DF586D55-99F4-2F4D-FFE3-14F2EE73E924}"/>
                </a:ext>
              </a:extLst>
            </p:cNvPr>
            <p:cNvSpPr/>
            <p:nvPr/>
          </p:nvSpPr>
          <p:spPr>
            <a:xfrm>
              <a:off x="415660" y="1919651"/>
              <a:ext cx="182614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84C66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59</a:t>
              </a:r>
              <a:r>
                <a:rPr kumimoji="0" lang="en-GB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84C66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GB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days</a:t>
              </a:r>
              <a:endPara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54">
              <a:extLst>
                <a:ext uri="{FF2B5EF4-FFF2-40B4-BE49-F238E27FC236}">
                  <a16:creationId xmlns:a16="http://schemas.microsoft.com/office/drawing/2014/main" id="{BF997BD1-06AE-8578-0C2E-9741561DE979}"/>
                </a:ext>
              </a:extLst>
            </p:cNvPr>
            <p:cNvSpPr/>
            <p:nvPr/>
          </p:nvSpPr>
          <p:spPr>
            <a:xfrm>
              <a:off x="406257" y="2836624"/>
              <a:ext cx="184494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New: 25 vs. Old: 84 </a:t>
              </a: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A9F29BD0-50D2-A6FF-01B2-F4B732418789}"/>
              </a:ext>
            </a:extLst>
          </p:cNvPr>
          <p:cNvGrpSpPr/>
          <p:nvPr/>
        </p:nvGrpSpPr>
        <p:grpSpPr>
          <a:xfrm>
            <a:off x="3106568" y="1681276"/>
            <a:ext cx="2750820" cy="1361760"/>
            <a:chOff x="2542681" y="1681276"/>
            <a:chExt cx="2750820" cy="1361760"/>
          </a:xfrm>
        </p:grpSpPr>
        <p:sp>
          <p:nvSpPr>
            <p:cNvPr id="10" name="TextBox 55">
              <a:extLst>
                <a:ext uri="{FF2B5EF4-FFF2-40B4-BE49-F238E27FC236}">
                  <a16:creationId xmlns:a16="http://schemas.microsoft.com/office/drawing/2014/main" id="{3BB5A743-A6BA-E1AA-E17B-7AA814623213}"/>
                </a:ext>
              </a:extLst>
            </p:cNvPr>
            <p:cNvSpPr txBox="1"/>
            <p:nvPr/>
          </p:nvSpPr>
          <p:spPr>
            <a:xfrm>
              <a:off x="2542681" y="1681276"/>
              <a:ext cx="27508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Cost Savings</a:t>
              </a:r>
            </a:p>
          </p:txBody>
        </p:sp>
        <p:sp>
          <p:nvSpPr>
            <p:cNvPr id="11" name="Rectangle 56">
              <a:extLst>
                <a:ext uri="{FF2B5EF4-FFF2-40B4-BE49-F238E27FC236}">
                  <a16:creationId xmlns:a16="http://schemas.microsoft.com/office/drawing/2014/main" id="{97CF614A-68B7-63EF-3492-47B070F11649}"/>
                </a:ext>
              </a:extLst>
            </p:cNvPr>
            <p:cNvSpPr/>
            <p:nvPr/>
          </p:nvSpPr>
          <p:spPr>
            <a:xfrm>
              <a:off x="3240662" y="1935040"/>
              <a:ext cx="1354858" cy="1107996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84C66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  <a:r>
                <a:rPr kumimoji="0" lang="en-GB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ED67F5C7-0B34-2BFC-4400-0E528212D28D}"/>
              </a:ext>
            </a:extLst>
          </p:cNvPr>
          <p:cNvGrpSpPr/>
          <p:nvPr/>
        </p:nvGrpSpPr>
        <p:grpSpPr>
          <a:xfrm>
            <a:off x="6259816" y="1729554"/>
            <a:ext cx="2750820" cy="1298093"/>
            <a:chOff x="5674043" y="1729554"/>
            <a:chExt cx="2750820" cy="1298093"/>
          </a:xfrm>
        </p:grpSpPr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55203F75-C88F-C44F-79CA-02F4B8DF46C2}"/>
                </a:ext>
              </a:extLst>
            </p:cNvPr>
            <p:cNvSpPr txBox="1"/>
            <p:nvPr/>
          </p:nvSpPr>
          <p:spPr>
            <a:xfrm>
              <a:off x="5742779" y="1950429"/>
              <a:ext cx="26133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C66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Single Piece Design</a:t>
              </a: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447A743A-FCD1-5080-9B79-D0A8AD4B6B3A}"/>
                </a:ext>
              </a:extLst>
            </p:cNvPr>
            <p:cNvSpPr txBox="1"/>
            <p:nvPr/>
          </p:nvSpPr>
          <p:spPr>
            <a:xfrm>
              <a:off x="5674043" y="1729554"/>
              <a:ext cx="27508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Other Benefit</a:t>
              </a: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A81B0FA0-A3DC-FE5A-92BD-E43DCDA41095}"/>
              </a:ext>
            </a:extLst>
          </p:cNvPr>
          <p:cNvGrpSpPr/>
          <p:nvPr/>
        </p:nvGrpSpPr>
        <p:grpSpPr>
          <a:xfrm>
            <a:off x="1678359" y="3202393"/>
            <a:ext cx="5787282" cy="1443907"/>
            <a:chOff x="1175176" y="3202393"/>
            <a:chExt cx="5787282" cy="1443907"/>
          </a:xfrm>
        </p:grpSpPr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E97832DF-CB71-8969-195E-66F3CA8D8282}"/>
                </a:ext>
              </a:extLst>
            </p:cNvPr>
            <p:cNvGrpSpPr/>
            <p:nvPr/>
          </p:nvGrpSpPr>
          <p:grpSpPr>
            <a:xfrm>
              <a:off x="1175176" y="3202393"/>
              <a:ext cx="3036462" cy="1443907"/>
              <a:chOff x="2940476" y="3735039"/>
              <a:chExt cx="3036462" cy="1443907"/>
            </a:xfrm>
          </p:grpSpPr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164781D7-BDAC-CEFF-F3B7-EC7EF43D052B}"/>
                  </a:ext>
                </a:extLst>
              </p:cNvPr>
              <p:cNvSpPr txBox="1"/>
              <p:nvPr/>
            </p:nvSpPr>
            <p:spPr>
              <a:xfrm>
                <a:off x="2940476" y="3735039"/>
                <a:ext cx="3036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Energy Consumption</a:t>
                </a:r>
              </a:p>
            </p:txBody>
          </p:sp>
          <p:sp>
            <p:nvSpPr>
              <p:cNvPr id="16" name="Rectangle 10">
                <a:extLst>
                  <a:ext uri="{FF2B5EF4-FFF2-40B4-BE49-F238E27FC236}">
                    <a16:creationId xmlns:a16="http://schemas.microsoft.com/office/drawing/2014/main" id="{2AEF03D8-C16F-E176-BE1F-39479F03A600}"/>
                  </a:ext>
                </a:extLst>
              </p:cNvPr>
              <p:cNvSpPr/>
              <p:nvPr/>
            </p:nvSpPr>
            <p:spPr>
              <a:xfrm>
                <a:off x="3633802" y="3856038"/>
                <a:ext cx="1649811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6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84C66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-31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</a:p>
            </p:txBody>
          </p:sp>
          <p:sp>
            <p:nvSpPr>
              <p:cNvPr id="21" name="Rectangle 15">
                <a:extLst>
                  <a:ext uri="{FF2B5EF4-FFF2-40B4-BE49-F238E27FC236}">
                    <a16:creationId xmlns:a16="http://schemas.microsoft.com/office/drawing/2014/main" id="{55FCC90C-86F9-F28E-89E9-606F8FC3C35D}"/>
                  </a:ext>
                </a:extLst>
              </p:cNvPr>
              <p:cNvSpPr/>
              <p:nvPr/>
            </p:nvSpPr>
            <p:spPr>
              <a:xfrm>
                <a:off x="3839788" y="4840392"/>
                <a:ext cx="123783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Reduction</a:t>
                </a:r>
              </a:p>
            </p:txBody>
          </p:sp>
        </p:grp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C53E2C2D-E0B0-28E8-B7E2-A5D6F36B9205}"/>
                </a:ext>
              </a:extLst>
            </p:cNvPr>
            <p:cNvGrpSpPr/>
            <p:nvPr/>
          </p:nvGrpSpPr>
          <p:grpSpPr>
            <a:xfrm>
              <a:off x="4211638" y="3202393"/>
              <a:ext cx="2750820" cy="1443907"/>
              <a:chOff x="6570637" y="3735039"/>
              <a:chExt cx="2750820" cy="1443907"/>
            </a:xfrm>
          </p:grpSpPr>
          <p:sp>
            <p:nvSpPr>
              <p:cNvPr id="15" name="TextBox 9">
                <a:extLst>
                  <a:ext uri="{FF2B5EF4-FFF2-40B4-BE49-F238E27FC236}">
                    <a16:creationId xmlns:a16="http://schemas.microsoft.com/office/drawing/2014/main" id="{12889C48-3E60-6E58-C6F5-7E619751E4A0}"/>
                  </a:ext>
                </a:extLst>
              </p:cNvPr>
              <p:cNvSpPr txBox="1"/>
              <p:nvPr/>
            </p:nvSpPr>
            <p:spPr>
              <a:xfrm>
                <a:off x="6570637" y="3735039"/>
                <a:ext cx="27508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CO2 Emissions</a:t>
                </a:r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F0A6D153-AC54-2180-AE5B-AB429108CA43}"/>
                  </a:ext>
                </a:extLst>
              </p:cNvPr>
              <p:cNvSpPr/>
              <p:nvPr/>
            </p:nvSpPr>
            <p:spPr>
              <a:xfrm>
                <a:off x="7121142" y="3856038"/>
                <a:ext cx="1649811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6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84C66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-40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kumimoji="0" lang="en-GB" sz="4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84C66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2" name="Rectangle 16">
                <a:extLst>
                  <a:ext uri="{FF2B5EF4-FFF2-40B4-BE49-F238E27FC236}">
                    <a16:creationId xmlns:a16="http://schemas.microsoft.com/office/drawing/2014/main" id="{CB1A10FA-BC8E-2EB3-A7F3-C8B443FC4C5C}"/>
                  </a:ext>
                </a:extLst>
              </p:cNvPr>
              <p:cNvSpPr/>
              <p:nvPr/>
            </p:nvSpPr>
            <p:spPr>
              <a:xfrm>
                <a:off x="7327128" y="4840392"/>
                <a:ext cx="123783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Reduction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0793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6">
            <a:extLst>
              <a:ext uri="{FF2B5EF4-FFF2-40B4-BE49-F238E27FC236}">
                <a16:creationId xmlns:a16="http://schemas.microsoft.com/office/drawing/2014/main" id="{06166549-188A-3C06-2F6C-CC46AC1A5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1271588"/>
            <a:ext cx="953452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7" name="Freeform: Shape 3">
            <a:extLst>
              <a:ext uri="{FF2B5EF4-FFF2-40B4-BE49-F238E27FC236}">
                <a16:creationId xmlns:a16="http://schemas.microsoft.com/office/drawing/2014/main" id="{2D3D2187-5FC1-5812-2AAB-95F4F77285A4}"/>
              </a:ext>
            </a:extLst>
          </p:cNvPr>
          <p:cNvSpPr/>
          <p:nvPr/>
        </p:nvSpPr>
        <p:spPr>
          <a:xfrm>
            <a:off x="4563783" y="407181"/>
            <a:ext cx="2204776" cy="2156127"/>
          </a:xfrm>
          <a:custGeom>
            <a:avLst/>
            <a:gdLst>
              <a:gd name="connsiteX0" fmla="*/ 0 w 2094172"/>
              <a:gd name="connsiteY0" fmla="*/ 0 h 2106000"/>
              <a:gd name="connsiteX1" fmla="*/ 210690 w 2094172"/>
              <a:gd name="connsiteY1" fmla="*/ 10639 h 2106000"/>
              <a:gd name="connsiteX2" fmla="*/ 2090700 w 2094172"/>
              <a:gd name="connsiteY2" fmla="*/ 1890649 h 2106000"/>
              <a:gd name="connsiteX3" fmla="*/ 2094172 w 2094172"/>
              <a:gd name="connsiteY3" fmla="*/ 1959394 h 2106000"/>
              <a:gd name="connsiteX4" fmla="*/ 1694828 w 2094172"/>
              <a:gd name="connsiteY4" fmla="*/ 2106000 h 2106000"/>
              <a:gd name="connsiteX5" fmla="*/ 1239803 w 2094172"/>
              <a:gd name="connsiteY5" fmla="*/ 1938952 h 2106000"/>
              <a:gd name="connsiteX6" fmla="*/ 1226640 w 2094172"/>
              <a:gd name="connsiteY6" fmla="*/ 1852704 h 2106000"/>
              <a:gd name="connsiteX7" fmla="*/ 123845 w 2094172"/>
              <a:gd name="connsiteY7" fmla="*/ 855656 h 2106000"/>
              <a:gd name="connsiteX8" fmla="*/ 13631 w 2094172"/>
              <a:gd name="connsiteY8" fmla="*/ 850091 h 2106000"/>
              <a:gd name="connsiteX9" fmla="*/ 162856 w 2094172"/>
              <a:gd name="connsiteY9" fmla="*/ 443610 h 2106000"/>
              <a:gd name="connsiteX10" fmla="*/ 0 w 2094172"/>
              <a:gd name="connsiteY10" fmla="*/ 0 h 21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4172" h="2106000">
                <a:moveTo>
                  <a:pt x="0" y="0"/>
                </a:moveTo>
                <a:lnTo>
                  <a:pt x="210690" y="10639"/>
                </a:lnTo>
                <a:cubicBezTo>
                  <a:pt x="1201966" y="111309"/>
                  <a:pt x="1990030" y="899373"/>
                  <a:pt x="2090700" y="1890649"/>
                </a:cubicBezTo>
                <a:lnTo>
                  <a:pt x="2094172" y="1959394"/>
                </a:lnTo>
                <a:lnTo>
                  <a:pt x="1694828" y="2106000"/>
                </a:lnTo>
                <a:lnTo>
                  <a:pt x="1239803" y="1938952"/>
                </a:lnTo>
                <a:lnTo>
                  <a:pt x="1226640" y="1852704"/>
                </a:lnTo>
                <a:cubicBezTo>
                  <a:pt x="1117816" y="1320895"/>
                  <a:pt x="673109" y="911437"/>
                  <a:pt x="123845" y="855656"/>
                </a:cubicBezTo>
                <a:lnTo>
                  <a:pt x="13631" y="850091"/>
                </a:lnTo>
                <a:lnTo>
                  <a:pt x="162856" y="443610"/>
                </a:lnTo>
                <a:lnTo>
                  <a:pt x="0" y="0"/>
                </a:lnTo>
                <a:close/>
              </a:path>
            </a:pathLst>
          </a:custGeom>
          <a:solidFill>
            <a:srgbClr val="B5DD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EniExpReg"/>
              <a:ea typeface="+mn-ea"/>
              <a:cs typeface="+mn-cs"/>
            </a:endParaRPr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70745ACB-9C9D-C19F-1D98-F2B862264F1A}"/>
              </a:ext>
            </a:extLst>
          </p:cNvPr>
          <p:cNvSpPr/>
          <p:nvPr/>
        </p:nvSpPr>
        <p:spPr>
          <a:xfrm>
            <a:off x="2445524" y="397235"/>
            <a:ext cx="2204776" cy="2196650"/>
          </a:xfrm>
          <a:custGeom>
            <a:avLst/>
            <a:gdLst>
              <a:gd name="connsiteX0" fmla="*/ 1946083 w 2106060"/>
              <a:gd name="connsiteY0" fmla="*/ 0 h 2094692"/>
              <a:gd name="connsiteX1" fmla="*/ 2106060 w 2106060"/>
              <a:gd name="connsiteY1" fmla="*/ 435767 h 2094692"/>
              <a:gd name="connsiteX2" fmla="*/ 1953440 w 2106060"/>
              <a:gd name="connsiteY2" fmla="*/ 851494 h 2094692"/>
              <a:gd name="connsiteX3" fmla="*/ 1852764 w 2106060"/>
              <a:gd name="connsiteY3" fmla="*/ 866858 h 2094692"/>
              <a:gd name="connsiteX4" fmla="*/ 855716 w 2106060"/>
              <a:gd name="connsiteY4" fmla="*/ 1969653 h 2094692"/>
              <a:gd name="connsiteX5" fmla="*/ 850209 w 2106060"/>
              <a:gd name="connsiteY5" fmla="*/ 2078715 h 2094692"/>
              <a:gd name="connsiteX6" fmla="*/ 446865 w 2106060"/>
              <a:gd name="connsiteY6" fmla="*/ 1930641 h 2094692"/>
              <a:gd name="connsiteX7" fmla="*/ 0 w 2106060"/>
              <a:gd name="connsiteY7" fmla="*/ 2094692 h 2094692"/>
              <a:gd name="connsiteX8" fmla="*/ 10699 w 2106060"/>
              <a:gd name="connsiteY8" fmla="*/ 1882806 h 2094692"/>
              <a:gd name="connsiteX9" fmla="*/ 1890709 w 2106060"/>
              <a:gd name="connsiteY9" fmla="*/ 2796 h 2094692"/>
              <a:gd name="connsiteX10" fmla="*/ 1946083 w 2106060"/>
              <a:gd name="connsiteY10" fmla="*/ 0 h 209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06060" h="2094692">
                <a:moveTo>
                  <a:pt x="1946083" y="0"/>
                </a:moveTo>
                <a:lnTo>
                  <a:pt x="2106060" y="435767"/>
                </a:lnTo>
                <a:lnTo>
                  <a:pt x="1953440" y="851494"/>
                </a:lnTo>
                <a:lnTo>
                  <a:pt x="1852764" y="866858"/>
                </a:lnTo>
                <a:cubicBezTo>
                  <a:pt x="1320955" y="975682"/>
                  <a:pt x="911497" y="1420389"/>
                  <a:pt x="855716" y="1969653"/>
                </a:cubicBezTo>
                <a:lnTo>
                  <a:pt x="850209" y="2078715"/>
                </a:lnTo>
                <a:lnTo>
                  <a:pt x="446865" y="1930641"/>
                </a:lnTo>
                <a:lnTo>
                  <a:pt x="0" y="2094692"/>
                </a:lnTo>
                <a:lnTo>
                  <a:pt x="10699" y="1882806"/>
                </a:lnTo>
                <a:cubicBezTo>
                  <a:pt x="111369" y="891530"/>
                  <a:pt x="899433" y="103466"/>
                  <a:pt x="1890709" y="2796"/>
                </a:cubicBezTo>
                <a:lnTo>
                  <a:pt x="1946083" y="0"/>
                </a:lnTo>
                <a:close/>
              </a:path>
            </a:pathLst>
          </a:custGeom>
          <a:solidFill>
            <a:srgbClr val="E6F4D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iExpReg"/>
              <a:ea typeface="+mn-ea"/>
              <a:cs typeface="+mn-cs"/>
            </a:endParaRPr>
          </a:p>
        </p:txBody>
      </p:sp>
      <p:sp>
        <p:nvSpPr>
          <p:cNvPr id="20" name="Freeform: Shape 6">
            <a:extLst>
              <a:ext uri="{FF2B5EF4-FFF2-40B4-BE49-F238E27FC236}">
                <a16:creationId xmlns:a16="http://schemas.microsoft.com/office/drawing/2014/main" id="{48D9CD2E-C00B-115A-A99C-636471EE14FC}"/>
              </a:ext>
            </a:extLst>
          </p:cNvPr>
          <p:cNvSpPr/>
          <p:nvPr/>
        </p:nvSpPr>
        <p:spPr>
          <a:xfrm>
            <a:off x="2464136" y="2514704"/>
            <a:ext cx="2132484" cy="2101459"/>
          </a:xfrm>
          <a:custGeom>
            <a:avLst/>
            <a:gdLst>
              <a:gd name="connsiteX0" fmla="*/ 438904 w 2088802"/>
              <a:gd name="connsiteY0" fmla="*/ 0 h 2105765"/>
              <a:gd name="connsiteX1" fmla="*/ 851246 w 2088802"/>
              <a:gd name="connsiteY1" fmla="*/ 151378 h 2105765"/>
              <a:gd name="connsiteX2" fmla="*/ 866800 w 2088802"/>
              <a:gd name="connsiteY2" fmla="*/ 253297 h 2105765"/>
              <a:gd name="connsiteX3" fmla="*/ 1969595 w 2088802"/>
              <a:gd name="connsiteY3" fmla="*/ 1250345 h 2105765"/>
              <a:gd name="connsiteX4" fmla="*/ 2084276 w 2088802"/>
              <a:gd name="connsiteY4" fmla="*/ 1256136 h 2105765"/>
              <a:gd name="connsiteX5" fmla="*/ 1930583 w 2088802"/>
              <a:gd name="connsiteY5" fmla="*/ 1674785 h 2105765"/>
              <a:gd name="connsiteX6" fmla="*/ 2088802 w 2088802"/>
              <a:gd name="connsiteY6" fmla="*/ 2105765 h 2105765"/>
              <a:gd name="connsiteX7" fmla="*/ 1882748 w 2088802"/>
              <a:gd name="connsiteY7" fmla="*/ 2095360 h 2105765"/>
              <a:gd name="connsiteX8" fmla="*/ 2738 w 2088802"/>
              <a:gd name="connsiteY8" fmla="*/ 215350 h 2105765"/>
              <a:gd name="connsiteX9" fmla="*/ 0 w 2088802"/>
              <a:gd name="connsiteY9" fmla="*/ 161129 h 2105765"/>
              <a:gd name="connsiteX10" fmla="*/ 438904 w 2088802"/>
              <a:gd name="connsiteY10" fmla="*/ 0 h 210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8802" h="2105765">
                <a:moveTo>
                  <a:pt x="438904" y="0"/>
                </a:moveTo>
                <a:lnTo>
                  <a:pt x="851246" y="151378"/>
                </a:lnTo>
                <a:lnTo>
                  <a:pt x="866800" y="253297"/>
                </a:lnTo>
                <a:cubicBezTo>
                  <a:pt x="975624" y="785106"/>
                  <a:pt x="1420332" y="1194565"/>
                  <a:pt x="1969595" y="1250345"/>
                </a:cubicBezTo>
                <a:lnTo>
                  <a:pt x="2084276" y="1256136"/>
                </a:lnTo>
                <a:lnTo>
                  <a:pt x="1930583" y="1674785"/>
                </a:lnTo>
                <a:lnTo>
                  <a:pt x="2088802" y="2105765"/>
                </a:lnTo>
                <a:lnTo>
                  <a:pt x="1882748" y="2095360"/>
                </a:lnTo>
                <a:cubicBezTo>
                  <a:pt x="891472" y="1994690"/>
                  <a:pt x="103408" y="1206626"/>
                  <a:pt x="2738" y="215350"/>
                </a:cubicBezTo>
                <a:lnTo>
                  <a:pt x="0" y="161129"/>
                </a:lnTo>
                <a:lnTo>
                  <a:pt x="438904" y="0"/>
                </a:lnTo>
                <a:close/>
              </a:path>
            </a:pathLst>
          </a:custGeom>
          <a:solidFill>
            <a:srgbClr val="B5DD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iExpReg"/>
              <a:ea typeface="+mn-ea"/>
              <a:cs typeface="+mn-cs"/>
            </a:endParaRPr>
          </a:p>
        </p:txBody>
      </p:sp>
      <p:sp>
        <p:nvSpPr>
          <p:cNvPr id="26" name="Freeform: Shape 7">
            <a:extLst>
              <a:ext uri="{FF2B5EF4-FFF2-40B4-BE49-F238E27FC236}">
                <a16:creationId xmlns:a16="http://schemas.microsoft.com/office/drawing/2014/main" id="{0764766E-212F-9562-D18C-6A67872FED2A}"/>
              </a:ext>
            </a:extLst>
          </p:cNvPr>
          <p:cNvSpPr/>
          <p:nvPr/>
        </p:nvSpPr>
        <p:spPr>
          <a:xfrm>
            <a:off x="4547605" y="2474553"/>
            <a:ext cx="2201658" cy="2113322"/>
          </a:xfrm>
          <a:custGeom>
            <a:avLst/>
            <a:gdLst>
              <a:gd name="connsiteX0" fmla="*/ 1256586 w 2105298"/>
              <a:gd name="connsiteY0" fmla="*/ 0 h 2093462"/>
              <a:gd name="connsiteX1" fmla="*/ 1699488 w 2105298"/>
              <a:gd name="connsiteY1" fmla="*/ 162596 h 2093462"/>
              <a:gd name="connsiteX2" fmla="*/ 2105298 w 2105298"/>
              <a:gd name="connsiteY2" fmla="*/ 13617 h 2093462"/>
              <a:gd name="connsiteX3" fmla="*/ 2095360 w 2105298"/>
              <a:gd name="connsiteY3" fmla="*/ 210430 h 2093462"/>
              <a:gd name="connsiteX4" fmla="*/ 215350 w 2105298"/>
              <a:gd name="connsiteY4" fmla="*/ 2090440 h 2093462"/>
              <a:gd name="connsiteX5" fmla="*/ 155510 w 2105298"/>
              <a:gd name="connsiteY5" fmla="*/ 2093462 h 2093462"/>
              <a:gd name="connsiteX6" fmla="*/ 0 w 2105298"/>
              <a:gd name="connsiteY6" fmla="*/ 1669865 h 2093462"/>
              <a:gd name="connsiteX7" fmla="*/ 157441 w 2105298"/>
              <a:gd name="connsiteY7" fmla="*/ 1241009 h 2093462"/>
              <a:gd name="connsiteX8" fmla="*/ 253297 w 2105298"/>
              <a:gd name="connsiteY8" fmla="*/ 1226380 h 2093462"/>
              <a:gd name="connsiteX9" fmla="*/ 1250345 w 2105298"/>
              <a:gd name="connsiteY9" fmla="*/ 123585 h 2093462"/>
              <a:gd name="connsiteX10" fmla="*/ 1256586 w 2105298"/>
              <a:gd name="connsiteY10" fmla="*/ 0 h 209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05298" h="2093462">
                <a:moveTo>
                  <a:pt x="1256586" y="0"/>
                </a:moveTo>
                <a:lnTo>
                  <a:pt x="1699488" y="162596"/>
                </a:lnTo>
                <a:lnTo>
                  <a:pt x="2105298" y="13617"/>
                </a:lnTo>
                <a:lnTo>
                  <a:pt x="2095360" y="210430"/>
                </a:lnTo>
                <a:cubicBezTo>
                  <a:pt x="1994690" y="1201706"/>
                  <a:pt x="1206626" y="1989770"/>
                  <a:pt x="215350" y="2090440"/>
                </a:cubicBezTo>
                <a:lnTo>
                  <a:pt x="155510" y="2093462"/>
                </a:lnTo>
                <a:lnTo>
                  <a:pt x="0" y="1669865"/>
                </a:lnTo>
                <a:lnTo>
                  <a:pt x="157441" y="1241009"/>
                </a:lnTo>
                <a:lnTo>
                  <a:pt x="253297" y="1226380"/>
                </a:lnTo>
                <a:cubicBezTo>
                  <a:pt x="785106" y="1117556"/>
                  <a:pt x="1194565" y="672849"/>
                  <a:pt x="1250345" y="123585"/>
                </a:cubicBezTo>
                <a:lnTo>
                  <a:pt x="1256586" y="0"/>
                </a:lnTo>
                <a:close/>
              </a:path>
            </a:pathLst>
          </a:custGeom>
          <a:solidFill>
            <a:srgbClr val="B5DD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EniExpReg"/>
              <a:ea typeface="+mn-ea"/>
              <a:cs typeface="+mn-cs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1D1F7B75-CBA4-0AF4-5314-CC31D89C19C9}"/>
              </a:ext>
            </a:extLst>
          </p:cNvPr>
          <p:cNvSpPr txBox="1"/>
          <p:nvPr/>
        </p:nvSpPr>
        <p:spPr>
          <a:xfrm rot="18553942">
            <a:off x="3949951" y="2239343"/>
            <a:ext cx="2701683" cy="16464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spcFirstLastPara="1" wrap="square" numCol="1" rtlCol="0">
            <a:prstTxWarp prst="textArchDown">
              <a:avLst>
                <a:gd name="adj" fmla="val 20544383"/>
              </a:avLst>
            </a:prstTxWarp>
            <a:spAutoFit/>
          </a:bodyPr>
          <a:lstStyle>
            <a:defPPr>
              <a:defRPr lang="nb-NO"/>
            </a:defPPr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F6C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3FEAEBF2-3E24-C004-AA4C-A3E243E88ADD}"/>
              </a:ext>
            </a:extLst>
          </p:cNvPr>
          <p:cNvSpPr txBox="1"/>
          <p:nvPr/>
        </p:nvSpPr>
        <p:spPr>
          <a:xfrm rot="2085063">
            <a:off x="3720437" y="1049431"/>
            <a:ext cx="2701683" cy="16464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spcFirstLastPara="1" wrap="square" numCol="1" rtlCol="0">
            <a:prstTxWarp prst="textArchUp">
              <a:avLst>
                <a:gd name="adj" fmla="val 11242788"/>
              </a:avLst>
            </a:prstTxWarp>
            <a:spAutoFit/>
          </a:bodyPr>
          <a:lstStyle>
            <a:defPPr>
              <a:defRPr lang="nb-NO"/>
            </a:defPPr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F6C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Raw material</a:t>
            </a:r>
          </a:p>
        </p:txBody>
      </p:sp>
      <p:sp>
        <p:nvSpPr>
          <p:cNvPr id="32" name="Freeform: Shape 10">
            <a:extLst>
              <a:ext uri="{FF2B5EF4-FFF2-40B4-BE49-F238E27FC236}">
                <a16:creationId xmlns:a16="http://schemas.microsoft.com/office/drawing/2014/main" id="{8259C8D9-B205-00A6-C792-EDF61055504C}"/>
              </a:ext>
            </a:extLst>
          </p:cNvPr>
          <p:cNvSpPr/>
          <p:nvPr/>
        </p:nvSpPr>
        <p:spPr>
          <a:xfrm>
            <a:off x="4778627" y="3914772"/>
            <a:ext cx="468708" cy="458165"/>
          </a:xfrm>
          <a:custGeom>
            <a:avLst/>
            <a:gdLst>
              <a:gd name="connsiteX0" fmla="*/ 0 w 1648251"/>
              <a:gd name="connsiteY0" fmla="*/ 0 h 1648239"/>
              <a:gd name="connsiteX1" fmla="*/ 0 w 1648251"/>
              <a:gd name="connsiteY1" fmla="*/ 1648239 h 1648239"/>
              <a:gd name="connsiteX2" fmla="*/ 1648239 w 1648251"/>
              <a:gd name="connsiteY2" fmla="*/ 1648239 h 1648239"/>
              <a:gd name="connsiteX3" fmla="*/ 1648252 w 1648251"/>
              <a:gd name="connsiteY3" fmla="*/ 0 h 1648239"/>
              <a:gd name="connsiteX4" fmla="*/ 137705 w 1648251"/>
              <a:gd name="connsiteY4" fmla="*/ 223331 h 1648239"/>
              <a:gd name="connsiteX5" fmla="*/ 265070 w 1648251"/>
              <a:gd name="connsiteY5" fmla="*/ 121016 h 1648239"/>
              <a:gd name="connsiteX6" fmla="*/ 348349 w 1648251"/>
              <a:gd name="connsiteY6" fmla="*/ 121016 h 1648239"/>
              <a:gd name="connsiteX7" fmla="*/ 368544 w 1648251"/>
              <a:gd name="connsiteY7" fmla="*/ 157316 h 1648239"/>
              <a:gd name="connsiteX8" fmla="*/ 472593 w 1648251"/>
              <a:gd name="connsiteY8" fmla="*/ 197496 h 1648239"/>
              <a:gd name="connsiteX9" fmla="*/ 768177 w 1648251"/>
              <a:gd name="connsiteY9" fmla="*/ 197409 h 1648239"/>
              <a:gd name="connsiteX10" fmla="*/ 807146 w 1648251"/>
              <a:gd name="connsiteY10" fmla="*/ 208062 h 1648239"/>
              <a:gd name="connsiteX11" fmla="*/ 816130 w 1648251"/>
              <a:gd name="connsiteY11" fmla="*/ 233647 h 1648239"/>
              <a:gd name="connsiteX12" fmla="*/ 816130 w 1648251"/>
              <a:gd name="connsiteY12" fmla="*/ 397062 h 1648239"/>
              <a:gd name="connsiteX13" fmla="*/ 664402 w 1648251"/>
              <a:gd name="connsiteY13" fmla="*/ 397062 h 1648239"/>
              <a:gd name="connsiteX14" fmla="*/ 646662 w 1648251"/>
              <a:gd name="connsiteY14" fmla="*/ 414801 h 1648239"/>
              <a:gd name="connsiteX15" fmla="*/ 646662 w 1648251"/>
              <a:gd name="connsiteY15" fmla="*/ 638417 h 1648239"/>
              <a:gd name="connsiteX16" fmla="*/ 137689 w 1648251"/>
              <a:gd name="connsiteY16" fmla="*/ 638442 h 1648239"/>
              <a:gd name="connsiteX17" fmla="*/ 265057 w 1648251"/>
              <a:gd name="connsiteY17" fmla="*/ 1498032 h 1648239"/>
              <a:gd name="connsiteX18" fmla="*/ 137692 w 1648251"/>
              <a:gd name="connsiteY18" fmla="*/ 1370667 h 1648239"/>
              <a:gd name="connsiteX19" fmla="*/ 137692 w 1648251"/>
              <a:gd name="connsiteY19" fmla="*/ 796994 h 1648239"/>
              <a:gd name="connsiteX20" fmla="*/ 646634 w 1648251"/>
              <a:gd name="connsiteY20" fmla="*/ 796994 h 1648239"/>
              <a:gd name="connsiteX21" fmla="*/ 646634 w 1648251"/>
              <a:gd name="connsiteY21" fmla="*/ 861636 h 1648239"/>
              <a:gd name="connsiteX22" fmla="*/ 664373 w 1648251"/>
              <a:gd name="connsiteY22" fmla="*/ 879376 h 1648239"/>
              <a:gd name="connsiteX23" fmla="*/ 747553 w 1648251"/>
              <a:gd name="connsiteY23" fmla="*/ 879376 h 1648239"/>
              <a:gd name="connsiteX24" fmla="*/ 759353 w 1648251"/>
              <a:gd name="connsiteY24" fmla="*/ 884565 h 1648239"/>
              <a:gd name="connsiteX25" fmla="*/ 759353 w 1648251"/>
              <a:gd name="connsiteY25" fmla="*/ 981927 h 1648239"/>
              <a:gd name="connsiteX26" fmla="*/ 807242 w 1648251"/>
              <a:gd name="connsiteY26" fmla="*/ 981927 h 1648239"/>
              <a:gd name="connsiteX27" fmla="*/ 807242 w 1648251"/>
              <a:gd name="connsiteY27" fmla="*/ 1004904 h 1648239"/>
              <a:gd name="connsiteX28" fmla="*/ 825716 w 1648251"/>
              <a:gd name="connsiteY28" fmla="*/ 1004904 h 1648239"/>
              <a:gd name="connsiteX29" fmla="*/ 825716 w 1648251"/>
              <a:gd name="connsiteY29" fmla="*/ 1122452 h 1648239"/>
              <a:gd name="connsiteX30" fmla="*/ 631675 w 1648251"/>
              <a:gd name="connsiteY30" fmla="*/ 1122452 h 1648239"/>
              <a:gd name="connsiteX31" fmla="*/ 631675 w 1648251"/>
              <a:gd name="connsiteY31" fmla="*/ 1297706 h 1648239"/>
              <a:gd name="connsiteX32" fmla="*/ 464594 w 1648251"/>
              <a:gd name="connsiteY32" fmla="*/ 1297706 h 1648239"/>
              <a:gd name="connsiteX33" fmla="*/ 464594 w 1648251"/>
              <a:gd name="connsiteY33" fmla="*/ 1497997 h 1648239"/>
              <a:gd name="connsiteX34" fmla="*/ 265054 w 1648251"/>
              <a:gd name="connsiteY34" fmla="*/ 1497997 h 1648239"/>
              <a:gd name="connsiteX35" fmla="*/ 1514689 w 1648251"/>
              <a:gd name="connsiteY35" fmla="*/ 1370667 h 1648239"/>
              <a:gd name="connsiteX36" fmla="*/ 1387337 w 1648251"/>
              <a:gd name="connsiteY36" fmla="*/ 1498032 h 1648239"/>
              <a:gd name="connsiteX37" fmla="*/ 1207379 w 1648251"/>
              <a:gd name="connsiteY37" fmla="*/ 1498032 h 1648239"/>
              <a:gd name="connsiteX38" fmla="*/ 1207379 w 1648251"/>
              <a:gd name="connsiteY38" fmla="*/ 1297741 h 1648239"/>
              <a:gd name="connsiteX39" fmla="*/ 1040272 w 1648251"/>
              <a:gd name="connsiteY39" fmla="*/ 1297741 h 1648239"/>
              <a:gd name="connsiteX40" fmla="*/ 1040272 w 1648251"/>
              <a:gd name="connsiteY40" fmla="*/ 1122487 h 1648239"/>
              <a:gd name="connsiteX41" fmla="*/ 846231 w 1648251"/>
              <a:gd name="connsiteY41" fmla="*/ 1122475 h 1648239"/>
              <a:gd name="connsiteX42" fmla="*/ 846231 w 1648251"/>
              <a:gd name="connsiteY42" fmla="*/ 1004917 h 1648239"/>
              <a:gd name="connsiteX43" fmla="*/ 864705 w 1648251"/>
              <a:gd name="connsiteY43" fmla="*/ 1004917 h 1648239"/>
              <a:gd name="connsiteX44" fmla="*/ 864705 w 1648251"/>
              <a:gd name="connsiteY44" fmla="*/ 981940 h 1648239"/>
              <a:gd name="connsiteX45" fmla="*/ 912582 w 1648251"/>
              <a:gd name="connsiteY45" fmla="*/ 981940 h 1648239"/>
              <a:gd name="connsiteX46" fmla="*/ 912582 w 1648251"/>
              <a:gd name="connsiteY46" fmla="*/ 884578 h 1648239"/>
              <a:gd name="connsiteX47" fmla="*/ 924420 w 1648251"/>
              <a:gd name="connsiteY47" fmla="*/ 879389 h 1648239"/>
              <a:gd name="connsiteX48" fmla="*/ 1007561 w 1648251"/>
              <a:gd name="connsiteY48" fmla="*/ 879389 h 1648239"/>
              <a:gd name="connsiteX49" fmla="*/ 1025301 w 1648251"/>
              <a:gd name="connsiteY49" fmla="*/ 861649 h 1648239"/>
              <a:gd name="connsiteX50" fmla="*/ 1025301 w 1648251"/>
              <a:gd name="connsiteY50" fmla="*/ 797007 h 1648239"/>
              <a:gd name="connsiteX51" fmla="*/ 1514666 w 1648251"/>
              <a:gd name="connsiteY51" fmla="*/ 797007 h 1648239"/>
              <a:gd name="connsiteX52" fmla="*/ 1514666 w 1648251"/>
              <a:gd name="connsiteY52" fmla="*/ 1370680 h 1648239"/>
              <a:gd name="connsiteX53" fmla="*/ 1514689 w 1648251"/>
              <a:gd name="connsiteY53" fmla="*/ 638407 h 1648239"/>
              <a:gd name="connsiteX54" fmla="*/ 1025323 w 1648251"/>
              <a:gd name="connsiteY54" fmla="*/ 638407 h 1648239"/>
              <a:gd name="connsiteX55" fmla="*/ 1025323 w 1648251"/>
              <a:gd name="connsiteY55" fmla="*/ 414801 h 1648239"/>
              <a:gd name="connsiteX56" fmla="*/ 1007584 w 1648251"/>
              <a:gd name="connsiteY56" fmla="*/ 397062 h 1648239"/>
              <a:gd name="connsiteX57" fmla="*/ 866235 w 1648251"/>
              <a:gd name="connsiteY57" fmla="*/ 397062 h 1648239"/>
              <a:gd name="connsiteX58" fmla="*/ 866235 w 1648251"/>
              <a:gd name="connsiteY58" fmla="*/ 233647 h 1648239"/>
              <a:gd name="connsiteX59" fmla="*/ 840825 w 1648251"/>
              <a:gd name="connsiteY59" fmla="*/ 170963 h 1648239"/>
              <a:gd name="connsiteX60" fmla="*/ 766078 w 1648251"/>
              <a:gd name="connsiteY60" fmla="*/ 147411 h 1648239"/>
              <a:gd name="connsiteX61" fmla="*/ 472616 w 1648251"/>
              <a:gd name="connsiteY61" fmla="*/ 147411 h 1648239"/>
              <a:gd name="connsiteX62" fmla="*/ 406677 w 1648251"/>
              <a:gd name="connsiteY62" fmla="*/ 124820 h 1648239"/>
              <a:gd name="connsiteX63" fmla="*/ 403947 w 1648251"/>
              <a:gd name="connsiteY63" fmla="*/ 120978 h 1648239"/>
              <a:gd name="connsiteX64" fmla="*/ 1387372 w 1648251"/>
              <a:gd name="connsiteY64" fmla="*/ 120978 h 1648239"/>
              <a:gd name="connsiteX65" fmla="*/ 1514724 w 1648251"/>
              <a:gd name="connsiteY65" fmla="*/ 223293 h 1648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648251" h="1648239">
                <a:moveTo>
                  <a:pt x="0" y="0"/>
                </a:moveTo>
                <a:lnTo>
                  <a:pt x="0" y="1648239"/>
                </a:lnTo>
                <a:lnTo>
                  <a:pt x="1648239" y="1648239"/>
                </a:lnTo>
                <a:lnTo>
                  <a:pt x="1648252" y="0"/>
                </a:lnTo>
                <a:close/>
                <a:moveTo>
                  <a:pt x="137705" y="223331"/>
                </a:moveTo>
                <a:cubicBezTo>
                  <a:pt x="137705" y="125343"/>
                  <a:pt x="167069" y="121016"/>
                  <a:pt x="265070" y="121016"/>
                </a:cubicBezTo>
                <a:lnTo>
                  <a:pt x="348349" y="121016"/>
                </a:lnTo>
                <a:cubicBezTo>
                  <a:pt x="352440" y="133216"/>
                  <a:pt x="358577" y="145803"/>
                  <a:pt x="368544" y="157316"/>
                </a:cubicBezTo>
                <a:cubicBezTo>
                  <a:pt x="391598" y="183974"/>
                  <a:pt x="426588" y="197496"/>
                  <a:pt x="472593" y="197496"/>
                </a:cubicBezTo>
                <a:lnTo>
                  <a:pt x="768177" y="197409"/>
                </a:lnTo>
                <a:cubicBezTo>
                  <a:pt x="775237" y="196785"/>
                  <a:pt x="795934" y="197708"/>
                  <a:pt x="807146" y="208062"/>
                </a:cubicBezTo>
                <a:cubicBezTo>
                  <a:pt x="813198" y="213663"/>
                  <a:pt x="816130" y="222033"/>
                  <a:pt x="816130" y="233647"/>
                </a:cubicBezTo>
                <a:lnTo>
                  <a:pt x="816130" y="397062"/>
                </a:lnTo>
                <a:lnTo>
                  <a:pt x="664402" y="397062"/>
                </a:lnTo>
                <a:cubicBezTo>
                  <a:pt x="654595" y="397062"/>
                  <a:pt x="646662" y="405010"/>
                  <a:pt x="646662" y="414801"/>
                </a:cubicBezTo>
                <a:lnTo>
                  <a:pt x="646662" y="638417"/>
                </a:lnTo>
                <a:lnTo>
                  <a:pt x="137689" y="638442"/>
                </a:lnTo>
                <a:close/>
                <a:moveTo>
                  <a:pt x="265057" y="1498032"/>
                </a:moveTo>
                <a:cubicBezTo>
                  <a:pt x="167069" y="1498032"/>
                  <a:pt x="137692" y="1468655"/>
                  <a:pt x="137692" y="1370667"/>
                </a:cubicBezTo>
                <a:lnTo>
                  <a:pt x="137692" y="796994"/>
                </a:lnTo>
                <a:lnTo>
                  <a:pt x="646634" y="796994"/>
                </a:lnTo>
                <a:lnTo>
                  <a:pt x="646634" y="861636"/>
                </a:lnTo>
                <a:cubicBezTo>
                  <a:pt x="646634" y="871440"/>
                  <a:pt x="654579" y="879376"/>
                  <a:pt x="664373" y="879376"/>
                </a:cubicBezTo>
                <a:lnTo>
                  <a:pt x="747553" y="879376"/>
                </a:lnTo>
                <a:cubicBezTo>
                  <a:pt x="751481" y="881123"/>
                  <a:pt x="755262" y="883141"/>
                  <a:pt x="759353" y="884565"/>
                </a:cubicBezTo>
                <a:lnTo>
                  <a:pt x="759353" y="981927"/>
                </a:lnTo>
                <a:lnTo>
                  <a:pt x="807242" y="981927"/>
                </a:lnTo>
                <a:lnTo>
                  <a:pt x="807242" y="1004904"/>
                </a:lnTo>
                <a:lnTo>
                  <a:pt x="825716" y="1004904"/>
                </a:lnTo>
                <a:lnTo>
                  <a:pt x="825716" y="1122452"/>
                </a:lnTo>
                <a:lnTo>
                  <a:pt x="631675" y="1122452"/>
                </a:lnTo>
                <a:lnTo>
                  <a:pt x="631675" y="1297706"/>
                </a:lnTo>
                <a:lnTo>
                  <a:pt x="464594" y="1297706"/>
                </a:lnTo>
                <a:lnTo>
                  <a:pt x="464594" y="1497997"/>
                </a:lnTo>
                <a:lnTo>
                  <a:pt x="265054" y="1497997"/>
                </a:lnTo>
                <a:close/>
                <a:moveTo>
                  <a:pt x="1514689" y="1370667"/>
                </a:moveTo>
                <a:cubicBezTo>
                  <a:pt x="1514689" y="1468655"/>
                  <a:pt x="1485325" y="1498032"/>
                  <a:pt x="1387337" y="1498032"/>
                </a:cubicBezTo>
                <a:lnTo>
                  <a:pt x="1207379" y="1498032"/>
                </a:lnTo>
                <a:lnTo>
                  <a:pt x="1207379" y="1297741"/>
                </a:lnTo>
                <a:lnTo>
                  <a:pt x="1040272" y="1297741"/>
                </a:lnTo>
                <a:lnTo>
                  <a:pt x="1040272" y="1122487"/>
                </a:lnTo>
                <a:lnTo>
                  <a:pt x="846231" y="1122475"/>
                </a:lnTo>
                <a:lnTo>
                  <a:pt x="846231" y="1004917"/>
                </a:lnTo>
                <a:lnTo>
                  <a:pt x="864705" y="1004917"/>
                </a:lnTo>
                <a:lnTo>
                  <a:pt x="864705" y="981940"/>
                </a:lnTo>
                <a:lnTo>
                  <a:pt x="912582" y="981940"/>
                </a:lnTo>
                <a:lnTo>
                  <a:pt x="912582" y="884578"/>
                </a:lnTo>
                <a:cubicBezTo>
                  <a:pt x="916672" y="883167"/>
                  <a:pt x="920453" y="881148"/>
                  <a:pt x="924420" y="879389"/>
                </a:cubicBezTo>
                <a:lnTo>
                  <a:pt x="1007561" y="879389"/>
                </a:lnTo>
                <a:cubicBezTo>
                  <a:pt x="1017368" y="879389"/>
                  <a:pt x="1025301" y="871443"/>
                  <a:pt x="1025301" y="861649"/>
                </a:cubicBezTo>
                <a:lnTo>
                  <a:pt x="1025301" y="797007"/>
                </a:lnTo>
                <a:lnTo>
                  <a:pt x="1514666" y="797007"/>
                </a:lnTo>
                <a:lnTo>
                  <a:pt x="1514666" y="1370680"/>
                </a:lnTo>
                <a:close/>
                <a:moveTo>
                  <a:pt x="1514689" y="638407"/>
                </a:moveTo>
                <a:lnTo>
                  <a:pt x="1025323" y="638407"/>
                </a:lnTo>
                <a:lnTo>
                  <a:pt x="1025323" y="414801"/>
                </a:lnTo>
                <a:cubicBezTo>
                  <a:pt x="1025323" y="405020"/>
                  <a:pt x="1017378" y="397062"/>
                  <a:pt x="1007584" y="397062"/>
                </a:cubicBezTo>
                <a:lnTo>
                  <a:pt x="866235" y="397062"/>
                </a:lnTo>
                <a:lnTo>
                  <a:pt x="866235" y="233647"/>
                </a:lnTo>
                <a:cubicBezTo>
                  <a:pt x="866235" y="201026"/>
                  <a:pt x="852414" y="181555"/>
                  <a:pt x="840825" y="170963"/>
                </a:cubicBezTo>
                <a:cubicBezTo>
                  <a:pt x="811336" y="144080"/>
                  <a:pt x="768573" y="147049"/>
                  <a:pt x="766078" y="147411"/>
                </a:cubicBezTo>
                <a:lnTo>
                  <a:pt x="472616" y="147411"/>
                </a:lnTo>
                <a:cubicBezTo>
                  <a:pt x="442016" y="147411"/>
                  <a:pt x="419825" y="139814"/>
                  <a:pt x="406677" y="124820"/>
                </a:cubicBezTo>
                <a:cubicBezTo>
                  <a:pt x="405604" y="123610"/>
                  <a:pt x="404870" y="122250"/>
                  <a:pt x="403947" y="120978"/>
                </a:cubicBezTo>
                <a:lnTo>
                  <a:pt x="1387372" y="120978"/>
                </a:lnTo>
                <a:cubicBezTo>
                  <a:pt x="1485360" y="120978"/>
                  <a:pt x="1514724" y="125306"/>
                  <a:pt x="1514724" y="223293"/>
                </a:cubicBezTo>
                <a:close/>
              </a:path>
            </a:pathLst>
          </a:custGeom>
          <a:solidFill>
            <a:schemeClr val="bg1"/>
          </a:solidFill>
          <a:ln w="31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iExpReg"/>
              <a:ea typeface="+mn-ea"/>
              <a:cs typeface="+mn-cs"/>
            </a:endParaRPr>
          </a:p>
        </p:txBody>
      </p:sp>
      <p:grpSp>
        <p:nvGrpSpPr>
          <p:cNvPr id="33" name="Graphic 78">
            <a:extLst>
              <a:ext uri="{FF2B5EF4-FFF2-40B4-BE49-F238E27FC236}">
                <a16:creationId xmlns:a16="http://schemas.microsoft.com/office/drawing/2014/main" id="{CB26B8B3-1E7B-58AC-69D6-3826A9298F79}"/>
              </a:ext>
            </a:extLst>
          </p:cNvPr>
          <p:cNvGrpSpPr/>
          <p:nvPr/>
        </p:nvGrpSpPr>
        <p:grpSpPr>
          <a:xfrm>
            <a:off x="2648942" y="2670663"/>
            <a:ext cx="499560" cy="462689"/>
            <a:chOff x="1834598" y="4129628"/>
            <a:chExt cx="825376" cy="782045"/>
          </a:xfrm>
          <a:solidFill>
            <a:schemeClr val="bg1"/>
          </a:solidFill>
        </p:grpSpPr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id="{EB19340F-E367-552C-DA9A-FACBF4E013B7}"/>
                </a:ext>
              </a:extLst>
            </p:cNvPr>
            <p:cNvSpPr/>
            <p:nvPr/>
          </p:nvSpPr>
          <p:spPr>
            <a:xfrm>
              <a:off x="1892385" y="4129628"/>
              <a:ext cx="767589" cy="767571"/>
            </a:xfrm>
            <a:custGeom>
              <a:avLst/>
              <a:gdLst>
                <a:gd name="connsiteX0" fmla="*/ 707225 w 767589"/>
                <a:gd name="connsiteY0" fmla="*/ 352689 h 767571"/>
                <a:gd name="connsiteX1" fmla="*/ 760976 w 767589"/>
                <a:gd name="connsiteY1" fmla="*/ 154743 h 767571"/>
                <a:gd name="connsiteX2" fmla="*/ 634177 w 767589"/>
                <a:gd name="connsiteY2" fmla="*/ 281542 h 767571"/>
                <a:gd name="connsiteX3" fmla="*/ 515423 w 767589"/>
                <a:gd name="connsiteY3" fmla="*/ 252164 h 767571"/>
                <a:gd name="connsiteX4" fmla="*/ 486045 w 767589"/>
                <a:gd name="connsiteY4" fmla="*/ 133410 h 767571"/>
                <a:gd name="connsiteX5" fmla="*/ 612844 w 767589"/>
                <a:gd name="connsiteY5" fmla="*/ 6611 h 767571"/>
                <a:gd name="connsiteX6" fmla="*/ 414898 w 767589"/>
                <a:gd name="connsiteY6" fmla="*/ 60362 h 767571"/>
                <a:gd name="connsiteX7" fmla="*/ 371074 w 767589"/>
                <a:gd name="connsiteY7" fmla="*/ 287704 h 767571"/>
                <a:gd name="connsiteX8" fmla="*/ 141101 w 767589"/>
                <a:gd name="connsiteY8" fmla="*/ 517738 h 767571"/>
                <a:gd name="connsiteX9" fmla="*/ 36715 w 767589"/>
                <a:gd name="connsiteY9" fmla="*/ 553410 h 767571"/>
                <a:gd name="connsiteX10" fmla="*/ 36715 w 767589"/>
                <a:gd name="connsiteY10" fmla="*/ 730837 h 767571"/>
                <a:gd name="connsiteX11" fmla="*/ 214203 w 767589"/>
                <a:gd name="connsiteY11" fmla="*/ 730837 h 767571"/>
                <a:gd name="connsiteX12" fmla="*/ 249822 w 767589"/>
                <a:gd name="connsiteY12" fmla="*/ 626451 h 767571"/>
                <a:gd name="connsiteX13" fmla="*/ 479855 w 767589"/>
                <a:gd name="connsiteY13" fmla="*/ 396478 h 767571"/>
                <a:gd name="connsiteX14" fmla="*/ 707228 w 767589"/>
                <a:gd name="connsiteY14" fmla="*/ 352685 h 767571"/>
                <a:gd name="connsiteX15" fmla="*/ 143451 w 767589"/>
                <a:gd name="connsiteY15" fmla="*/ 709109 h 767571"/>
                <a:gd name="connsiteX16" fmla="*/ 76441 w 767589"/>
                <a:gd name="connsiteY16" fmla="*/ 691184 h 767571"/>
                <a:gd name="connsiteX17" fmla="*/ 58510 w 767589"/>
                <a:gd name="connsiteY17" fmla="*/ 624221 h 767571"/>
                <a:gd name="connsiteX18" fmla="*/ 107517 w 767589"/>
                <a:gd name="connsiteY18" fmla="*/ 575161 h 767571"/>
                <a:gd name="connsiteX19" fmla="*/ 174527 w 767589"/>
                <a:gd name="connsiteY19" fmla="*/ 593086 h 767571"/>
                <a:gd name="connsiteX20" fmla="*/ 192452 w 767589"/>
                <a:gd name="connsiteY20" fmla="*/ 660095 h 767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7589" h="767571">
                  <a:moveTo>
                    <a:pt x="707225" y="352689"/>
                  </a:moveTo>
                  <a:cubicBezTo>
                    <a:pt x="760876" y="299039"/>
                    <a:pt x="778676" y="223260"/>
                    <a:pt x="760976" y="154743"/>
                  </a:cubicBezTo>
                  <a:lnTo>
                    <a:pt x="634177" y="281542"/>
                  </a:lnTo>
                  <a:lnTo>
                    <a:pt x="515423" y="252164"/>
                  </a:lnTo>
                  <a:lnTo>
                    <a:pt x="486045" y="133410"/>
                  </a:lnTo>
                  <a:lnTo>
                    <a:pt x="612844" y="6611"/>
                  </a:lnTo>
                  <a:cubicBezTo>
                    <a:pt x="544339" y="-11083"/>
                    <a:pt x="468553" y="6712"/>
                    <a:pt x="414898" y="60362"/>
                  </a:cubicBezTo>
                  <a:cubicBezTo>
                    <a:pt x="353380" y="121880"/>
                    <a:pt x="338887" y="212420"/>
                    <a:pt x="371074" y="287704"/>
                  </a:cubicBezTo>
                  <a:lnTo>
                    <a:pt x="141101" y="517738"/>
                  </a:lnTo>
                  <a:cubicBezTo>
                    <a:pt x="103986" y="513094"/>
                    <a:pt x="65245" y="524880"/>
                    <a:pt x="36715" y="553410"/>
                  </a:cubicBezTo>
                  <a:cubicBezTo>
                    <a:pt x="-12238" y="602364"/>
                    <a:pt x="-12238" y="681836"/>
                    <a:pt x="36715" y="730837"/>
                  </a:cubicBezTo>
                  <a:cubicBezTo>
                    <a:pt x="85722" y="779844"/>
                    <a:pt x="165166" y="779791"/>
                    <a:pt x="214203" y="730837"/>
                  </a:cubicBezTo>
                  <a:cubicBezTo>
                    <a:pt x="242678" y="702361"/>
                    <a:pt x="254517" y="663596"/>
                    <a:pt x="249822" y="626451"/>
                  </a:cubicBezTo>
                  <a:lnTo>
                    <a:pt x="479855" y="396478"/>
                  </a:lnTo>
                  <a:cubicBezTo>
                    <a:pt x="555254" y="428700"/>
                    <a:pt x="645761" y="414179"/>
                    <a:pt x="707228" y="352685"/>
                  </a:cubicBezTo>
                  <a:close/>
                  <a:moveTo>
                    <a:pt x="143451" y="709109"/>
                  </a:moveTo>
                  <a:lnTo>
                    <a:pt x="76441" y="691184"/>
                  </a:lnTo>
                  <a:lnTo>
                    <a:pt x="58510" y="624221"/>
                  </a:lnTo>
                  <a:lnTo>
                    <a:pt x="107517" y="575161"/>
                  </a:lnTo>
                  <a:lnTo>
                    <a:pt x="174527" y="593086"/>
                  </a:lnTo>
                  <a:lnTo>
                    <a:pt x="192452" y="660095"/>
                  </a:lnTo>
                  <a:close/>
                </a:path>
              </a:pathLst>
            </a:custGeom>
            <a:grpFill/>
            <a:ln w="1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iExpReg"/>
                <a:ea typeface="+mn-ea"/>
                <a:cs typeface="+mn-cs"/>
              </a:endParaRPr>
            </a:p>
          </p:txBody>
        </p:sp>
        <p:sp>
          <p:nvSpPr>
            <p:cNvPr id="35" name="Freeform: Shape 20">
              <a:extLst>
                <a:ext uri="{FF2B5EF4-FFF2-40B4-BE49-F238E27FC236}">
                  <a16:creationId xmlns:a16="http://schemas.microsoft.com/office/drawing/2014/main" id="{1A2C4654-1AD5-5507-9F39-BB14DB233686}"/>
                </a:ext>
              </a:extLst>
            </p:cNvPr>
            <p:cNvSpPr/>
            <p:nvPr/>
          </p:nvSpPr>
          <p:spPr>
            <a:xfrm>
              <a:off x="2230712" y="4558970"/>
              <a:ext cx="352651" cy="352703"/>
            </a:xfrm>
            <a:custGeom>
              <a:avLst/>
              <a:gdLst>
                <a:gd name="connsiteX0" fmla="*/ 157834 w 352651"/>
                <a:gd name="connsiteY0" fmla="*/ 0 h 352703"/>
                <a:gd name="connsiteX1" fmla="*/ 0 w 352651"/>
                <a:gd name="connsiteY1" fmla="*/ 157880 h 352703"/>
                <a:gd name="connsiteX2" fmla="*/ 175208 w 352651"/>
                <a:gd name="connsiteY2" fmla="*/ 333088 h 352703"/>
                <a:gd name="connsiteX3" fmla="*/ 269867 w 352651"/>
                <a:gd name="connsiteY3" fmla="*/ 333088 h 352703"/>
                <a:gd name="connsiteX4" fmla="*/ 333036 w 352651"/>
                <a:gd name="connsiteY4" fmla="*/ 269919 h 352703"/>
                <a:gd name="connsiteX5" fmla="*/ 333036 w 352651"/>
                <a:gd name="connsiteY5" fmla="*/ 175206 h 352703"/>
                <a:gd name="connsiteX6" fmla="*/ 218889 w 352651"/>
                <a:gd name="connsiteY6" fmla="*/ 282989 h 352703"/>
                <a:gd name="connsiteX7" fmla="*/ 190983 w 352651"/>
                <a:gd name="connsiteY7" fmla="*/ 282989 h 352703"/>
                <a:gd name="connsiteX8" fmla="*/ 77982 w 352651"/>
                <a:gd name="connsiteY8" fmla="*/ 169988 h 352703"/>
                <a:gd name="connsiteX9" fmla="*/ 77982 w 352651"/>
                <a:gd name="connsiteY9" fmla="*/ 142083 h 352703"/>
                <a:gd name="connsiteX10" fmla="*/ 105840 w 352651"/>
                <a:gd name="connsiteY10" fmla="*/ 142083 h 352703"/>
                <a:gd name="connsiteX11" fmla="*/ 218895 w 352651"/>
                <a:gd name="connsiteY11" fmla="*/ 255137 h 352703"/>
                <a:gd name="connsiteX12" fmla="*/ 218889 w 352651"/>
                <a:gd name="connsiteY12" fmla="*/ 282989 h 352703"/>
                <a:gd name="connsiteX13" fmla="*/ 282959 w 352651"/>
                <a:gd name="connsiteY13" fmla="*/ 218966 h 352703"/>
                <a:gd name="connsiteX14" fmla="*/ 255053 w 352651"/>
                <a:gd name="connsiteY14" fmla="*/ 218966 h 352703"/>
                <a:gd name="connsiteX15" fmla="*/ 142052 w 352651"/>
                <a:gd name="connsiteY15" fmla="*/ 105912 h 352703"/>
                <a:gd name="connsiteX16" fmla="*/ 141999 w 352651"/>
                <a:gd name="connsiteY16" fmla="*/ 78007 h 352703"/>
                <a:gd name="connsiteX17" fmla="*/ 169904 w 352651"/>
                <a:gd name="connsiteY17" fmla="*/ 78007 h 352703"/>
                <a:gd name="connsiteX18" fmla="*/ 282959 w 352651"/>
                <a:gd name="connsiteY18" fmla="*/ 191061 h 352703"/>
                <a:gd name="connsiteX19" fmla="*/ 282959 w 352651"/>
                <a:gd name="connsiteY19" fmla="*/ 218966 h 35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2651" h="352703">
                  <a:moveTo>
                    <a:pt x="157834" y="0"/>
                  </a:moveTo>
                  <a:lnTo>
                    <a:pt x="0" y="157880"/>
                  </a:lnTo>
                  <a:lnTo>
                    <a:pt x="175208" y="333088"/>
                  </a:lnTo>
                  <a:cubicBezTo>
                    <a:pt x="201362" y="359242"/>
                    <a:pt x="243713" y="359242"/>
                    <a:pt x="269867" y="333088"/>
                  </a:cubicBezTo>
                  <a:lnTo>
                    <a:pt x="333036" y="269919"/>
                  </a:lnTo>
                  <a:cubicBezTo>
                    <a:pt x="359190" y="243765"/>
                    <a:pt x="359190" y="201360"/>
                    <a:pt x="333036" y="175206"/>
                  </a:cubicBezTo>
                  <a:close/>
                  <a:moveTo>
                    <a:pt x="218889" y="282989"/>
                  </a:moveTo>
                  <a:cubicBezTo>
                    <a:pt x="211176" y="290701"/>
                    <a:pt x="198690" y="290701"/>
                    <a:pt x="190983" y="282989"/>
                  </a:cubicBezTo>
                  <a:lnTo>
                    <a:pt x="77982" y="169988"/>
                  </a:lnTo>
                  <a:cubicBezTo>
                    <a:pt x="70270" y="162276"/>
                    <a:pt x="70270" y="149789"/>
                    <a:pt x="77982" y="142083"/>
                  </a:cubicBezTo>
                  <a:cubicBezTo>
                    <a:pt x="85695" y="134370"/>
                    <a:pt x="98128" y="134370"/>
                    <a:pt x="105840" y="142083"/>
                  </a:cubicBezTo>
                  <a:lnTo>
                    <a:pt x="218895" y="255137"/>
                  </a:lnTo>
                  <a:cubicBezTo>
                    <a:pt x="226601" y="262843"/>
                    <a:pt x="226601" y="275277"/>
                    <a:pt x="218889" y="282989"/>
                  </a:cubicBezTo>
                  <a:close/>
                  <a:moveTo>
                    <a:pt x="282959" y="218966"/>
                  </a:moveTo>
                  <a:cubicBezTo>
                    <a:pt x="275246" y="226625"/>
                    <a:pt x="262760" y="226625"/>
                    <a:pt x="255053" y="218966"/>
                  </a:cubicBezTo>
                  <a:lnTo>
                    <a:pt x="142052" y="105912"/>
                  </a:lnTo>
                  <a:cubicBezTo>
                    <a:pt x="134287" y="98200"/>
                    <a:pt x="134287" y="85713"/>
                    <a:pt x="141999" y="78007"/>
                  </a:cubicBezTo>
                  <a:cubicBezTo>
                    <a:pt x="149712" y="70294"/>
                    <a:pt x="162198" y="70294"/>
                    <a:pt x="169904" y="78007"/>
                  </a:cubicBezTo>
                  <a:lnTo>
                    <a:pt x="282959" y="191061"/>
                  </a:lnTo>
                  <a:cubicBezTo>
                    <a:pt x="290671" y="198751"/>
                    <a:pt x="290618" y="211260"/>
                    <a:pt x="282959" y="218966"/>
                  </a:cubicBezTo>
                  <a:close/>
                </a:path>
              </a:pathLst>
            </a:custGeom>
            <a:grpFill/>
            <a:ln w="1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iExpReg"/>
                <a:ea typeface="+mn-ea"/>
                <a:cs typeface="+mn-cs"/>
              </a:endParaRPr>
            </a:p>
          </p:txBody>
        </p:sp>
        <p:sp>
          <p:nvSpPr>
            <p:cNvPr id="36" name="Freeform: Shape 21">
              <a:extLst>
                <a:ext uri="{FF2B5EF4-FFF2-40B4-BE49-F238E27FC236}">
                  <a16:creationId xmlns:a16="http://schemas.microsoft.com/office/drawing/2014/main" id="{FDF00FFD-E223-4913-8763-B5C883DD1FB2}"/>
                </a:ext>
              </a:extLst>
            </p:cNvPr>
            <p:cNvSpPr/>
            <p:nvPr/>
          </p:nvSpPr>
          <p:spPr>
            <a:xfrm>
              <a:off x="1834598" y="4162905"/>
              <a:ext cx="352417" cy="352447"/>
            </a:xfrm>
            <a:custGeom>
              <a:avLst/>
              <a:gdLst>
                <a:gd name="connsiteX0" fmla="*/ 150456 w 352417"/>
                <a:gd name="connsiteY0" fmla="*/ 292296 h 352447"/>
                <a:gd name="connsiteX1" fmla="*/ 181176 w 352417"/>
                <a:gd name="connsiteY1" fmla="*/ 293561 h 352447"/>
                <a:gd name="connsiteX2" fmla="*/ 202041 w 352417"/>
                <a:gd name="connsiteY2" fmla="*/ 272696 h 352447"/>
                <a:gd name="connsiteX3" fmla="*/ 281845 w 352417"/>
                <a:gd name="connsiteY3" fmla="*/ 352448 h 352447"/>
                <a:gd name="connsiteX4" fmla="*/ 352418 w 352417"/>
                <a:gd name="connsiteY4" fmla="*/ 281822 h 352447"/>
                <a:gd name="connsiteX5" fmla="*/ 272666 w 352417"/>
                <a:gd name="connsiteY5" fmla="*/ 202070 h 352447"/>
                <a:gd name="connsiteX6" fmla="*/ 293531 w 352417"/>
                <a:gd name="connsiteY6" fmla="*/ 181152 h 352447"/>
                <a:gd name="connsiteX7" fmla="*/ 292266 w 352417"/>
                <a:gd name="connsiteY7" fmla="*/ 150432 h 352447"/>
                <a:gd name="connsiteX8" fmla="*/ 121132 w 352417"/>
                <a:gd name="connsiteY8" fmla="*/ 5654 h 352447"/>
                <a:gd name="connsiteX9" fmla="*/ 87728 w 352417"/>
                <a:gd name="connsiteY9" fmla="*/ 7044 h 352447"/>
                <a:gd name="connsiteX10" fmla="*/ 7020 w 352417"/>
                <a:gd name="connsiteY10" fmla="*/ 87751 h 352447"/>
                <a:gd name="connsiteX11" fmla="*/ 5678 w 352417"/>
                <a:gd name="connsiteY11" fmla="*/ 121156 h 35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417" h="352447">
                  <a:moveTo>
                    <a:pt x="150456" y="292296"/>
                  </a:moveTo>
                  <a:cubicBezTo>
                    <a:pt x="158531" y="301814"/>
                    <a:pt x="172330" y="302384"/>
                    <a:pt x="181176" y="293561"/>
                  </a:cubicBezTo>
                  <a:lnTo>
                    <a:pt x="202041" y="272696"/>
                  </a:lnTo>
                  <a:lnTo>
                    <a:pt x="281845" y="352448"/>
                  </a:lnTo>
                  <a:lnTo>
                    <a:pt x="352418" y="281822"/>
                  </a:lnTo>
                  <a:lnTo>
                    <a:pt x="272666" y="202070"/>
                  </a:lnTo>
                  <a:lnTo>
                    <a:pt x="293531" y="181152"/>
                  </a:lnTo>
                  <a:cubicBezTo>
                    <a:pt x="302402" y="172329"/>
                    <a:pt x="301784" y="158531"/>
                    <a:pt x="292266" y="150432"/>
                  </a:cubicBezTo>
                  <a:lnTo>
                    <a:pt x="121132" y="5654"/>
                  </a:lnTo>
                  <a:cubicBezTo>
                    <a:pt x="111614" y="-2420"/>
                    <a:pt x="96598" y="-1749"/>
                    <a:pt x="87728" y="7044"/>
                  </a:cubicBezTo>
                  <a:lnTo>
                    <a:pt x="7020" y="87751"/>
                  </a:lnTo>
                  <a:cubicBezTo>
                    <a:pt x="-1779" y="96575"/>
                    <a:pt x="-2397" y="111638"/>
                    <a:pt x="5678" y="121156"/>
                  </a:cubicBezTo>
                  <a:close/>
                </a:path>
              </a:pathLst>
            </a:custGeom>
            <a:grpFill/>
            <a:ln w="1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iExpReg"/>
                <a:ea typeface="+mn-ea"/>
                <a:cs typeface="+mn-cs"/>
              </a:endParaRPr>
            </a:p>
          </p:txBody>
        </p:sp>
      </p:grpSp>
      <p:grpSp>
        <p:nvGrpSpPr>
          <p:cNvPr id="37" name="Group 12">
            <a:extLst>
              <a:ext uri="{FF2B5EF4-FFF2-40B4-BE49-F238E27FC236}">
                <a16:creationId xmlns:a16="http://schemas.microsoft.com/office/drawing/2014/main" id="{64F9CCBF-9EF3-3C8D-6F32-E80D79A7BE18}"/>
              </a:ext>
            </a:extLst>
          </p:cNvPr>
          <p:cNvGrpSpPr/>
          <p:nvPr/>
        </p:nvGrpSpPr>
        <p:grpSpPr>
          <a:xfrm>
            <a:off x="3874231" y="624413"/>
            <a:ext cx="548414" cy="491921"/>
            <a:chOff x="2344982" y="3936689"/>
            <a:chExt cx="1250575" cy="1147552"/>
          </a:xfrm>
          <a:solidFill>
            <a:schemeClr val="bg1"/>
          </a:solidFill>
        </p:grpSpPr>
        <p:sp>
          <p:nvSpPr>
            <p:cNvPr id="38" name="Freeform: Shape 16">
              <a:extLst>
                <a:ext uri="{FF2B5EF4-FFF2-40B4-BE49-F238E27FC236}">
                  <a16:creationId xmlns:a16="http://schemas.microsoft.com/office/drawing/2014/main" id="{F9B72B5A-BE47-5EF5-2FC9-7321199CE033}"/>
                </a:ext>
              </a:extLst>
            </p:cNvPr>
            <p:cNvSpPr/>
            <p:nvPr/>
          </p:nvSpPr>
          <p:spPr>
            <a:xfrm>
              <a:off x="2978349" y="4471034"/>
              <a:ext cx="617208" cy="613207"/>
            </a:xfrm>
            <a:custGeom>
              <a:avLst/>
              <a:gdLst>
                <a:gd name="connsiteX0" fmla="*/ 604685 w 617208"/>
                <a:gd name="connsiteY0" fmla="*/ 351003 h 613207"/>
                <a:gd name="connsiteX1" fmla="*/ 408075 w 617208"/>
                <a:gd name="connsiteY1" fmla="*/ 10469 h 613207"/>
                <a:gd name="connsiteX2" fmla="*/ 379481 w 617208"/>
                <a:gd name="connsiteY2" fmla="*/ 2805 h 613207"/>
                <a:gd name="connsiteX3" fmla="*/ 213656 w 617208"/>
                <a:gd name="connsiteY3" fmla="*/ 98608 h 613207"/>
                <a:gd name="connsiteX4" fmla="*/ 206004 w 617208"/>
                <a:gd name="connsiteY4" fmla="*/ 127214 h 613207"/>
                <a:gd name="connsiteX5" fmla="*/ 328995 w 617208"/>
                <a:gd name="connsiteY5" fmla="*/ 340077 h 613207"/>
                <a:gd name="connsiteX6" fmla="*/ 167083 w 617208"/>
                <a:gd name="connsiteY6" fmla="*/ 340066 h 613207"/>
                <a:gd name="connsiteX7" fmla="*/ 167083 w 617208"/>
                <a:gd name="connsiteY7" fmla="*/ 321630 h 613207"/>
                <a:gd name="connsiteX8" fmla="*/ 153760 w 617208"/>
                <a:gd name="connsiteY8" fmla="*/ 302007 h 613207"/>
                <a:gd name="connsiteX9" fmla="*/ 130672 w 617208"/>
                <a:gd name="connsiteY9" fmla="*/ 307405 h 613207"/>
                <a:gd name="connsiteX10" fmla="*/ 5641 w 617208"/>
                <a:gd name="connsiteY10" fmla="*/ 442594 h 613207"/>
                <a:gd name="connsiteX11" fmla="*/ 5641 w 617208"/>
                <a:gd name="connsiteY11" fmla="*/ 471189 h 613207"/>
                <a:gd name="connsiteX12" fmla="*/ 130672 w 617208"/>
                <a:gd name="connsiteY12" fmla="*/ 606378 h 613207"/>
                <a:gd name="connsiteX13" fmla="*/ 153760 w 617208"/>
                <a:gd name="connsiteY13" fmla="*/ 611773 h 613207"/>
                <a:gd name="connsiteX14" fmla="*/ 167083 w 617208"/>
                <a:gd name="connsiteY14" fmla="*/ 592151 h 613207"/>
                <a:gd name="connsiteX15" fmla="*/ 167083 w 617208"/>
                <a:gd name="connsiteY15" fmla="*/ 573553 h 613207"/>
                <a:gd name="connsiteX16" fmla="*/ 474658 w 617208"/>
                <a:gd name="connsiteY16" fmla="*/ 573553 h 613207"/>
                <a:gd name="connsiteX17" fmla="*/ 554676 w 617208"/>
                <a:gd name="connsiteY17" fmla="*/ 527918 h 613207"/>
                <a:gd name="connsiteX18" fmla="*/ 604060 w 617208"/>
                <a:gd name="connsiteY18" fmla="*/ 445720 h 613207"/>
                <a:gd name="connsiteX19" fmla="*/ 617207 w 617208"/>
                <a:gd name="connsiteY19" fmla="*/ 398449 h 613207"/>
                <a:gd name="connsiteX20" fmla="*/ 604679 w 617208"/>
                <a:gd name="connsiteY20" fmla="*/ 351006 h 61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7208" h="613207">
                  <a:moveTo>
                    <a:pt x="604685" y="351003"/>
                  </a:moveTo>
                  <a:lnTo>
                    <a:pt x="408075" y="10469"/>
                  </a:lnTo>
                  <a:cubicBezTo>
                    <a:pt x="402298" y="461"/>
                    <a:pt x="389488" y="-2972"/>
                    <a:pt x="379481" y="2805"/>
                  </a:cubicBezTo>
                  <a:lnTo>
                    <a:pt x="213656" y="98608"/>
                  </a:lnTo>
                  <a:cubicBezTo>
                    <a:pt x="203649" y="104396"/>
                    <a:pt x="200227" y="117195"/>
                    <a:pt x="206004" y="127214"/>
                  </a:cubicBezTo>
                  <a:lnTo>
                    <a:pt x="328995" y="340077"/>
                  </a:lnTo>
                  <a:lnTo>
                    <a:pt x="167083" y="340066"/>
                  </a:lnTo>
                  <a:lnTo>
                    <a:pt x="167083" y="321630"/>
                  </a:lnTo>
                  <a:cubicBezTo>
                    <a:pt x="167125" y="312964"/>
                    <a:pt x="161840" y="305169"/>
                    <a:pt x="153760" y="302007"/>
                  </a:cubicBezTo>
                  <a:cubicBezTo>
                    <a:pt x="145695" y="298857"/>
                    <a:pt x="136516" y="301005"/>
                    <a:pt x="130672" y="307405"/>
                  </a:cubicBezTo>
                  <a:lnTo>
                    <a:pt x="5641" y="442594"/>
                  </a:lnTo>
                  <a:cubicBezTo>
                    <a:pt x="-1880" y="450640"/>
                    <a:pt x="-1880" y="463143"/>
                    <a:pt x="5641" y="471189"/>
                  </a:cubicBezTo>
                  <a:lnTo>
                    <a:pt x="130672" y="606378"/>
                  </a:lnTo>
                  <a:cubicBezTo>
                    <a:pt x="136516" y="612778"/>
                    <a:pt x="145695" y="614924"/>
                    <a:pt x="153760" y="611773"/>
                  </a:cubicBezTo>
                  <a:cubicBezTo>
                    <a:pt x="161840" y="608625"/>
                    <a:pt x="167125" y="600819"/>
                    <a:pt x="167083" y="592151"/>
                  </a:cubicBezTo>
                  <a:lnTo>
                    <a:pt x="167083" y="573553"/>
                  </a:lnTo>
                  <a:lnTo>
                    <a:pt x="474658" y="573553"/>
                  </a:lnTo>
                  <a:cubicBezTo>
                    <a:pt x="507472" y="573402"/>
                    <a:pt x="537823" y="556088"/>
                    <a:pt x="554676" y="527918"/>
                  </a:cubicBezTo>
                  <a:lnTo>
                    <a:pt x="604060" y="445720"/>
                  </a:lnTo>
                  <a:cubicBezTo>
                    <a:pt x="612563" y="431406"/>
                    <a:pt x="617098" y="415085"/>
                    <a:pt x="617207" y="398449"/>
                  </a:cubicBezTo>
                  <a:cubicBezTo>
                    <a:pt x="617316" y="381802"/>
                    <a:pt x="612987" y="365428"/>
                    <a:pt x="604679" y="351006"/>
                  </a:cubicBezTo>
                  <a:close/>
                </a:path>
              </a:pathLst>
            </a:custGeom>
            <a:grpFill/>
            <a:ln w="27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iExpReg"/>
                <a:ea typeface="+mn-ea"/>
                <a:cs typeface="+mn-cs"/>
              </a:endParaRPr>
            </a:p>
          </p:txBody>
        </p:sp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F8BA3D8D-39B6-AA69-C55F-2ECC611E7A5F}"/>
                </a:ext>
              </a:extLst>
            </p:cNvPr>
            <p:cNvSpPr/>
            <p:nvPr/>
          </p:nvSpPr>
          <p:spPr>
            <a:xfrm>
              <a:off x="2344982" y="4464396"/>
              <a:ext cx="555410" cy="580039"/>
            </a:xfrm>
            <a:custGeom>
              <a:avLst/>
              <a:gdLst>
                <a:gd name="connsiteX0" fmla="*/ 534462 w 555410"/>
                <a:gd name="connsiteY0" fmla="*/ 346701 h 580039"/>
                <a:gd name="connsiteX1" fmla="*/ 288631 w 555410"/>
                <a:gd name="connsiteY1" fmla="*/ 346701 h 580039"/>
                <a:gd name="connsiteX2" fmla="*/ 369586 w 555410"/>
                <a:gd name="connsiteY2" fmla="*/ 206050 h 580039"/>
                <a:gd name="connsiteX3" fmla="*/ 385220 w 555410"/>
                <a:gd name="connsiteY3" fmla="*/ 215273 h 580039"/>
                <a:gd name="connsiteX4" fmla="*/ 409562 w 555410"/>
                <a:gd name="connsiteY4" fmla="*/ 214257 h 580039"/>
                <a:gd name="connsiteX5" fmla="*/ 416475 w 555410"/>
                <a:gd name="connsiteY5" fmla="*/ 190884 h 580039"/>
                <a:gd name="connsiteX6" fmla="*/ 361619 w 555410"/>
                <a:gd name="connsiteY6" fmla="*/ 14759 h 580039"/>
                <a:gd name="connsiteX7" fmla="*/ 336926 w 555410"/>
                <a:gd name="connsiteY7" fmla="*/ 535 h 580039"/>
                <a:gd name="connsiteX8" fmla="*/ 156570 w 555410"/>
                <a:gd name="connsiteY8" fmla="*/ 42112 h 580039"/>
                <a:gd name="connsiteX9" fmla="*/ 140481 w 555410"/>
                <a:gd name="connsiteY9" fmla="*/ 59435 h 580039"/>
                <a:gd name="connsiteX10" fmla="*/ 150793 w 555410"/>
                <a:gd name="connsiteY10" fmla="*/ 80714 h 580039"/>
                <a:gd name="connsiteX11" fmla="*/ 166427 w 555410"/>
                <a:gd name="connsiteY11" fmla="*/ 89935 h 580039"/>
                <a:gd name="connsiteX12" fmla="*/ 12787 w 555410"/>
                <a:gd name="connsiteY12" fmla="*/ 357646 h 580039"/>
                <a:gd name="connsiteX13" fmla="*/ 0 w 555410"/>
                <a:gd name="connsiteY13" fmla="*/ 404925 h 580039"/>
                <a:gd name="connsiteX14" fmla="*/ 12787 w 555410"/>
                <a:gd name="connsiteY14" fmla="*/ 452196 h 580039"/>
                <a:gd name="connsiteX15" fmla="*/ 62793 w 555410"/>
                <a:gd name="connsiteY15" fmla="*/ 534558 h 580039"/>
                <a:gd name="connsiteX16" fmla="*/ 142976 w 555410"/>
                <a:gd name="connsiteY16" fmla="*/ 580040 h 580039"/>
                <a:gd name="connsiteX17" fmla="*/ 534470 w 555410"/>
                <a:gd name="connsiteY17" fmla="*/ 580040 h 580039"/>
                <a:gd name="connsiteX18" fmla="*/ 555409 w 555410"/>
                <a:gd name="connsiteY18" fmla="*/ 559100 h 580039"/>
                <a:gd name="connsiteX19" fmla="*/ 555409 w 555410"/>
                <a:gd name="connsiteY19" fmla="*/ 367810 h 580039"/>
                <a:gd name="connsiteX20" fmla="*/ 549339 w 555410"/>
                <a:gd name="connsiteY20" fmla="*/ 352896 h 580039"/>
                <a:gd name="connsiteX21" fmla="*/ 534470 w 555410"/>
                <a:gd name="connsiteY21" fmla="*/ 346703 h 58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55410" h="580039">
                  <a:moveTo>
                    <a:pt x="534462" y="346701"/>
                  </a:moveTo>
                  <a:lnTo>
                    <a:pt x="288631" y="346701"/>
                  </a:lnTo>
                  <a:lnTo>
                    <a:pt x="369586" y="206050"/>
                  </a:lnTo>
                  <a:lnTo>
                    <a:pt x="385220" y="215273"/>
                  </a:lnTo>
                  <a:cubicBezTo>
                    <a:pt x="392708" y="220179"/>
                    <a:pt x="402498" y="219775"/>
                    <a:pt x="409562" y="214257"/>
                  </a:cubicBezTo>
                  <a:cubicBezTo>
                    <a:pt x="416628" y="208754"/>
                    <a:pt x="419408" y="199357"/>
                    <a:pt x="416475" y="190884"/>
                  </a:cubicBezTo>
                  <a:lnTo>
                    <a:pt x="361619" y="14759"/>
                  </a:lnTo>
                  <a:cubicBezTo>
                    <a:pt x="358381" y="4285"/>
                    <a:pt x="347609" y="-1919"/>
                    <a:pt x="336926" y="535"/>
                  </a:cubicBezTo>
                  <a:lnTo>
                    <a:pt x="156570" y="42112"/>
                  </a:lnTo>
                  <a:cubicBezTo>
                    <a:pt x="148144" y="44007"/>
                    <a:pt x="141756" y="50886"/>
                    <a:pt x="140481" y="59435"/>
                  </a:cubicBezTo>
                  <a:cubicBezTo>
                    <a:pt x="139205" y="67969"/>
                    <a:pt x="143291" y="76419"/>
                    <a:pt x="150793" y="80714"/>
                  </a:cubicBezTo>
                  <a:lnTo>
                    <a:pt x="166427" y="89935"/>
                  </a:lnTo>
                  <a:lnTo>
                    <a:pt x="12787" y="357646"/>
                  </a:lnTo>
                  <a:cubicBezTo>
                    <a:pt x="4415" y="371994"/>
                    <a:pt x="0" y="388311"/>
                    <a:pt x="0" y="404925"/>
                  </a:cubicBezTo>
                  <a:cubicBezTo>
                    <a:pt x="0" y="421539"/>
                    <a:pt x="4415" y="437848"/>
                    <a:pt x="12787" y="452196"/>
                  </a:cubicBezTo>
                  <a:lnTo>
                    <a:pt x="62793" y="534558"/>
                  </a:lnTo>
                  <a:cubicBezTo>
                    <a:pt x="79714" y="562717"/>
                    <a:pt x="110128" y="579973"/>
                    <a:pt x="142976" y="580040"/>
                  </a:cubicBezTo>
                  <a:lnTo>
                    <a:pt x="534470" y="580040"/>
                  </a:lnTo>
                  <a:cubicBezTo>
                    <a:pt x="546035" y="580040"/>
                    <a:pt x="555409" y="570665"/>
                    <a:pt x="555409" y="559100"/>
                  </a:cubicBezTo>
                  <a:lnTo>
                    <a:pt x="555409" y="367810"/>
                  </a:lnTo>
                  <a:cubicBezTo>
                    <a:pt x="555454" y="362229"/>
                    <a:pt x="553274" y="356865"/>
                    <a:pt x="549339" y="352896"/>
                  </a:cubicBezTo>
                  <a:cubicBezTo>
                    <a:pt x="545402" y="348939"/>
                    <a:pt x="540052" y="346703"/>
                    <a:pt x="534470" y="346703"/>
                  </a:cubicBezTo>
                  <a:close/>
                </a:path>
              </a:pathLst>
            </a:custGeom>
            <a:grpFill/>
            <a:ln w="27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iExpReg"/>
                <a:ea typeface="+mn-ea"/>
                <a:cs typeface="+mn-cs"/>
              </a:endParaRPr>
            </a:p>
          </p:txBody>
        </p:sp>
        <p:sp>
          <p:nvSpPr>
            <p:cNvPr id="40" name="Freeform: Shape 18">
              <a:extLst>
                <a:ext uri="{FF2B5EF4-FFF2-40B4-BE49-F238E27FC236}">
                  <a16:creationId xmlns:a16="http://schemas.microsoft.com/office/drawing/2014/main" id="{E5CD7F72-D3CB-3C03-FBD2-F2C81B28E807}"/>
                </a:ext>
              </a:extLst>
            </p:cNvPr>
            <p:cNvSpPr/>
            <p:nvPr/>
          </p:nvSpPr>
          <p:spPr>
            <a:xfrm>
              <a:off x="2642518" y="3936689"/>
              <a:ext cx="658177" cy="520654"/>
            </a:xfrm>
            <a:custGeom>
              <a:avLst/>
              <a:gdLst>
                <a:gd name="connsiteX0" fmla="*/ 392736 w 658177"/>
                <a:gd name="connsiteY0" fmla="*/ 440409 h 520654"/>
                <a:gd name="connsiteX1" fmla="*/ 382435 w 658177"/>
                <a:gd name="connsiteY1" fmla="*/ 461689 h 520654"/>
                <a:gd name="connsiteX2" fmla="*/ 398524 w 658177"/>
                <a:gd name="connsiteY2" fmla="*/ 479012 h 520654"/>
                <a:gd name="connsiteX3" fmla="*/ 577942 w 658177"/>
                <a:gd name="connsiteY3" fmla="*/ 520120 h 520654"/>
                <a:gd name="connsiteX4" fmla="*/ 602635 w 658177"/>
                <a:gd name="connsiteY4" fmla="*/ 505893 h 520654"/>
                <a:gd name="connsiteX5" fmla="*/ 657023 w 658177"/>
                <a:gd name="connsiteY5" fmla="*/ 329603 h 520654"/>
                <a:gd name="connsiteX6" fmla="*/ 650110 w 658177"/>
                <a:gd name="connsiteY6" fmla="*/ 306230 h 520654"/>
                <a:gd name="connsiteX7" fmla="*/ 625757 w 658177"/>
                <a:gd name="connsiteY7" fmla="*/ 305228 h 520654"/>
                <a:gd name="connsiteX8" fmla="*/ 610123 w 658177"/>
                <a:gd name="connsiteY8" fmla="*/ 314452 h 520654"/>
                <a:gd name="connsiteX9" fmla="*/ 456336 w 658177"/>
                <a:gd name="connsiteY9" fmla="*/ 48769 h 520654"/>
                <a:gd name="connsiteX10" fmla="*/ 456347 w 658177"/>
                <a:gd name="connsiteY10" fmla="*/ 48758 h 520654"/>
                <a:gd name="connsiteX11" fmla="*/ 376798 w 658177"/>
                <a:gd name="connsiteY11" fmla="*/ 1881 h 520654"/>
                <a:gd name="connsiteX12" fmla="*/ 280995 w 658177"/>
                <a:gd name="connsiteY12" fmla="*/ 6 h 520654"/>
                <a:gd name="connsiteX13" fmla="*/ 233540 w 658177"/>
                <a:gd name="connsiteY13" fmla="*/ 12314 h 520654"/>
                <a:gd name="connsiteX14" fmla="*/ 198786 w 658177"/>
                <a:gd name="connsiteY14" fmla="*/ 46884 h 520654"/>
                <a:gd name="connsiteX15" fmla="*/ 2808 w 658177"/>
                <a:gd name="connsiteY15" fmla="*/ 387278 h 520654"/>
                <a:gd name="connsiteX16" fmla="*/ 10471 w 658177"/>
                <a:gd name="connsiteY16" fmla="*/ 415884 h 520654"/>
                <a:gd name="connsiteX17" fmla="*/ 176284 w 658177"/>
                <a:gd name="connsiteY17" fmla="*/ 511218 h 520654"/>
                <a:gd name="connsiteX18" fmla="*/ 204890 w 658177"/>
                <a:gd name="connsiteY18" fmla="*/ 503554 h 520654"/>
                <a:gd name="connsiteX19" fmla="*/ 327881 w 658177"/>
                <a:gd name="connsiteY19" fmla="*/ 291006 h 520654"/>
                <a:gd name="connsiteX20" fmla="*/ 408836 w 658177"/>
                <a:gd name="connsiteY20" fmla="*/ 431658 h 52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8177" h="520654">
                  <a:moveTo>
                    <a:pt x="392736" y="440409"/>
                  </a:moveTo>
                  <a:cubicBezTo>
                    <a:pt x="385246" y="444705"/>
                    <a:pt x="381149" y="453152"/>
                    <a:pt x="382435" y="461689"/>
                  </a:cubicBezTo>
                  <a:cubicBezTo>
                    <a:pt x="383711" y="470235"/>
                    <a:pt x="390099" y="477114"/>
                    <a:pt x="398524" y="479012"/>
                  </a:cubicBezTo>
                  <a:lnTo>
                    <a:pt x="577942" y="520120"/>
                  </a:lnTo>
                  <a:cubicBezTo>
                    <a:pt x="588626" y="522574"/>
                    <a:pt x="599387" y="516370"/>
                    <a:pt x="602635" y="505893"/>
                  </a:cubicBezTo>
                  <a:lnTo>
                    <a:pt x="657023" y="329603"/>
                  </a:lnTo>
                  <a:cubicBezTo>
                    <a:pt x="659956" y="321144"/>
                    <a:pt x="657176" y="311748"/>
                    <a:pt x="650110" y="306230"/>
                  </a:cubicBezTo>
                  <a:cubicBezTo>
                    <a:pt x="643046" y="300727"/>
                    <a:pt x="633256" y="300322"/>
                    <a:pt x="625757" y="305228"/>
                  </a:cubicBezTo>
                  <a:lnTo>
                    <a:pt x="610123" y="314452"/>
                  </a:lnTo>
                  <a:lnTo>
                    <a:pt x="456336" y="48769"/>
                  </a:lnTo>
                  <a:lnTo>
                    <a:pt x="456347" y="48758"/>
                  </a:lnTo>
                  <a:cubicBezTo>
                    <a:pt x="439898" y="20261"/>
                    <a:pt x="409710" y="2459"/>
                    <a:pt x="376798" y="1881"/>
                  </a:cubicBezTo>
                  <a:lnTo>
                    <a:pt x="280995" y="6"/>
                  </a:lnTo>
                  <a:cubicBezTo>
                    <a:pt x="264370" y="-179"/>
                    <a:pt x="247997" y="4072"/>
                    <a:pt x="233540" y="12314"/>
                  </a:cubicBezTo>
                  <a:cubicBezTo>
                    <a:pt x="219095" y="20555"/>
                    <a:pt x="207103" y="32482"/>
                    <a:pt x="198786" y="46884"/>
                  </a:cubicBezTo>
                  <a:lnTo>
                    <a:pt x="2808" y="387278"/>
                  </a:lnTo>
                  <a:cubicBezTo>
                    <a:pt x="-2969" y="397297"/>
                    <a:pt x="452" y="410096"/>
                    <a:pt x="10471" y="415884"/>
                  </a:cubicBezTo>
                  <a:lnTo>
                    <a:pt x="176284" y="511218"/>
                  </a:lnTo>
                  <a:cubicBezTo>
                    <a:pt x="186303" y="516995"/>
                    <a:pt x="199102" y="513562"/>
                    <a:pt x="204890" y="503554"/>
                  </a:cubicBezTo>
                  <a:lnTo>
                    <a:pt x="327881" y="291006"/>
                  </a:lnTo>
                  <a:lnTo>
                    <a:pt x="408836" y="431658"/>
                  </a:lnTo>
                  <a:close/>
                </a:path>
              </a:pathLst>
            </a:custGeom>
            <a:grpFill/>
            <a:ln w="278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niExpReg"/>
                <a:ea typeface="+mn-ea"/>
                <a:cs typeface="+mn-cs"/>
              </a:endParaRPr>
            </a:p>
          </p:txBody>
        </p:sp>
      </p:grpSp>
      <p:sp>
        <p:nvSpPr>
          <p:cNvPr id="41" name="TextBox 13">
            <a:extLst>
              <a:ext uri="{FF2B5EF4-FFF2-40B4-BE49-F238E27FC236}">
                <a16:creationId xmlns:a16="http://schemas.microsoft.com/office/drawing/2014/main" id="{7E13BC31-3D0C-B300-AF72-C5F99FB2A358}"/>
              </a:ext>
            </a:extLst>
          </p:cNvPr>
          <p:cNvSpPr txBox="1"/>
          <p:nvPr/>
        </p:nvSpPr>
        <p:spPr>
          <a:xfrm rot="2774610">
            <a:off x="2895940" y="2351455"/>
            <a:ext cx="2701683" cy="16464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spcFirstLastPara="1" wrap="square" numCol="1" rtlCol="0">
            <a:prstTxWarp prst="textArchDown">
              <a:avLst>
                <a:gd name="adj" fmla="val 20544383"/>
              </a:avLst>
            </a:prstTxWarp>
            <a:spAutoFit/>
          </a:bodyPr>
          <a:lstStyle>
            <a:defPPr>
              <a:defRPr lang="nb-NO"/>
            </a:defPPr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F6C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Operation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F6C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</a:p>
        </p:txBody>
      </p:sp>
      <p:sp>
        <p:nvSpPr>
          <p:cNvPr id="42" name="TextBox 14">
            <a:extLst>
              <a:ext uri="{FF2B5EF4-FFF2-40B4-BE49-F238E27FC236}">
                <a16:creationId xmlns:a16="http://schemas.microsoft.com/office/drawing/2014/main" id="{CFB42BB6-5F4D-D39E-1ADD-80F7DC43EE77}"/>
              </a:ext>
            </a:extLst>
          </p:cNvPr>
          <p:cNvSpPr txBox="1"/>
          <p:nvPr/>
        </p:nvSpPr>
        <p:spPr>
          <a:xfrm rot="18628843">
            <a:off x="2593801" y="1120298"/>
            <a:ext cx="2701683" cy="16464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spcFirstLastPara="1" wrap="square" numCol="1" rtlCol="0">
            <a:prstTxWarp prst="textArchUp">
              <a:avLst>
                <a:gd name="adj" fmla="val 11242788"/>
              </a:avLst>
            </a:prstTxWarp>
            <a:spAutoFit/>
          </a:bodyPr>
          <a:lstStyle>
            <a:defPPr>
              <a:defRPr lang="nb-NO"/>
            </a:defPPr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84C66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Disassembly</a:t>
            </a:r>
          </a:p>
        </p:txBody>
      </p:sp>
      <p:sp>
        <p:nvSpPr>
          <p:cNvPr id="43" name="Graphic 13">
            <a:extLst>
              <a:ext uri="{FF2B5EF4-FFF2-40B4-BE49-F238E27FC236}">
                <a16:creationId xmlns:a16="http://schemas.microsoft.com/office/drawing/2014/main" id="{6A19F1D0-6BF8-3262-35EA-B89D95CBA260}"/>
              </a:ext>
            </a:extLst>
          </p:cNvPr>
          <p:cNvSpPr/>
          <p:nvPr/>
        </p:nvSpPr>
        <p:spPr>
          <a:xfrm>
            <a:off x="5893752" y="1755454"/>
            <a:ext cx="574673" cy="361703"/>
          </a:xfrm>
          <a:custGeom>
            <a:avLst/>
            <a:gdLst>
              <a:gd name="connsiteX0" fmla="*/ 558575 w 1389994"/>
              <a:gd name="connsiteY0" fmla="*/ 560627 h 894998"/>
              <a:gd name="connsiteX1" fmla="*/ 529129 w 1389994"/>
              <a:gd name="connsiteY1" fmla="*/ 541839 h 894998"/>
              <a:gd name="connsiteX2" fmla="*/ 475984 w 1389994"/>
              <a:gd name="connsiteY2" fmla="*/ 520482 h 894998"/>
              <a:gd name="connsiteX3" fmla="*/ 420491 w 1389994"/>
              <a:gd name="connsiteY3" fmla="*/ 535223 h 894998"/>
              <a:gd name="connsiteX4" fmla="*/ 378742 w 1389994"/>
              <a:gd name="connsiteY4" fmla="*/ 526937 h 894998"/>
              <a:gd name="connsiteX5" fmla="*/ 359471 w 1389994"/>
              <a:gd name="connsiteY5" fmla="*/ 517722 h 894998"/>
              <a:gd name="connsiteX6" fmla="*/ 333780 w 1389994"/>
              <a:gd name="connsiteY6" fmla="*/ 514092 h 894998"/>
              <a:gd name="connsiteX7" fmla="*/ 314510 w 1389994"/>
              <a:gd name="connsiteY7" fmla="*/ 504877 h 894998"/>
              <a:gd name="connsiteX8" fmla="*/ 282751 w 1389994"/>
              <a:gd name="connsiteY8" fmla="*/ 498004 h 894998"/>
              <a:gd name="connsiteX9" fmla="*/ 252948 w 1389994"/>
              <a:gd name="connsiteY9" fmla="*/ 456291 h 894998"/>
              <a:gd name="connsiteX10" fmla="*/ 225362 w 1389994"/>
              <a:gd name="connsiteY10" fmla="*/ 413679 h 894998"/>
              <a:gd name="connsiteX11" fmla="*/ 272761 w 1389994"/>
              <a:gd name="connsiteY11" fmla="*/ 346914 h 894998"/>
              <a:gd name="connsiteX12" fmla="*/ 333774 w 1389994"/>
              <a:gd name="connsiteY12" fmla="*/ 305327 h 894998"/>
              <a:gd name="connsiteX13" fmla="*/ 410845 w 1389994"/>
              <a:gd name="connsiteY13" fmla="*/ 246144 h 894998"/>
              <a:gd name="connsiteX14" fmla="*/ 613167 w 1389994"/>
              <a:gd name="connsiteY14" fmla="*/ 53372 h 894998"/>
              <a:gd name="connsiteX15" fmla="*/ 709508 w 1389994"/>
              <a:gd name="connsiteY15" fmla="*/ 0 h 894998"/>
              <a:gd name="connsiteX16" fmla="*/ 802637 w 1389994"/>
              <a:gd name="connsiteY16" fmla="*/ 50803 h 894998"/>
              <a:gd name="connsiteX17" fmla="*/ 905399 w 1389994"/>
              <a:gd name="connsiteY17" fmla="*/ 147144 h 894998"/>
              <a:gd name="connsiteX18" fmla="*/ 1001740 w 1389994"/>
              <a:gd name="connsiteY18" fmla="*/ 239982 h 894998"/>
              <a:gd name="connsiteX19" fmla="*/ 1152542 w 1389994"/>
              <a:gd name="connsiteY19" fmla="*/ 352025 h 894998"/>
              <a:gd name="connsiteX20" fmla="*/ 1190433 w 1389994"/>
              <a:gd name="connsiteY20" fmla="*/ 413681 h 894998"/>
              <a:gd name="connsiteX21" fmla="*/ 1167986 w 1389994"/>
              <a:gd name="connsiteY21" fmla="*/ 463680 h 894998"/>
              <a:gd name="connsiteX22" fmla="*/ 1127585 w 1389994"/>
              <a:gd name="connsiteY22" fmla="*/ 490301 h 894998"/>
              <a:gd name="connsiteX23" fmla="*/ 1085229 w 1389994"/>
              <a:gd name="connsiteY23" fmla="*/ 515670 h 894998"/>
              <a:gd name="connsiteX24" fmla="*/ 1046694 w 1389994"/>
              <a:gd name="connsiteY24" fmla="*/ 493961 h 894998"/>
              <a:gd name="connsiteX25" fmla="*/ 1068628 w 1389994"/>
              <a:gd name="connsiteY25" fmla="*/ 516570 h 894998"/>
              <a:gd name="connsiteX26" fmla="*/ 1046694 w 1389994"/>
              <a:gd name="connsiteY26" fmla="*/ 560630 h 894998"/>
              <a:gd name="connsiteX27" fmla="*/ 1008127 w 1389994"/>
              <a:gd name="connsiteY27" fmla="*/ 527262 h 894998"/>
              <a:gd name="connsiteX28" fmla="*/ 985680 w 1389994"/>
              <a:gd name="connsiteY28" fmla="*/ 510019 h 894998"/>
              <a:gd name="connsiteX29" fmla="*/ 950358 w 1389994"/>
              <a:gd name="connsiteY29" fmla="*/ 544573 h 894998"/>
              <a:gd name="connsiteX30" fmla="*/ 927880 w 1389994"/>
              <a:gd name="connsiteY30" fmla="*/ 537992 h 894998"/>
              <a:gd name="connsiteX31" fmla="*/ 895764 w 1389994"/>
              <a:gd name="connsiteY31" fmla="*/ 542135 h 894998"/>
              <a:gd name="connsiteX32" fmla="*/ 895764 w 1389994"/>
              <a:gd name="connsiteY32" fmla="*/ 554980 h 894998"/>
              <a:gd name="connsiteX33" fmla="*/ 921455 w 1389994"/>
              <a:gd name="connsiteY33" fmla="*/ 549329 h 894998"/>
              <a:gd name="connsiteX34" fmla="*/ 911822 w 1389994"/>
              <a:gd name="connsiteY34" fmla="*/ 608804 h 894998"/>
              <a:gd name="connsiteX35" fmla="*/ 891717 w 1389994"/>
              <a:gd name="connsiteY35" fmla="*/ 596376 h 894998"/>
              <a:gd name="connsiteX36" fmla="*/ 886132 w 1389994"/>
              <a:gd name="connsiteY36" fmla="*/ 577463 h 894998"/>
              <a:gd name="connsiteX37" fmla="*/ 840307 w 1389994"/>
              <a:gd name="connsiteY37" fmla="*/ 570686 h 894998"/>
              <a:gd name="connsiteX38" fmla="*/ 827331 w 1389994"/>
              <a:gd name="connsiteY38" fmla="*/ 550712 h 894998"/>
              <a:gd name="connsiteX39" fmla="*/ 799423 w 1389994"/>
              <a:gd name="connsiteY39" fmla="*/ 554568 h 894998"/>
              <a:gd name="connsiteX40" fmla="*/ 741617 w 1389994"/>
              <a:gd name="connsiteY40" fmla="*/ 538928 h 894998"/>
              <a:gd name="connsiteX41" fmla="*/ 680604 w 1389994"/>
              <a:gd name="connsiteY41" fmla="*/ 538928 h 894998"/>
              <a:gd name="connsiteX42" fmla="*/ 651701 w 1389994"/>
              <a:gd name="connsiteY42" fmla="*/ 548560 h 894998"/>
              <a:gd name="connsiteX43" fmla="*/ 660564 w 1389994"/>
              <a:gd name="connsiteY43" fmla="*/ 577463 h 894998"/>
              <a:gd name="connsiteX44" fmla="*/ 601089 w 1389994"/>
              <a:gd name="connsiteY44" fmla="*/ 567831 h 894998"/>
              <a:gd name="connsiteX45" fmla="*/ 610692 w 1389994"/>
              <a:gd name="connsiteY45" fmla="*/ 549943 h 894998"/>
              <a:gd name="connsiteX46" fmla="*/ 632431 w 1389994"/>
              <a:gd name="connsiteY46" fmla="*/ 538928 h 894998"/>
              <a:gd name="connsiteX47" fmla="*/ 593896 w 1389994"/>
              <a:gd name="connsiteY47" fmla="*/ 532503 h 894998"/>
              <a:gd name="connsiteX48" fmla="*/ 558573 w 1389994"/>
              <a:gd name="connsiteY48" fmla="*/ 560636 h 894998"/>
              <a:gd name="connsiteX49" fmla="*/ 1254694 w 1389994"/>
              <a:gd name="connsiteY49" fmla="*/ 437534 h 894998"/>
              <a:gd name="connsiteX50" fmla="*/ 1239376 w 1389994"/>
              <a:gd name="connsiteY50" fmla="*/ 489976 h 894998"/>
              <a:gd name="connsiteX51" fmla="*/ 1223383 w 1389994"/>
              <a:gd name="connsiteY51" fmla="*/ 432109 h 894998"/>
              <a:gd name="connsiteX52" fmla="*/ 1254694 w 1389994"/>
              <a:gd name="connsiteY52" fmla="*/ 437534 h 894998"/>
              <a:gd name="connsiteX53" fmla="*/ 243123 w 1389994"/>
              <a:gd name="connsiteY53" fmla="*/ 456805 h 894998"/>
              <a:gd name="connsiteX54" fmla="*/ 227805 w 1389994"/>
              <a:gd name="connsiteY54" fmla="*/ 509246 h 894998"/>
              <a:gd name="connsiteX55" fmla="*/ 211812 w 1389994"/>
              <a:gd name="connsiteY55" fmla="*/ 451380 h 894998"/>
              <a:gd name="connsiteX56" fmla="*/ 243123 w 1389994"/>
              <a:gd name="connsiteY56" fmla="*/ 456805 h 894998"/>
              <a:gd name="connsiteX57" fmla="*/ 50441 w 1389994"/>
              <a:gd name="connsiteY57" fmla="*/ 492127 h 894998"/>
              <a:gd name="connsiteX58" fmla="*/ 35123 w 1389994"/>
              <a:gd name="connsiteY58" fmla="*/ 544569 h 894998"/>
              <a:gd name="connsiteX59" fmla="*/ 19130 w 1389994"/>
              <a:gd name="connsiteY59" fmla="*/ 486703 h 894998"/>
              <a:gd name="connsiteX60" fmla="*/ 50441 w 1389994"/>
              <a:gd name="connsiteY60" fmla="*/ 492127 h 894998"/>
              <a:gd name="connsiteX61" fmla="*/ 1212942 w 1389994"/>
              <a:gd name="connsiteY61" fmla="*/ 501760 h 894998"/>
              <a:gd name="connsiteX62" fmla="*/ 1197624 w 1389994"/>
              <a:gd name="connsiteY62" fmla="*/ 554202 h 894998"/>
              <a:gd name="connsiteX63" fmla="*/ 1181631 w 1389994"/>
              <a:gd name="connsiteY63" fmla="*/ 496335 h 894998"/>
              <a:gd name="connsiteX64" fmla="*/ 1212942 w 1389994"/>
              <a:gd name="connsiteY64" fmla="*/ 501760 h 894998"/>
              <a:gd name="connsiteX65" fmla="*/ 1309284 w 1389994"/>
              <a:gd name="connsiteY65" fmla="*/ 501760 h 894998"/>
              <a:gd name="connsiteX66" fmla="*/ 1293965 w 1389994"/>
              <a:gd name="connsiteY66" fmla="*/ 554202 h 894998"/>
              <a:gd name="connsiteX67" fmla="*/ 1277973 w 1389994"/>
              <a:gd name="connsiteY67" fmla="*/ 496335 h 894998"/>
              <a:gd name="connsiteX68" fmla="*/ 1309284 w 1389994"/>
              <a:gd name="connsiteY68" fmla="*/ 501760 h 894998"/>
              <a:gd name="connsiteX69" fmla="*/ 304135 w 1389994"/>
              <a:gd name="connsiteY69" fmla="*/ 514605 h 894998"/>
              <a:gd name="connsiteX70" fmla="*/ 288817 w 1389994"/>
              <a:gd name="connsiteY70" fmla="*/ 567047 h 894998"/>
              <a:gd name="connsiteX71" fmla="*/ 272824 w 1389994"/>
              <a:gd name="connsiteY71" fmla="*/ 509181 h 894998"/>
              <a:gd name="connsiteX72" fmla="*/ 304135 w 1389994"/>
              <a:gd name="connsiteY72" fmla="*/ 514605 h 894998"/>
              <a:gd name="connsiteX73" fmla="*/ 456159 w 1389994"/>
              <a:gd name="connsiteY73" fmla="*/ 587921 h 894998"/>
              <a:gd name="connsiteX74" fmla="*/ 500220 w 1389994"/>
              <a:gd name="connsiteY74" fmla="*/ 548677 h 894998"/>
              <a:gd name="connsiteX75" fmla="*/ 503975 w 1389994"/>
              <a:gd name="connsiteY75" fmla="*/ 564604 h 894998"/>
              <a:gd name="connsiteX76" fmla="*/ 519902 w 1389994"/>
              <a:gd name="connsiteY76" fmla="*/ 568360 h 894998"/>
              <a:gd name="connsiteX77" fmla="*/ 480658 w 1389994"/>
              <a:gd name="connsiteY77" fmla="*/ 612420 h 894998"/>
              <a:gd name="connsiteX78" fmla="*/ 475073 w 1389994"/>
              <a:gd name="connsiteY78" fmla="*/ 593507 h 894998"/>
              <a:gd name="connsiteX79" fmla="*/ 456160 w 1389994"/>
              <a:gd name="connsiteY79" fmla="*/ 587922 h 894998"/>
              <a:gd name="connsiteX80" fmla="*/ 172471 w 1389994"/>
              <a:gd name="connsiteY80" fmla="*/ 559567 h 894998"/>
              <a:gd name="connsiteX81" fmla="*/ 157153 w 1389994"/>
              <a:gd name="connsiteY81" fmla="*/ 612008 h 894998"/>
              <a:gd name="connsiteX82" fmla="*/ 141160 w 1389994"/>
              <a:gd name="connsiteY82" fmla="*/ 554142 h 894998"/>
              <a:gd name="connsiteX83" fmla="*/ 172471 w 1389994"/>
              <a:gd name="connsiteY83" fmla="*/ 559566 h 894998"/>
              <a:gd name="connsiteX84" fmla="*/ 390842 w 1389994"/>
              <a:gd name="connsiteY84" fmla="*/ 562779 h 894998"/>
              <a:gd name="connsiteX85" fmla="*/ 375524 w 1389994"/>
              <a:gd name="connsiteY85" fmla="*/ 615221 h 894998"/>
              <a:gd name="connsiteX86" fmla="*/ 359502 w 1389994"/>
              <a:gd name="connsiteY86" fmla="*/ 557354 h 894998"/>
              <a:gd name="connsiteX87" fmla="*/ 390844 w 1389994"/>
              <a:gd name="connsiteY87" fmla="*/ 562779 h 894998"/>
              <a:gd name="connsiteX88" fmla="*/ 731237 w 1389994"/>
              <a:gd name="connsiteY88" fmla="*/ 572412 h 894998"/>
              <a:gd name="connsiteX89" fmla="*/ 715919 w 1389994"/>
              <a:gd name="connsiteY89" fmla="*/ 624853 h 894998"/>
              <a:gd name="connsiteX90" fmla="*/ 699897 w 1389994"/>
              <a:gd name="connsiteY90" fmla="*/ 566987 h 894998"/>
              <a:gd name="connsiteX91" fmla="*/ 731239 w 1389994"/>
              <a:gd name="connsiteY91" fmla="*/ 572412 h 894998"/>
              <a:gd name="connsiteX92" fmla="*/ 1379929 w 1389994"/>
              <a:gd name="connsiteY92" fmla="*/ 575625 h 894998"/>
              <a:gd name="connsiteX93" fmla="*/ 1364610 w 1389994"/>
              <a:gd name="connsiteY93" fmla="*/ 628066 h 894998"/>
              <a:gd name="connsiteX94" fmla="*/ 1348618 w 1389994"/>
              <a:gd name="connsiteY94" fmla="*/ 570200 h 894998"/>
              <a:gd name="connsiteX95" fmla="*/ 1379929 w 1389994"/>
              <a:gd name="connsiteY95" fmla="*/ 575624 h 894998"/>
              <a:gd name="connsiteX96" fmla="*/ 814740 w 1389994"/>
              <a:gd name="connsiteY96" fmla="*/ 591683 h 894998"/>
              <a:gd name="connsiteX97" fmla="*/ 799422 w 1389994"/>
              <a:gd name="connsiteY97" fmla="*/ 644124 h 894998"/>
              <a:gd name="connsiteX98" fmla="*/ 783429 w 1389994"/>
              <a:gd name="connsiteY98" fmla="*/ 586258 h 894998"/>
              <a:gd name="connsiteX99" fmla="*/ 814740 w 1389994"/>
              <a:gd name="connsiteY99" fmla="*/ 591683 h 894998"/>
              <a:gd name="connsiteX100" fmla="*/ 602791 w 1389994"/>
              <a:gd name="connsiteY100" fmla="*/ 607741 h 894998"/>
              <a:gd name="connsiteX101" fmla="*/ 587473 w 1389994"/>
              <a:gd name="connsiteY101" fmla="*/ 660183 h 894998"/>
              <a:gd name="connsiteX102" fmla="*/ 571451 w 1389994"/>
              <a:gd name="connsiteY102" fmla="*/ 602316 h 894998"/>
              <a:gd name="connsiteX103" fmla="*/ 602793 w 1389994"/>
              <a:gd name="connsiteY103" fmla="*/ 607741 h 894998"/>
              <a:gd name="connsiteX104" fmla="*/ 310557 w 1389994"/>
              <a:gd name="connsiteY104" fmla="*/ 610954 h 894998"/>
              <a:gd name="connsiteX105" fmla="*/ 295239 w 1389994"/>
              <a:gd name="connsiteY105" fmla="*/ 663395 h 894998"/>
              <a:gd name="connsiteX106" fmla="*/ 279246 w 1389994"/>
              <a:gd name="connsiteY106" fmla="*/ 605529 h 894998"/>
              <a:gd name="connsiteX107" fmla="*/ 310557 w 1389994"/>
              <a:gd name="connsiteY107" fmla="*/ 610953 h 894998"/>
              <a:gd name="connsiteX108" fmla="*/ 1167980 w 1389994"/>
              <a:gd name="connsiteY108" fmla="*/ 610954 h 894998"/>
              <a:gd name="connsiteX109" fmla="*/ 1152662 w 1389994"/>
              <a:gd name="connsiteY109" fmla="*/ 663395 h 894998"/>
              <a:gd name="connsiteX110" fmla="*/ 1136669 w 1389994"/>
              <a:gd name="connsiteY110" fmla="*/ 605529 h 894998"/>
              <a:gd name="connsiteX111" fmla="*/ 1167980 w 1389994"/>
              <a:gd name="connsiteY111" fmla="*/ 610953 h 894998"/>
              <a:gd name="connsiteX112" fmla="*/ 451861 w 1389994"/>
              <a:gd name="connsiteY112" fmla="*/ 617379 h 894998"/>
              <a:gd name="connsiteX113" fmla="*/ 436542 w 1389994"/>
              <a:gd name="connsiteY113" fmla="*/ 669820 h 894998"/>
              <a:gd name="connsiteX114" fmla="*/ 420520 w 1389994"/>
              <a:gd name="connsiteY114" fmla="*/ 611954 h 894998"/>
              <a:gd name="connsiteX115" fmla="*/ 451862 w 1389994"/>
              <a:gd name="connsiteY115" fmla="*/ 617379 h 894998"/>
              <a:gd name="connsiteX116" fmla="*/ 673437 w 1389994"/>
              <a:gd name="connsiteY116" fmla="*/ 643069 h 894998"/>
              <a:gd name="connsiteX117" fmla="*/ 658118 w 1389994"/>
              <a:gd name="connsiteY117" fmla="*/ 695511 h 894998"/>
              <a:gd name="connsiteX118" fmla="*/ 642096 w 1389994"/>
              <a:gd name="connsiteY118" fmla="*/ 637645 h 894998"/>
              <a:gd name="connsiteX119" fmla="*/ 673438 w 1389994"/>
              <a:gd name="connsiteY119" fmla="*/ 643069 h 894998"/>
              <a:gd name="connsiteX120" fmla="*/ 904653 w 1389994"/>
              <a:gd name="connsiteY120" fmla="*/ 675185 h 894998"/>
              <a:gd name="connsiteX121" fmla="*/ 889334 w 1389994"/>
              <a:gd name="connsiteY121" fmla="*/ 727626 h 894998"/>
              <a:gd name="connsiteX122" fmla="*/ 873342 w 1389994"/>
              <a:gd name="connsiteY122" fmla="*/ 669760 h 894998"/>
              <a:gd name="connsiteX123" fmla="*/ 904653 w 1389994"/>
              <a:gd name="connsiteY123" fmla="*/ 675184 h 894998"/>
              <a:gd name="connsiteX124" fmla="*/ 1264327 w 1389994"/>
              <a:gd name="connsiteY124" fmla="*/ 675185 h 894998"/>
              <a:gd name="connsiteX125" fmla="*/ 1249009 w 1389994"/>
              <a:gd name="connsiteY125" fmla="*/ 727626 h 894998"/>
              <a:gd name="connsiteX126" fmla="*/ 1233016 w 1389994"/>
              <a:gd name="connsiteY126" fmla="*/ 669760 h 894998"/>
              <a:gd name="connsiteX127" fmla="*/ 1264327 w 1389994"/>
              <a:gd name="connsiteY127" fmla="*/ 675184 h 894998"/>
              <a:gd name="connsiteX128" fmla="*/ 108248 w 1389994"/>
              <a:gd name="connsiteY128" fmla="*/ 694456 h 894998"/>
              <a:gd name="connsiteX129" fmla="*/ 92930 w 1389994"/>
              <a:gd name="connsiteY129" fmla="*/ 746897 h 894998"/>
              <a:gd name="connsiteX130" fmla="*/ 76937 w 1389994"/>
              <a:gd name="connsiteY130" fmla="*/ 689031 h 894998"/>
              <a:gd name="connsiteX131" fmla="*/ 108248 w 1389994"/>
              <a:gd name="connsiteY131" fmla="*/ 694455 h 894998"/>
              <a:gd name="connsiteX132" fmla="*/ 500034 w 1389994"/>
              <a:gd name="connsiteY132" fmla="*/ 694456 h 894998"/>
              <a:gd name="connsiteX133" fmla="*/ 484716 w 1389994"/>
              <a:gd name="connsiteY133" fmla="*/ 746897 h 894998"/>
              <a:gd name="connsiteX134" fmla="*/ 468694 w 1389994"/>
              <a:gd name="connsiteY134" fmla="*/ 689031 h 894998"/>
              <a:gd name="connsiteX135" fmla="*/ 500036 w 1389994"/>
              <a:gd name="connsiteY135" fmla="*/ 694455 h 894998"/>
              <a:gd name="connsiteX136" fmla="*/ 657387 w 1389994"/>
              <a:gd name="connsiteY136" fmla="*/ 716934 h 894998"/>
              <a:gd name="connsiteX137" fmla="*/ 642069 w 1389994"/>
              <a:gd name="connsiteY137" fmla="*/ 769375 h 894998"/>
              <a:gd name="connsiteX138" fmla="*/ 626047 w 1389994"/>
              <a:gd name="connsiteY138" fmla="*/ 711509 h 894998"/>
              <a:gd name="connsiteX139" fmla="*/ 657389 w 1389994"/>
              <a:gd name="connsiteY139" fmla="*/ 716933 h 894998"/>
              <a:gd name="connsiteX140" fmla="*/ 227067 w 1389994"/>
              <a:gd name="connsiteY140" fmla="*/ 732992 h 894998"/>
              <a:gd name="connsiteX141" fmla="*/ 211749 w 1389994"/>
              <a:gd name="connsiteY141" fmla="*/ 785433 h 894998"/>
              <a:gd name="connsiteX142" fmla="*/ 195756 w 1389994"/>
              <a:gd name="connsiteY142" fmla="*/ 727567 h 894998"/>
              <a:gd name="connsiteX143" fmla="*/ 227067 w 1389994"/>
              <a:gd name="connsiteY143" fmla="*/ 732992 h 894998"/>
              <a:gd name="connsiteX144" fmla="*/ 313771 w 1389994"/>
              <a:gd name="connsiteY144" fmla="*/ 742625 h 894998"/>
              <a:gd name="connsiteX145" fmla="*/ 298453 w 1389994"/>
              <a:gd name="connsiteY145" fmla="*/ 795066 h 894998"/>
              <a:gd name="connsiteX146" fmla="*/ 282460 w 1389994"/>
              <a:gd name="connsiteY146" fmla="*/ 737200 h 894998"/>
              <a:gd name="connsiteX147" fmla="*/ 313771 w 1389994"/>
              <a:gd name="connsiteY147" fmla="*/ 742624 h 894998"/>
              <a:gd name="connsiteX148" fmla="*/ 1062014 w 1389994"/>
              <a:gd name="connsiteY148" fmla="*/ 742625 h 894998"/>
              <a:gd name="connsiteX149" fmla="*/ 1046696 w 1389994"/>
              <a:gd name="connsiteY149" fmla="*/ 795066 h 894998"/>
              <a:gd name="connsiteX150" fmla="*/ 1030703 w 1389994"/>
              <a:gd name="connsiteY150" fmla="*/ 737200 h 894998"/>
              <a:gd name="connsiteX151" fmla="*/ 1062014 w 1389994"/>
              <a:gd name="connsiteY151" fmla="*/ 742624 h 894998"/>
              <a:gd name="connsiteX152" fmla="*/ 789047 w 1389994"/>
              <a:gd name="connsiteY152" fmla="*/ 790793 h 894998"/>
              <a:gd name="connsiteX153" fmla="*/ 773729 w 1389994"/>
              <a:gd name="connsiteY153" fmla="*/ 843235 h 894998"/>
              <a:gd name="connsiteX154" fmla="*/ 757736 w 1389994"/>
              <a:gd name="connsiteY154" fmla="*/ 785368 h 894998"/>
              <a:gd name="connsiteX155" fmla="*/ 789047 w 1389994"/>
              <a:gd name="connsiteY155" fmla="*/ 790793 h 894998"/>
              <a:gd name="connsiteX156" fmla="*/ 532142 w 1389994"/>
              <a:gd name="connsiteY156" fmla="*/ 813271 h 894998"/>
              <a:gd name="connsiteX157" fmla="*/ 516824 w 1389994"/>
              <a:gd name="connsiteY157" fmla="*/ 865713 h 894998"/>
              <a:gd name="connsiteX158" fmla="*/ 500801 w 1389994"/>
              <a:gd name="connsiteY158" fmla="*/ 807846 h 894998"/>
              <a:gd name="connsiteX159" fmla="*/ 532143 w 1389994"/>
              <a:gd name="connsiteY159" fmla="*/ 813271 h 894998"/>
              <a:gd name="connsiteX160" fmla="*/ 923928 w 1389994"/>
              <a:gd name="connsiteY160" fmla="*/ 842174 h 894998"/>
              <a:gd name="connsiteX161" fmla="*/ 908610 w 1389994"/>
              <a:gd name="connsiteY161" fmla="*/ 894616 h 894998"/>
              <a:gd name="connsiteX162" fmla="*/ 892617 w 1389994"/>
              <a:gd name="connsiteY162" fmla="*/ 836749 h 894998"/>
              <a:gd name="connsiteX163" fmla="*/ 923928 w 1389994"/>
              <a:gd name="connsiteY163" fmla="*/ 842174 h 89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389994" h="894998">
                <a:moveTo>
                  <a:pt x="558575" y="560627"/>
                </a:moveTo>
                <a:cubicBezTo>
                  <a:pt x="543804" y="558380"/>
                  <a:pt x="539787" y="548873"/>
                  <a:pt x="529129" y="541839"/>
                </a:cubicBezTo>
                <a:cubicBezTo>
                  <a:pt x="510085" y="529281"/>
                  <a:pt x="498045" y="524499"/>
                  <a:pt x="475984" y="520482"/>
                </a:cubicBezTo>
                <a:cubicBezTo>
                  <a:pt x="446664" y="515118"/>
                  <a:pt x="445124" y="535992"/>
                  <a:pt x="420491" y="535223"/>
                </a:cubicBezTo>
                <a:cubicBezTo>
                  <a:pt x="420491" y="535223"/>
                  <a:pt x="378742" y="526937"/>
                  <a:pt x="378742" y="526937"/>
                </a:cubicBezTo>
                <a:cubicBezTo>
                  <a:pt x="378742" y="526937"/>
                  <a:pt x="359471" y="517722"/>
                  <a:pt x="359471" y="517722"/>
                </a:cubicBezTo>
                <a:cubicBezTo>
                  <a:pt x="350768" y="515057"/>
                  <a:pt x="343800" y="517591"/>
                  <a:pt x="333780" y="514092"/>
                </a:cubicBezTo>
                <a:cubicBezTo>
                  <a:pt x="333780" y="514092"/>
                  <a:pt x="314510" y="504877"/>
                  <a:pt x="314510" y="504877"/>
                </a:cubicBezTo>
                <a:cubicBezTo>
                  <a:pt x="304042" y="501664"/>
                  <a:pt x="294183" y="505902"/>
                  <a:pt x="282751" y="498004"/>
                </a:cubicBezTo>
                <a:cubicBezTo>
                  <a:pt x="272635" y="491036"/>
                  <a:pt x="261489" y="467205"/>
                  <a:pt x="252948" y="456291"/>
                </a:cubicBezTo>
                <a:cubicBezTo>
                  <a:pt x="243250" y="443863"/>
                  <a:pt x="221476" y="439750"/>
                  <a:pt x="225362" y="413679"/>
                </a:cubicBezTo>
                <a:cubicBezTo>
                  <a:pt x="228217" y="394539"/>
                  <a:pt x="257603" y="358990"/>
                  <a:pt x="272761" y="346914"/>
                </a:cubicBezTo>
                <a:lnTo>
                  <a:pt x="333774" y="305327"/>
                </a:lnTo>
                <a:cubicBezTo>
                  <a:pt x="360591" y="287183"/>
                  <a:pt x="386793" y="267882"/>
                  <a:pt x="410845" y="246144"/>
                </a:cubicBezTo>
                <a:lnTo>
                  <a:pt x="613167" y="53372"/>
                </a:lnTo>
                <a:cubicBezTo>
                  <a:pt x="634268" y="36354"/>
                  <a:pt x="682145" y="0"/>
                  <a:pt x="709508" y="0"/>
                </a:cubicBezTo>
                <a:cubicBezTo>
                  <a:pt x="736099" y="0"/>
                  <a:pt x="782050" y="34393"/>
                  <a:pt x="802637" y="50803"/>
                </a:cubicBezTo>
                <a:cubicBezTo>
                  <a:pt x="839599" y="80284"/>
                  <a:pt x="872036" y="113778"/>
                  <a:pt x="905399" y="147144"/>
                </a:cubicBezTo>
                <a:lnTo>
                  <a:pt x="1001740" y="239982"/>
                </a:lnTo>
                <a:cubicBezTo>
                  <a:pt x="1064106" y="297819"/>
                  <a:pt x="1107875" y="314097"/>
                  <a:pt x="1152542" y="352025"/>
                </a:cubicBezTo>
                <a:cubicBezTo>
                  <a:pt x="1167217" y="364518"/>
                  <a:pt x="1193360" y="393290"/>
                  <a:pt x="1190433" y="413681"/>
                </a:cubicBezTo>
                <a:cubicBezTo>
                  <a:pt x="1189343" y="421293"/>
                  <a:pt x="1173476" y="458768"/>
                  <a:pt x="1167986" y="463680"/>
                </a:cubicBezTo>
                <a:cubicBezTo>
                  <a:pt x="1157549" y="473056"/>
                  <a:pt x="1156071" y="465093"/>
                  <a:pt x="1127585" y="490301"/>
                </a:cubicBezTo>
                <a:cubicBezTo>
                  <a:pt x="1113649" y="502664"/>
                  <a:pt x="1107897" y="519109"/>
                  <a:pt x="1085229" y="515670"/>
                </a:cubicBezTo>
                <a:cubicBezTo>
                  <a:pt x="1066441" y="512844"/>
                  <a:pt x="1068336" y="500608"/>
                  <a:pt x="1046694" y="493961"/>
                </a:cubicBezTo>
                <a:cubicBezTo>
                  <a:pt x="1053692" y="501221"/>
                  <a:pt x="1064195" y="508190"/>
                  <a:pt x="1068628" y="516570"/>
                </a:cubicBezTo>
                <a:cubicBezTo>
                  <a:pt x="1078196" y="534844"/>
                  <a:pt x="1067186" y="557513"/>
                  <a:pt x="1046694" y="560630"/>
                </a:cubicBezTo>
                <a:cubicBezTo>
                  <a:pt x="1015478" y="565351"/>
                  <a:pt x="1012170" y="533396"/>
                  <a:pt x="1008127" y="527262"/>
                </a:cubicBezTo>
                <a:cubicBezTo>
                  <a:pt x="1003663" y="520485"/>
                  <a:pt x="992617" y="514286"/>
                  <a:pt x="985680" y="510019"/>
                </a:cubicBezTo>
                <a:cubicBezTo>
                  <a:pt x="984429" y="531280"/>
                  <a:pt x="974409" y="547881"/>
                  <a:pt x="950358" y="544573"/>
                </a:cubicBezTo>
                <a:cubicBezTo>
                  <a:pt x="950358" y="544573"/>
                  <a:pt x="927880" y="537992"/>
                  <a:pt x="927880" y="537992"/>
                </a:cubicBezTo>
                <a:lnTo>
                  <a:pt x="895764" y="542135"/>
                </a:lnTo>
                <a:lnTo>
                  <a:pt x="895764" y="554980"/>
                </a:lnTo>
                <a:cubicBezTo>
                  <a:pt x="904628" y="550867"/>
                  <a:pt x="911274" y="547786"/>
                  <a:pt x="921455" y="549329"/>
                </a:cubicBezTo>
                <a:cubicBezTo>
                  <a:pt x="960151" y="555206"/>
                  <a:pt x="952093" y="614902"/>
                  <a:pt x="911822" y="608804"/>
                </a:cubicBezTo>
                <a:cubicBezTo>
                  <a:pt x="903441" y="607517"/>
                  <a:pt x="896568" y="603380"/>
                  <a:pt x="891717" y="596376"/>
                </a:cubicBezTo>
                <a:cubicBezTo>
                  <a:pt x="887223" y="589921"/>
                  <a:pt x="886996" y="584878"/>
                  <a:pt x="886132" y="577463"/>
                </a:cubicBezTo>
                <a:cubicBezTo>
                  <a:pt x="869561" y="585140"/>
                  <a:pt x="852543" y="587674"/>
                  <a:pt x="840307" y="570686"/>
                </a:cubicBezTo>
                <a:cubicBezTo>
                  <a:pt x="834591" y="562788"/>
                  <a:pt x="834817" y="553090"/>
                  <a:pt x="827331" y="550712"/>
                </a:cubicBezTo>
                <a:cubicBezTo>
                  <a:pt x="820685" y="548590"/>
                  <a:pt x="813042" y="554693"/>
                  <a:pt x="799423" y="554568"/>
                </a:cubicBezTo>
                <a:cubicBezTo>
                  <a:pt x="776433" y="554341"/>
                  <a:pt x="761210" y="550681"/>
                  <a:pt x="741617" y="538928"/>
                </a:cubicBezTo>
                <a:cubicBezTo>
                  <a:pt x="725046" y="569017"/>
                  <a:pt x="697174" y="569017"/>
                  <a:pt x="680604" y="538928"/>
                </a:cubicBezTo>
                <a:cubicBezTo>
                  <a:pt x="680604" y="538928"/>
                  <a:pt x="651701" y="548560"/>
                  <a:pt x="651701" y="548560"/>
                </a:cubicBezTo>
                <a:cubicBezTo>
                  <a:pt x="658061" y="558228"/>
                  <a:pt x="662394" y="565292"/>
                  <a:pt x="660564" y="577463"/>
                </a:cubicBezTo>
                <a:cubicBezTo>
                  <a:pt x="654687" y="616159"/>
                  <a:pt x="594991" y="608101"/>
                  <a:pt x="601089" y="567831"/>
                </a:cubicBezTo>
                <a:cubicBezTo>
                  <a:pt x="602180" y="560571"/>
                  <a:pt x="605232" y="554855"/>
                  <a:pt x="610692" y="549943"/>
                </a:cubicBezTo>
                <a:cubicBezTo>
                  <a:pt x="616694" y="544483"/>
                  <a:pt x="625015" y="541884"/>
                  <a:pt x="632431" y="538928"/>
                </a:cubicBezTo>
                <a:lnTo>
                  <a:pt x="593896" y="532503"/>
                </a:lnTo>
                <a:cubicBezTo>
                  <a:pt x="589979" y="550873"/>
                  <a:pt x="579029" y="563719"/>
                  <a:pt x="558573" y="560636"/>
                </a:cubicBezTo>
                <a:close/>
                <a:moveTo>
                  <a:pt x="1254694" y="437534"/>
                </a:moveTo>
                <a:cubicBezTo>
                  <a:pt x="1273512" y="454236"/>
                  <a:pt x="1264553" y="486154"/>
                  <a:pt x="1239376" y="489976"/>
                </a:cubicBezTo>
                <a:cubicBezTo>
                  <a:pt x="1207104" y="494857"/>
                  <a:pt x="1187704" y="451762"/>
                  <a:pt x="1223383" y="432109"/>
                </a:cubicBezTo>
                <a:cubicBezTo>
                  <a:pt x="1235167" y="429349"/>
                  <a:pt x="1244901" y="428831"/>
                  <a:pt x="1254694" y="437534"/>
                </a:cubicBezTo>
                <a:close/>
                <a:moveTo>
                  <a:pt x="243123" y="456805"/>
                </a:moveTo>
                <a:cubicBezTo>
                  <a:pt x="261941" y="473507"/>
                  <a:pt x="252982" y="505425"/>
                  <a:pt x="227805" y="509246"/>
                </a:cubicBezTo>
                <a:cubicBezTo>
                  <a:pt x="195534" y="514128"/>
                  <a:pt x="176133" y="471033"/>
                  <a:pt x="211812" y="451380"/>
                </a:cubicBezTo>
                <a:cubicBezTo>
                  <a:pt x="223596" y="448620"/>
                  <a:pt x="233330" y="448102"/>
                  <a:pt x="243123" y="456805"/>
                </a:cubicBezTo>
                <a:close/>
                <a:moveTo>
                  <a:pt x="50441" y="492127"/>
                </a:moveTo>
                <a:cubicBezTo>
                  <a:pt x="69259" y="508829"/>
                  <a:pt x="60300" y="540748"/>
                  <a:pt x="35123" y="544569"/>
                </a:cubicBezTo>
                <a:cubicBezTo>
                  <a:pt x="2851" y="549451"/>
                  <a:pt x="-16549" y="506356"/>
                  <a:pt x="19130" y="486703"/>
                </a:cubicBezTo>
                <a:cubicBezTo>
                  <a:pt x="30914" y="483943"/>
                  <a:pt x="40648" y="483425"/>
                  <a:pt x="50441" y="492127"/>
                </a:cubicBezTo>
                <a:close/>
                <a:moveTo>
                  <a:pt x="1212942" y="501760"/>
                </a:moveTo>
                <a:cubicBezTo>
                  <a:pt x="1231760" y="518462"/>
                  <a:pt x="1222801" y="550381"/>
                  <a:pt x="1197624" y="554202"/>
                </a:cubicBezTo>
                <a:cubicBezTo>
                  <a:pt x="1165348" y="559083"/>
                  <a:pt x="1145952" y="515988"/>
                  <a:pt x="1181631" y="496335"/>
                </a:cubicBezTo>
                <a:cubicBezTo>
                  <a:pt x="1193416" y="493575"/>
                  <a:pt x="1203149" y="493057"/>
                  <a:pt x="1212942" y="501760"/>
                </a:cubicBezTo>
                <a:close/>
                <a:moveTo>
                  <a:pt x="1309284" y="501760"/>
                </a:moveTo>
                <a:cubicBezTo>
                  <a:pt x="1328101" y="518462"/>
                  <a:pt x="1319142" y="550381"/>
                  <a:pt x="1293965" y="554202"/>
                </a:cubicBezTo>
                <a:cubicBezTo>
                  <a:pt x="1261694" y="559083"/>
                  <a:pt x="1242293" y="515988"/>
                  <a:pt x="1277973" y="496335"/>
                </a:cubicBezTo>
                <a:cubicBezTo>
                  <a:pt x="1289757" y="493575"/>
                  <a:pt x="1299490" y="493057"/>
                  <a:pt x="1309284" y="501760"/>
                </a:cubicBezTo>
                <a:close/>
                <a:moveTo>
                  <a:pt x="304135" y="514605"/>
                </a:moveTo>
                <a:cubicBezTo>
                  <a:pt x="322953" y="531307"/>
                  <a:pt x="313994" y="563226"/>
                  <a:pt x="288817" y="567047"/>
                </a:cubicBezTo>
                <a:cubicBezTo>
                  <a:pt x="256545" y="571929"/>
                  <a:pt x="237145" y="528834"/>
                  <a:pt x="272824" y="509181"/>
                </a:cubicBezTo>
                <a:cubicBezTo>
                  <a:pt x="284608" y="506421"/>
                  <a:pt x="294342" y="505903"/>
                  <a:pt x="304135" y="514605"/>
                </a:cubicBezTo>
                <a:close/>
                <a:moveTo>
                  <a:pt x="456159" y="587921"/>
                </a:moveTo>
                <a:cubicBezTo>
                  <a:pt x="415180" y="559370"/>
                  <a:pt x="476646" y="504651"/>
                  <a:pt x="500220" y="548677"/>
                </a:cubicBezTo>
                <a:cubicBezTo>
                  <a:pt x="503206" y="554263"/>
                  <a:pt x="503271" y="558601"/>
                  <a:pt x="503975" y="564604"/>
                </a:cubicBezTo>
                <a:cubicBezTo>
                  <a:pt x="509978" y="565313"/>
                  <a:pt x="514317" y="565373"/>
                  <a:pt x="519902" y="568360"/>
                </a:cubicBezTo>
                <a:cubicBezTo>
                  <a:pt x="563928" y="591928"/>
                  <a:pt x="509209" y="653394"/>
                  <a:pt x="480658" y="612420"/>
                </a:cubicBezTo>
                <a:cubicBezTo>
                  <a:pt x="476164" y="605965"/>
                  <a:pt x="475937" y="600922"/>
                  <a:pt x="475073" y="593507"/>
                </a:cubicBezTo>
                <a:cubicBezTo>
                  <a:pt x="467652" y="592642"/>
                  <a:pt x="462615" y="592416"/>
                  <a:pt x="456160" y="587922"/>
                </a:cubicBezTo>
                <a:close/>
                <a:moveTo>
                  <a:pt x="172471" y="559567"/>
                </a:moveTo>
                <a:cubicBezTo>
                  <a:pt x="191289" y="576269"/>
                  <a:pt x="182330" y="608187"/>
                  <a:pt x="157153" y="612008"/>
                </a:cubicBezTo>
                <a:cubicBezTo>
                  <a:pt x="124882" y="616890"/>
                  <a:pt x="105481" y="573795"/>
                  <a:pt x="141160" y="554142"/>
                </a:cubicBezTo>
                <a:cubicBezTo>
                  <a:pt x="152944" y="551382"/>
                  <a:pt x="162678" y="550864"/>
                  <a:pt x="172471" y="559566"/>
                </a:cubicBezTo>
                <a:close/>
                <a:moveTo>
                  <a:pt x="390842" y="562779"/>
                </a:moveTo>
                <a:cubicBezTo>
                  <a:pt x="409660" y="579481"/>
                  <a:pt x="400701" y="611400"/>
                  <a:pt x="375524" y="615221"/>
                </a:cubicBezTo>
                <a:cubicBezTo>
                  <a:pt x="343253" y="620102"/>
                  <a:pt x="323852" y="577007"/>
                  <a:pt x="359502" y="557354"/>
                </a:cubicBezTo>
                <a:cubicBezTo>
                  <a:pt x="371321" y="554594"/>
                  <a:pt x="381049" y="554076"/>
                  <a:pt x="390844" y="562779"/>
                </a:cubicBezTo>
                <a:close/>
                <a:moveTo>
                  <a:pt x="731237" y="572412"/>
                </a:moveTo>
                <a:cubicBezTo>
                  <a:pt x="750055" y="589114"/>
                  <a:pt x="741096" y="621032"/>
                  <a:pt x="715919" y="624853"/>
                </a:cubicBezTo>
                <a:cubicBezTo>
                  <a:pt x="683648" y="629735"/>
                  <a:pt x="664247" y="586640"/>
                  <a:pt x="699897" y="566987"/>
                </a:cubicBezTo>
                <a:cubicBezTo>
                  <a:pt x="711716" y="564227"/>
                  <a:pt x="721444" y="563709"/>
                  <a:pt x="731239" y="572412"/>
                </a:cubicBezTo>
                <a:close/>
                <a:moveTo>
                  <a:pt x="1379929" y="575625"/>
                </a:moveTo>
                <a:cubicBezTo>
                  <a:pt x="1398747" y="592326"/>
                  <a:pt x="1389788" y="624245"/>
                  <a:pt x="1364610" y="628066"/>
                </a:cubicBezTo>
                <a:cubicBezTo>
                  <a:pt x="1332334" y="632948"/>
                  <a:pt x="1312939" y="589853"/>
                  <a:pt x="1348618" y="570200"/>
                </a:cubicBezTo>
                <a:cubicBezTo>
                  <a:pt x="1360402" y="567440"/>
                  <a:pt x="1370136" y="566922"/>
                  <a:pt x="1379929" y="575624"/>
                </a:cubicBezTo>
                <a:close/>
                <a:moveTo>
                  <a:pt x="814740" y="591683"/>
                </a:moveTo>
                <a:cubicBezTo>
                  <a:pt x="833558" y="608385"/>
                  <a:pt x="824599" y="640303"/>
                  <a:pt x="799422" y="644124"/>
                </a:cubicBezTo>
                <a:cubicBezTo>
                  <a:pt x="767151" y="649006"/>
                  <a:pt x="747750" y="605911"/>
                  <a:pt x="783429" y="586258"/>
                </a:cubicBezTo>
                <a:cubicBezTo>
                  <a:pt x="795214" y="583498"/>
                  <a:pt x="804947" y="582980"/>
                  <a:pt x="814740" y="591683"/>
                </a:cubicBezTo>
                <a:close/>
                <a:moveTo>
                  <a:pt x="602791" y="607741"/>
                </a:moveTo>
                <a:cubicBezTo>
                  <a:pt x="621609" y="624443"/>
                  <a:pt x="612650" y="656362"/>
                  <a:pt x="587473" y="660183"/>
                </a:cubicBezTo>
                <a:cubicBezTo>
                  <a:pt x="555202" y="665064"/>
                  <a:pt x="535801" y="621969"/>
                  <a:pt x="571451" y="602316"/>
                </a:cubicBezTo>
                <a:cubicBezTo>
                  <a:pt x="583270" y="599556"/>
                  <a:pt x="592998" y="599038"/>
                  <a:pt x="602793" y="607741"/>
                </a:cubicBezTo>
                <a:close/>
                <a:moveTo>
                  <a:pt x="310557" y="610954"/>
                </a:moveTo>
                <a:cubicBezTo>
                  <a:pt x="329375" y="627656"/>
                  <a:pt x="320416" y="659574"/>
                  <a:pt x="295239" y="663395"/>
                </a:cubicBezTo>
                <a:cubicBezTo>
                  <a:pt x="262968" y="668277"/>
                  <a:pt x="243567" y="625182"/>
                  <a:pt x="279246" y="605529"/>
                </a:cubicBezTo>
                <a:cubicBezTo>
                  <a:pt x="291030" y="602769"/>
                  <a:pt x="300764" y="602251"/>
                  <a:pt x="310557" y="610953"/>
                </a:cubicBezTo>
                <a:close/>
                <a:moveTo>
                  <a:pt x="1167980" y="610954"/>
                </a:moveTo>
                <a:cubicBezTo>
                  <a:pt x="1186798" y="627656"/>
                  <a:pt x="1177839" y="659574"/>
                  <a:pt x="1152662" y="663395"/>
                </a:cubicBezTo>
                <a:cubicBezTo>
                  <a:pt x="1120390" y="668277"/>
                  <a:pt x="1100990" y="625182"/>
                  <a:pt x="1136669" y="605529"/>
                </a:cubicBezTo>
                <a:cubicBezTo>
                  <a:pt x="1148453" y="602769"/>
                  <a:pt x="1158187" y="602251"/>
                  <a:pt x="1167980" y="610953"/>
                </a:cubicBezTo>
                <a:close/>
                <a:moveTo>
                  <a:pt x="451861" y="617379"/>
                </a:moveTo>
                <a:cubicBezTo>
                  <a:pt x="470678" y="634081"/>
                  <a:pt x="461720" y="665999"/>
                  <a:pt x="436542" y="669820"/>
                </a:cubicBezTo>
                <a:cubicBezTo>
                  <a:pt x="404271" y="674702"/>
                  <a:pt x="384871" y="631607"/>
                  <a:pt x="420520" y="611954"/>
                </a:cubicBezTo>
                <a:cubicBezTo>
                  <a:pt x="432340" y="609194"/>
                  <a:pt x="442068" y="608676"/>
                  <a:pt x="451862" y="617379"/>
                </a:cubicBezTo>
                <a:close/>
                <a:moveTo>
                  <a:pt x="673437" y="643069"/>
                </a:moveTo>
                <a:cubicBezTo>
                  <a:pt x="692254" y="659771"/>
                  <a:pt x="683296" y="691690"/>
                  <a:pt x="658118" y="695511"/>
                </a:cubicBezTo>
                <a:cubicBezTo>
                  <a:pt x="625842" y="700393"/>
                  <a:pt x="606446" y="657298"/>
                  <a:pt x="642096" y="637645"/>
                </a:cubicBezTo>
                <a:cubicBezTo>
                  <a:pt x="653916" y="634885"/>
                  <a:pt x="663644" y="634367"/>
                  <a:pt x="673438" y="643069"/>
                </a:cubicBezTo>
                <a:close/>
                <a:moveTo>
                  <a:pt x="904653" y="675185"/>
                </a:moveTo>
                <a:cubicBezTo>
                  <a:pt x="923470" y="691887"/>
                  <a:pt x="914511" y="723805"/>
                  <a:pt x="889334" y="727626"/>
                </a:cubicBezTo>
                <a:cubicBezTo>
                  <a:pt x="857063" y="732508"/>
                  <a:pt x="837662" y="689413"/>
                  <a:pt x="873342" y="669760"/>
                </a:cubicBezTo>
                <a:cubicBezTo>
                  <a:pt x="885126" y="667000"/>
                  <a:pt x="894859" y="666482"/>
                  <a:pt x="904653" y="675184"/>
                </a:cubicBezTo>
                <a:close/>
                <a:moveTo>
                  <a:pt x="1264327" y="675185"/>
                </a:moveTo>
                <a:cubicBezTo>
                  <a:pt x="1283145" y="691887"/>
                  <a:pt x="1274186" y="723805"/>
                  <a:pt x="1249009" y="727626"/>
                </a:cubicBezTo>
                <a:cubicBezTo>
                  <a:pt x="1216738" y="732508"/>
                  <a:pt x="1197337" y="689413"/>
                  <a:pt x="1233016" y="669760"/>
                </a:cubicBezTo>
                <a:cubicBezTo>
                  <a:pt x="1244801" y="667000"/>
                  <a:pt x="1254534" y="666482"/>
                  <a:pt x="1264327" y="675184"/>
                </a:cubicBezTo>
                <a:close/>
                <a:moveTo>
                  <a:pt x="108248" y="694456"/>
                </a:moveTo>
                <a:cubicBezTo>
                  <a:pt x="127066" y="711157"/>
                  <a:pt x="118107" y="743076"/>
                  <a:pt x="92930" y="746897"/>
                </a:cubicBezTo>
                <a:cubicBezTo>
                  <a:pt x="60659" y="751779"/>
                  <a:pt x="41258" y="708684"/>
                  <a:pt x="76937" y="689031"/>
                </a:cubicBezTo>
                <a:cubicBezTo>
                  <a:pt x="88721" y="686271"/>
                  <a:pt x="98455" y="685753"/>
                  <a:pt x="108248" y="694455"/>
                </a:cubicBezTo>
                <a:close/>
                <a:moveTo>
                  <a:pt x="500034" y="694456"/>
                </a:moveTo>
                <a:cubicBezTo>
                  <a:pt x="518852" y="711157"/>
                  <a:pt x="509893" y="743076"/>
                  <a:pt x="484716" y="746897"/>
                </a:cubicBezTo>
                <a:cubicBezTo>
                  <a:pt x="452445" y="751779"/>
                  <a:pt x="433044" y="708684"/>
                  <a:pt x="468694" y="689031"/>
                </a:cubicBezTo>
                <a:cubicBezTo>
                  <a:pt x="480513" y="686271"/>
                  <a:pt x="490241" y="685753"/>
                  <a:pt x="500036" y="694455"/>
                </a:cubicBezTo>
                <a:close/>
                <a:moveTo>
                  <a:pt x="657387" y="716934"/>
                </a:moveTo>
                <a:cubicBezTo>
                  <a:pt x="676205" y="733635"/>
                  <a:pt x="667246" y="765554"/>
                  <a:pt x="642069" y="769375"/>
                </a:cubicBezTo>
                <a:cubicBezTo>
                  <a:pt x="609798" y="774257"/>
                  <a:pt x="590397" y="731162"/>
                  <a:pt x="626047" y="711509"/>
                </a:cubicBezTo>
                <a:cubicBezTo>
                  <a:pt x="637866" y="708749"/>
                  <a:pt x="647594" y="708231"/>
                  <a:pt x="657389" y="716933"/>
                </a:cubicBezTo>
                <a:close/>
                <a:moveTo>
                  <a:pt x="227067" y="732992"/>
                </a:moveTo>
                <a:cubicBezTo>
                  <a:pt x="245885" y="749694"/>
                  <a:pt x="236926" y="781612"/>
                  <a:pt x="211749" y="785433"/>
                </a:cubicBezTo>
                <a:cubicBezTo>
                  <a:pt x="179478" y="790315"/>
                  <a:pt x="160077" y="747220"/>
                  <a:pt x="195756" y="727567"/>
                </a:cubicBezTo>
                <a:cubicBezTo>
                  <a:pt x="207541" y="724807"/>
                  <a:pt x="217274" y="724289"/>
                  <a:pt x="227067" y="732992"/>
                </a:cubicBezTo>
                <a:close/>
                <a:moveTo>
                  <a:pt x="313771" y="742625"/>
                </a:moveTo>
                <a:cubicBezTo>
                  <a:pt x="332589" y="759327"/>
                  <a:pt x="323630" y="791245"/>
                  <a:pt x="298453" y="795066"/>
                </a:cubicBezTo>
                <a:cubicBezTo>
                  <a:pt x="266181" y="799948"/>
                  <a:pt x="246781" y="756853"/>
                  <a:pt x="282460" y="737200"/>
                </a:cubicBezTo>
                <a:cubicBezTo>
                  <a:pt x="294244" y="734440"/>
                  <a:pt x="303978" y="733922"/>
                  <a:pt x="313771" y="742624"/>
                </a:cubicBezTo>
                <a:close/>
                <a:moveTo>
                  <a:pt x="1062014" y="742625"/>
                </a:moveTo>
                <a:cubicBezTo>
                  <a:pt x="1080832" y="759327"/>
                  <a:pt x="1071873" y="791245"/>
                  <a:pt x="1046696" y="795066"/>
                </a:cubicBezTo>
                <a:cubicBezTo>
                  <a:pt x="1014425" y="799948"/>
                  <a:pt x="995024" y="756853"/>
                  <a:pt x="1030703" y="737200"/>
                </a:cubicBezTo>
                <a:cubicBezTo>
                  <a:pt x="1042488" y="734440"/>
                  <a:pt x="1052221" y="733922"/>
                  <a:pt x="1062014" y="742624"/>
                </a:cubicBezTo>
                <a:close/>
                <a:moveTo>
                  <a:pt x="789047" y="790793"/>
                </a:moveTo>
                <a:cubicBezTo>
                  <a:pt x="807865" y="807495"/>
                  <a:pt x="798906" y="839414"/>
                  <a:pt x="773729" y="843235"/>
                </a:cubicBezTo>
                <a:cubicBezTo>
                  <a:pt x="741458" y="848116"/>
                  <a:pt x="722057" y="805021"/>
                  <a:pt x="757736" y="785368"/>
                </a:cubicBezTo>
                <a:cubicBezTo>
                  <a:pt x="769521" y="782608"/>
                  <a:pt x="779254" y="782090"/>
                  <a:pt x="789047" y="790793"/>
                </a:cubicBezTo>
                <a:close/>
                <a:moveTo>
                  <a:pt x="532142" y="813271"/>
                </a:moveTo>
                <a:cubicBezTo>
                  <a:pt x="550960" y="829973"/>
                  <a:pt x="542001" y="861892"/>
                  <a:pt x="516824" y="865713"/>
                </a:cubicBezTo>
                <a:cubicBezTo>
                  <a:pt x="484553" y="870595"/>
                  <a:pt x="465152" y="827499"/>
                  <a:pt x="500801" y="807846"/>
                </a:cubicBezTo>
                <a:cubicBezTo>
                  <a:pt x="512621" y="805086"/>
                  <a:pt x="522349" y="804569"/>
                  <a:pt x="532143" y="813271"/>
                </a:cubicBezTo>
                <a:close/>
                <a:moveTo>
                  <a:pt x="923928" y="842174"/>
                </a:moveTo>
                <a:cubicBezTo>
                  <a:pt x="942746" y="858876"/>
                  <a:pt x="933787" y="890795"/>
                  <a:pt x="908610" y="894616"/>
                </a:cubicBezTo>
                <a:cubicBezTo>
                  <a:pt x="876339" y="899497"/>
                  <a:pt x="856938" y="856402"/>
                  <a:pt x="892617" y="836749"/>
                </a:cubicBezTo>
                <a:cubicBezTo>
                  <a:pt x="904402" y="833989"/>
                  <a:pt x="914135" y="833471"/>
                  <a:pt x="923928" y="842174"/>
                </a:cubicBezTo>
                <a:close/>
              </a:path>
            </a:pathLst>
          </a:custGeom>
          <a:solidFill>
            <a:schemeClr val="bg1"/>
          </a:solidFill>
          <a:ln w="128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iExpReg"/>
              <a:ea typeface="+mn-ea"/>
              <a:cs typeface="+mn-cs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F5C4B48E-2AFB-BF88-9093-50696B28E448}"/>
              </a:ext>
            </a:extLst>
          </p:cNvPr>
          <p:cNvSpPr txBox="1">
            <a:spLocks/>
          </p:cNvSpPr>
          <p:nvPr/>
        </p:nvSpPr>
        <p:spPr>
          <a:xfrm>
            <a:off x="569782" y="2063265"/>
            <a:ext cx="7705725" cy="10895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EniExpReg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GB" sz="2000" b="1" dirty="0">
                <a:solidFill>
                  <a:srgbClr val="3F6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en-GB" sz="2000" dirty="0">
                <a:solidFill>
                  <a:srgbClr val="3F6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key to realizing the benefits of </a:t>
            </a:r>
          </a:p>
          <a:p>
            <a:pPr algn="ctr"/>
            <a:r>
              <a:rPr lang="en-GB" sz="2000" dirty="0">
                <a:solidFill>
                  <a:srgbClr val="3F6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Additive Manufacturing and Circular Economy</a:t>
            </a:r>
            <a:endParaRPr lang="en-US" sz="2000" dirty="0">
              <a:solidFill>
                <a:srgbClr val="3F6C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133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46279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4"/>
            <a:ext cx="5726113" cy="12255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Retrofitting of a Valve using Additive Manufacturing for Improved Sustainability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 dirty="0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4529455" cy="563563"/>
          </a:xfrm>
        </p:spPr>
        <p:txBody>
          <a:bodyPr/>
          <a:lstStyle/>
          <a:p>
            <a:r>
              <a:rPr lang="it-IT" dirty="0"/>
              <a:t>Gianluca Acquistapace | AM Manager, </a:t>
            </a:r>
            <a:r>
              <a:rPr lang="it-IT" dirty="0" err="1"/>
              <a:t>Valland</a:t>
            </a:r>
            <a:r>
              <a:rPr lang="it-IT" dirty="0"/>
              <a:t> </a:t>
            </a:r>
            <a:r>
              <a:rPr lang="it-IT" dirty="0" err="1"/>
              <a:t>S.p.A</a:t>
            </a:r>
            <a:endParaRPr lang="it-IT" dirty="0"/>
          </a:p>
          <a:p>
            <a:r>
              <a:rPr lang="it-IT" dirty="0"/>
              <a:t>Trine Boyer |  </a:t>
            </a:r>
            <a:r>
              <a:rPr lang="it-IT" dirty="0" err="1"/>
              <a:t>Principal</a:t>
            </a:r>
            <a:r>
              <a:rPr lang="it-IT" dirty="0"/>
              <a:t> R&amp;D </a:t>
            </a:r>
            <a:r>
              <a:rPr lang="it-IT" dirty="0" err="1"/>
              <a:t>Engineer</a:t>
            </a:r>
            <a:r>
              <a:rPr lang="it-IT" dirty="0"/>
              <a:t>, Var </a:t>
            </a:r>
            <a:r>
              <a:rPr lang="it-IT" dirty="0" err="1"/>
              <a:t>Energi</a:t>
            </a:r>
            <a:r>
              <a:rPr lang="it-IT" dirty="0"/>
              <a:t> ASA</a:t>
            </a:r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uppo 69">
            <a:extLst>
              <a:ext uri="{FF2B5EF4-FFF2-40B4-BE49-F238E27FC236}">
                <a16:creationId xmlns:a16="http://schemas.microsoft.com/office/drawing/2014/main" id="{08ABA1A4-7CFA-7D36-DA57-29AA64C7B692}"/>
              </a:ext>
            </a:extLst>
          </p:cNvPr>
          <p:cNvGrpSpPr/>
          <p:nvPr/>
        </p:nvGrpSpPr>
        <p:grpSpPr>
          <a:xfrm>
            <a:off x="2473216" y="1399955"/>
            <a:ext cx="3298861" cy="3264748"/>
            <a:chOff x="2473216" y="1399955"/>
            <a:chExt cx="3298861" cy="3264748"/>
          </a:xfrm>
        </p:grpSpPr>
        <p:sp>
          <p:nvSpPr>
            <p:cNvPr id="60" name="Oval 7">
              <a:extLst>
                <a:ext uri="{FF2B5EF4-FFF2-40B4-BE49-F238E27FC236}">
                  <a16:creationId xmlns:a16="http://schemas.microsoft.com/office/drawing/2014/main" id="{6E7FEEE9-530A-1C85-777A-5B0F33EFB9C7}"/>
                </a:ext>
              </a:extLst>
            </p:cNvPr>
            <p:cNvSpPr/>
            <p:nvPr/>
          </p:nvSpPr>
          <p:spPr>
            <a:xfrm>
              <a:off x="2473216" y="1399955"/>
              <a:ext cx="1800000" cy="1800000"/>
            </a:xfrm>
            <a:prstGeom prst="ellipse">
              <a:avLst/>
            </a:prstGeom>
            <a:solidFill>
              <a:schemeClr val="bg1">
                <a:lumMod val="8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EniExpReg"/>
                <a:ea typeface="+mn-ea"/>
                <a:cs typeface="+mn-cs"/>
              </a:endParaRPr>
            </a:p>
          </p:txBody>
        </p:sp>
        <p:sp>
          <p:nvSpPr>
            <p:cNvPr id="61" name="Oval 6">
              <a:extLst>
                <a:ext uri="{FF2B5EF4-FFF2-40B4-BE49-F238E27FC236}">
                  <a16:creationId xmlns:a16="http://schemas.microsoft.com/office/drawing/2014/main" id="{D8FCC8C1-C0D0-08E9-EBE7-11AF6C04DCC0}"/>
                </a:ext>
              </a:extLst>
            </p:cNvPr>
            <p:cNvSpPr/>
            <p:nvPr/>
          </p:nvSpPr>
          <p:spPr>
            <a:xfrm>
              <a:off x="2473216" y="2864703"/>
              <a:ext cx="1800000" cy="1800000"/>
            </a:xfrm>
            <a:prstGeom prst="ellipse">
              <a:avLst/>
            </a:prstGeom>
            <a:solidFill>
              <a:schemeClr val="bg1">
                <a:lumMod val="8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EniExpReg"/>
                <a:ea typeface="+mn-ea"/>
                <a:cs typeface="+mn-cs"/>
              </a:endParaRPr>
            </a:p>
          </p:txBody>
        </p:sp>
        <p:sp>
          <p:nvSpPr>
            <p:cNvPr id="62" name="Oval 8">
              <a:extLst>
                <a:ext uri="{FF2B5EF4-FFF2-40B4-BE49-F238E27FC236}">
                  <a16:creationId xmlns:a16="http://schemas.microsoft.com/office/drawing/2014/main" id="{FE2AE375-5AE5-CC66-CED1-BEB9B3AEEC98}"/>
                </a:ext>
              </a:extLst>
            </p:cNvPr>
            <p:cNvSpPr/>
            <p:nvPr/>
          </p:nvSpPr>
          <p:spPr>
            <a:xfrm>
              <a:off x="3972077" y="2864703"/>
              <a:ext cx="1800000" cy="1800000"/>
            </a:xfrm>
            <a:prstGeom prst="ellipse">
              <a:avLst/>
            </a:prstGeom>
            <a:solidFill>
              <a:schemeClr val="bg1">
                <a:lumMod val="8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3200" b="1" i="0" u="none" strike="noStrike" kern="1200" cap="none" spc="0" normalizeH="0" baseline="0" noProof="0">
                <a:ln>
                  <a:noFill/>
                </a:ln>
                <a:solidFill>
                  <a:srgbClr val="84C661">
                    <a:lumMod val="50000"/>
                  </a:srgbClr>
                </a:solidFill>
                <a:effectLst/>
                <a:uLnTx/>
                <a:uFillTx/>
                <a:latin typeface="EniExpReg"/>
                <a:ea typeface="+mn-ea"/>
                <a:cs typeface="+mn-cs"/>
              </a:endParaRPr>
            </a:p>
          </p:txBody>
        </p:sp>
        <p:sp>
          <p:nvSpPr>
            <p:cNvPr id="66" name="Oval 9">
              <a:extLst>
                <a:ext uri="{FF2B5EF4-FFF2-40B4-BE49-F238E27FC236}">
                  <a16:creationId xmlns:a16="http://schemas.microsoft.com/office/drawing/2014/main" id="{65433839-6E90-BA81-AF01-BAB3A1655842}"/>
                </a:ext>
              </a:extLst>
            </p:cNvPr>
            <p:cNvSpPr/>
            <p:nvPr/>
          </p:nvSpPr>
          <p:spPr>
            <a:xfrm>
              <a:off x="3972077" y="1399955"/>
              <a:ext cx="1800000" cy="1800000"/>
            </a:xfrm>
            <a:prstGeom prst="ellipse">
              <a:avLst/>
            </a:prstGeom>
            <a:solidFill>
              <a:schemeClr val="bg1">
                <a:lumMod val="8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EniExpReg"/>
                <a:ea typeface="+mn-ea"/>
                <a:cs typeface="+mn-cs"/>
              </a:endParaRP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8642350" cy="973137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n-US" sz="1400" dirty="0"/>
              <a:t>Similar issues amongst all operators have been identified, and a joint effort is required to find and implement a solution for the future</a:t>
            </a:r>
            <a:endParaRPr lang="it-IT" sz="1400" dirty="0"/>
          </a:p>
        </p:txBody>
      </p:sp>
      <p:cxnSp>
        <p:nvCxnSpPr>
          <p:cNvPr id="40" name="Straight Connector 13">
            <a:extLst>
              <a:ext uri="{FF2B5EF4-FFF2-40B4-BE49-F238E27FC236}">
                <a16:creationId xmlns:a16="http://schemas.microsoft.com/office/drawing/2014/main" id="{BA2C9343-62E3-3F2B-5EF2-0F75760E223A}"/>
              </a:ext>
            </a:extLst>
          </p:cNvPr>
          <p:cNvCxnSpPr>
            <a:cxnSpLocks/>
            <a:stCxn id="60" idx="1"/>
            <a:endCxn id="45" idx="6"/>
          </p:cNvCxnSpPr>
          <p:nvPr/>
        </p:nvCxnSpPr>
        <p:spPr>
          <a:xfrm flipH="1">
            <a:off x="2016798" y="1663559"/>
            <a:ext cx="720022" cy="8229"/>
          </a:xfrm>
          <a:prstGeom prst="line">
            <a:avLst/>
          </a:prstGeom>
          <a:ln w="6350">
            <a:solidFill>
              <a:srgbClr val="A3D4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8">
            <a:extLst>
              <a:ext uri="{FF2B5EF4-FFF2-40B4-BE49-F238E27FC236}">
                <a16:creationId xmlns:a16="http://schemas.microsoft.com/office/drawing/2014/main" id="{B6E9FB73-1A84-6D6E-6D53-148C19209036}"/>
              </a:ext>
            </a:extLst>
          </p:cNvPr>
          <p:cNvCxnSpPr>
            <a:cxnSpLocks/>
            <a:stCxn id="61" idx="1"/>
            <a:endCxn id="48" idx="7"/>
          </p:cNvCxnSpPr>
          <p:nvPr/>
        </p:nvCxnSpPr>
        <p:spPr>
          <a:xfrm flipH="1">
            <a:off x="1916604" y="3128307"/>
            <a:ext cx="820216" cy="5567"/>
          </a:xfrm>
          <a:prstGeom prst="line">
            <a:avLst/>
          </a:prstGeom>
          <a:ln w="6350">
            <a:solidFill>
              <a:srgbClr val="A3D4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9">
            <a:extLst>
              <a:ext uri="{FF2B5EF4-FFF2-40B4-BE49-F238E27FC236}">
                <a16:creationId xmlns:a16="http://schemas.microsoft.com/office/drawing/2014/main" id="{90860929-0914-530B-83BB-FBFC8DF63528}"/>
              </a:ext>
            </a:extLst>
          </p:cNvPr>
          <p:cNvCxnSpPr>
            <a:cxnSpLocks/>
            <a:stCxn id="51" idx="1"/>
            <a:endCxn id="62" idx="7"/>
          </p:cNvCxnSpPr>
          <p:nvPr/>
        </p:nvCxnSpPr>
        <p:spPr>
          <a:xfrm flipH="1" flipV="1">
            <a:off x="5508473" y="3128307"/>
            <a:ext cx="758031" cy="5889"/>
          </a:xfrm>
          <a:prstGeom prst="line">
            <a:avLst/>
          </a:prstGeom>
          <a:ln w="6350">
            <a:solidFill>
              <a:srgbClr val="A3D4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22">
            <a:extLst>
              <a:ext uri="{FF2B5EF4-FFF2-40B4-BE49-F238E27FC236}">
                <a16:creationId xmlns:a16="http://schemas.microsoft.com/office/drawing/2014/main" id="{B53E2CBD-D84B-2813-FB42-70FBAADBA94D}"/>
              </a:ext>
            </a:extLst>
          </p:cNvPr>
          <p:cNvSpPr/>
          <p:nvPr/>
        </p:nvSpPr>
        <p:spPr>
          <a:xfrm>
            <a:off x="250825" y="1752036"/>
            <a:ext cx="2224800" cy="1215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Suppliers no longer support an increasing number of components requiring replacement</a:t>
            </a:r>
          </a:p>
        </p:txBody>
      </p:sp>
      <p:sp>
        <p:nvSpPr>
          <p:cNvPr id="45" name="Oval 32">
            <a:extLst>
              <a:ext uri="{FF2B5EF4-FFF2-40B4-BE49-F238E27FC236}">
                <a16:creationId xmlns:a16="http://schemas.microsoft.com/office/drawing/2014/main" id="{22ABEB5E-AA0E-D6C5-FC55-430D2F19DFA4}"/>
              </a:ext>
            </a:extLst>
          </p:cNvPr>
          <p:cNvSpPr/>
          <p:nvPr/>
        </p:nvSpPr>
        <p:spPr>
          <a:xfrm>
            <a:off x="1368798" y="1347788"/>
            <a:ext cx="648000" cy="648000"/>
          </a:xfrm>
          <a:prstGeom prst="ellipse">
            <a:avLst/>
          </a:prstGeom>
          <a:solidFill>
            <a:srgbClr val="E6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iExpReg"/>
              <a:ea typeface="+mn-ea"/>
              <a:cs typeface="+mn-cs"/>
            </a:endParaRPr>
          </a:p>
        </p:txBody>
      </p:sp>
      <p:pic>
        <p:nvPicPr>
          <p:cNvPr id="46" name="Graphic 2">
            <a:extLst>
              <a:ext uri="{FF2B5EF4-FFF2-40B4-BE49-F238E27FC236}">
                <a16:creationId xmlns:a16="http://schemas.microsoft.com/office/drawing/2014/main" id="{E632CBF8-CE11-F593-AF01-88012A8ED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0568" y="1482745"/>
            <a:ext cx="364461" cy="378086"/>
          </a:xfrm>
          <a:prstGeom prst="rect">
            <a:avLst/>
          </a:prstGeom>
        </p:spPr>
      </p:pic>
      <p:sp>
        <p:nvSpPr>
          <p:cNvPr id="48" name="Oval 34">
            <a:extLst>
              <a:ext uri="{FF2B5EF4-FFF2-40B4-BE49-F238E27FC236}">
                <a16:creationId xmlns:a16="http://schemas.microsoft.com/office/drawing/2014/main" id="{F955994F-FF20-C7D2-5EB5-12675A4D4466}"/>
              </a:ext>
            </a:extLst>
          </p:cNvPr>
          <p:cNvSpPr/>
          <p:nvPr/>
        </p:nvSpPr>
        <p:spPr>
          <a:xfrm>
            <a:off x="1363501" y="3038977"/>
            <a:ext cx="648000" cy="648000"/>
          </a:xfrm>
          <a:prstGeom prst="ellipse">
            <a:avLst/>
          </a:prstGeom>
          <a:solidFill>
            <a:srgbClr val="E6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iExpReg"/>
              <a:ea typeface="+mn-ea"/>
              <a:cs typeface="+mn-cs"/>
            </a:endParaRPr>
          </a:p>
        </p:txBody>
      </p:sp>
      <p:pic>
        <p:nvPicPr>
          <p:cNvPr id="49" name="Graphic 14">
            <a:extLst>
              <a:ext uri="{FF2B5EF4-FFF2-40B4-BE49-F238E27FC236}">
                <a16:creationId xmlns:a16="http://schemas.microsoft.com/office/drawing/2014/main" id="{EF6652D0-2C77-BEFC-4DB3-A0065F7B9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5396" y="3173934"/>
            <a:ext cx="364211" cy="378086"/>
          </a:xfrm>
          <a:prstGeom prst="rect">
            <a:avLst/>
          </a:prstGeom>
        </p:spPr>
      </p:pic>
      <p:sp>
        <p:nvSpPr>
          <p:cNvPr id="51" name="Oval 36">
            <a:extLst>
              <a:ext uri="{FF2B5EF4-FFF2-40B4-BE49-F238E27FC236}">
                <a16:creationId xmlns:a16="http://schemas.microsoft.com/office/drawing/2014/main" id="{16085FFC-716C-66C4-A4D5-83B39D39EB5A}"/>
              </a:ext>
            </a:extLst>
          </p:cNvPr>
          <p:cNvSpPr/>
          <p:nvPr/>
        </p:nvSpPr>
        <p:spPr>
          <a:xfrm>
            <a:off x="6171607" y="3039299"/>
            <a:ext cx="648000" cy="648000"/>
          </a:xfrm>
          <a:prstGeom prst="ellipse">
            <a:avLst/>
          </a:prstGeom>
          <a:solidFill>
            <a:srgbClr val="E6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iExpReg"/>
              <a:ea typeface="+mn-ea"/>
              <a:cs typeface="+mn-cs"/>
            </a:endParaRPr>
          </a:p>
        </p:txBody>
      </p:sp>
      <p:sp>
        <p:nvSpPr>
          <p:cNvPr id="52" name="Graphic 16">
            <a:extLst>
              <a:ext uri="{FF2B5EF4-FFF2-40B4-BE49-F238E27FC236}">
                <a16:creationId xmlns:a16="http://schemas.microsoft.com/office/drawing/2014/main" id="{8A79558A-63C4-87F2-C9F2-2685C04BA892}"/>
              </a:ext>
            </a:extLst>
          </p:cNvPr>
          <p:cNvSpPr/>
          <p:nvPr/>
        </p:nvSpPr>
        <p:spPr>
          <a:xfrm>
            <a:off x="6313502" y="3174256"/>
            <a:ext cx="364211" cy="378086"/>
          </a:xfrm>
          <a:custGeom>
            <a:avLst/>
            <a:gdLst>
              <a:gd name="connsiteX0" fmla="*/ 559668 w 559667"/>
              <a:gd name="connsiteY0" fmla="*/ 279822 h 559644"/>
              <a:gd name="connsiteX1" fmla="*/ 279822 w 559667"/>
              <a:gd name="connsiteY1" fmla="*/ 0 h 559644"/>
              <a:gd name="connsiteX2" fmla="*/ 0 w 559667"/>
              <a:gd name="connsiteY2" fmla="*/ 279822 h 559644"/>
              <a:gd name="connsiteX3" fmla="*/ 279822 w 559667"/>
              <a:gd name="connsiteY3" fmla="*/ 559644 h 559644"/>
              <a:gd name="connsiteX4" fmla="*/ 447296 w 559667"/>
              <a:gd name="connsiteY4" fmla="*/ 503859 h 559644"/>
              <a:gd name="connsiteX5" fmla="*/ 448451 w 559667"/>
              <a:gd name="connsiteY5" fmla="*/ 503128 h 559644"/>
              <a:gd name="connsiteX6" fmla="*/ 449417 w 559667"/>
              <a:gd name="connsiteY6" fmla="*/ 502233 h 559644"/>
              <a:gd name="connsiteX7" fmla="*/ 559644 w 559667"/>
              <a:gd name="connsiteY7" fmla="*/ 279822 h 559644"/>
              <a:gd name="connsiteX8" fmla="*/ 540625 w 559667"/>
              <a:gd name="connsiteY8" fmla="*/ 270395 h 559644"/>
              <a:gd name="connsiteX9" fmla="*/ 289273 w 559667"/>
              <a:gd name="connsiteY9" fmla="*/ 270395 h 559644"/>
              <a:gd name="connsiteX10" fmla="*/ 289273 w 559667"/>
              <a:gd name="connsiteY10" fmla="*/ 19043 h 559644"/>
              <a:gd name="connsiteX11" fmla="*/ 540625 w 559667"/>
              <a:gd name="connsiteY11" fmla="*/ 270395 h 559644"/>
              <a:gd name="connsiteX12" fmla="*/ 18878 w 559667"/>
              <a:gd name="connsiteY12" fmla="*/ 279822 h 559644"/>
              <a:gd name="connsiteX13" fmla="*/ 270395 w 559667"/>
              <a:gd name="connsiteY13" fmla="*/ 19043 h 559644"/>
              <a:gd name="connsiteX14" fmla="*/ 270395 w 559667"/>
              <a:gd name="connsiteY14" fmla="*/ 282980 h 559644"/>
              <a:gd name="connsiteX15" fmla="*/ 429408 w 559667"/>
              <a:gd name="connsiteY15" fmla="*/ 493560 h 559644"/>
              <a:gd name="connsiteX16" fmla="*/ 279846 w 559667"/>
              <a:gd name="connsiteY16" fmla="*/ 540790 h 559644"/>
              <a:gd name="connsiteX17" fmla="*/ 18878 w 559667"/>
              <a:gd name="connsiteY17" fmla="*/ 279822 h 559644"/>
              <a:gd name="connsiteX18" fmla="*/ 444444 w 559667"/>
              <a:gd name="connsiteY18" fmla="*/ 482153 h 559644"/>
              <a:gd name="connsiteX19" fmla="*/ 298771 w 559667"/>
              <a:gd name="connsiteY19" fmla="*/ 289249 h 559644"/>
              <a:gd name="connsiteX20" fmla="*/ 540601 w 559667"/>
              <a:gd name="connsiteY20" fmla="*/ 289249 h 559644"/>
              <a:gd name="connsiteX21" fmla="*/ 444444 w 559667"/>
              <a:gd name="connsiteY21" fmla="*/ 482153 h 559644"/>
              <a:gd name="connsiteX0" fmla="*/ 559668 w 559668"/>
              <a:gd name="connsiteY0" fmla="*/ 279822 h 559644"/>
              <a:gd name="connsiteX1" fmla="*/ 279822 w 559668"/>
              <a:gd name="connsiteY1" fmla="*/ 0 h 559644"/>
              <a:gd name="connsiteX2" fmla="*/ 0 w 559668"/>
              <a:gd name="connsiteY2" fmla="*/ 279822 h 559644"/>
              <a:gd name="connsiteX3" fmla="*/ 279822 w 559668"/>
              <a:gd name="connsiteY3" fmla="*/ 559644 h 559644"/>
              <a:gd name="connsiteX4" fmla="*/ 447296 w 559668"/>
              <a:gd name="connsiteY4" fmla="*/ 503859 h 559644"/>
              <a:gd name="connsiteX5" fmla="*/ 448451 w 559668"/>
              <a:gd name="connsiteY5" fmla="*/ 503128 h 559644"/>
              <a:gd name="connsiteX6" fmla="*/ 449417 w 559668"/>
              <a:gd name="connsiteY6" fmla="*/ 502233 h 559644"/>
              <a:gd name="connsiteX7" fmla="*/ 559644 w 559668"/>
              <a:gd name="connsiteY7" fmla="*/ 279822 h 559644"/>
              <a:gd name="connsiteX8" fmla="*/ 559668 w 559668"/>
              <a:gd name="connsiteY8" fmla="*/ 279822 h 559644"/>
              <a:gd name="connsiteX9" fmla="*/ 540625 w 559668"/>
              <a:gd name="connsiteY9" fmla="*/ 270395 h 559644"/>
              <a:gd name="connsiteX10" fmla="*/ 289273 w 559668"/>
              <a:gd name="connsiteY10" fmla="*/ 270395 h 559644"/>
              <a:gd name="connsiteX11" fmla="*/ 289273 w 559668"/>
              <a:gd name="connsiteY11" fmla="*/ 19043 h 559644"/>
              <a:gd name="connsiteX12" fmla="*/ 540625 w 559668"/>
              <a:gd name="connsiteY12" fmla="*/ 270395 h 559644"/>
              <a:gd name="connsiteX13" fmla="*/ 18878 w 559668"/>
              <a:gd name="connsiteY13" fmla="*/ 279822 h 559644"/>
              <a:gd name="connsiteX14" fmla="*/ 270395 w 559668"/>
              <a:gd name="connsiteY14" fmla="*/ 19043 h 559644"/>
              <a:gd name="connsiteX15" fmla="*/ 270395 w 559668"/>
              <a:gd name="connsiteY15" fmla="*/ 282980 h 559644"/>
              <a:gd name="connsiteX16" fmla="*/ 429408 w 559668"/>
              <a:gd name="connsiteY16" fmla="*/ 493560 h 559644"/>
              <a:gd name="connsiteX17" fmla="*/ 279846 w 559668"/>
              <a:gd name="connsiteY17" fmla="*/ 540790 h 559644"/>
              <a:gd name="connsiteX18" fmla="*/ 18878 w 559668"/>
              <a:gd name="connsiteY18" fmla="*/ 279822 h 559644"/>
              <a:gd name="connsiteX19" fmla="*/ 444444 w 559668"/>
              <a:gd name="connsiteY19" fmla="*/ 482153 h 559644"/>
              <a:gd name="connsiteX20" fmla="*/ 298771 w 559668"/>
              <a:gd name="connsiteY20" fmla="*/ 289249 h 559644"/>
              <a:gd name="connsiteX21" fmla="*/ 444444 w 559668"/>
              <a:gd name="connsiteY21" fmla="*/ 482153 h 559644"/>
              <a:gd name="connsiteX0" fmla="*/ 559668 w 559668"/>
              <a:gd name="connsiteY0" fmla="*/ 279822 h 559644"/>
              <a:gd name="connsiteX1" fmla="*/ 279822 w 559668"/>
              <a:gd name="connsiteY1" fmla="*/ 0 h 559644"/>
              <a:gd name="connsiteX2" fmla="*/ 0 w 559668"/>
              <a:gd name="connsiteY2" fmla="*/ 279822 h 559644"/>
              <a:gd name="connsiteX3" fmla="*/ 279822 w 559668"/>
              <a:gd name="connsiteY3" fmla="*/ 559644 h 559644"/>
              <a:gd name="connsiteX4" fmla="*/ 447296 w 559668"/>
              <a:gd name="connsiteY4" fmla="*/ 503859 h 559644"/>
              <a:gd name="connsiteX5" fmla="*/ 448451 w 559668"/>
              <a:gd name="connsiteY5" fmla="*/ 503128 h 559644"/>
              <a:gd name="connsiteX6" fmla="*/ 449417 w 559668"/>
              <a:gd name="connsiteY6" fmla="*/ 502233 h 559644"/>
              <a:gd name="connsiteX7" fmla="*/ 559644 w 559668"/>
              <a:gd name="connsiteY7" fmla="*/ 279822 h 559644"/>
              <a:gd name="connsiteX8" fmla="*/ 559668 w 559668"/>
              <a:gd name="connsiteY8" fmla="*/ 279822 h 559644"/>
              <a:gd name="connsiteX9" fmla="*/ 289273 w 559668"/>
              <a:gd name="connsiteY9" fmla="*/ 19043 h 559644"/>
              <a:gd name="connsiteX10" fmla="*/ 289273 w 559668"/>
              <a:gd name="connsiteY10" fmla="*/ 270395 h 559644"/>
              <a:gd name="connsiteX11" fmla="*/ 289273 w 559668"/>
              <a:gd name="connsiteY11" fmla="*/ 19043 h 559644"/>
              <a:gd name="connsiteX12" fmla="*/ 18878 w 559668"/>
              <a:gd name="connsiteY12" fmla="*/ 279822 h 559644"/>
              <a:gd name="connsiteX13" fmla="*/ 270395 w 559668"/>
              <a:gd name="connsiteY13" fmla="*/ 19043 h 559644"/>
              <a:gd name="connsiteX14" fmla="*/ 270395 w 559668"/>
              <a:gd name="connsiteY14" fmla="*/ 282980 h 559644"/>
              <a:gd name="connsiteX15" fmla="*/ 429408 w 559668"/>
              <a:gd name="connsiteY15" fmla="*/ 493560 h 559644"/>
              <a:gd name="connsiteX16" fmla="*/ 279846 w 559668"/>
              <a:gd name="connsiteY16" fmla="*/ 540790 h 559644"/>
              <a:gd name="connsiteX17" fmla="*/ 18878 w 559668"/>
              <a:gd name="connsiteY17" fmla="*/ 279822 h 559644"/>
              <a:gd name="connsiteX18" fmla="*/ 444444 w 559668"/>
              <a:gd name="connsiteY18" fmla="*/ 482153 h 559644"/>
              <a:gd name="connsiteX19" fmla="*/ 298771 w 559668"/>
              <a:gd name="connsiteY19" fmla="*/ 289249 h 559644"/>
              <a:gd name="connsiteX20" fmla="*/ 444444 w 559668"/>
              <a:gd name="connsiteY20" fmla="*/ 482153 h 55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9668" h="559644">
                <a:moveTo>
                  <a:pt x="559668" y="279822"/>
                </a:moveTo>
                <a:cubicBezTo>
                  <a:pt x="559668" y="125523"/>
                  <a:pt x="434121" y="0"/>
                  <a:pt x="279822" y="0"/>
                </a:cubicBezTo>
                <a:cubicBezTo>
                  <a:pt x="125523" y="0"/>
                  <a:pt x="0" y="125523"/>
                  <a:pt x="0" y="279822"/>
                </a:cubicBezTo>
                <a:cubicBezTo>
                  <a:pt x="0" y="434121"/>
                  <a:pt x="125523" y="559644"/>
                  <a:pt x="279822" y="559644"/>
                </a:cubicBezTo>
                <a:cubicBezTo>
                  <a:pt x="342583" y="559644"/>
                  <a:pt x="400561" y="538881"/>
                  <a:pt x="447296" y="503859"/>
                </a:cubicBezTo>
                <a:cubicBezTo>
                  <a:pt x="447696" y="503647"/>
                  <a:pt x="448074" y="503411"/>
                  <a:pt x="448451" y="503128"/>
                </a:cubicBezTo>
                <a:cubicBezTo>
                  <a:pt x="448804" y="502845"/>
                  <a:pt x="449111" y="502539"/>
                  <a:pt x="449417" y="502233"/>
                </a:cubicBezTo>
                <a:cubicBezTo>
                  <a:pt x="516373" y="451067"/>
                  <a:pt x="559644" y="370394"/>
                  <a:pt x="559644" y="279822"/>
                </a:cubicBezTo>
                <a:lnTo>
                  <a:pt x="559668" y="279822"/>
                </a:lnTo>
                <a:close/>
                <a:moveTo>
                  <a:pt x="289273" y="19043"/>
                </a:moveTo>
                <a:lnTo>
                  <a:pt x="289273" y="270395"/>
                </a:lnTo>
                <a:lnTo>
                  <a:pt x="289273" y="19043"/>
                </a:lnTo>
                <a:close/>
                <a:moveTo>
                  <a:pt x="18878" y="279822"/>
                </a:moveTo>
                <a:cubicBezTo>
                  <a:pt x="18854" y="139098"/>
                  <a:pt x="130849" y="24039"/>
                  <a:pt x="270395" y="19043"/>
                </a:cubicBezTo>
                <a:lnTo>
                  <a:pt x="270395" y="282980"/>
                </a:lnTo>
                <a:lnTo>
                  <a:pt x="429408" y="493560"/>
                </a:lnTo>
                <a:cubicBezTo>
                  <a:pt x="387033" y="523302"/>
                  <a:pt x="335442" y="540790"/>
                  <a:pt x="279846" y="540790"/>
                </a:cubicBezTo>
                <a:cubicBezTo>
                  <a:pt x="135940" y="540790"/>
                  <a:pt x="18878" y="423728"/>
                  <a:pt x="18878" y="279822"/>
                </a:cubicBezTo>
                <a:close/>
                <a:moveTo>
                  <a:pt x="444444" y="482153"/>
                </a:moveTo>
                <a:lnTo>
                  <a:pt x="298771" y="289249"/>
                </a:lnTo>
                <a:lnTo>
                  <a:pt x="444444" y="482153"/>
                </a:lnTo>
                <a:close/>
              </a:path>
            </a:pathLst>
          </a:custGeom>
          <a:solidFill>
            <a:srgbClr val="A3D488"/>
          </a:solidFill>
          <a:ln w="233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iExpReg"/>
              <a:ea typeface="+mn-ea"/>
              <a:cs typeface="+mn-cs"/>
            </a:endParaRPr>
          </a:p>
        </p:txBody>
      </p:sp>
      <p:sp>
        <p:nvSpPr>
          <p:cNvPr id="53" name="Rectangle: Rounded Corners 33">
            <a:extLst>
              <a:ext uri="{FF2B5EF4-FFF2-40B4-BE49-F238E27FC236}">
                <a16:creationId xmlns:a16="http://schemas.microsoft.com/office/drawing/2014/main" id="{873E1EFB-B7EA-BACD-429D-A4282E0D4315}"/>
              </a:ext>
            </a:extLst>
          </p:cNvPr>
          <p:cNvSpPr/>
          <p:nvPr/>
        </p:nvSpPr>
        <p:spPr>
          <a:xfrm>
            <a:off x="250824" y="3637152"/>
            <a:ext cx="2078899" cy="1215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Large portion of inventory never get used; High costs due to storage and tied-up capital</a:t>
            </a:r>
          </a:p>
        </p:txBody>
      </p:sp>
      <p:sp>
        <p:nvSpPr>
          <p:cNvPr id="54" name="Rectangle: Rounded Corners 35">
            <a:extLst>
              <a:ext uri="{FF2B5EF4-FFF2-40B4-BE49-F238E27FC236}">
                <a16:creationId xmlns:a16="http://schemas.microsoft.com/office/drawing/2014/main" id="{A025B9AD-6245-9EC6-A3B0-17588C2BB541}"/>
              </a:ext>
            </a:extLst>
          </p:cNvPr>
          <p:cNvSpPr/>
          <p:nvPr/>
        </p:nvSpPr>
        <p:spPr>
          <a:xfrm>
            <a:off x="5976938" y="3451888"/>
            <a:ext cx="2447925" cy="11298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Complex supply chains and traditional manufacturing extend lead times significantly</a:t>
            </a:r>
          </a:p>
        </p:txBody>
      </p:sp>
      <p:cxnSp>
        <p:nvCxnSpPr>
          <p:cNvPr id="55" name="Straight Connector 16">
            <a:extLst>
              <a:ext uri="{FF2B5EF4-FFF2-40B4-BE49-F238E27FC236}">
                <a16:creationId xmlns:a16="http://schemas.microsoft.com/office/drawing/2014/main" id="{B52912E9-7A95-EC52-F6C8-727033EF10C9}"/>
              </a:ext>
            </a:extLst>
          </p:cNvPr>
          <p:cNvCxnSpPr>
            <a:cxnSpLocks/>
            <a:stCxn id="57" idx="2"/>
            <a:endCxn id="66" idx="7"/>
          </p:cNvCxnSpPr>
          <p:nvPr/>
        </p:nvCxnSpPr>
        <p:spPr>
          <a:xfrm flipH="1">
            <a:off x="5508473" y="1661204"/>
            <a:ext cx="663134" cy="2355"/>
          </a:xfrm>
          <a:prstGeom prst="line">
            <a:avLst/>
          </a:prstGeom>
          <a:ln w="6350">
            <a:solidFill>
              <a:srgbClr val="A3D4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15">
            <a:extLst>
              <a:ext uri="{FF2B5EF4-FFF2-40B4-BE49-F238E27FC236}">
                <a16:creationId xmlns:a16="http://schemas.microsoft.com/office/drawing/2014/main" id="{C04AC62F-8D76-E271-440D-FB12F261D53B}"/>
              </a:ext>
            </a:extLst>
          </p:cNvPr>
          <p:cNvSpPr/>
          <p:nvPr/>
        </p:nvSpPr>
        <p:spPr>
          <a:xfrm>
            <a:off x="6171607" y="1337204"/>
            <a:ext cx="648000" cy="648000"/>
          </a:xfrm>
          <a:prstGeom prst="ellipse">
            <a:avLst/>
          </a:prstGeom>
          <a:solidFill>
            <a:srgbClr val="E6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iExpReg"/>
              <a:ea typeface="+mn-ea"/>
              <a:cs typeface="+mn-cs"/>
            </a:endParaRPr>
          </a:p>
        </p:txBody>
      </p:sp>
      <p:pic>
        <p:nvPicPr>
          <p:cNvPr id="58" name="Graphic 28">
            <a:extLst>
              <a:ext uri="{FF2B5EF4-FFF2-40B4-BE49-F238E27FC236}">
                <a16:creationId xmlns:a16="http://schemas.microsoft.com/office/drawing/2014/main" id="{C3BDC684-3050-2581-B5BF-0274E79139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9126" y="1506505"/>
            <a:ext cx="472963" cy="309397"/>
          </a:xfrm>
          <a:prstGeom prst="rect">
            <a:avLst/>
          </a:prstGeom>
        </p:spPr>
      </p:pic>
      <p:sp>
        <p:nvSpPr>
          <p:cNvPr id="59" name="Rectangle: Rounded Corners 24">
            <a:extLst>
              <a:ext uri="{FF2B5EF4-FFF2-40B4-BE49-F238E27FC236}">
                <a16:creationId xmlns:a16="http://schemas.microsoft.com/office/drawing/2014/main" id="{BF08AE53-18D7-7C76-B448-2D6AF468541B}"/>
              </a:ext>
            </a:extLst>
          </p:cNvPr>
          <p:cNvSpPr/>
          <p:nvPr/>
        </p:nvSpPr>
        <p:spPr>
          <a:xfrm>
            <a:off x="5976937" y="1792193"/>
            <a:ext cx="2467757" cy="11298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Wasteful manufacturing and global transportation significantly contribute to increased CO2 emissions</a:t>
            </a:r>
          </a:p>
        </p:txBody>
      </p:sp>
      <p:sp>
        <p:nvSpPr>
          <p:cNvPr id="63" name="Rectangle: Rounded Corners 11">
            <a:extLst>
              <a:ext uri="{FF2B5EF4-FFF2-40B4-BE49-F238E27FC236}">
                <a16:creationId xmlns:a16="http://schemas.microsoft.com/office/drawing/2014/main" id="{111334CC-0E39-EA5A-7C36-A774D427E276}"/>
              </a:ext>
            </a:extLst>
          </p:cNvPr>
          <p:cNvSpPr/>
          <p:nvPr/>
        </p:nvSpPr>
        <p:spPr>
          <a:xfrm>
            <a:off x="2540563" y="1830736"/>
            <a:ext cx="1683460" cy="802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srgbClr val="84C66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Obsolete Parts</a:t>
            </a:r>
          </a:p>
        </p:txBody>
      </p:sp>
      <p:sp>
        <p:nvSpPr>
          <p:cNvPr id="64" name="Rectangle: Rounded Corners 20">
            <a:extLst>
              <a:ext uri="{FF2B5EF4-FFF2-40B4-BE49-F238E27FC236}">
                <a16:creationId xmlns:a16="http://schemas.microsoft.com/office/drawing/2014/main" id="{06094C29-4B65-D7A3-D2E0-A230A000D71B}"/>
              </a:ext>
            </a:extLst>
          </p:cNvPr>
          <p:cNvSpPr/>
          <p:nvPr/>
        </p:nvSpPr>
        <p:spPr>
          <a:xfrm>
            <a:off x="2534585" y="3415212"/>
            <a:ext cx="1738632" cy="802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srgbClr val="84C66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Unused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Inventory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: Rounded Corners 21">
            <a:extLst>
              <a:ext uri="{FF2B5EF4-FFF2-40B4-BE49-F238E27FC236}">
                <a16:creationId xmlns:a16="http://schemas.microsoft.com/office/drawing/2014/main" id="{CA8F27BB-3980-7F07-3BFB-FB3D18572CE8}"/>
              </a:ext>
            </a:extLst>
          </p:cNvPr>
          <p:cNvSpPr/>
          <p:nvPr/>
        </p:nvSpPr>
        <p:spPr>
          <a:xfrm>
            <a:off x="3952245" y="3387140"/>
            <a:ext cx="1800000" cy="802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srgbClr val="84C66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Lead Time</a:t>
            </a:r>
          </a:p>
        </p:txBody>
      </p:sp>
      <p:sp>
        <p:nvSpPr>
          <p:cNvPr id="67" name="Rectangle: Rounded Corners 12">
            <a:extLst>
              <a:ext uri="{FF2B5EF4-FFF2-40B4-BE49-F238E27FC236}">
                <a16:creationId xmlns:a16="http://schemas.microsoft.com/office/drawing/2014/main" id="{A6A607A2-DDCA-A76A-1B03-7B7DF50C89DA}"/>
              </a:ext>
            </a:extLst>
          </p:cNvPr>
          <p:cNvSpPr/>
          <p:nvPr/>
        </p:nvSpPr>
        <p:spPr>
          <a:xfrm>
            <a:off x="3992469" y="1818321"/>
            <a:ext cx="1788379" cy="802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srgbClr val="84C66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Excessive</a:t>
            </a:r>
            <a:endParaRPr kumimoji="0" lang="nb-NO" sz="2000" b="1" i="0" u="none" strike="noStrike" kern="1200" cap="none" spc="0" normalizeH="0" baseline="0" noProof="0" dirty="0">
              <a:ln>
                <a:noFill/>
              </a:ln>
              <a:solidFill>
                <a:srgbClr val="84C66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CO2 Emissions</a:t>
            </a:r>
          </a:p>
        </p:txBody>
      </p:sp>
      <p:sp>
        <p:nvSpPr>
          <p:cNvPr id="68" name="Freeform: Shape 52">
            <a:extLst>
              <a:ext uri="{FF2B5EF4-FFF2-40B4-BE49-F238E27FC236}">
                <a16:creationId xmlns:a16="http://schemas.microsoft.com/office/drawing/2014/main" id="{27B2F113-9026-19D9-49C1-D1B30E12F477}"/>
              </a:ext>
            </a:extLst>
          </p:cNvPr>
          <p:cNvSpPr/>
          <p:nvPr/>
        </p:nvSpPr>
        <p:spPr>
          <a:xfrm>
            <a:off x="3894758" y="2756357"/>
            <a:ext cx="481585" cy="565884"/>
          </a:xfrm>
          <a:custGeom>
            <a:avLst/>
            <a:gdLst>
              <a:gd name="connsiteX0" fmla="*/ 86314 w 172848"/>
              <a:gd name="connsiteY0" fmla="*/ 0 h 236614"/>
              <a:gd name="connsiteX1" fmla="*/ 160178 w 172848"/>
              <a:gd name="connsiteY1" fmla="*/ 98810 h 236614"/>
              <a:gd name="connsiteX2" fmla="*/ 172848 w 172848"/>
              <a:gd name="connsiteY2" fmla="*/ 119672 h 236614"/>
              <a:gd name="connsiteX3" fmla="*/ 160178 w 172848"/>
              <a:gd name="connsiteY3" fmla="*/ 140535 h 236614"/>
              <a:gd name="connsiteX4" fmla="*/ 88356 w 172848"/>
              <a:gd name="connsiteY4" fmla="*/ 236614 h 236614"/>
              <a:gd name="connsiteX5" fmla="*/ 12890 w 172848"/>
              <a:gd name="connsiteY5" fmla="*/ 140535 h 236614"/>
              <a:gd name="connsiteX6" fmla="*/ 0 w 172848"/>
              <a:gd name="connsiteY6" fmla="*/ 119311 h 236614"/>
              <a:gd name="connsiteX7" fmla="*/ 12450 w 172848"/>
              <a:gd name="connsiteY7" fmla="*/ 98810 h 23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2848" h="236614">
                <a:moveTo>
                  <a:pt x="86314" y="0"/>
                </a:moveTo>
                <a:lnTo>
                  <a:pt x="160178" y="98810"/>
                </a:lnTo>
                <a:lnTo>
                  <a:pt x="172848" y="119672"/>
                </a:lnTo>
                <a:lnTo>
                  <a:pt x="160178" y="140535"/>
                </a:lnTo>
                <a:lnTo>
                  <a:pt x="88356" y="236614"/>
                </a:lnTo>
                <a:lnTo>
                  <a:pt x="12890" y="140535"/>
                </a:lnTo>
                <a:lnTo>
                  <a:pt x="0" y="119311"/>
                </a:lnTo>
                <a:lnTo>
                  <a:pt x="12450" y="98810"/>
                </a:lnTo>
                <a:close/>
              </a:path>
            </a:pathLst>
          </a:custGeom>
          <a:solidFill>
            <a:srgbClr val="A3D488"/>
          </a:solidFill>
          <a:ln>
            <a:solidFill>
              <a:srgbClr val="3F6C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rgbClr val="84C661">
                  <a:lumMod val="50000"/>
                </a:srgbClr>
              </a:solidFill>
              <a:effectLst/>
              <a:uLnTx/>
              <a:uFillTx/>
              <a:latin typeface="EniExpReg"/>
              <a:ea typeface="+mn-ea"/>
              <a:cs typeface="+mn-cs"/>
            </a:endParaRPr>
          </a:p>
        </p:txBody>
      </p:sp>
      <p:sp>
        <p:nvSpPr>
          <p:cNvPr id="69" name="Freeform: Shape 59">
            <a:extLst>
              <a:ext uri="{FF2B5EF4-FFF2-40B4-BE49-F238E27FC236}">
                <a16:creationId xmlns:a16="http://schemas.microsoft.com/office/drawing/2014/main" id="{C2C91BD4-5CCE-C7C3-726F-E2A903D4D115}"/>
              </a:ext>
            </a:extLst>
          </p:cNvPr>
          <p:cNvSpPr/>
          <p:nvPr/>
        </p:nvSpPr>
        <p:spPr>
          <a:xfrm>
            <a:off x="4108385" y="2584500"/>
            <a:ext cx="452402" cy="480059"/>
          </a:xfrm>
          <a:custGeom>
            <a:avLst/>
            <a:gdLst>
              <a:gd name="connsiteX0" fmla="*/ 404206 w 404931"/>
              <a:gd name="connsiteY0" fmla="*/ 91600 h 404927"/>
              <a:gd name="connsiteX1" fmla="*/ 395405 w 404931"/>
              <a:gd name="connsiteY1" fmla="*/ 85723 h 404927"/>
              <a:gd name="connsiteX2" fmla="*/ 319205 w 404931"/>
              <a:gd name="connsiteY2" fmla="*/ 85723 h 404927"/>
              <a:gd name="connsiteX3" fmla="*/ 319205 w 404931"/>
              <a:gd name="connsiteY3" fmla="*/ 9523 h 404927"/>
              <a:gd name="connsiteX4" fmla="*/ 309678 w 404931"/>
              <a:gd name="connsiteY4" fmla="*/ 0 h 404927"/>
              <a:gd name="connsiteX5" fmla="*/ 302946 w 404931"/>
              <a:gd name="connsiteY5" fmla="*/ 2789 h 404927"/>
              <a:gd name="connsiteX6" fmla="*/ 217221 w 404931"/>
              <a:gd name="connsiteY6" fmla="*/ 88514 h 404927"/>
              <a:gd name="connsiteX7" fmla="*/ 214430 w 404931"/>
              <a:gd name="connsiteY7" fmla="*/ 95248 h 404927"/>
              <a:gd name="connsiteX8" fmla="*/ 214430 w 404931"/>
              <a:gd name="connsiteY8" fmla="*/ 177030 h 404927"/>
              <a:gd name="connsiteX9" fmla="*/ 2908 w 404931"/>
              <a:gd name="connsiteY9" fmla="*/ 388551 h 404927"/>
              <a:gd name="connsiteX10" fmla="*/ 2674 w 404931"/>
              <a:gd name="connsiteY10" fmla="*/ 402020 h 404927"/>
              <a:gd name="connsiteX11" fmla="*/ 16142 w 404931"/>
              <a:gd name="connsiteY11" fmla="*/ 402254 h 404927"/>
              <a:gd name="connsiteX12" fmla="*/ 16377 w 404931"/>
              <a:gd name="connsiteY12" fmla="*/ 402020 h 404927"/>
              <a:gd name="connsiteX13" fmla="*/ 227898 w 404931"/>
              <a:gd name="connsiteY13" fmla="*/ 190498 h 404927"/>
              <a:gd name="connsiteX14" fmla="*/ 309680 w 404931"/>
              <a:gd name="connsiteY14" fmla="*/ 190498 h 404927"/>
              <a:gd name="connsiteX15" fmla="*/ 316414 w 404931"/>
              <a:gd name="connsiteY15" fmla="*/ 187707 h 404927"/>
              <a:gd name="connsiteX16" fmla="*/ 402139 w 404931"/>
              <a:gd name="connsiteY16" fmla="*/ 101982 h 404927"/>
              <a:gd name="connsiteX17" fmla="*/ 404206 w 404931"/>
              <a:gd name="connsiteY17" fmla="*/ 91600 h 404927"/>
              <a:gd name="connsiteX18" fmla="*/ 233480 w 404931"/>
              <a:gd name="connsiteY18" fmla="*/ 99191 h 404927"/>
              <a:gd name="connsiteX19" fmla="*/ 299993 w 404931"/>
              <a:gd name="connsiteY19" fmla="*/ 32678 h 404927"/>
              <a:gd name="connsiteX20" fmla="*/ 300155 w 404931"/>
              <a:gd name="connsiteY20" fmla="*/ 32745 h 404927"/>
              <a:gd name="connsiteX21" fmla="*/ 300155 w 404931"/>
              <a:gd name="connsiteY21" fmla="*/ 91305 h 404927"/>
              <a:gd name="connsiteX22" fmla="*/ 233480 w 404931"/>
              <a:gd name="connsiteY22" fmla="*/ 157980 h 404927"/>
              <a:gd name="connsiteX23" fmla="*/ 305737 w 404931"/>
              <a:gd name="connsiteY23" fmla="*/ 171448 h 404927"/>
              <a:gd name="connsiteX24" fmla="*/ 246948 w 404931"/>
              <a:gd name="connsiteY24" fmla="*/ 171448 h 404927"/>
              <a:gd name="connsiteX25" fmla="*/ 313623 w 404931"/>
              <a:gd name="connsiteY25" fmla="*/ 104773 h 404927"/>
              <a:gd name="connsiteX26" fmla="*/ 372183 w 404931"/>
              <a:gd name="connsiteY26" fmla="*/ 104773 h 404927"/>
              <a:gd name="connsiteX27" fmla="*/ 372250 w 404931"/>
              <a:gd name="connsiteY27" fmla="*/ 104935 h 40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04931" h="404927">
                <a:moveTo>
                  <a:pt x="404206" y="91600"/>
                </a:moveTo>
                <a:cubicBezTo>
                  <a:pt x="402731" y="88041"/>
                  <a:pt x="399257" y="85722"/>
                  <a:pt x="395405" y="85723"/>
                </a:cubicBezTo>
                <a:lnTo>
                  <a:pt x="319205" y="85723"/>
                </a:lnTo>
                <a:lnTo>
                  <a:pt x="319205" y="9523"/>
                </a:lnTo>
                <a:cubicBezTo>
                  <a:pt x="319204" y="4262"/>
                  <a:pt x="314939" y="-1"/>
                  <a:pt x="309678" y="0"/>
                </a:cubicBezTo>
                <a:cubicBezTo>
                  <a:pt x="307153" y="1"/>
                  <a:pt x="304732" y="1004"/>
                  <a:pt x="302946" y="2789"/>
                </a:cubicBezTo>
                <a:lnTo>
                  <a:pt x="217221" y="88514"/>
                </a:lnTo>
                <a:cubicBezTo>
                  <a:pt x="215435" y="90300"/>
                  <a:pt x="214431" y="92722"/>
                  <a:pt x="214430" y="95248"/>
                </a:cubicBezTo>
                <a:lnTo>
                  <a:pt x="214430" y="177030"/>
                </a:lnTo>
                <a:lnTo>
                  <a:pt x="2908" y="388551"/>
                </a:lnTo>
                <a:cubicBezTo>
                  <a:pt x="-876" y="392206"/>
                  <a:pt x="-981" y="398235"/>
                  <a:pt x="2674" y="402020"/>
                </a:cubicBezTo>
                <a:cubicBezTo>
                  <a:pt x="6329" y="405804"/>
                  <a:pt x="12359" y="405909"/>
                  <a:pt x="16142" y="402254"/>
                </a:cubicBezTo>
                <a:cubicBezTo>
                  <a:pt x="16222" y="402177"/>
                  <a:pt x="16300" y="402099"/>
                  <a:pt x="16377" y="402020"/>
                </a:cubicBezTo>
                <a:lnTo>
                  <a:pt x="227898" y="190498"/>
                </a:lnTo>
                <a:lnTo>
                  <a:pt x="309680" y="190498"/>
                </a:lnTo>
                <a:cubicBezTo>
                  <a:pt x="312206" y="190497"/>
                  <a:pt x="314628" y="189494"/>
                  <a:pt x="316414" y="187707"/>
                </a:cubicBezTo>
                <a:lnTo>
                  <a:pt x="402139" y="101982"/>
                </a:lnTo>
                <a:cubicBezTo>
                  <a:pt x="404865" y="99258"/>
                  <a:pt x="405680" y="95160"/>
                  <a:pt x="404206" y="91600"/>
                </a:cubicBezTo>
                <a:close/>
                <a:moveTo>
                  <a:pt x="233480" y="99191"/>
                </a:moveTo>
                <a:lnTo>
                  <a:pt x="299993" y="32678"/>
                </a:lnTo>
                <a:cubicBezTo>
                  <a:pt x="300079" y="32593"/>
                  <a:pt x="300155" y="32621"/>
                  <a:pt x="300155" y="32745"/>
                </a:cubicBezTo>
                <a:lnTo>
                  <a:pt x="300155" y="91305"/>
                </a:lnTo>
                <a:lnTo>
                  <a:pt x="233480" y="157980"/>
                </a:lnTo>
                <a:close/>
                <a:moveTo>
                  <a:pt x="305737" y="171448"/>
                </a:moveTo>
                <a:lnTo>
                  <a:pt x="246948" y="171448"/>
                </a:lnTo>
                <a:lnTo>
                  <a:pt x="313623" y="104773"/>
                </a:lnTo>
                <a:lnTo>
                  <a:pt x="372183" y="104773"/>
                </a:lnTo>
                <a:cubicBezTo>
                  <a:pt x="372307" y="104773"/>
                  <a:pt x="372335" y="104849"/>
                  <a:pt x="372250" y="104935"/>
                </a:cubicBezTo>
                <a:close/>
              </a:path>
            </a:pathLst>
          </a:custGeom>
          <a:solidFill>
            <a:srgbClr val="3F6C27"/>
          </a:solidFill>
          <a:ln w="9525" cap="flat">
            <a:solidFill>
              <a:srgbClr val="3F6C27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iExpReg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96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188557-E561-BC85-0B04-09E347C9C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842963"/>
            <a:ext cx="5726112" cy="131447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Verdana"/>
                <a:cs typeface="Arial" panose="020B0604020202020204" pitchFamily="34" charset="0"/>
              </a:rPr>
              <a:t>On-demand manufacturing is the critical piece required to solve the inefficiencies of Today 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2F72E50-AC6F-C307-3422-71558D96A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" t="10312" r="197" b="-22"/>
          <a:stretch/>
        </p:blipFill>
        <p:spPr>
          <a:xfrm>
            <a:off x="6134535" y="609600"/>
            <a:ext cx="3009465" cy="4049713"/>
          </a:xfrm>
          <a:prstGeom prst="rect">
            <a:avLst/>
          </a:prstGeom>
        </p:spPr>
      </p:pic>
      <p:pic>
        <p:nvPicPr>
          <p:cNvPr id="12" name="Graphic 44">
            <a:extLst>
              <a:ext uri="{FF2B5EF4-FFF2-40B4-BE49-F238E27FC236}">
                <a16:creationId xmlns:a16="http://schemas.microsoft.com/office/drawing/2014/main" id="{43DB330A-EFA8-EFF7-71C3-428DF625A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444" y="2504652"/>
            <a:ext cx="324000" cy="328281"/>
          </a:xfrm>
          <a:prstGeom prst="rect">
            <a:avLst/>
          </a:prstGeom>
        </p:spPr>
      </p:pic>
      <p:pic>
        <p:nvPicPr>
          <p:cNvPr id="13" name="Graphic 50">
            <a:extLst>
              <a:ext uri="{FF2B5EF4-FFF2-40B4-BE49-F238E27FC236}">
                <a16:creationId xmlns:a16="http://schemas.microsoft.com/office/drawing/2014/main" id="{017473F5-9961-1532-7429-897C8C7E0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80054" y="1462824"/>
            <a:ext cx="324000" cy="360000"/>
          </a:xfrm>
          <a:prstGeom prst="rect">
            <a:avLst/>
          </a:prstGeom>
        </p:spPr>
      </p:pic>
      <p:pic>
        <p:nvPicPr>
          <p:cNvPr id="14" name="Graphic 48">
            <a:extLst>
              <a:ext uri="{FF2B5EF4-FFF2-40B4-BE49-F238E27FC236}">
                <a16:creationId xmlns:a16="http://schemas.microsoft.com/office/drawing/2014/main" id="{D60E83F9-93E8-C0E1-4743-1FCDA2AE84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80054" y="2565347"/>
            <a:ext cx="324000" cy="211950"/>
          </a:xfrm>
          <a:prstGeom prst="rect">
            <a:avLst/>
          </a:prstGeom>
        </p:spPr>
      </p:pic>
      <p:pic>
        <p:nvPicPr>
          <p:cNvPr id="15" name="Graphic 46">
            <a:extLst>
              <a:ext uri="{FF2B5EF4-FFF2-40B4-BE49-F238E27FC236}">
                <a16:creationId xmlns:a16="http://schemas.microsoft.com/office/drawing/2014/main" id="{CE3DF473-A229-001C-7C35-D644B8DBBF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9444" y="1477244"/>
            <a:ext cx="324000" cy="331160"/>
          </a:xfrm>
          <a:prstGeom prst="rect">
            <a:avLst/>
          </a:pr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B23358DE-50AA-A708-8DE8-B7EE5EACA9F8}"/>
              </a:ext>
            </a:extLst>
          </p:cNvPr>
          <p:cNvSpPr txBox="1"/>
          <p:nvPr/>
        </p:nvSpPr>
        <p:spPr>
          <a:xfrm>
            <a:off x="386106" y="1823917"/>
            <a:ext cx="270322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C661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Shorter lead time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6E3C087-52C9-0E19-4032-FC62DBFBD82A}"/>
              </a:ext>
            </a:extLst>
          </p:cNvPr>
          <p:cNvSpPr txBox="1"/>
          <p:nvPr/>
        </p:nvSpPr>
        <p:spPr>
          <a:xfrm>
            <a:off x="386106" y="2031428"/>
            <a:ext cx="270322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Advanced manufacturing methods and digital platforms streamline processes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FBBC8E92-7E28-8316-9663-A5FA4058D390}"/>
              </a:ext>
            </a:extLst>
          </p:cNvPr>
          <p:cNvSpPr txBox="1"/>
          <p:nvPr/>
        </p:nvSpPr>
        <p:spPr>
          <a:xfrm>
            <a:off x="386106" y="2871728"/>
            <a:ext cx="281736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C661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Replacement of obsolete parts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7409F355-895E-65F3-B746-FF66F5BF05D8}"/>
              </a:ext>
            </a:extLst>
          </p:cNvPr>
          <p:cNvSpPr txBox="1"/>
          <p:nvPr/>
        </p:nvSpPr>
        <p:spPr>
          <a:xfrm>
            <a:off x="3205061" y="1814589"/>
            <a:ext cx="261297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C661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Reduced Inventory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693AE743-6CC5-288A-BE70-FD5E6624E102}"/>
              </a:ext>
            </a:extLst>
          </p:cNvPr>
          <p:cNvSpPr txBox="1"/>
          <p:nvPr/>
        </p:nvSpPr>
        <p:spPr>
          <a:xfrm>
            <a:off x="3205061" y="2864888"/>
            <a:ext cx="270322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C661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Lower CO2 emissions</a:t>
            </a:r>
          </a:p>
        </p:txBody>
      </p:sp>
      <p:pic>
        <p:nvPicPr>
          <p:cNvPr id="22" name="Graphic 54">
            <a:extLst>
              <a:ext uri="{FF2B5EF4-FFF2-40B4-BE49-F238E27FC236}">
                <a16:creationId xmlns:a16="http://schemas.microsoft.com/office/drawing/2014/main" id="{75058632-0DD6-0080-C338-40A852406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9444" y="3518181"/>
            <a:ext cx="360000" cy="360000"/>
          </a:xfrm>
          <a:prstGeom prst="rect">
            <a:avLst/>
          </a:prstGeom>
        </p:spPr>
      </p:pic>
      <p:sp>
        <p:nvSpPr>
          <p:cNvPr id="23" name="TextBox 38">
            <a:extLst>
              <a:ext uri="{FF2B5EF4-FFF2-40B4-BE49-F238E27FC236}">
                <a16:creationId xmlns:a16="http://schemas.microsoft.com/office/drawing/2014/main" id="{FC046DB9-5004-4F6C-0DFA-9B776DCEB75C}"/>
              </a:ext>
            </a:extLst>
          </p:cNvPr>
          <p:cNvSpPr txBox="1"/>
          <p:nvPr/>
        </p:nvSpPr>
        <p:spPr>
          <a:xfrm>
            <a:off x="3205061" y="3110856"/>
            <a:ext cx="270322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High precision and energy-efficient processes only use the material needed </a:t>
            </a:r>
          </a:p>
        </p:txBody>
      </p:sp>
      <p:pic>
        <p:nvPicPr>
          <p:cNvPr id="24" name="Graphic 52">
            <a:extLst>
              <a:ext uri="{FF2B5EF4-FFF2-40B4-BE49-F238E27FC236}">
                <a16:creationId xmlns:a16="http://schemas.microsoft.com/office/drawing/2014/main" id="{7FA10CC6-B161-7F51-A214-6140569820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80054" y="3579397"/>
            <a:ext cx="360000" cy="360000"/>
          </a:xfrm>
          <a:prstGeom prst="rect">
            <a:avLst/>
          </a:prstGeom>
        </p:spPr>
      </p:pic>
      <p:sp>
        <p:nvSpPr>
          <p:cNvPr id="25" name="TextBox 35">
            <a:extLst>
              <a:ext uri="{FF2B5EF4-FFF2-40B4-BE49-F238E27FC236}">
                <a16:creationId xmlns:a16="http://schemas.microsoft.com/office/drawing/2014/main" id="{EA64ED66-479E-26D8-80EA-90C5A270904A}"/>
              </a:ext>
            </a:extLst>
          </p:cNvPr>
          <p:cNvSpPr txBox="1"/>
          <p:nvPr/>
        </p:nvSpPr>
        <p:spPr>
          <a:xfrm>
            <a:off x="386106" y="3880117"/>
            <a:ext cx="270322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C661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Optimized design</a:t>
            </a:r>
          </a:p>
        </p:txBody>
      </p:sp>
      <p:sp>
        <p:nvSpPr>
          <p:cNvPr id="26" name="TextBox 31">
            <a:extLst>
              <a:ext uri="{FF2B5EF4-FFF2-40B4-BE49-F238E27FC236}">
                <a16:creationId xmlns:a16="http://schemas.microsoft.com/office/drawing/2014/main" id="{C3DB3246-BB75-7F64-AF1F-1461F7CFFB67}"/>
              </a:ext>
            </a:extLst>
          </p:cNvPr>
          <p:cNvSpPr txBox="1"/>
          <p:nvPr/>
        </p:nvSpPr>
        <p:spPr>
          <a:xfrm>
            <a:off x="3205061" y="3932318"/>
            <a:ext cx="270322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C661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Increased local value creation</a:t>
            </a:r>
          </a:p>
        </p:txBody>
      </p:sp>
      <p:sp>
        <p:nvSpPr>
          <p:cNvPr id="27" name="TextBox 36">
            <a:extLst>
              <a:ext uri="{FF2B5EF4-FFF2-40B4-BE49-F238E27FC236}">
                <a16:creationId xmlns:a16="http://schemas.microsoft.com/office/drawing/2014/main" id="{7753253A-8530-4E3E-3A89-F6722B751D9A}"/>
              </a:ext>
            </a:extLst>
          </p:cNvPr>
          <p:cNvSpPr txBox="1"/>
          <p:nvPr/>
        </p:nvSpPr>
        <p:spPr>
          <a:xfrm>
            <a:off x="386106" y="4141293"/>
            <a:ext cx="270322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Ability to customize parts for specific requirements and material choices</a:t>
            </a:r>
          </a:p>
        </p:txBody>
      </p:sp>
      <p:sp>
        <p:nvSpPr>
          <p:cNvPr id="28" name="TextBox 34">
            <a:extLst>
              <a:ext uri="{FF2B5EF4-FFF2-40B4-BE49-F238E27FC236}">
                <a16:creationId xmlns:a16="http://schemas.microsoft.com/office/drawing/2014/main" id="{AAD4AE98-305F-BDCF-CA24-ED6E89CF7019}"/>
              </a:ext>
            </a:extLst>
          </p:cNvPr>
          <p:cNvSpPr txBox="1"/>
          <p:nvPr/>
        </p:nvSpPr>
        <p:spPr>
          <a:xfrm>
            <a:off x="3205061" y="4141293"/>
            <a:ext cx="2756364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Localized networks reduce long-distance shipping and boost the workforce  </a:t>
            </a: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D0CC7372-F1C5-4B71-218C-0CC613815C9F}"/>
              </a:ext>
            </a:extLst>
          </p:cNvPr>
          <p:cNvSpPr txBox="1"/>
          <p:nvPr/>
        </p:nvSpPr>
        <p:spPr>
          <a:xfrm>
            <a:off x="3205061" y="2031428"/>
            <a:ext cx="2703223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Made to order parts reduces the requirements for having parts on-hand</a:t>
            </a:r>
          </a:p>
        </p:txBody>
      </p:sp>
      <p:sp>
        <p:nvSpPr>
          <p:cNvPr id="30" name="TextBox 37">
            <a:extLst>
              <a:ext uri="{FF2B5EF4-FFF2-40B4-BE49-F238E27FC236}">
                <a16:creationId xmlns:a16="http://schemas.microsoft.com/office/drawing/2014/main" id="{DAE67912-4478-EBA1-7845-F74E4BA6FAC6}"/>
              </a:ext>
            </a:extLst>
          </p:cNvPr>
          <p:cNvSpPr txBox="1"/>
          <p:nvPr/>
        </p:nvSpPr>
        <p:spPr>
          <a:xfrm>
            <a:off x="386106" y="3098837"/>
            <a:ext cx="270322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3D files can be created for obsolete parts to ensure availability in perpetuity</a:t>
            </a:r>
          </a:p>
        </p:txBody>
      </p:sp>
    </p:spTree>
    <p:extLst>
      <p:ext uri="{BB962C8B-B14F-4D97-AF65-F5344CB8AC3E}">
        <p14:creationId xmlns:p14="http://schemas.microsoft.com/office/powerpoint/2010/main" val="1697473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>
            <a:extLst>
              <a:ext uri="{FF2B5EF4-FFF2-40B4-BE49-F238E27FC236}">
                <a16:creationId xmlns:a16="http://schemas.microsoft.com/office/drawing/2014/main" id="{C8364DEC-92C4-8A42-FEBF-F9E126024EED}"/>
              </a:ext>
            </a:extLst>
          </p:cNvPr>
          <p:cNvSpPr/>
          <p:nvPr/>
        </p:nvSpPr>
        <p:spPr>
          <a:xfrm>
            <a:off x="250825" y="1303085"/>
            <a:ext cx="4076438" cy="3311525"/>
          </a:xfrm>
          <a:prstGeom prst="rect">
            <a:avLst/>
          </a:prstGeom>
          <a:solidFill>
            <a:srgbClr val="E6F4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51958"/>
            <a:ext cx="8609371" cy="947329"/>
          </a:xfrm>
        </p:spPr>
        <p:txBody>
          <a:bodyPr/>
          <a:lstStyle/>
          <a:p>
            <a:r>
              <a:rPr lang="en-US" sz="2800" b="1" dirty="0">
                <a:ea typeface="Verdana"/>
                <a:cs typeface="Arial" panose="020B0604020202020204" pitchFamily="34" charset="0"/>
              </a:rPr>
              <a:t>The AM Supply Chain: 2 different paths</a:t>
            </a:r>
            <a:endParaRPr lang="it-IT" sz="2800" dirty="0">
              <a:cs typeface="Arial" panose="020B060402020202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9D175E4-A268-5ACE-C345-72C77158C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625417"/>
            <a:ext cx="4109417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sz="12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Suitable for new parts</a:t>
            </a:r>
          </a:p>
          <a:p>
            <a:endParaRPr lang="it-IT" altLang="it-IT" sz="1200" dirty="0">
              <a:solidFill>
                <a:srgbClr val="000000"/>
              </a:solidFill>
              <a:latin typeface="Arial" panose="020B0604020202020204" pitchFamily="34" charset="0"/>
              <a:ea typeface="Lato Light"/>
              <a:cs typeface="Arial" panose="020B0604020202020204" pitchFamily="34" charset="0"/>
            </a:endParaRPr>
          </a:p>
          <a:p>
            <a:r>
              <a:rPr lang="it-IT" altLang="it-IT" sz="1200" u="sng" dirty="0" err="1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Pros</a:t>
            </a:r>
            <a:r>
              <a:rPr lang="it-IT" altLang="it-IT" sz="1200" u="sng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:</a:t>
            </a:r>
          </a:p>
          <a:p>
            <a:endParaRPr lang="it-IT" altLang="it-IT" sz="1100" u="sng" dirty="0">
              <a:solidFill>
                <a:srgbClr val="000000"/>
              </a:solidFill>
              <a:latin typeface="Arial" panose="020B0604020202020204" pitchFamily="34" charset="0"/>
              <a:ea typeface="Lato Ligh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12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OEM takes care of product </a:t>
            </a:r>
            <a:r>
              <a:rPr lang="it-IT" altLang="it-IT" sz="1200" dirty="0" err="1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certification</a:t>
            </a:r>
            <a:endParaRPr lang="it-IT" altLang="it-IT" sz="1200" dirty="0">
              <a:solidFill>
                <a:srgbClr val="000000"/>
              </a:solidFill>
              <a:latin typeface="Arial" panose="020B0604020202020204" pitchFamily="34" charset="0"/>
              <a:ea typeface="Lato Ligh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12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High </a:t>
            </a:r>
            <a:r>
              <a:rPr lang="it-IT" altLang="it-IT" sz="1200" dirty="0" err="1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Volumes</a:t>
            </a:r>
            <a:endParaRPr lang="it-IT" altLang="it-IT" sz="1200" dirty="0">
              <a:solidFill>
                <a:srgbClr val="000000"/>
              </a:solidFill>
              <a:latin typeface="Arial" panose="020B0604020202020204" pitchFamily="34" charset="0"/>
              <a:ea typeface="Lato Ligh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12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Short Lead Time (Just need to print and test!)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12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Lower cost-per-part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12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Parts are Designed for AM (lower process </a:t>
            </a:r>
            <a:r>
              <a:rPr lang="it-IT" altLang="it-IT" sz="1200" dirty="0" err="1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complexity</a:t>
            </a:r>
            <a:r>
              <a:rPr lang="it-IT" altLang="it-IT" sz="12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altLang="it-IT" sz="1200" dirty="0">
              <a:solidFill>
                <a:srgbClr val="000000"/>
              </a:solidFill>
              <a:latin typeface="Arial" panose="020B0604020202020204" pitchFamily="34" charset="0"/>
              <a:ea typeface="Lato Light"/>
              <a:cs typeface="Arial" panose="020B0604020202020204" pitchFamily="34" charset="0"/>
            </a:endParaRPr>
          </a:p>
          <a:p>
            <a:r>
              <a:rPr lang="it-IT" altLang="it-IT" sz="1200" u="sng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Cons:</a:t>
            </a:r>
          </a:p>
          <a:p>
            <a:endParaRPr lang="it-IT" altLang="it-IT" sz="1200" u="sng" dirty="0">
              <a:solidFill>
                <a:srgbClr val="000000"/>
              </a:solidFill>
              <a:latin typeface="Arial" panose="020B0604020202020204" pitchFamily="34" charset="0"/>
              <a:ea typeface="Lato Ligh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12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Lower </a:t>
            </a:r>
            <a:r>
              <a:rPr lang="it-IT" altLang="it-IT" sz="1200" dirty="0" err="1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Flexibility</a:t>
            </a:r>
            <a:endParaRPr lang="it-IT" altLang="it-IT" sz="1200" dirty="0">
              <a:solidFill>
                <a:srgbClr val="000000"/>
              </a:solidFill>
              <a:latin typeface="Arial" panose="020B0604020202020204" pitchFamily="34" charset="0"/>
              <a:ea typeface="Lato Light"/>
              <a:cs typeface="Arial" panose="020B060402020202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ED70A53-1FC4-EEB0-6307-4323FD9CFBF2}"/>
              </a:ext>
            </a:extLst>
          </p:cNvPr>
          <p:cNvSpPr txBox="1"/>
          <p:nvPr/>
        </p:nvSpPr>
        <p:spPr>
          <a:xfrm>
            <a:off x="1169686" y="1317640"/>
            <a:ext cx="3041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u="sng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OEM – Centric Approach</a:t>
            </a:r>
            <a:endParaRPr lang="it-IT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FF1E51C-F60F-D7D4-D5C0-5650B0458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0242" y="1600200"/>
            <a:ext cx="4532933" cy="29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11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Suitable for spare parts, refurbishment, one-of-a-kind, …</a:t>
            </a:r>
          </a:p>
          <a:p>
            <a:pPr eaLnBrk="1" hangingPunct="1"/>
            <a:endParaRPr lang="it-IT" altLang="it-IT" sz="1100" dirty="0">
              <a:solidFill>
                <a:srgbClr val="000000"/>
              </a:solidFill>
              <a:latin typeface="Arial" panose="020B0604020202020204" pitchFamily="34" charset="0"/>
              <a:ea typeface="Lato Light"/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1100" u="sng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Pros: </a:t>
            </a:r>
          </a:p>
          <a:p>
            <a:pPr eaLnBrk="1" hangingPunct="1"/>
            <a:endParaRPr lang="it-IT" altLang="it-IT" sz="1100" dirty="0">
              <a:solidFill>
                <a:srgbClr val="000000"/>
              </a:solidFill>
              <a:latin typeface="Arial" panose="020B0604020202020204" pitchFamily="34" charset="0"/>
              <a:ea typeface="Lato Light"/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11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High flexibility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1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On-demand production (no warehouse)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1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On-site manufacturing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1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Much shorter LT (traditional manufacturing)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1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High </a:t>
            </a:r>
            <a:r>
              <a:rPr lang="en-GB" altLang="it-IT" sz="11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flexibility</a:t>
            </a:r>
          </a:p>
          <a:p>
            <a:pPr eaLnBrk="1" hangingPunct="1"/>
            <a:endParaRPr lang="it-IT" altLang="it-IT" sz="1100" dirty="0">
              <a:solidFill>
                <a:srgbClr val="000000"/>
              </a:solidFill>
              <a:latin typeface="Arial" panose="020B0604020202020204" pitchFamily="34" charset="0"/>
              <a:ea typeface="Lato Light"/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1100" u="sng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Cons: </a:t>
            </a:r>
          </a:p>
          <a:p>
            <a:pPr eaLnBrk="1" hangingPunct="1"/>
            <a:endParaRPr lang="it-IT" altLang="it-IT" sz="1100" u="sng" dirty="0">
              <a:solidFill>
                <a:srgbClr val="000000"/>
              </a:solidFill>
              <a:latin typeface="Arial" panose="020B0604020202020204" pitchFamily="34" charset="0"/>
              <a:ea typeface="Lato Ligh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11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Higher </a:t>
            </a:r>
            <a:r>
              <a:rPr lang="it-IT" altLang="it-IT" sz="1100" dirty="0" err="1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process</a:t>
            </a:r>
            <a:r>
              <a:rPr lang="it-IT" altLang="it-IT" sz="11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 </a:t>
            </a:r>
            <a:r>
              <a:rPr lang="it-IT" altLang="it-IT" sz="1100" dirty="0" err="1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complexity</a:t>
            </a:r>
            <a:endParaRPr lang="it-IT" altLang="it-IT" sz="1100" dirty="0">
              <a:solidFill>
                <a:srgbClr val="000000"/>
              </a:solidFill>
              <a:latin typeface="Arial" panose="020B0604020202020204" pitchFamily="34" charset="0"/>
              <a:ea typeface="Lato Ligh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11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Higher Lead time (design, certification, printing, testing)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11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Higher cost (a lot of work for a single component)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11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Spare parts are not Designed for 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11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Long and difficult certification </a:t>
            </a:r>
            <a:r>
              <a:rPr lang="it-IT" altLang="it-IT" sz="1100" dirty="0" err="1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process</a:t>
            </a:r>
            <a:r>
              <a:rPr lang="it-IT" altLang="it-IT" sz="11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E041713-93B5-FF1E-D5E9-4FE878BA5842}"/>
              </a:ext>
            </a:extLst>
          </p:cNvPr>
          <p:cNvSpPr txBox="1"/>
          <p:nvPr/>
        </p:nvSpPr>
        <p:spPr>
          <a:xfrm>
            <a:off x="5561889" y="1317640"/>
            <a:ext cx="2862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u="sng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On-Demand Manufacturing</a:t>
            </a:r>
            <a:endParaRPr lang="it-IT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715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188557-E561-BC85-0B04-09E347C9C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842963"/>
            <a:ext cx="8642350" cy="569053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n-GB" sz="1800" dirty="0" err="1">
                <a:ea typeface="Verdana"/>
                <a:cs typeface="Arial" panose="020B0604020202020204" pitchFamily="34" charset="0"/>
              </a:rPr>
              <a:t>Valland</a:t>
            </a:r>
            <a:r>
              <a:rPr lang="en-GB" sz="1800" dirty="0">
                <a:ea typeface="Verdana"/>
                <a:cs typeface="Arial" panose="020B0604020202020204" pitchFamily="34" charset="0"/>
              </a:rPr>
              <a:t> and V</a:t>
            </a:r>
            <a:r>
              <a:rPr lang="nb-NO" sz="1800" dirty="0">
                <a:ea typeface="Verdana"/>
                <a:cs typeface="Arial" panose="020B0604020202020204" pitchFamily="34" charset="0"/>
              </a:rPr>
              <a:t>år Energi</a:t>
            </a:r>
            <a:r>
              <a:rPr lang="en-US" sz="1800" dirty="0">
                <a:ea typeface="Verdana"/>
                <a:cs typeface="Arial" panose="020B0604020202020204" pitchFamily="34" charset="0"/>
              </a:rPr>
              <a:t>’s partnership highlights the Operator-Supplier synergies and forges stronger results </a:t>
            </a:r>
            <a:endParaRPr lang="en-GB" sz="1800" dirty="0">
              <a:cs typeface="Arial" panose="020B0604020202020204" pitchFamily="34" charset="0"/>
            </a:endParaRPr>
          </a:p>
        </p:txBody>
      </p:sp>
      <p:sp>
        <p:nvSpPr>
          <p:cNvPr id="3" name="Oval 5">
            <a:extLst>
              <a:ext uri="{FF2B5EF4-FFF2-40B4-BE49-F238E27FC236}">
                <a16:creationId xmlns:a16="http://schemas.microsoft.com/office/drawing/2014/main" id="{C2D3575B-D7C6-5581-BEF4-F03767A536F1}"/>
              </a:ext>
            </a:extLst>
          </p:cNvPr>
          <p:cNvSpPr/>
          <p:nvPr/>
        </p:nvSpPr>
        <p:spPr>
          <a:xfrm>
            <a:off x="564564" y="3679337"/>
            <a:ext cx="422979" cy="422979"/>
          </a:xfrm>
          <a:prstGeom prst="ellipse">
            <a:avLst/>
          </a:prstGeom>
          <a:solidFill>
            <a:srgbClr val="B5DDA0"/>
          </a:solidFill>
          <a:ln>
            <a:solidFill>
              <a:srgbClr val="3F6C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4" name="Oval 10">
            <a:extLst>
              <a:ext uri="{FF2B5EF4-FFF2-40B4-BE49-F238E27FC236}">
                <a16:creationId xmlns:a16="http://schemas.microsoft.com/office/drawing/2014/main" id="{81BD3B43-CE80-0EFB-5EB9-75033C2F1307}"/>
              </a:ext>
            </a:extLst>
          </p:cNvPr>
          <p:cNvSpPr/>
          <p:nvPr/>
        </p:nvSpPr>
        <p:spPr>
          <a:xfrm>
            <a:off x="685999" y="2891643"/>
            <a:ext cx="180109" cy="18010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200">
              <a:solidFill>
                <a:sysClr val="windowText" lastClr="000000"/>
              </a:solidFill>
            </a:endParaRPr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30F2E705-A405-4DCF-9BFB-19DBB138171E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776053" y="3071752"/>
            <a:ext cx="1" cy="607585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55">
            <a:extLst>
              <a:ext uri="{FF2B5EF4-FFF2-40B4-BE49-F238E27FC236}">
                <a16:creationId xmlns:a16="http://schemas.microsoft.com/office/drawing/2014/main" id="{9C7782A1-77FB-661A-3A09-75D4217B170D}"/>
              </a:ext>
            </a:extLst>
          </p:cNvPr>
          <p:cNvSpPr txBox="1"/>
          <p:nvPr/>
        </p:nvSpPr>
        <p:spPr>
          <a:xfrm>
            <a:off x="209601" y="4206230"/>
            <a:ext cx="1132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 Sent</a:t>
            </a:r>
          </a:p>
          <a:p>
            <a:pPr algn="ctr"/>
            <a:r>
              <a:rPr lang="en-US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Repair</a:t>
            </a:r>
          </a:p>
        </p:txBody>
      </p:sp>
      <p:sp>
        <p:nvSpPr>
          <p:cNvPr id="6" name="Oval 47">
            <a:extLst>
              <a:ext uri="{FF2B5EF4-FFF2-40B4-BE49-F238E27FC236}">
                <a16:creationId xmlns:a16="http://schemas.microsoft.com/office/drawing/2014/main" id="{80ED88E0-EE49-B89B-CE2C-63500653BAF9}"/>
              </a:ext>
            </a:extLst>
          </p:cNvPr>
          <p:cNvSpPr/>
          <p:nvPr/>
        </p:nvSpPr>
        <p:spPr>
          <a:xfrm>
            <a:off x="146053" y="1575440"/>
            <a:ext cx="1260000" cy="1260000"/>
          </a:xfrm>
          <a:prstGeom prst="ellipse">
            <a:avLst/>
          </a:prstGeom>
          <a:solidFill>
            <a:srgbClr val="E6F4DF"/>
          </a:solidFill>
          <a:ln>
            <a:solidFill>
              <a:srgbClr val="3F6C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42" descr="A red object in the sky&#10;&#10;Description automatically generated">
            <a:extLst>
              <a:ext uri="{FF2B5EF4-FFF2-40B4-BE49-F238E27FC236}">
                <a16:creationId xmlns:a16="http://schemas.microsoft.com/office/drawing/2014/main" id="{8E2CE775-271C-620F-DE05-AA3C5E5FF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48" y="1946354"/>
            <a:ext cx="924210" cy="518173"/>
          </a:xfrm>
          <a:prstGeom prst="rect">
            <a:avLst/>
          </a:prstGeom>
          <a:solidFill>
            <a:srgbClr val="E6F4DF"/>
          </a:solidFill>
        </p:spPr>
      </p:pic>
      <p:sp>
        <p:nvSpPr>
          <p:cNvPr id="10" name="Oval 3">
            <a:extLst>
              <a:ext uri="{FF2B5EF4-FFF2-40B4-BE49-F238E27FC236}">
                <a16:creationId xmlns:a16="http://schemas.microsoft.com/office/drawing/2014/main" id="{10534BDB-3256-87D6-4C35-0657B7C0B1AE}"/>
              </a:ext>
            </a:extLst>
          </p:cNvPr>
          <p:cNvSpPr/>
          <p:nvPr/>
        </p:nvSpPr>
        <p:spPr>
          <a:xfrm>
            <a:off x="1760560" y="3679337"/>
            <a:ext cx="422979" cy="422979"/>
          </a:xfrm>
          <a:prstGeom prst="ellipse">
            <a:avLst/>
          </a:prstGeom>
          <a:solidFill>
            <a:srgbClr val="B5DDA0"/>
          </a:solidFill>
          <a:ln>
            <a:solidFill>
              <a:srgbClr val="3F6C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id="{0F89DC51-4672-74FF-CEAC-33F56B1EC217}"/>
              </a:ext>
            </a:extLst>
          </p:cNvPr>
          <p:cNvSpPr/>
          <p:nvPr/>
        </p:nvSpPr>
        <p:spPr>
          <a:xfrm>
            <a:off x="1881995" y="3174210"/>
            <a:ext cx="180109" cy="18010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200">
              <a:solidFill>
                <a:srgbClr val="606262"/>
              </a:solidFill>
            </a:endParaRPr>
          </a:p>
        </p:txBody>
      </p:sp>
      <p:cxnSp>
        <p:nvCxnSpPr>
          <p:cNvPr id="18" name="Straight Connector 15">
            <a:extLst>
              <a:ext uri="{FF2B5EF4-FFF2-40B4-BE49-F238E27FC236}">
                <a16:creationId xmlns:a16="http://schemas.microsoft.com/office/drawing/2014/main" id="{19C0B558-43CF-A50B-1094-D11E82D00D75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1972049" y="3354319"/>
            <a:ext cx="1" cy="325018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56">
            <a:extLst>
              <a:ext uri="{FF2B5EF4-FFF2-40B4-BE49-F238E27FC236}">
                <a16:creationId xmlns:a16="http://schemas.microsoft.com/office/drawing/2014/main" id="{78DF1500-0260-36D9-65CF-3DA573785699}"/>
              </a:ext>
            </a:extLst>
          </p:cNvPr>
          <p:cNvSpPr txBox="1"/>
          <p:nvPr/>
        </p:nvSpPr>
        <p:spPr>
          <a:xfrm>
            <a:off x="1218229" y="4206230"/>
            <a:ext cx="1507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Obsolete Part Identified</a:t>
            </a:r>
          </a:p>
        </p:txBody>
      </p:sp>
      <p:sp>
        <p:nvSpPr>
          <p:cNvPr id="31" name="Oval 48">
            <a:extLst>
              <a:ext uri="{FF2B5EF4-FFF2-40B4-BE49-F238E27FC236}">
                <a16:creationId xmlns:a16="http://schemas.microsoft.com/office/drawing/2014/main" id="{33A3F14D-7634-BADE-B499-90EA1D0A1513}"/>
              </a:ext>
            </a:extLst>
          </p:cNvPr>
          <p:cNvSpPr/>
          <p:nvPr/>
        </p:nvSpPr>
        <p:spPr>
          <a:xfrm>
            <a:off x="1468049" y="2090278"/>
            <a:ext cx="1008000" cy="1008000"/>
          </a:xfrm>
          <a:prstGeom prst="ellipse">
            <a:avLst/>
          </a:prstGeom>
          <a:solidFill>
            <a:srgbClr val="E6F4DF"/>
          </a:solidFill>
          <a:ln>
            <a:solidFill>
              <a:srgbClr val="3F6C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33" name="Picture 43" descr="A red object in the sky&#10;&#10;Description automatically generated">
            <a:extLst>
              <a:ext uri="{FF2B5EF4-FFF2-40B4-BE49-F238E27FC236}">
                <a16:creationId xmlns:a16="http://schemas.microsoft.com/office/drawing/2014/main" id="{4BCC68A8-1561-1C22-4E24-FD68B33F5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935" y="2383427"/>
            <a:ext cx="737241" cy="413346"/>
          </a:xfrm>
          <a:prstGeom prst="rect">
            <a:avLst/>
          </a:prstGeom>
          <a:solidFill>
            <a:srgbClr val="E6F4DF"/>
          </a:solidFill>
        </p:spPr>
      </p:pic>
      <p:sp>
        <p:nvSpPr>
          <p:cNvPr id="34" name="Oval 4">
            <a:extLst>
              <a:ext uri="{FF2B5EF4-FFF2-40B4-BE49-F238E27FC236}">
                <a16:creationId xmlns:a16="http://schemas.microsoft.com/office/drawing/2014/main" id="{798F22A5-16C7-640C-585C-35DD212E6EF5}"/>
              </a:ext>
            </a:extLst>
          </p:cNvPr>
          <p:cNvSpPr/>
          <p:nvPr/>
        </p:nvSpPr>
        <p:spPr>
          <a:xfrm>
            <a:off x="2798385" y="3679337"/>
            <a:ext cx="422979" cy="422979"/>
          </a:xfrm>
          <a:prstGeom prst="ellipse">
            <a:avLst/>
          </a:prstGeom>
          <a:solidFill>
            <a:srgbClr val="B5DDA0"/>
          </a:solidFill>
          <a:ln>
            <a:solidFill>
              <a:srgbClr val="3F6C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35" name="Oval 20">
            <a:extLst>
              <a:ext uri="{FF2B5EF4-FFF2-40B4-BE49-F238E27FC236}">
                <a16:creationId xmlns:a16="http://schemas.microsoft.com/office/drawing/2014/main" id="{9CE6332F-726D-33F3-F381-A35880D35E55}"/>
              </a:ext>
            </a:extLst>
          </p:cNvPr>
          <p:cNvSpPr/>
          <p:nvPr/>
        </p:nvSpPr>
        <p:spPr>
          <a:xfrm>
            <a:off x="2919820" y="2703979"/>
            <a:ext cx="180109" cy="18010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200">
              <a:solidFill>
                <a:srgbClr val="606262"/>
              </a:solidFill>
            </a:endParaRPr>
          </a:p>
        </p:txBody>
      </p:sp>
      <p:cxnSp>
        <p:nvCxnSpPr>
          <p:cNvPr id="36" name="Straight Connector 25">
            <a:extLst>
              <a:ext uri="{FF2B5EF4-FFF2-40B4-BE49-F238E27FC236}">
                <a16:creationId xmlns:a16="http://schemas.microsoft.com/office/drawing/2014/main" id="{7F95FCF4-D6DD-506C-F835-8BB13A28F497}"/>
              </a:ext>
            </a:extLst>
          </p:cNvPr>
          <p:cNvCxnSpPr>
            <a:cxnSpLocks/>
            <a:stCxn id="34" idx="0"/>
          </p:cNvCxnSpPr>
          <p:nvPr/>
        </p:nvCxnSpPr>
        <p:spPr>
          <a:xfrm flipH="1" flipV="1">
            <a:off x="3009874" y="2884088"/>
            <a:ext cx="1" cy="795249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57">
            <a:extLst>
              <a:ext uri="{FF2B5EF4-FFF2-40B4-BE49-F238E27FC236}">
                <a16:creationId xmlns:a16="http://schemas.microsoft.com/office/drawing/2014/main" id="{D5CF4F5E-8020-D98D-05A8-6B56B30D1FDC}"/>
              </a:ext>
            </a:extLst>
          </p:cNvPr>
          <p:cNvSpPr txBox="1"/>
          <p:nvPr/>
        </p:nvSpPr>
        <p:spPr>
          <a:xfrm>
            <a:off x="2392293" y="4206230"/>
            <a:ext cx="12351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Scanned &amp; Re-Engineered</a:t>
            </a:r>
          </a:p>
        </p:txBody>
      </p:sp>
      <p:sp>
        <p:nvSpPr>
          <p:cNvPr id="37" name="Oval 49">
            <a:extLst>
              <a:ext uri="{FF2B5EF4-FFF2-40B4-BE49-F238E27FC236}">
                <a16:creationId xmlns:a16="http://schemas.microsoft.com/office/drawing/2014/main" id="{6CCD9E33-DA91-621D-B0AF-41C40FFF2FE1}"/>
              </a:ext>
            </a:extLst>
          </p:cNvPr>
          <p:cNvSpPr/>
          <p:nvPr/>
        </p:nvSpPr>
        <p:spPr>
          <a:xfrm>
            <a:off x="2445497" y="1525499"/>
            <a:ext cx="1128755" cy="1128755"/>
          </a:xfrm>
          <a:prstGeom prst="ellipse">
            <a:avLst/>
          </a:prstGeom>
          <a:solidFill>
            <a:srgbClr val="E6F4DF"/>
          </a:solidFill>
          <a:ln>
            <a:solidFill>
              <a:srgbClr val="3F6C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9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C00F9ABF-11F0-375D-8B03-625884EF5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637" y="1991223"/>
            <a:ext cx="962475" cy="197307"/>
          </a:xfrm>
          <a:prstGeom prst="rect">
            <a:avLst/>
          </a:prstGeom>
          <a:solidFill>
            <a:srgbClr val="E6F4DF"/>
          </a:solidFill>
        </p:spPr>
      </p:pic>
      <p:sp>
        <p:nvSpPr>
          <p:cNvPr id="46" name="Oval 7">
            <a:extLst>
              <a:ext uri="{FF2B5EF4-FFF2-40B4-BE49-F238E27FC236}">
                <a16:creationId xmlns:a16="http://schemas.microsoft.com/office/drawing/2014/main" id="{AA4D189E-3EA4-1941-7AFA-1E92B477697C}"/>
              </a:ext>
            </a:extLst>
          </p:cNvPr>
          <p:cNvSpPr/>
          <p:nvPr/>
        </p:nvSpPr>
        <p:spPr>
          <a:xfrm>
            <a:off x="5056887" y="3679337"/>
            <a:ext cx="422979" cy="422979"/>
          </a:xfrm>
          <a:prstGeom prst="ellipse">
            <a:avLst/>
          </a:prstGeom>
          <a:solidFill>
            <a:srgbClr val="B5DDA0"/>
          </a:solidFill>
          <a:ln>
            <a:solidFill>
              <a:srgbClr val="3F6C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47" name="Oval 22">
            <a:extLst>
              <a:ext uri="{FF2B5EF4-FFF2-40B4-BE49-F238E27FC236}">
                <a16:creationId xmlns:a16="http://schemas.microsoft.com/office/drawing/2014/main" id="{2E45BD81-54A1-A67A-B56D-1D79634FF37D}"/>
              </a:ext>
            </a:extLst>
          </p:cNvPr>
          <p:cNvSpPr/>
          <p:nvPr/>
        </p:nvSpPr>
        <p:spPr>
          <a:xfrm>
            <a:off x="5178322" y="2598929"/>
            <a:ext cx="180109" cy="18010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200">
              <a:solidFill>
                <a:sysClr val="windowText" lastClr="000000"/>
              </a:solidFill>
            </a:endParaRPr>
          </a:p>
        </p:txBody>
      </p:sp>
      <p:cxnSp>
        <p:nvCxnSpPr>
          <p:cNvPr id="48" name="Straight Connector 29">
            <a:extLst>
              <a:ext uri="{FF2B5EF4-FFF2-40B4-BE49-F238E27FC236}">
                <a16:creationId xmlns:a16="http://schemas.microsoft.com/office/drawing/2014/main" id="{55ECFDEE-C53D-E4C2-20FD-F93C1F7E25A9}"/>
              </a:ext>
            </a:extLst>
          </p:cNvPr>
          <p:cNvCxnSpPr>
            <a:cxnSpLocks/>
            <a:stCxn id="46" idx="0"/>
          </p:cNvCxnSpPr>
          <p:nvPr/>
        </p:nvCxnSpPr>
        <p:spPr>
          <a:xfrm flipH="1" flipV="1">
            <a:off x="5264355" y="2779038"/>
            <a:ext cx="4022" cy="900299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59">
            <a:extLst>
              <a:ext uri="{FF2B5EF4-FFF2-40B4-BE49-F238E27FC236}">
                <a16:creationId xmlns:a16="http://schemas.microsoft.com/office/drawing/2014/main" id="{A483EAC0-05D4-0B95-63A6-80E64908394B}"/>
              </a:ext>
            </a:extLst>
          </p:cNvPr>
          <p:cNvSpPr txBox="1"/>
          <p:nvPr/>
        </p:nvSpPr>
        <p:spPr>
          <a:xfrm>
            <a:off x="4514556" y="4290868"/>
            <a:ext cx="150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Machined</a:t>
            </a:r>
          </a:p>
        </p:txBody>
      </p:sp>
      <p:sp>
        <p:nvSpPr>
          <p:cNvPr id="49" name="Oval 51">
            <a:extLst>
              <a:ext uri="{FF2B5EF4-FFF2-40B4-BE49-F238E27FC236}">
                <a16:creationId xmlns:a16="http://schemas.microsoft.com/office/drawing/2014/main" id="{1A032B0B-4B8B-BD7D-A492-29C0E86CF7A2}"/>
              </a:ext>
            </a:extLst>
          </p:cNvPr>
          <p:cNvSpPr/>
          <p:nvPr/>
        </p:nvSpPr>
        <p:spPr>
          <a:xfrm>
            <a:off x="4703999" y="1364107"/>
            <a:ext cx="1128755" cy="1128755"/>
          </a:xfrm>
          <a:prstGeom prst="ellipse">
            <a:avLst/>
          </a:prstGeom>
          <a:solidFill>
            <a:srgbClr val="E6F4DF"/>
          </a:solidFill>
          <a:ln>
            <a:solidFill>
              <a:srgbClr val="3F6C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ysClr val="windowText" lastClr="000000"/>
              </a:solidFill>
            </a:endParaRPr>
          </a:p>
        </p:txBody>
      </p:sp>
      <p:pic>
        <p:nvPicPr>
          <p:cNvPr id="51" name="Picture 82" descr="A close up of a logo&#10;&#10;Description automatically generated">
            <a:extLst>
              <a:ext uri="{FF2B5EF4-FFF2-40B4-BE49-F238E27FC236}">
                <a16:creationId xmlns:a16="http://schemas.microsoft.com/office/drawing/2014/main" id="{8FA2AA2E-E41A-3373-B4A0-11833FED8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140" y="1829831"/>
            <a:ext cx="962475" cy="197307"/>
          </a:xfrm>
          <a:prstGeom prst="rect">
            <a:avLst/>
          </a:prstGeom>
        </p:spPr>
      </p:pic>
      <p:sp>
        <p:nvSpPr>
          <p:cNvPr id="52" name="Oval 8">
            <a:extLst>
              <a:ext uri="{FF2B5EF4-FFF2-40B4-BE49-F238E27FC236}">
                <a16:creationId xmlns:a16="http://schemas.microsoft.com/office/drawing/2014/main" id="{0922FE34-C260-6F33-4D6A-1D87F90FCAE3}"/>
              </a:ext>
            </a:extLst>
          </p:cNvPr>
          <p:cNvSpPr/>
          <p:nvPr/>
        </p:nvSpPr>
        <p:spPr>
          <a:xfrm>
            <a:off x="6396932" y="3679337"/>
            <a:ext cx="422979" cy="422979"/>
          </a:xfrm>
          <a:prstGeom prst="ellipse">
            <a:avLst/>
          </a:prstGeom>
          <a:solidFill>
            <a:srgbClr val="B5DDA0"/>
          </a:solidFill>
          <a:ln>
            <a:solidFill>
              <a:srgbClr val="3F6C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53" name="Oval 23">
            <a:extLst>
              <a:ext uri="{FF2B5EF4-FFF2-40B4-BE49-F238E27FC236}">
                <a16:creationId xmlns:a16="http://schemas.microsoft.com/office/drawing/2014/main" id="{90C004E6-8BE9-DF4E-6717-63E9FB231A98}"/>
              </a:ext>
            </a:extLst>
          </p:cNvPr>
          <p:cNvSpPr/>
          <p:nvPr/>
        </p:nvSpPr>
        <p:spPr>
          <a:xfrm>
            <a:off x="6518367" y="3208198"/>
            <a:ext cx="180109" cy="18010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200">
              <a:solidFill>
                <a:srgbClr val="606262"/>
              </a:solidFill>
            </a:endParaRPr>
          </a:p>
        </p:txBody>
      </p:sp>
      <p:cxnSp>
        <p:nvCxnSpPr>
          <p:cNvPr id="54" name="Straight Connector 30">
            <a:extLst>
              <a:ext uri="{FF2B5EF4-FFF2-40B4-BE49-F238E27FC236}">
                <a16:creationId xmlns:a16="http://schemas.microsoft.com/office/drawing/2014/main" id="{47A10E88-8351-4542-7440-C3E19143DD16}"/>
              </a:ext>
            </a:extLst>
          </p:cNvPr>
          <p:cNvCxnSpPr>
            <a:cxnSpLocks/>
            <a:stCxn id="52" idx="0"/>
          </p:cNvCxnSpPr>
          <p:nvPr/>
        </p:nvCxnSpPr>
        <p:spPr>
          <a:xfrm flipH="1" flipV="1">
            <a:off x="6608421" y="3388307"/>
            <a:ext cx="1" cy="291030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60">
            <a:extLst>
              <a:ext uri="{FF2B5EF4-FFF2-40B4-BE49-F238E27FC236}">
                <a16:creationId xmlns:a16="http://schemas.microsoft.com/office/drawing/2014/main" id="{FB75A8A9-4829-D29D-3B6B-58049FD38AF1}"/>
              </a:ext>
            </a:extLst>
          </p:cNvPr>
          <p:cNvSpPr txBox="1"/>
          <p:nvPr/>
        </p:nvSpPr>
        <p:spPr>
          <a:xfrm>
            <a:off x="5851021" y="4206230"/>
            <a:ext cx="151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Cage and Process Qualified &amp; Tested</a:t>
            </a:r>
          </a:p>
        </p:txBody>
      </p:sp>
      <p:sp>
        <p:nvSpPr>
          <p:cNvPr id="55" name="Oval 52">
            <a:extLst>
              <a:ext uri="{FF2B5EF4-FFF2-40B4-BE49-F238E27FC236}">
                <a16:creationId xmlns:a16="http://schemas.microsoft.com/office/drawing/2014/main" id="{F1EE1D42-0E30-2319-67F5-BD0A50C42299}"/>
              </a:ext>
            </a:extLst>
          </p:cNvPr>
          <p:cNvSpPr/>
          <p:nvPr/>
        </p:nvSpPr>
        <p:spPr>
          <a:xfrm>
            <a:off x="5851021" y="1582062"/>
            <a:ext cx="1514800" cy="1514800"/>
          </a:xfrm>
          <a:prstGeom prst="ellipse">
            <a:avLst/>
          </a:prstGeom>
          <a:solidFill>
            <a:srgbClr val="E6F4DF"/>
          </a:solidFill>
          <a:ln>
            <a:solidFill>
              <a:srgbClr val="3F6C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E738736B-46B0-F355-B24B-475AA557B316}"/>
              </a:ext>
            </a:extLst>
          </p:cNvPr>
          <p:cNvGrpSpPr/>
          <p:nvPr/>
        </p:nvGrpSpPr>
        <p:grpSpPr>
          <a:xfrm>
            <a:off x="6127184" y="1916843"/>
            <a:ext cx="962475" cy="845239"/>
            <a:chOff x="8800720" y="2578016"/>
            <a:chExt cx="962475" cy="845239"/>
          </a:xfrm>
        </p:grpSpPr>
        <p:pic>
          <p:nvPicPr>
            <p:cNvPr id="57" name="Picture 54" descr="A red object in the sky&#10;&#10;Description automatically generated">
              <a:extLst>
                <a:ext uri="{FF2B5EF4-FFF2-40B4-BE49-F238E27FC236}">
                  <a16:creationId xmlns:a16="http://schemas.microsoft.com/office/drawing/2014/main" id="{9396941E-800F-7625-F569-9443207D4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9852" y="2578016"/>
              <a:ext cx="924210" cy="518173"/>
            </a:xfrm>
            <a:prstGeom prst="rect">
              <a:avLst/>
            </a:prstGeom>
          </p:spPr>
        </p:pic>
        <p:pic>
          <p:nvPicPr>
            <p:cNvPr id="58" name="Picture 83" descr="A close up of a logo&#10;&#10;Description automatically generated">
              <a:extLst>
                <a:ext uri="{FF2B5EF4-FFF2-40B4-BE49-F238E27FC236}">
                  <a16:creationId xmlns:a16="http://schemas.microsoft.com/office/drawing/2014/main" id="{759F24D4-7BAC-E2FD-7112-629E3AF5C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0720" y="3225948"/>
              <a:ext cx="962475" cy="197307"/>
            </a:xfrm>
            <a:prstGeom prst="rect">
              <a:avLst/>
            </a:prstGeom>
          </p:spPr>
        </p:pic>
      </p:grpSp>
      <p:sp>
        <p:nvSpPr>
          <p:cNvPr id="59" name="Oval 9">
            <a:extLst>
              <a:ext uri="{FF2B5EF4-FFF2-40B4-BE49-F238E27FC236}">
                <a16:creationId xmlns:a16="http://schemas.microsoft.com/office/drawing/2014/main" id="{8F81302C-9045-7F41-B5EA-AB39AA9607F8}"/>
              </a:ext>
            </a:extLst>
          </p:cNvPr>
          <p:cNvSpPr/>
          <p:nvPr/>
        </p:nvSpPr>
        <p:spPr>
          <a:xfrm>
            <a:off x="7944968" y="3679337"/>
            <a:ext cx="422979" cy="42297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60" name="Oval 24">
            <a:extLst>
              <a:ext uri="{FF2B5EF4-FFF2-40B4-BE49-F238E27FC236}">
                <a16:creationId xmlns:a16="http://schemas.microsoft.com/office/drawing/2014/main" id="{2CB4AF10-E378-EAE7-25C6-BB3CD78BAE19}"/>
              </a:ext>
            </a:extLst>
          </p:cNvPr>
          <p:cNvSpPr/>
          <p:nvPr/>
        </p:nvSpPr>
        <p:spPr>
          <a:xfrm>
            <a:off x="8066402" y="2776731"/>
            <a:ext cx="180109" cy="18010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200">
              <a:solidFill>
                <a:sysClr val="windowText" lastClr="000000"/>
              </a:solidFill>
            </a:endParaRPr>
          </a:p>
        </p:txBody>
      </p:sp>
      <p:cxnSp>
        <p:nvCxnSpPr>
          <p:cNvPr id="61" name="Straight Connector 31">
            <a:extLst>
              <a:ext uri="{FF2B5EF4-FFF2-40B4-BE49-F238E27FC236}">
                <a16:creationId xmlns:a16="http://schemas.microsoft.com/office/drawing/2014/main" id="{D808762E-A17B-04F6-E3B3-4D809CAC106B}"/>
              </a:ext>
            </a:extLst>
          </p:cNvPr>
          <p:cNvCxnSpPr>
            <a:stCxn id="59" idx="0"/>
            <a:endCxn id="60" idx="4"/>
          </p:cNvCxnSpPr>
          <p:nvPr/>
        </p:nvCxnSpPr>
        <p:spPr>
          <a:xfrm flipH="1" flipV="1">
            <a:off x="8156457" y="2956840"/>
            <a:ext cx="1" cy="722497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1">
            <a:extLst>
              <a:ext uri="{FF2B5EF4-FFF2-40B4-BE49-F238E27FC236}">
                <a16:creationId xmlns:a16="http://schemas.microsoft.com/office/drawing/2014/main" id="{B0E66D84-9CDC-CEEA-6DD9-FEAF2E9F3243}"/>
              </a:ext>
            </a:extLst>
          </p:cNvPr>
          <p:cNvSpPr txBox="1"/>
          <p:nvPr/>
        </p:nvSpPr>
        <p:spPr>
          <a:xfrm>
            <a:off x="7216601" y="4206230"/>
            <a:ext cx="18373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Valve &amp; Upload to Digital Inventory</a:t>
            </a:r>
          </a:p>
        </p:txBody>
      </p:sp>
      <p:sp>
        <p:nvSpPr>
          <p:cNvPr id="62" name="Oval 53">
            <a:extLst>
              <a:ext uri="{FF2B5EF4-FFF2-40B4-BE49-F238E27FC236}">
                <a16:creationId xmlns:a16="http://schemas.microsoft.com/office/drawing/2014/main" id="{ED00C899-1879-5F55-96DE-EC0F38F14871}"/>
              </a:ext>
            </a:extLst>
          </p:cNvPr>
          <p:cNvSpPr/>
          <p:nvPr/>
        </p:nvSpPr>
        <p:spPr>
          <a:xfrm>
            <a:off x="7422367" y="1291003"/>
            <a:ext cx="1470808" cy="1470808"/>
          </a:xfrm>
          <a:prstGeom prst="ellipse">
            <a:avLst/>
          </a:prstGeom>
          <a:solidFill>
            <a:srgbClr val="E6F4DF"/>
          </a:solidFill>
          <a:ln>
            <a:solidFill>
              <a:srgbClr val="3F6C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ysClr val="windowText" lastClr="000000"/>
              </a:solidFill>
            </a:endParaRPr>
          </a:p>
        </p:txBody>
      </p:sp>
      <p:grpSp>
        <p:nvGrpSpPr>
          <p:cNvPr id="77" name="Gruppo 76">
            <a:extLst>
              <a:ext uri="{FF2B5EF4-FFF2-40B4-BE49-F238E27FC236}">
                <a16:creationId xmlns:a16="http://schemas.microsoft.com/office/drawing/2014/main" id="{451B1473-1A3D-89B1-9DE5-F9965BFD7680}"/>
              </a:ext>
            </a:extLst>
          </p:cNvPr>
          <p:cNvGrpSpPr/>
          <p:nvPr/>
        </p:nvGrpSpPr>
        <p:grpSpPr>
          <a:xfrm>
            <a:off x="7676533" y="1612576"/>
            <a:ext cx="962475" cy="827662"/>
            <a:chOff x="10390105" y="1694334"/>
            <a:chExt cx="962475" cy="827662"/>
          </a:xfrm>
        </p:grpSpPr>
        <p:pic>
          <p:nvPicPr>
            <p:cNvPr id="64" name="Picture 70" descr="A red object in the sky&#10;&#10;Description automatically generated">
              <a:extLst>
                <a:ext uri="{FF2B5EF4-FFF2-40B4-BE49-F238E27FC236}">
                  <a16:creationId xmlns:a16="http://schemas.microsoft.com/office/drawing/2014/main" id="{B4E224A1-7B3D-D4E8-99F0-F001A9EEA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09237" y="1694334"/>
              <a:ext cx="924210" cy="518173"/>
            </a:xfrm>
            <a:prstGeom prst="rect">
              <a:avLst/>
            </a:prstGeom>
          </p:spPr>
        </p:pic>
        <p:pic>
          <p:nvPicPr>
            <p:cNvPr id="65" name="Picture 84" descr="A close up of a logo&#10;&#10;Description automatically generated">
              <a:extLst>
                <a:ext uri="{FF2B5EF4-FFF2-40B4-BE49-F238E27FC236}">
                  <a16:creationId xmlns:a16="http://schemas.microsoft.com/office/drawing/2014/main" id="{8657BA8C-C509-DBB9-6FCE-8F3EB31E3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0105" y="2324689"/>
              <a:ext cx="962475" cy="197307"/>
            </a:xfrm>
            <a:prstGeom prst="rect">
              <a:avLst/>
            </a:prstGeom>
          </p:spPr>
        </p:pic>
      </p:grpSp>
      <p:sp>
        <p:nvSpPr>
          <p:cNvPr id="40" name="Oval 6">
            <a:extLst>
              <a:ext uri="{FF2B5EF4-FFF2-40B4-BE49-F238E27FC236}">
                <a16:creationId xmlns:a16="http://schemas.microsoft.com/office/drawing/2014/main" id="{25A196B3-CE07-D9AC-2235-E2022797FFEF}"/>
              </a:ext>
            </a:extLst>
          </p:cNvPr>
          <p:cNvSpPr/>
          <p:nvPr/>
        </p:nvSpPr>
        <p:spPr>
          <a:xfrm>
            <a:off x="3948120" y="3679337"/>
            <a:ext cx="422979" cy="422979"/>
          </a:xfrm>
          <a:prstGeom prst="ellipse">
            <a:avLst/>
          </a:prstGeom>
          <a:solidFill>
            <a:srgbClr val="B5DDA0"/>
          </a:solidFill>
          <a:ln>
            <a:solidFill>
              <a:srgbClr val="3F6C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41" name="Oval 21">
            <a:extLst>
              <a:ext uri="{FF2B5EF4-FFF2-40B4-BE49-F238E27FC236}">
                <a16:creationId xmlns:a16="http://schemas.microsoft.com/office/drawing/2014/main" id="{E9B9075B-94AC-6895-DB18-CF27BCB3E4D0}"/>
              </a:ext>
            </a:extLst>
          </p:cNvPr>
          <p:cNvSpPr/>
          <p:nvPr/>
        </p:nvSpPr>
        <p:spPr>
          <a:xfrm>
            <a:off x="4069555" y="3121002"/>
            <a:ext cx="180109" cy="18010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200">
              <a:solidFill>
                <a:srgbClr val="606262"/>
              </a:solidFill>
            </a:endParaRPr>
          </a:p>
        </p:txBody>
      </p:sp>
      <p:cxnSp>
        <p:nvCxnSpPr>
          <p:cNvPr id="42" name="Straight Connector 28">
            <a:extLst>
              <a:ext uri="{FF2B5EF4-FFF2-40B4-BE49-F238E27FC236}">
                <a16:creationId xmlns:a16="http://schemas.microsoft.com/office/drawing/2014/main" id="{0C9BD596-0AAF-A595-BA7F-24ECD596CEA9}"/>
              </a:ext>
            </a:extLst>
          </p:cNvPr>
          <p:cNvCxnSpPr>
            <a:cxnSpLocks/>
            <a:stCxn id="40" idx="0"/>
          </p:cNvCxnSpPr>
          <p:nvPr/>
        </p:nvCxnSpPr>
        <p:spPr>
          <a:xfrm flipH="1" flipV="1">
            <a:off x="4159609" y="3301111"/>
            <a:ext cx="1" cy="378226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58">
            <a:extLst>
              <a:ext uri="{FF2B5EF4-FFF2-40B4-BE49-F238E27FC236}">
                <a16:creationId xmlns:a16="http://schemas.microsoft.com/office/drawing/2014/main" id="{4CE06CDA-E0F5-C891-5596-063EACB4D15D}"/>
              </a:ext>
            </a:extLst>
          </p:cNvPr>
          <p:cNvSpPr txBox="1"/>
          <p:nvPr/>
        </p:nvSpPr>
        <p:spPr>
          <a:xfrm>
            <a:off x="3341573" y="4206230"/>
            <a:ext cx="1636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Printed with Recycled Powder</a:t>
            </a:r>
          </a:p>
        </p:txBody>
      </p:sp>
      <p:sp>
        <p:nvSpPr>
          <p:cNvPr id="94" name="Oval 49">
            <a:extLst>
              <a:ext uri="{FF2B5EF4-FFF2-40B4-BE49-F238E27FC236}">
                <a16:creationId xmlns:a16="http://schemas.microsoft.com/office/drawing/2014/main" id="{524788A7-462B-0430-E99A-646518C2B0E8}"/>
              </a:ext>
            </a:extLst>
          </p:cNvPr>
          <p:cNvSpPr/>
          <p:nvPr/>
        </p:nvSpPr>
        <p:spPr>
          <a:xfrm>
            <a:off x="3595232" y="1871662"/>
            <a:ext cx="1128755" cy="1128755"/>
          </a:xfrm>
          <a:prstGeom prst="ellipse">
            <a:avLst/>
          </a:prstGeom>
          <a:solidFill>
            <a:srgbClr val="E6F4DF"/>
          </a:solidFill>
          <a:ln>
            <a:solidFill>
              <a:srgbClr val="3F6C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5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DAB5EBC4-A7C7-B6EF-EEF5-2185B0235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372" y="2337386"/>
            <a:ext cx="962475" cy="197307"/>
          </a:xfrm>
          <a:prstGeom prst="rect">
            <a:avLst/>
          </a:prstGeom>
          <a:solidFill>
            <a:srgbClr val="E6F4DF"/>
          </a:solidFill>
        </p:spPr>
      </p:pic>
    </p:spTree>
    <p:extLst>
      <p:ext uri="{BB962C8B-B14F-4D97-AF65-F5344CB8AC3E}">
        <p14:creationId xmlns:p14="http://schemas.microsoft.com/office/powerpoint/2010/main" val="3486128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51958"/>
            <a:ext cx="8609371" cy="947329"/>
          </a:xfrm>
        </p:spPr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ea typeface="Verdana"/>
                <a:cs typeface="Arial" panose="020B0604020202020204" pitchFamily="34" charset="0"/>
              </a:rPr>
              <a:t>Re-design and reverse engineering</a:t>
            </a:r>
            <a:endParaRPr lang="it-IT" sz="2800" dirty="0">
              <a:cs typeface="Arial" panose="020B0604020202020204" pitchFamily="34" charset="0"/>
            </a:endParaRP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056854FA-3355-E5DF-2C05-4F9E9FBF0145}"/>
              </a:ext>
            </a:extLst>
          </p:cNvPr>
          <p:cNvSpPr/>
          <p:nvPr/>
        </p:nvSpPr>
        <p:spPr>
          <a:xfrm>
            <a:off x="-1148" y="1271589"/>
            <a:ext cx="9144001" cy="2072626"/>
          </a:xfrm>
          <a:prstGeom prst="rect">
            <a:avLst/>
          </a:prstGeom>
          <a:solidFill>
            <a:srgbClr val="E6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00996050-419F-A686-C5BD-C1BC654974F2}"/>
              </a:ext>
            </a:extLst>
          </p:cNvPr>
          <p:cNvSpPr/>
          <p:nvPr/>
        </p:nvSpPr>
        <p:spPr>
          <a:xfrm>
            <a:off x="-1" y="3326414"/>
            <a:ext cx="9144001" cy="1347570"/>
          </a:xfrm>
          <a:prstGeom prst="rect">
            <a:avLst/>
          </a:prstGeom>
          <a:solidFill>
            <a:srgbClr val="A3D4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hape 66">
            <a:extLst>
              <a:ext uri="{FF2B5EF4-FFF2-40B4-BE49-F238E27FC236}">
                <a16:creationId xmlns:a16="http://schemas.microsoft.com/office/drawing/2014/main" id="{06166549-188A-3C06-2F6C-CC46AC1A5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1271588"/>
            <a:ext cx="953452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6" name="Immagine 5" descr="Immagine che contiene design&#10;&#10;Descrizione generata automaticamente con attendibilità bassa">
            <a:extLst>
              <a:ext uri="{FF2B5EF4-FFF2-40B4-BE49-F238E27FC236}">
                <a16:creationId xmlns:a16="http://schemas.microsoft.com/office/drawing/2014/main" id="{614D4ED6-3BBB-B940-81E0-EE35C3E53C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0" r="13110"/>
          <a:stretch/>
        </p:blipFill>
        <p:spPr>
          <a:xfrm>
            <a:off x="7538480" y="1374907"/>
            <a:ext cx="1321716" cy="1550569"/>
          </a:xfrm>
          <a:prstGeom prst="rect">
            <a:avLst/>
          </a:prstGeom>
        </p:spPr>
      </p:pic>
      <p:pic>
        <p:nvPicPr>
          <p:cNvPr id="7" name="Immagine 6" descr="Immagine che contiene Ricambio auto, interno, pavimento, metallo&#10;&#10;Descrizione generata automaticamente">
            <a:extLst>
              <a:ext uri="{FF2B5EF4-FFF2-40B4-BE49-F238E27FC236}">
                <a16:creationId xmlns:a16="http://schemas.microsoft.com/office/drawing/2014/main" id="{301CDC93-98F5-5386-7C60-9D1BCB1E1F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2" b="22209"/>
          <a:stretch/>
        </p:blipFill>
        <p:spPr>
          <a:xfrm>
            <a:off x="298631" y="1374866"/>
            <a:ext cx="1419574" cy="155065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9ED79E6-56F8-3EDF-013A-3337A83771D5}"/>
              </a:ext>
            </a:extLst>
          </p:cNvPr>
          <p:cNvSpPr txBox="1"/>
          <p:nvPr/>
        </p:nvSpPr>
        <p:spPr>
          <a:xfrm>
            <a:off x="127001" y="2935759"/>
            <a:ext cx="1818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6480" algn="l"/>
              </a:tabLst>
              <a:defRPr/>
            </a:pPr>
            <a:r>
              <a:rPr kumimoji="0" lang="en-US" sz="1200" b="0" i="1" u="none" strike="noStrike" kern="1200" cap="none" spc="-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 Regular"/>
                <a:cs typeface="Arial" panose="020B0604020202020204" pitchFamily="34" charset="0"/>
              </a:rPr>
              <a:t>Original broken part</a:t>
            </a:r>
            <a:endParaRPr kumimoji="0" lang="it-IT" sz="1200" b="0" i="0" u="none" strike="noStrike" kern="1200" cap="none" spc="-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 descr="Immagine che contiene testo, elettronica, computer, computer&#10;&#10;Descrizione generata automaticamente">
            <a:extLst>
              <a:ext uri="{FF2B5EF4-FFF2-40B4-BE49-F238E27FC236}">
                <a16:creationId xmlns:a16="http://schemas.microsoft.com/office/drawing/2014/main" id="{4F0C747C-348D-9B6B-4BDC-F4D7A3C0C3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2" b="13782"/>
          <a:stretch/>
        </p:blipFill>
        <p:spPr>
          <a:xfrm>
            <a:off x="4033592" y="1374866"/>
            <a:ext cx="1189501" cy="155065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A10CBDB-4D9E-934E-6796-7CF1DDD622E0}"/>
              </a:ext>
            </a:extLst>
          </p:cNvPr>
          <p:cNvSpPr txBox="1"/>
          <p:nvPr/>
        </p:nvSpPr>
        <p:spPr>
          <a:xfrm>
            <a:off x="3143048" y="2943096"/>
            <a:ext cx="30376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6480" algn="l"/>
              </a:tabLst>
              <a:defRPr/>
            </a:pPr>
            <a:r>
              <a:rPr kumimoji="0" lang="en-US" sz="1200" b="0" i="1" u="none" strike="noStrike" kern="1200" cap="none" spc="-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3D Scanning</a:t>
            </a:r>
            <a:endParaRPr kumimoji="0" lang="it-IT" sz="1200" b="0" i="0" u="none" strike="noStrike" kern="1200" cap="none" spc="-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14AE5B5-0E46-41F4-42B3-8B8E22AF871D}"/>
              </a:ext>
            </a:extLst>
          </p:cNvPr>
          <p:cNvSpPr txBox="1"/>
          <p:nvPr/>
        </p:nvSpPr>
        <p:spPr>
          <a:xfrm>
            <a:off x="7378700" y="2943097"/>
            <a:ext cx="1638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6480" algn="l"/>
              </a:tabLst>
              <a:defRPr/>
            </a:pPr>
            <a:r>
              <a:rPr kumimoji="0" lang="en-US" sz="1200" b="0" i="1" u="none" strike="noStrike" kern="1200" cap="none" spc="-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STL generation</a:t>
            </a:r>
            <a:endParaRPr kumimoji="0" lang="it-IT" sz="1200" b="0" i="0" u="none" strike="noStrike" kern="1200" cap="none" spc="-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4AC12C1E-7C65-624D-B030-DDEC010FBAD5}"/>
              </a:ext>
            </a:extLst>
          </p:cNvPr>
          <p:cNvGrpSpPr/>
          <p:nvPr/>
        </p:nvGrpSpPr>
        <p:grpSpPr>
          <a:xfrm>
            <a:off x="1503627" y="3390066"/>
            <a:ext cx="5730695" cy="1269247"/>
            <a:chOff x="2043179" y="4851914"/>
            <a:chExt cx="5730695" cy="1269247"/>
          </a:xfrm>
        </p:grpSpPr>
        <p:pic>
          <p:nvPicPr>
            <p:cNvPr id="13" name="Immagine 12" descr="Immagine che contiene testo, schermata, design&#10;&#10;Descrizione generata automaticamente">
              <a:extLst>
                <a:ext uri="{FF2B5EF4-FFF2-40B4-BE49-F238E27FC236}">
                  <a16:creationId xmlns:a16="http://schemas.microsoft.com/office/drawing/2014/main" id="{AECC454A-DD0F-4DBE-93FD-37C2C6C31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95" b="89985" l="9943" r="89986">
                          <a14:foregroundMark x1="75751" y1="25710" x2="77897" y2="63901"/>
                          <a14:foregroundMark x1="55579" y1="8595" x2="55579" y2="8595"/>
                          <a14:foregroundMark x1="76323" y1="30867" x2="38126" y2="38266"/>
                          <a14:foregroundMark x1="55007" y1="12033" x2="51717" y2="20030"/>
                          <a14:foregroundMark x1="61016" y1="39387" x2="53934" y2="65620"/>
                          <a14:foregroundMark x1="42489" y1="27429" x2="46280" y2="74141"/>
                          <a14:foregroundMark x1="15165" y1="28550" x2="15165" y2="83259"/>
                          <a14:foregroundMark x1="40844" y1="63303" x2="74106" y2="79297"/>
                          <a14:foregroundMark x1="74106" y1="79297" x2="74106" y2="79895"/>
                          <a14:foregroundMark x1="45708" y1="64499" x2="44134" y2="81016"/>
                          <a14:foregroundMark x1="60443" y1="76457" x2="34263" y2="83857"/>
                          <a14:foregroundMark x1="41917" y1="57623" x2="42489" y2="74738"/>
                          <a14:foregroundMark x1="81760" y1="82138" x2="79041" y2="86173"/>
                          <a14:foregroundMark x1="13805" y1="31241" x2="13805" y2="31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710" y="4851914"/>
              <a:ext cx="1326164" cy="1269247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69430FF9-BE0B-8E38-65F0-AB3710182F88}"/>
                </a:ext>
              </a:extLst>
            </p:cNvPr>
            <p:cNvSpPr txBox="1"/>
            <p:nvPr/>
          </p:nvSpPr>
          <p:spPr>
            <a:xfrm>
              <a:off x="2043179" y="5124899"/>
              <a:ext cx="4779916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16480" algn="l"/>
                </a:tabLst>
                <a:defRPr/>
              </a:pPr>
              <a:r>
                <a:rPr kumimoji="0" lang="en-US" sz="1200" b="0" i="1" u="none" strike="noStrike" kern="1200" cap="none" spc="-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Roboto Regular"/>
                  <a:cs typeface="Arial" panose="020B0604020202020204" pitchFamily="34" charset="0"/>
                </a:rPr>
                <a:t>Final </a:t>
              </a:r>
              <a:r>
                <a:rPr kumimoji="0" lang="en-US" sz="1200" b="1" i="1" u="none" strike="noStrike" kern="1200" cap="none" spc="-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Roboto Regular"/>
                  <a:cs typeface="Arial" panose="020B0604020202020204" pitchFamily="34" charset="0"/>
                </a:rPr>
                <a:t>CAD</a:t>
              </a:r>
              <a:r>
                <a:rPr kumimoji="0" lang="en-US" sz="1200" b="0" i="1" u="none" strike="noStrike" kern="1200" cap="none" spc="-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Roboto Regular"/>
                  <a:cs typeface="Arial" panose="020B0604020202020204" pitchFamily="34" charset="0"/>
                </a:rPr>
                <a:t> file of the original part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16480" algn="l"/>
                </a:tabLst>
                <a:defRPr/>
              </a:pPr>
              <a:r>
                <a:rPr kumimoji="0" lang="en-US" sz="1200" b="0" i="1" u="none" strike="noStrike" kern="1200" cap="none" spc="-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Output of </a:t>
              </a:r>
              <a:r>
                <a:rPr kumimoji="0" lang="en-US" sz="1200" b="1" i="1" u="none" strike="noStrike" kern="1200" cap="none" spc="-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Reverse Engineering</a:t>
              </a:r>
              <a:endParaRPr kumimoji="0" lang="it-IT" sz="1200" b="1" i="1" u="none" strike="noStrike" kern="1200" cap="none" spc="-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809D2A7B-FCBF-924B-7899-6515CB94A723}"/>
              </a:ext>
            </a:extLst>
          </p:cNvPr>
          <p:cNvSpPr/>
          <p:nvPr/>
        </p:nvSpPr>
        <p:spPr>
          <a:xfrm>
            <a:off x="2307015" y="1883672"/>
            <a:ext cx="1137767" cy="533039"/>
          </a:xfrm>
          <a:prstGeom prst="rightArrow">
            <a:avLst/>
          </a:prstGeom>
          <a:solidFill>
            <a:srgbClr val="A3D4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iExpReg"/>
              <a:ea typeface="+mn-ea"/>
              <a:cs typeface="+mn-cs"/>
            </a:endParaRP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BFF820AA-7638-78C1-7F17-1F8ECB245453}"/>
              </a:ext>
            </a:extLst>
          </p:cNvPr>
          <p:cNvSpPr/>
          <p:nvPr/>
        </p:nvSpPr>
        <p:spPr>
          <a:xfrm>
            <a:off x="5811903" y="1883672"/>
            <a:ext cx="1137767" cy="533039"/>
          </a:xfrm>
          <a:prstGeom prst="rightArrow">
            <a:avLst/>
          </a:prstGeom>
          <a:solidFill>
            <a:srgbClr val="A3D4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iExpReg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499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 descr="Immagine che contiene cilindro, cerchio, arte&#10;&#10;Descrizione generata automaticamente">
            <a:extLst>
              <a:ext uri="{FF2B5EF4-FFF2-40B4-BE49-F238E27FC236}">
                <a16:creationId xmlns:a16="http://schemas.microsoft.com/office/drawing/2014/main" id="{28295C5B-13A2-3D05-6065-83B6E10C9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71" y="1664816"/>
            <a:ext cx="1581882" cy="174124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51958"/>
            <a:ext cx="8609371" cy="947329"/>
          </a:xfrm>
        </p:spPr>
        <p:txBody>
          <a:bodyPr/>
          <a:lstStyle/>
          <a:p>
            <a:r>
              <a:rPr lang="en-US" sz="2800" i="0" dirty="0">
                <a:solidFill>
                  <a:srgbClr val="000000"/>
                </a:solidFill>
                <a:ea typeface="Verdana"/>
                <a:cs typeface="Arial" panose="020B0604020202020204" pitchFamily="34" charset="0"/>
              </a:rPr>
              <a:t>Standard VS AM: Valve Flow Coefficient (CV)</a:t>
            </a:r>
            <a:endParaRPr lang="it-IT" sz="2800" dirty="0">
              <a:cs typeface="Arial" panose="020B0604020202020204" pitchFamily="34" charset="0"/>
            </a:endParaRPr>
          </a:p>
        </p:txBody>
      </p:sp>
      <p:sp>
        <p:nvSpPr>
          <p:cNvPr id="5" name="Shape 66">
            <a:extLst>
              <a:ext uri="{FF2B5EF4-FFF2-40B4-BE49-F238E27FC236}">
                <a16:creationId xmlns:a16="http://schemas.microsoft.com/office/drawing/2014/main" id="{06166549-188A-3C06-2F6C-CC46AC1A5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1271588"/>
            <a:ext cx="953452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7" name="Rectangle 26">
            <a:extLst>
              <a:ext uri="{FF2B5EF4-FFF2-40B4-BE49-F238E27FC236}">
                <a16:creationId xmlns:a16="http://schemas.microsoft.com/office/drawing/2014/main" id="{ED27C1F4-6889-4A7A-3BFE-73D89B36153A}"/>
              </a:ext>
            </a:extLst>
          </p:cNvPr>
          <p:cNvSpPr/>
          <p:nvPr/>
        </p:nvSpPr>
        <p:spPr>
          <a:xfrm>
            <a:off x="5093208" y="1271588"/>
            <a:ext cx="4050792" cy="3387725"/>
          </a:xfrm>
          <a:prstGeom prst="rect">
            <a:avLst/>
          </a:prstGeom>
          <a:solidFill>
            <a:srgbClr val="E6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asellaDiTesto 1">
            <a:extLst>
              <a:ext uri="{FF2B5EF4-FFF2-40B4-BE49-F238E27FC236}">
                <a16:creationId xmlns:a16="http://schemas.microsoft.com/office/drawing/2014/main" id="{7AC1AB77-0121-C573-374A-E1292CE63159}"/>
              </a:ext>
            </a:extLst>
          </p:cNvPr>
          <p:cNvSpPr txBox="1"/>
          <p:nvPr/>
        </p:nvSpPr>
        <p:spPr>
          <a:xfrm>
            <a:off x="5373735" y="2055059"/>
            <a:ext cx="3801979" cy="2298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-285750" fontAlgn="auto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16480" algn="l"/>
              </a:tabLst>
              <a:defRPr/>
            </a:pP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Material: Stainless steel 316L</a:t>
            </a:r>
          </a:p>
          <a:p>
            <a:pPr marR="0" lvl="0" indent="-285750" fontAlgn="auto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16480" algn="l"/>
              </a:tabLst>
              <a:defRPr/>
            </a:pP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Pressure class 600#</a:t>
            </a:r>
          </a:p>
          <a:p>
            <a:pPr marR="0" lvl="0" indent="-285750" fontAlgn="auto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16480" algn="l"/>
              </a:tabLst>
              <a:defRPr/>
            </a:pP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Type: Tiger-tooth (6-teeth)</a:t>
            </a:r>
          </a:p>
          <a:p>
            <a:pPr marR="0" lvl="0" indent="-285750" fontAlgn="auto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16480" algn="l"/>
              </a:tabLst>
              <a:defRPr/>
            </a:pP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Fluid: Gas (molecular weight 19.5)</a:t>
            </a:r>
          </a:p>
          <a:p>
            <a:pPr marR="0" lvl="0" indent="-285750" fontAlgn="auto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>
                <a:tab pos="816480" algn="l"/>
              </a:tabLst>
              <a:defRPr/>
            </a:pP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ea typeface="Lato Light"/>
                <a:cs typeface="Arial" panose="020B0604020202020204" pitchFamily="34" charset="0"/>
              </a:rPr>
              <a:t>Max CV: 12</a:t>
            </a:r>
          </a:p>
        </p:txBody>
      </p:sp>
      <p:cxnSp>
        <p:nvCxnSpPr>
          <p:cNvPr id="19" name="Straight Connector 37">
            <a:extLst>
              <a:ext uri="{FF2B5EF4-FFF2-40B4-BE49-F238E27FC236}">
                <a16:creationId xmlns:a16="http://schemas.microsoft.com/office/drawing/2014/main" id="{CF7524F1-58B5-58BF-8029-3BB9868DC96F}"/>
              </a:ext>
            </a:extLst>
          </p:cNvPr>
          <p:cNvCxnSpPr/>
          <p:nvPr/>
        </p:nvCxnSpPr>
        <p:spPr>
          <a:xfrm>
            <a:off x="5460282" y="1648194"/>
            <a:ext cx="3532472" cy="0"/>
          </a:xfrm>
          <a:prstGeom prst="line">
            <a:avLst/>
          </a:prstGeom>
          <a:ln w="12700">
            <a:solidFill>
              <a:srgbClr val="3F6C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30">
            <a:extLst>
              <a:ext uri="{FF2B5EF4-FFF2-40B4-BE49-F238E27FC236}">
                <a16:creationId xmlns:a16="http://schemas.microsoft.com/office/drawing/2014/main" id="{306A3D9B-97D7-D926-A299-EA540607FBDD}"/>
              </a:ext>
            </a:extLst>
          </p:cNvPr>
          <p:cNvSpPr/>
          <p:nvPr/>
        </p:nvSpPr>
        <p:spPr>
          <a:xfrm>
            <a:off x="6081111" y="1426813"/>
            <a:ext cx="2343752" cy="442762"/>
          </a:xfrm>
          <a:prstGeom prst="roundRect">
            <a:avLst/>
          </a:prstGeom>
          <a:solidFill>
            <a:srgbClr val="E6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3F6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Details</a:t>
            </a:r>
          </a:p>
        </p:txBody>
      </p:sp>
      <p:pic>
        <p:nvPicPr>
          <p:cNvPr id="21" name="Immagine 6">
            <a:extLst>
              <a:ext uri="{FF2B5EF4-FFF2-40B4-BE49-F238E27FC236}">
                <a16:creationId xmlns:a16="http://schemas.microsoft.com/office/drawing/2014/main" id="{E2570F20-8801-250B-79A6-72E941EAE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37" y="3081386"/>
            <a:ext cx="1806863" cy="1210156"/>
          </a:xfrm>
          <a:prstGeom prst="rect">
            <a:avLst/>
          </a:prstGeom>
          <a:solidFill>
            <a:srgbClr val="E6F4DF"/>
          </a:solidFill>
        </p:spPr>
      </p:pic>
      <p:pic>
        <p:nvPicPr>
          <p:cNvPr id="22" name="Immagine 4">
            <a:extLst>
              <a:ext uri="{FF2B5EF4-FFF2-40B4-BE49-F238E27FC236}">
                <a16:creationId xmlns:a16="http://schemas.microsoft.com/office/drawing/2014/main" id="{F9715D9E-EB4E-DF04-0D29-CF437CD92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286" y="3081386"/>
            <a:ext cx="1824440" cy="1210156"/>
          </a:xfrm>
          <a:prstGeom prst="rect">
            <a:avLst/>
          </a:prstGeom>
        </p:spPr>
      </p:pic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F0801169-B0A6-3F08-326B-B1D44B43C3D3}"/>
              </a:ext>
            </a:extLst>
          </p:cNvPr>
          <p:cNvSpPr/>
          <p:nvPr/>
        </p:nvSpPr>
        <p:spPr>
          <a:xfrm>
            <a:off x="206258" y="4189214"/>
            <a:ext cx="1828800" cy="4427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</a:p>
        </p:txBody>
      </p:sp>
      <p:sp>
        <p:nvSpPr>
          <p:cNvPr id="25" name="Rectangle: Rounded Corners 8">
            <a:extLst>
              <a:ext uri="{FF2B5EF4-FFF2-40B4-BE49-F238E27FC236}">
                <a16:creationId xmlns:a16="http://schemas.microsoft.com/office/drawing/2014/main" id="{34C4BE26-70DB-3E65-173B-FC7000D1987F}"/>
              </a:ext>
            </a:extLst>
          </p:cNvPr>
          <p:cNvSpPr/>
          <p:nvPr/>
        </p:nvSpPr>
        <p:spPr>
          <a:xfrm>
            <a:off x="3157804" y="4223323"/>
            <a:ext cx="1828800" cy="4427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</a:p>
        </p:txBody>
      </p: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788D7E56-1D6F-3A63-5A3A-99040B90FF81}"/>
              </a:ext>
            </a:extLst>
          </p:cNvPr>
          <p:cNvSpPr/>
          <p:nvPr/>
        </p:nvSpPr>
        <p:spPr>
          <a:xfrm>
            <a:off x="1685385" y="3099693"/>
            <a:ext cx="1828800" cy="4427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</a:p>
        </p:txBody>
      </p:sp>
      <p:cxnSp>
        <p:nvCxnSpPr>
          <p:cNvPr id="27" name="Straight Connector 39">
            <a:extLst>
              <a:ext uri="{FF2B5EF4-FFF2-40B4-BE49-F238E27FC236}">
                <a16:creationId xmlns:a16="http://schemas.microsoft.com/office/drawing/2014/main" id="{9468BDB5-763D-02C8-6A40-0507963315A8}"/>
              </a:ext>
            </a:extLst>
          </p:cNvPr>
          <p:cNvCxnSpPr>
            <a:cxnSpLocks/>
          </p:cNvCxnSpPr>
          <p:nvPr/>
        </p:nvCxnSpPr>
        <p:spPr>
          <a:xfrm>
            <a:off x="238705" y="1551980"/>
            <a:ext cx="4570699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35">
            <a:extLst>
              <a:ext uri="{FF2B5EF4-FFF2-40B4-BE49-F238E27FC236}">
                <a16:creationId xmlns:a16="http://schemas.microsoft.com/office/drawing/2014/main" id="{B936F006-5BD2-B7BD-8257-C82CD25F13C7}"/>
              </a:ext>
            </a:extLst>
          </p:cNvPr>
          <p:cNvSpPr/>
          <p:nvPr/>
        </p:nvSpPr>
        <p:spPr>
          <a:xfrm>
            <a:off x="1019175" y="1343026"/>
            <a:ext cx="2800350" cy="4427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3F6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Optimization</a:t>
            </a:r>
          </a:p>
        </p:txBody>
      </p:sp>
    </p:spTree>
    <p:extLst>
      <p:ext uri="{BB962C8B-B14F-4D97-AF65-F5344CB8AC3E}">
        <p14:creationId xmlns:p14="http://schemas.microsoft.com/office/powerpoint/2010/main" val="2903541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51958"/>
            <a:ext cx="8609371" cy="947329"/>
          </a:xfrm>
        </p:spPr>
        <p:txBody>
          <a:bodyPr/>
          <a:lstStyle/>
          <a:p>
            <a:pPr algn="just"/>
            <a:r>
              <a:rPr lang="en-US" sz="2800" dirty="0"/>
              <a:t>Printing of AM labyrinth cage</a:t>
            </a:r>
            <a:endParaRPr lang="it-IT" sz="3200" dirty="0">
              <a:cs typeface="Arial" panose="020B0604020202020204" pitchFamily="34" charset="0"/>
            </a:endParaRPr>
          </a:p>
        </p:txBody>
      </p:sp>
      <p:sp>
        <p:nvSpPr>
          <p:cNvPr id="5" name="Shape 66">
            <a:extLst>
              <a:ext uri="{FF2B5EF4-FFF2-40B4-BE49-F238E27FC236}">
                <a16:creationId xmlns:a16="http://schemas.microsoft.com/office/drawing/2014/main" id="{06166549-188A-3C06-2F6C-CC46AC1A5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1271588"/>
            <a:ext cx="953452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7" name="Rectangle 26">
            <a:extLst>
              <a:ext uri="{FF2B5EF4-FFF2-40B4-BE49-F238E27FC236}">
                <a16:creationId xmlns:a16="http://schemas.microsoft.com/office/drawing/2014/main" id="{ED27C1F4-6889-4A7A-3BFE-73D89B36153A}"/>
              </a:ext>
            </a:extLst>
          </p:cNvPr>
          <p:cNvSpPr/>
          <p:nvPr/>
        </p:nvSpPr>
        <p:spPr>
          <a:xfrm>
            <a:off x="5093208" y="1271588"/>
            <a:ext cx="4050792" cy="3387725"/>
          </a:xfrm>
          <a:prstGeom prst="rect">
            <a:avLst/>
          </a:prstGeom>
          <a:solidFill>
            <a:srgbClr val="E6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37">
            <a:extLst>
              <a:ext uri="{FF2B5EF4-FFF2-40B4-BE49-F238E27FC236}">
                <a16:creationId xmlns:a16="http://schemas.microsoft.com/office/drawing/2014/main" id="{CF7524F1-58B5-58BF-8029-3BB9868DC96F}"/>
              </a:ext>
            </a:extLst>
          </p:cNvPr>
          <p:cNvCxnSpPr/>
          <p:nvPr/>
        </p:nvCxnSpPr>
        <p:spPr>
          <a:xfrm>
            <a:off x="5460282" y="1648194"/>
            <a:ext cx="3532472" cy="0"/>
          </a:xfrm>
          <a:prstGeom prst="line">
            <a:avLst/>
          </a:prstGeom>
          <a:ln w="12700">
            <a:solidFill>
              <a:srgbClr val="3F6C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30">
            <a:extLst>
              <a:ext uri="{FF2B5EF4-FFF2-40B4-BE49-F238E27FC236}">
                <a16:creationId xmlns:a16="http://schemas.microsoft.com/office/drawing/2014/main" id="{306A3D9B-97D7-D926-A299-EA540607FBDD}"/>
              </a:ext>
            </a:extLst>
          </p:cNvPr>
          <p:cNvSpPr/>
          <p:nvPr/>
        </p:nvSpPr>
        <p:spPr>
          <a:xfrm>
            <a:off x="6081111" y="1426813"/>
            <a:ext cx="2343752" cy="442762"/>
          </a:xfrm>
          <a:prstGeom prst="roundRect">
            <a:avLst/>
          </a:prstGeom>
          <a:solidFill>
            <a:srgbClr val="E6F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3F6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Details</a:t>
            </a:r>
          </a:p>
        </p:txBody>
      </p: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788D7E56-1D6F-3A63-5A3A-99040B90FF81}"/>
              </a:ext>
            </a:extLst>
          </p:cNvPr>
          <p:cNvSpPr/>
          <p:nvPr/>
        </p:nvSpPr>
        <p:spPr>
          <a:xfrm>
            <a:off x="1504950" y="4185525"/>
            <a:ext cx="1828800" cy="4427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</a:p>
        </p:txBody>
      </p:sp>
      <p:cxnSp>
        <p:nvCxnSpPr>
          <p:cNvPr id="27" name="Straight Connector 39">
            <a:extLst>
              <a:ext uri="{FF2B5EF4-FFF2-40B4-BE49-F238E27FC236}">
                <a16:creationId xmlns:a16="http://schemas.microsoft.com/office/drawing/2014/main" id="{9468BDB5-763D-02C8-6A40-0507963315A8}"/>
              </a:ext>
            </a:extLst>
          </p:cNvPr>
          <p:cNvCxnSpPr>
            <a:cxnSpLocks/>
          </p:cNvCxnSpPr>
          <p:nvPr/>
        </p:nvCxnSpPr>
        <p:spPr>
          <a:xfrm>
            <a:off x="238705" y="1551980"/>
            <a:ext cx="4570699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35">
            <a:extLst>
              <a:ext uri="{FF2B5EF4-FFF2-40B4-BE49-F238E27FC236}">
                <a16:creationId xmlns:a16="http://schemas.microsoft.com/office/drawing/2014/main" id="{B936F006-5BD2-B7BD-8257-C82CD25F13C7}"/>
              </a:ext>
            </a:extLst>
          </p:cNvPr>
          <p:cNvSpPr/>
          <p:nvPr/>
        </p:nvSpPr>
        <p:spPr>
          <a:xfrm>
            <a:off x="1019175" y="1343026"/>
            <a:ext cx="2800350" cy="4427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3F6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Optimization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1">
                <a:extLst>
                  <a:ext uri="{FF2B5EF4-FFF2-40B4-BE49-F238E27FC236}">
                    <a16:creationId xmlns:a16="http://schemas.microsoft.com/office/drawing/2014/main" id="{EDE28DC2-9AF8-F272-CB94-89943133FC35}"/>
                  </a:ext>
                </a:extLst>
              </p:cNvPr>
              <p:cNvSpPr txBox="1"/>
              <p:nvPr/>
            </p:nvSpPr>
            <p:spPr>
              <a:xfrm>
                <a:off x="5273903" y="1755425"/>
                <a:ext cx="3801979" cy="2929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16480" algn="l"/>
                  </a:tabLst>
                  <a:defRPr/>
                </a:pPr>
                <a:r>
                  <a:rPr kumimoji="0" lang="it-IT" sz="1050" b="1" i="1" u="none" strike="noStrike" kern="1200" cap="none" spc="-2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Printing: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816480" algn="l"/>
                  </a:tabLst>
                  <a:defRPr/>
                </a:pPr>
                <a:r>
                  <a:rPr kumimoji="0" lang="it-IT" sz="1050" b="0" i="1" u="none" strike="noStrike" kern="1200" cap="none" spc="-2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Printer: AMCM M290-1kW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816480" algn="l"/>
                  </a:tabLst>
                  <a:defRPr/>
                </a:pPr>
                <a:r>
                  <a:rPr kumimoji="0" lang="it-IT" sz="1050" b="0" i="1" u="none" strike="noStrike" kern="1200" cap="none" spc="-2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Gas type: Argon 5.0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816480" algn="l"/>
                  </a:tabLst>
                  <a:defRPr/>
                </a:pPr>
                <a:r>
                  <a:rPr kumimoji="0" lang="it-IT" sz="1050" b="0" i="1" u="none" strike="noStrike" kern="1200" cap="none" spc="-2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Process parameters: Valland_316L_80</a:t>
                </a:r>
                <a14:m>
                  <m:oMath xmlns:m="http://schemas.openxmlformats.org/officeDocument/2006/math">
                    <m:r>
                      <a:rPr kumimoji="0" lang="it-IT" sz="1050" b="0" i="1" u="none" strike="noStrike" kern="1200" cap="none" spc="-2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0" lang="it-IT" sz="1050" b="0" i="1" u="none" strike="noStrike" kern="1200" cap="none" spc="-2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kumimoji="0" lang="it-IT" sz="1050" b="0" i="1" u="none" strike="noStrike" kern="1200" cap="none" spc="-2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816480" algn="l"/>
                  </a:tabLst>
                  <a:defRPr/>
                </a:pPr>
                <a:r>
                  <a:rPr kumimoji="0" lang="it-IT" sz="1050" b="0" i="1" u="none" strike="noStrike" kern="1200" cap="none" spc="-2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Exposure time: 24 h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816480" algn="l"/>
                  </a:tabLst>
                  <a:defRPr/>
                </a:pPr>
                <a:r>
                  <a:rPr kumimoji="0" lang="it-IT" sz="1050" b="0" i="1" u="none" strike="noStrike" kern="1200" cap="none" spc="-2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Total printing time: </a:t>
                </a:r>
                <a14:m>
                  <m:oMath xmlns:m="http://schemas.openxmlformats.org/officeDocument/2006/math">
                    <m:r>
                      <a:rPr kumimoji="0" lang="it-IT" sz="1050" b="0" i="1" u="none" strike="noStrike" kern="1200" cap="none" spc="-2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kumimoji="0" lang="it-IT" sz="1050" b="0" i="1" u="none" strike="noStrike" kern="1200" cap="none" spc="-2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29 h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16480" algn="l"/>
                  </a:tabLst>
                  <a:defRPr/>
                </a:pPr>
                <a:r>
                  <a:rPr kumimoji="0" lang="it-IT" sz="1050" b="1" i="1" u="none" strike="noStrike" kern="1200" cap="none" spc="-2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Specimens</a:t>
                </a:r>
                <a:r>
                  <a:rPr kumimoji="0" lang="it-IT" sz="1050" b="1" i="1" u="none" strike="noStrike" kern="1200" cap="none" spc="-2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816480" algn="l"/>
                  </a:tabLst>
                  <a:defRPr/>
                </a:pPr>
                <a:r>
                  <a:rPr kumimoji="0" lang="it-IT" sz="1050" b="0" i="1" u="none" strike="noStrike" kern="1200" cap="none" spc="-2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Tensile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816480" algn="l"/>
                  </a:tabLst>
                  <a:defRPr/>
                </a:pPr>
                <a:r>
                  <a:rPr kumimoji="0" lang="it-IT" sz="1050" b="0" i="1" u="none" strike="noStrike" kern="1200" cap="none" spc="-2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Thin-walled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816480" algn="l"/>
                  </a:tabLst>
                  <a:defRPr/>
                </a:pPr>
                <a:r>
                  <a:rPr kumimoji="0" lang="it-IT" sz="1050" b="0" i="1" u="none" strike="noStrike" kern="1200" cap="none" spc="-2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Charpy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816480" algn="l"/>
                  </a:tabLst>
                  <a:defRPr/>
                </a:pPr>
                <a:r>
                  <a:rPr kumimoji="0" lang="it-IT" sz="1050" b="0" i="1" u="none" strike="noStrike" kern="1200" cap="none" spc="-2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Cube (Hardness, micrography, </a:t>
                </a:r>
                <a:r>
                  <a:rPr kumimoji="0" lang="it-IT" sz="1050" b="0" i="1" u="none" strike="noStrike" kern="1200" cap="none" spc="-2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density</a:t>
                </a:r>
                <a:r>
                  <a:rPr kumimoji="0" lang="it-IT" sz="1050" b="0" i="1" u="none" strike="noStrike" kern="1200" cap="none" spc="-2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3" name="CasellaDiTesto 1">
                <a:extLst>
                  <a:ext uri="{FF2B5EF4-FFF2-40B4-BE49-F238E27FC236}">
                    <a16:creationId xmlns:a16="http://schemas.microsoft.com/office/drawing/2014/main" id="{EDE28DC2-9AF8-F272-CB94-89943133F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903" y="1755425"/>
                <a:ext cx="3801979" cy="29290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1">
            <a:extLst>
              <a:ext uri="{FF2B5EF4-FFF2-40B4-BE49-F238E27FC236}">
                <a16:creationId xmlns:a16="http://schemas.microsoft.com/office/drawing/2014/main" id="{7964D5DC-FE32-FBE1-CE8A-FA9BEE4C6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203" y="1819618"/>
            <a:ext cx="2192293" cy="236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93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191</TotalTime>
  <Words>640</Words>
  <Application>Microsoft Office PowerPoint</Application>
  <PresentationFormat>Presentazione su schermo (16:9)</PresentationFormat>
  <Paragraphs>148</Paragraphs>
  <Slides>12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1" baseType="lpstr">
      <vt:lpstr>Arial</vt:lpstr>
      <vt:lpstr>Cambria Math</vt:lpstr>
      <vt:lpstr>DM Sans</vt:lpstr>
      <vt:lpstr>EniExpReg</vt:lpstr>
      <vt:lpstr>Helvetica</vt:lpstr>
      <vt:lpstr>Helvetica Neue</vt:lpstr>
      <vt:lpstr>Verdana</vt:lpstr>
      <vt:lpstr>Wingdings</vt:lpstr>
      <vt:lpstr>Tema di Office</vt:lpstr>
      <vt:lpstr>Presentazione standard di PowerPoint</vt:lpstr>
      <vt:lpstr>Retrofitting of a Valve using Additive Manufacturing for Improved Sustainability</vt:lpstr>
      <vt:lpstr>Similar issues amongst all operators have been identified, and a joint effort is required to find and implement a solution for the future</vt:lpstr>
      <vt:lpstr>On-demand manufacturing is the critical piece required to solve the inefficiencies of Today  </vt:lpstr>
      <vt:lpstr>The AM Supply Chain: 2 different paths</vt:lpstr>
      <vt:lpstr>Valland and Vår Energi’s partnership highlights the Operator-Supplier synergies and forges stronger results </vt:lpstr>
      <vt:lpstr>Re-design and reverse engineering</vt:lpstr>
      <vt:lpstr>Standard VS AM: Valve Flow Coefficient (CV)</vt:lpstr>
      <vt:lpstr>Printing of AM labyrinth cage</vt:lpstr>
      <vt:lpstr>The cage pilot demonstrates the significant advantages of additive manufacturing such as reduced lead time, cost savings, and design optimization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88</cp:revision>
  <dcterms:created xsi:type="dcterms:W3CDTF">2023-01-25T08:25:49Z</dcterms:created>
  <dcterms:modified xsi:type="dcterms:W3CDTF">2024-05-06T15:38:20Z</dcterms:modified>
</cp:coreProperties>
</file>