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26"/>
  </p:notesMasterIdLst>
  <p:handoutMasterIdLst>
    <p:handoutMasterId r:id="rId27"/>
  </p:handoutMasterIdLst>
  <p:sldIdLst>
    <p:sldId id="327" r:id="rId2"/>
    <p:sldId id="324" r:id="rId3"/>
    <p:sldId id="311" r:id="rId4"/>
    <p:sldId id="328" r:id="rId5"/>
    <p:sldId id="351" r:id="rId6"/>
    <p:sldId id="330" r:id="rId7"/>
    <p:sldId id="350" r:id="rId8"/>
    <p:sldId id="346" r:id="rId9"/>
    <p:sldId id="331" r:id="rId10"/>
    <p:sldId id="345" r:id="rId11"/>
    <p:sldId id="348" r:id="rId12"/>
    <p:sldId id="344" r:id="rId13"/>
    <p:sldId id="332" r:id="rId14"/>
    <p:sldId id="349" r:id="rId15"/>
    <p:sldId id="333" r:id="rId16"/>
    <p:sldId id="334" r:id="rId17"/>
    <p:sldId id="335" r:id="rId18"/>
    <p:sldId id="336" r:id="rId19"/>
    <p:sldId id="352" r:id="rId20"/>
    <p:sldId id="341" r:id="rId21"/>
    <p:sldId id="353" r:id="rId22"/>
    <p:sldId id="342" r:id="rId23"/>
    <p:sldId id="355" r:id="rId24"/>
    <p:sldId id="32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5ABAF3"/>
    <a:srgbClr val="316EA9"/>
    <a:srgbClr val="296AA6"/>
    <a:srgbClr val="0C1330"/>
    <a:srgbClr val="328EE1"/>
    <a:srgbClr val="328BD9"/>
    <a:srgbClr val="276AA5"/>
    <a:srgbClr val="53A0CC"/>
    <a:srgbClr val="81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C439B-7931-4B54-A890-E1A3BDA9F689}" v="4" dt="2024-05-21T17:33:58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93137"/>
  </p:normalViewPr>
  <p:slideViewPr>
    <p:cSldViewPr snapToGrid="0">
      <p:cViewPr varScale="1">
        <p:scale>
          <a:sx n="84" d="100"/>
          <a:sy n="84" d="100"/>
        </p:scale>
        <p:origin x="810" y="6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140" d="100"/>
          <a:sy n="140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8E1C439B-7931-4B54-A890-E1A3BDA9F689}"/>
    <pc:docChg chg="custSel addSld delSld modSld modMainMaster">
      <pc:chgData name="Veniero Facchetti" userId="f2c6c99af91c4974" providerId="LiveId" clId="{8E1C439B-7931-4B54-A890-E1A3BDA9F689}" dt="2024-05-07T16:06:37.867" v="180"/>
      <pc:docMkLst>
        <pc:docMk/>
      </pc:docMkLst>
      <pc:sldChg chg="delSp modSp mod">
        <pc:chgData name="Veniero Facchetti" userId="f2c6c99af91c4974" providerId="LiveId" clId="{8E1C439B-7931-4B54-A890-E1A3BDA9F689}" dt="2024-05-07T15:59:18.786" v="23" actId="1076"/>
        <pc:sldMkLst>
          <pc:docMk/>
          <pc:sldMk cId="2962966828" sldId="311"/>
        </pc:sldMkLst>
        <pc:spChg chg="mod">
          <ac:chgData name="Veniero Facchetti" userId="f2c6c99af91c4974" providerId="LiveId" clId="{8E1C439B-7931-4B54-A890-E1A3BDA9F689}" dt="2024-05-07T15:59:01.523" v="19" actId="1076"/>
          <ac:spMkLst>
            <pc:docMk/>
            <pc:sldMk cId="2962966828" sldId="311"/>
            <ac:spMk id="2" creationId="{B4A09DF2-88ED-C382-F37D-22EE2E867C53}"/>
          </ac:spMkLst>
        </pc:spChg>
        <pc:spChg chg="mod">
          <ac:chgData name="Veniero Facchetti" userId="f2c6c99af91c4974" providerId="LiveId" clId="{8E1C439B-7931-4B54-A890-E1A3BDA9F689}" dt="2024-05-07T15:59:18.786" v="23" actId="1076"/>
          <ac:spMkLst>
            <pc:docMk/>
            <pc:sldMk cId="2962966828" sldId="311"/>
            <ac:spMk id="3" creationId="{E5615A9F-1EB3-14E0-94A3-9CC7B6A5579E}"/>
          </ac:spMkLst>
        </pc:spChg>
        <pc:spChg chg="del">
          <ac:chgData name="Veniero Facchetti" userId="f2c6c99af91c4974" providerId="LiveId" clId="{8E1C439B-7931-4B54-A890-E1A3BDA9F689}" dt="2024-05-07T15:59:05.460" v="20" actId="478"/>
          <ac:spMkLst>
            <pc:docMk/>
            <pc:sldMk cId="2962966828" sldId="311"/>
            <ac:spMk id="6" creationId="{A7C34E58-4174-35A6-CF5A-2C0CC4BA1CBF}"/>
          </ac:spMkLst>
        </pc:spChg>
      </pc:sldChg>
      <pc:sldChg chg="add">
        <pc:chgData name="Veniero Facchetti" userId="f2c6c99af91c4974" providerId="LiveId" clId="{8E1C439B-7931-4B54-A890-E1A3BDA9F689}" dt="2024-05-07T16:06:37.867" v="180"/>
        <pc:sldMkLst>
          <pc:docMk/>
          <pc:sldMk cId="2462792408" sldId="322"/>
        </pc:sldMkLst>
      </pc:sldChg>
      <pc:sldChg chg="addSp delSp modSp add mod">
        <pc:chgData name="Veniero Facchetti" userId="f2c6c99af91c4974" providerId="LiveId" clId="{8E1C439B-7931-4B54-A890-E1A3BDA9F689}" dt="2024-05-07T15:58:45.566" v="11" actId="14100"/>
        <pc:sldMkLst>
          <pc:docMk/>
          <pc:sldMk cId="4024510751" sldId="324"/>
        </pc:sldMkLst>
        <pc:spChg chg="mod">
          <ac:chgData name="Veniero Facchetti" userId="f2c6c99af91c4974" providerId="LiveId" clId="{8E1C439B-7931-4B54-A890-E1A3BDA9F689}" dt="2024-05-07T15:58:34.275" v="9" actId="14100"/>
          <ac:spMkLst>
            <pc:docMk/>
            <pc:sldMk cId="4024510751" sldId="324"/>
            <ac:spMk id="2" creationId="{60BEEFAC-B87D-48F6-D21D-02E165BC31C0}"/>
          </ac:spMkLst>
        </pc:spChg>
        <pc:spChg chg="del">
          <ac:chgData name="Veniero Facchetti" userId="f2c6c99af91c4974" providerId="LiveId" clId="{8E1C439B-7931-4B54-A890-E1A3BDA9F689}" dt="2024-05-07T15:58:28.940" v="7" actId="478"/>
          <ac:spMkLst>
            <pc:docMk/>
            <pc:sldMk cId="4024510751" sldId="324"/>
            <ac:spMk id="3" creationId="{802ABAE3-4ECC-B940-6E4B-A24D333AE2AA}"/>
          </ac:spMkLst>
        </pc:spChg>
        <pc:spChg chg="mod">
          <ac:chgData name="Veniero Facchetti" userId="f2c6c99af91c4974" providerId="LiveId" clId="{8E1C439B-7931-4B54-A890-E1A3BDA9F689}" dt="2024-05-07T15:58:45.566" v="11" actId="14100"/>
          <ac:spMkLst>
            <pc:docMk/>
            <pc:sldMk cId="4024510751" sldId="324"/>
            <ac:spMk id="6" creationId="{02101DC7-1DBB-4FF0-3502-EE3388345414}"/>
          </ac:spMkLst>
        </pc:spChg>
        <pc:spChg chg="add del mod">
          <ac:chgData name="Veniero Facchetti" userId="f2c6c99af91c4974" providerId="LiveId" clId="{8E1C439B-7931-4B54-A890-E1A3BDA9F689}" dt="2024-05-07T15:58:31.539" v="8" actId="478"/>
          <ac:spMkLst>
            <pc:docMk/>
            <pc:sldMk cId="4024510751" sldId="324"/>
            <ac:spMk id="7" creationId="{2FF552D9-F771-BE73-9AAB-D6351CA84555}"/>
          </ac:spMkLst>
        </pc:spChg>
      </pc:sldChg>
      <pc:sldChg chg="addSp delSp modSp mod">
        <pc:chgData name="Veniero Facchetti" userId="f2c6c99af91c4974" providerId="LiveId" clId="{8E1C439B-7931-4B54-A890-E1A3BDA9F689}" dt="2024-05-07T15:58:52.586" v="13" actId="478"/>
        <pc:sldMkLst>
          <pc:docMk/>
          <pc:sldMk cId="2849688472" sldId="327"/>
        </pc:sldMkLst>
        <pc:spChg chg="mod">
          <ac:chgData name="Veniero Facchetti" userId="f2c6c99af91c4974" providerId="LiveId" clId="{8E1C439B-7931-4B54-A890-E1A3BDA9F689}" dt="2024-05-07T15:58:09.045" v="1" actId="404"/>
          <ac:spMkLst>
            <pc:docMk/>
            <pc:sldMk cId="2849688472" sldId="327"/>
            <ac:spMk id="2" creationId="{59831869-F872-E29F-23BD-D31205E1D4B3}"/>
          </ac:spMkLst>
        </pc:spChg>
        <pc:spChg chg="add del mod">
          <ac:chgData name="Veniero Facchetti" userId="f2c6c99af91c4974" providerId="LiveId" clId="{8E1C439B-7931-4B54-A890-E1A3BDA9F689}" dt="2024-05-07T15:58:52.586" v="13" actId="478"/>
          <ac:spMkLst>
            <pc:docMk/>
            <pc:sldMk cId="2849688472" sldId="327"/>
            <ac:spMk id="4" creationId="{61D12011-1D57-A8A9-8C43-74008A08AEFC}"/>
          </ac:spMkLst>
        </pc:spChg>
        <pc:spChg chg="del">
          <ac:chgData name="Veniero Facchetti" userId="f2c6c99af91c4974" providerId="LiveId" clId="{8E1C439B-7931-4B54-A890-E1A3BDA9F689}" dt="2024-05-07T15:58:49.884" v="12" actId="478"/>
          <ac:spMkLst>
            <pc:docMk/>
            <pc:sldMk cId="2849688472" sldId="327"/>
            <ac:spMk id="6" creationId="{AE6D9BBC-897A-9378-EC02-5E448D4FCD36}"/>
          </ac:spMkLst>
        </pc:spChg>
      </pc:sldChg>
      <pc:sldChg chg="delSp modSp mod">
        <pc:chgData name="Veniero Facchetti" userId="f2c6c99af91c4974" providerId="LiveId" clId="{8E1C439B-7931-4B54-A890-E1A3BDA9F689}" dt="2024-05-07T15:59:33.837" v="31" actId="478"/>
        <pc:sldMkLst>
          <pc:docMk/>
          <pc:sldMk cId="62902525" sldId="328"/>
        </pc:sldMkLst>
        <pc:spChg chg="mod">
          <ac:chgData name="Veniero Facchetti" userId="f2c6c99af91c4974" providerId="LiveId" clId="{8E1C439B-7931-4B54-A890-E1A3BDA9F689}" dt="2024-05-07T15:59:30.274" v="29" actId="1076"/>
          <ac:spMkLst>
            <pc:docMk/>
            <pc:sldMk cId="62902525" sldId="328"/>
            <ac:spMk id="2" creationId="{B4A09DF2-88ED-C382-F37D-22EE2E867C53}"/>
          </ac:spMkLst>
        </pc:spChg>
        <pc:spChg chg="del mod">
          <ac:chgData name="Veniero Facchetti" userId="f2c6c99af91c4974" providerId="LiveId" clId="{8E1C439B-7931-4B54-A890-E1A3BDA9F689}" dt="2024-05-07T15:59:33.837" v="31" actId="478"/>
          <ac:spMkLst>
            <pc:docMk/>
            <pc:sldMk cId="62902525" sldId="328"/>
            <ac:spMk id="6" creationId="{C8482E3E-32E5-B836-4E46-C1D5FF58B263}"/>
          </ac:spMkLst>
        </pc:spChg>
      </pc:sldChg>
      <pc:sldChg chg="delSp mod">
        <pc:chgData name="Veniero Facchetti" userId="f2c6c99af91c4974" providerId="LiveId" clId="{8E1C439B-7931-4B54-A890-E1A3BDA9F689}" dt="2024-05-07T16:00:19.296" v="41" actId="478"/>
        <pc:sldMkLst>
          <pc:docMk/>
          <pc:sldMk cId="679541106" sldId="330"/>
        </pc:sldMkLst>
        <pc:spChg chg="del">
          <ac:chgData name="Veniero Facchetti" userId="f2c6c99af91c4974" providerId="LiveId" clId="{8E1C439B-7931-4B54-A890-E1A3BDA9F689}" dt="2024-05-07T16:00:19.296" v="41" actId="478"/>
          <ac:spMkLst>
            <pc:docMk/>
            <pc:sldMk cId="679541106" sldId="330"/>
            <ac:spMk id="6" creationId="{51643F0F-0AA3-DDB0-3D55-8D43F38E6CE1}"/>
          </ac:spMkLst>
        </pc:spChg>
      </pc:sldChg>
      <pc:sldChg chg="modSp mod">
        <pc:chgData name="Veniero Facchetti" userId="f2c6c99af91c4974" providerId="LiveId" clId="{8E1C439B-7931-4B54-A890-E1A3BDA9F689}" dt="2024-05-07T16:01:34.674" v="63" actId="2711"/>
        <pc:sldMkLst>
          <pc:docMk/>
          <pc:sldMk cId="1905646223" sldId="331"/>
        </pc:sldMkLst>
        <pc:spChg chg="mod">
          <ac:chgData name="Veniero Facchetti" userId="f2c6c99af91c4974" providerId="LiveId" clId="{8E1C439B-7931-4B54-A890-E1A3BDA9F689}" dt="2024-05-07T16:01:17.979" v="61" actId="1076"/>
          <ac:spMkLst>
            <pc:docMk/>
            <pc:sldMk cId="1905646223" sldId="331"/>
            <ac:spMk id="2" creationId="{E2CE131B-4190-FE39-3A29-21D667586E9F}"/>
          </ac:spMkLst>
        </pc:spChg>
        <pc:spChg chg="mod">
          <ac:chgData name="Veniero Facchetti" userId="f2c6c99af91c4974" providerId="LiveId" clId="{8E1C439B-7931-4B54-A890-E1A3BDA9F689}" dt="2024-05-07T16:01:24.170" v="62" actId="2711"/>
          <ac:spMkLst>
            <pc:docMk/>
            <pc:sldMk cId="1905646223" sldId="331"/>
            <ac:spMk id="3" creationId="{EAF32C55-B211-A530-729B-B12D352D004C}"/>
          </ac:spMkLst>
        </pc:spChg>
        <pc:spChg chg="mod">
          <ac:chgData name="Veniero Facchetti" userId="f2c6c99af91c4974" providerId="LiveId" clId="{8E1C439B-7931-4B54-A890-E1A3BDA9F689}" dt="2024-05-07T16:01:34.674" v="63" actId="2711"/>
          <ac:spMkLst>
            <pc:docMk/>
            <pc:sldMk cId="1905646223" sldId="331"/>
            <ac:spMk id="4" creationId="{671664A3-4556-B62B-66B9-F62E8B6D2F24}"/>
          </ac:spMkLst>
        </pc:spChg>
      </pc:sldChg>
      <pc:sldChg chg="modSp mod">
        <pc:chgData name="Veniero Facchetti" userId="f2c6c99af91c4974" providerId="LiveId" clId="{8E1C439B-7931-4B54-A890-E1A3BDA9F689}" dt="2024-05-07T16:02:37.051" v="90" actId="1076"/>
        <pc:sldMkLst>
          <pc:docMk/>
          <pc:sldMk cId="4011955640" sldId="332"/>
        </pc:sldMkLst>
        <pc:spChg chg="mod">
          <ac:chgData name="Veniero Facchetti" userId="f2c6c99af91c4974" providerId="LiveId" clId="{8E1C439B-7931-4B54-A890-E1A3BDA9F689}" dt="2024-05-07T16:02:37.051" v="90" actId="1076"/>
          <ac:spMkLst>
            <pc:docMk/>
            <pc:sldMk cId="4011955640" sldId="332"/>
            <ac:spMk id="2" creationId="{9E666446-0022-DA89-4737-84F9DD61D47A}"/>
          </ac:spMkLst>
        </pc:spChg>
      </pc:sldChg>
      <pc:sldChg chg="modSp mod">
        <pc:chgData name="Veniero Facchetti" userId="f2c6c99af91c4974" providerId="LiveId" clId="{8E1C439B-7931-4B54-A890-E1A3BDA9F689}" dt="2024-05-07T16:03:13.115" v="106" actId="1076"/>
        <pc:sldMkLst>
          <pc:docMk/>
          <pc:sldMk cId="1862193673" sldId="333"/>
        </pc:sldMkLst>
        <pc:spChg chg="mod">
          <ac:chgData name="Veniero Facchetti" userId="f2c6c99af91c4974" providerId="LiveId" clId="{8E1C439B-7931-4B54-A890-E1A3BDA9F689}" dt="2024-05-07T16:03:02.012" v="104" actId="1076"/>
          <ac:spMkLst>
            <pc:docMk/>
            <pc:sldMk cId="1862193673" sldId="333"/>
            <ac:spMk id="2" creationId="{2F3BED9F-888A-E72D-C4B9-559B985B194D}"/>
          </ac:spMkLst>
        </pc:spChg>
        <pc:spChg chg="mod">
          <ac:chgData name="Veniero Facchetti" userId="f2c6c99af91c4974" providerId="LiveId" clId="{8E1C439B-7931-4B54-A890-E1A3BDA9F689}" dt="2024-05-07T16:03:07.987" v="105" actId="2711"/>
          <ac:spMkLst>
            <pc:docMk/>
            <pc:sldMk cId="1862193673" sldId="333"/>
            <ac:spMk id="3" creationId="{1E5DC8A6-E987-B896-EF6F-585FFD9C91A3}"/>
          </ac:spMkLst>
        </pc:spChg>
        <pc:spChg chg="mod">
          <ac:chgData name="Veniero Facchetti" userId="f2c6c99af91c4974" providerId="LiveId" clId="{8E1C439B-7931-4B54-A890-E1A3BDA9F689}" dt="2024-05-07T16:03:13.115" v="106" actId="1076"/>
          <ac:spMkLst>
            <pc:docMk/>
            <pc:sldMk cId="1862193673" sldId="333"/>
            <ac:spMk id="4" creationId="{F9783DA6-27BF-1A22-BFC0-5C79DBB64142}"/>
          </ac:spMkLst>
        </pc:spChg>
      </pc:sldChg>
      <pc:sldChg chg="modSp mod">
        <pc:chgData name="Veniero Facchetti" userId="f2c6c99af91c4974" providerId="LiveId" clId="{8E1C439B-7931-4B54-A890-E1A3BDA9F689}" dt="2024-05-07T16:03:34.420" v="114" actId="1076"/>
        <pc:sldMkLst>
          <pc:docMk/>
          <pc:sldMk cId="449686399" sldId="334"/>
        </pc:sldMkLst>
        <pc:spChg chg="mod">
          <ac:chgData name="Veniero Facchetti" userId="f2c6c99af91c4974" providerId="LiveId" clId="{8E1C439B-7931-4B54-A890-E1A3BDA9F689}" dt="2024-05-07T16:03:25.883" v="113" actId="1076"/>
          <ac:spMkLst>
            <pc:docMk/>
            <pc:sldMk cId="449686399" sldId="334"/>
            <ac:spMk id="2" creationId="{8A5E278C-CB8F-73D6-8BD0-6B574A4BB70B}"/>
          </ac:spMkLst>
        </pc:spChg>
        <pc:spChg chg="mod">
          <ac:chgData name="Veniero Facchetti" userId="f2c6c99af91c4974" providerId="LiveId" clId="{8E1C439B-7931-4B54-A890-E1A3BDA9F689}" dt="2024-05-07T16:03:34.420" v="114" actId="1076"/>
          <ac:spMkLst>
            <pc:docMk/>
            <pc:sldMk cId="449686399" sldId="334"/>
            <ac:spMk id="3" creationId="{86C71325-3799-7091-E184-B4B27B88EB42}"/>
          </ac:spMkLst>
        </pc:spChg>
        <pc:spChg chg="mod">
          <ac:chgData name="Veniero Facchetti" userId="f2c6c99af91c4974" providerId="LiveId" clId="{8E1C439B-7931-4B54-A890-E1A3BDA9F689}" dt="2024-05-07T16:03:34.420" v="114" actId="1076"/>
          <ac:spMkLst>
            <pc:docMk/>
            <pc:sldMk cId="449686399" sldId="334"/>
            <ac:spMk id="4" creationId="{A00AB12C-F337-96D3-8BC9-DDEC55A373A2}"/>
          </ac:spMkLst>
        </pc:spChg>
      </pc:sldChg>
      <pc:sldChg chg="modSp mod">
        <pc:chgData name="Veniero Facchetti" userId="f2c6c99af91c4974" providerId="LiveId" clId="{8E1C439B-7931-4B54-A890-E1A3BDA9F689}" dt="2024-05-07T16:03:53.308" v="122" actId="1076"/>
        <pc:sldMkLst>
          <pc:docMk/>
          <pc:sldMk cId="2290730870" sldId="335"/>
        </pc:sldMkLst>
        <pc:spChg chg="mod">
          <ac:chgData name="Veniero Facchetti" userId="f2c6c99af91c4974" providerId="LiveId" clId="{8E1C439B-7931-4B54-A890-E1A3BDA9F689}" dt="2024-05-07T16:03:48.267" v="121" actId="1076"/>
          <ac:spMkLst>
            <pc:docMk/>
            <pc:sldMk cId="2290730870" sldId="335"/>
            <ac:spMk id="2" creationId="{ED02CB34-3ED8-D3DF-2AEB-D35269E3E3E7}"/>
          </ac:spMkLst>
        </pc:spChg>
        <pc:spChg chg="mod">
          <ac:chgData name="Veniero Facchetti" userId="f2c6c99af91c4974" providerId="LiveId" clId="{8E1C439B-7931-4B54-A890-E1A3BDA9F689}" dt="2024-05-07T16:03:53.308" v="122" actId="1076"/>
          <ac:spMkLst>
            <pc:docMk/>
            <pc:sldMk cId="2290730870" sldId="335"/>
            <ac:spMk id="3" creationId="{F063DED5-A30F-70D8-E9B9-99E584D5F216}"/>
          </ac:spMkLst>
        </pc:spChg>
        <pc:spChg chg="mod">
          <ac:chgData name="Veniero Facchetti" userId="f2c6c99af91c4974" providerId="LiveId" clId="{8E1C439B-7931-4B54-A890-E1A3BDA9F689}" dt="2024-05-07T16:03:53.308" v="122" actId="1076"/>
          <ac:spMkLst>
            <pc:docMk/>
            <pc:sldMk cId="2290730870" sldId="335"/>
            <ac:spMk id="4" creationId="{6FC3E963-7C7A-3A64-AD28-879F24D303C8}"/>
          </ac:spMkLst>
        </pc:spChg>
      </pc:sldChg>
      <pc:sldChg chg="modSp mod">
        <pc:chgData name="Veniero Facchetti" userId="f2c6c99af91c4974" providerId="LiveId" clId="{8E1C439B-7931-4B54-A890-E1A3BDA9F689}" dt="2024-05-07T16:04:12.531" v="130" actId="1076"/>
        <pc:sldMkLst>
          <pc:docMk/>
          <pc:sldMk cId="4287250591" sldId="336"/>
        </pc:sldMkLst>
        <pc:spChg chg="mod">
          <ac:chgData name="Veniero Facchetti" userId="f2c6c99af91c4974" providerId="LiveId" clId="{8E1C439B-7931-4B54-A890-E1A3BDA9F689}" dt="2024-05-07T16:04:07.458" v="129" actId="1076"/>
          <ac:spMkLst>
            <pc:docMk/>
            <pc:sldMk cId="4287250591" sldId="336"/>
            <ac:spMk id="2" creationId="{3CCAE2B4-0A3D-661D-514C-67F7E387700F}"/>
          </ac:spMkLst>
        </pc:spChg>
        <pc:spChg chg="mod">
          <ac:chgData name="Veniero Facchetti" userId="f2c6c99af91c4974" providerId="LiveId" clId="{8E1C439B-7931-4B54-A890-E1A3BDA9F689}" dt="2024-05-07T16:04:12.531" v="130" actId="1076"/>
          <ac:spMkLst>
            <pc:docMk/>
            <pc:sldMk cId="4287250591" sldId="336"/>
            <ac:spMk id="3" creationId="{295EB07A-F8AC-DC9F-9BBC-EA43A51ED100}"/>
          </ac:spMkLst>
        </pc:spChg>
        <pc:spChg chg="mod">
          <ac:chgData name="Veniero Facchetti" userId="f2c6c99af91c4974" providerId="LiveId" clId="{8E1C439B-7931-4B54-A890-E1A3BDA9F689}" dt="2024-05-07T16:04:12.531" v="130" actId="1076"/>
          <ac:spMkLst>
            <pc:docMk/>
            <pc:sldMk cId="4287250591" sldId="336"/>
            <ac:spMk id="4" creationId="{6121CAC3-6441-7B8B-2E95-351FBA678F34}"/>
          </ac:spMkLst>
        </pc:spChg>
      </pc:sldChg>
      <pc:sldChg chg="modSp mod">
        <pc:chgData name="Veniero Facchetti" userId="f2c6c99af91c4974" providerId="LiveId" clId="{8E1C439B-7931-4B54-A890-E1A3BDA9F689}" dt="2024-05-07T16:04:44.372" v="144" actId="1076"/>
        <pc:sldMkLst>
          <pc:docMk/>
          <pc:sldMk cId="129461853" sldId="341"/>
        </pc:sldMkLst>
        <pc:spChg chg="mod">
          <ac:chgData name="Veniero Facchetti" userId="f2c6c99af91c4974" providerId="LiveId" clId="{8E1C439B-7931-4B54-A890-E1A3BDA9F689}" dt="2024-05-07T16:04:35.571" v="142" actId="1076"/>
          <ac:spMkLst>
            <pc:docMk/>
            <pc:sldMk cId="129461853" sldId="341"/>
            <ac:spMk id="2" creationId="{BF5640AE-C32E-10DF-89AE-A962A4512709}"/>
          </ac:spMkLst>
        </pc:spChg>
        <pc:spChg chg="mod">
          <ac:chgData name="Veniero Facchetti" userId="f2c6c99af91c4974" providerId="LiveId" clId="{8E1C439B-7931-4B54-A890-E1A3BDA9F689}" dt="2024-05-07T16:04:44.372" v="144" actId="1076"/>
          <ac:spMkLst>
            <pc:docMk/>
            <pc:sldMk cId="129461853" sldId="341"/>
            <ac:spMk id="3" creationId="{05740DED-5512-3236-356E-C5C3FF1531E1}"/>
          </ac:spMkLst>
        </pc:spChg>
        <pc:spChg chg="mod">
          <ac:chgData name="Veniero Facchetti" userId="f2c6c99af91c4974" providerId="LiveId" clId="{8E1C439B-7931-4B54-A890-E1A3BDA9F689}" dt="2024-05-07T16:04:44.372" v="144" actId="1076"/>
          <ac:spMkLst>
            <pc:docMk/>
            <pc:sldMk cId="129461853" sldId="341"/>
            <ac:spMk id="4" creationId="{513364CF-D32A-0EAF-DAC7-34CF4289246D}"/>
          </ac:spMkLst>
        </pc:spChg>
      </pc:sldChg>
      <pc:sldChg chg="modSp mod">
        <pc:chgData name="Veniero Facchetti" userId="f2c6c99af91c4974" providerId="LiveId" clId="{8E1C439B-7931-4B54-A890-E1A3BDA9F689}" dt="2024-05-07T16:05:15.819" v="157" actId="1076"/>
        <pc:sldMkLst>
          <pc:docMk/>
          <pc:sldMk cId="2944396898" sldId="342"/>
        </pc:sldMkLst>
        <pc:spChg chg="mod">
          <ac:chgData name="Veniero Facchetti" userId="f2c6c99af91c4974" providerId="LiveId" clId="{8E1C439B-7931-4B54-A890-E1A3BDA9F689}" dt="2024-05-07T16:05:11.413" v="156" actId="1076"/>
          <ac:spMkLst>
            <pc:docMk/>
            <pc:sldMk cId="2944396898" sldId="342"/>
            <ac:spMk id="2" creationId="{14A8DBFB-C04D-05A3-C4F5-716388AB9C90}"/>
          </ac:spMkLst>
        </pc:spChg>
        <pc:spChg chg="mod">
          <ac:chgData name="Veniero Facchetti" userId="f2c6c99af91c4974" providerId="LiveId" clId="{8E1C439B-7931-4B54-A890-E1A3BDA9F689}" dt="2024-05-07T16:05:15.819" v="157" actId="1076"/>
          <ac:spMkLst>
            <pc:docMk/>
            <pc:sldMk cId="2944396898" sldId="342"/>
            <ac:spMk id="3" creationId="{C954D2D2-BC39-6C16-ED75-CC092A3AF3BE}"/>
          </ac:spMkLst>
        </pc:spChg>
        <pc:spChg chg="mod">
          <ac:chgData name="Veniero Facchetti" userId="f2c6c99af91c4974" providerId="LiveId" clId="{8E1C439B-7931-4B54-A890-E1A3BDA9F689}" dt="2024-05-07T16:05:15.819" v="157" actId="1076"/>
          <ac:spMkLst>
            <pc:docMk/>
            <pc:sldMk cId="2944396898" sldId="342"/>
            <ac:spMk id="4" creationId="{2CAA371F-E655-18B7-314E-036F13376FAD}"/>
          </ac:spMkLst>
        </pc:spChg>
      </pc:sldChg>
      <pc:sldChg chg="delSp modSp mod">
        <pc:chgData name="Veniero Facchetti" userId="f2c6c99af91c4974" providerId="LiveId" clId="{8E1C439B-7931-4B54-A890-E1A3BDA9F689}" dt="2024-05-07T16:02:26.227" v="84" actId="255"/>
        <pc:sldMkLst>
          <pc:docMk/>
          <pc:sldMk cId="2369067245" sldId="344"/>
        </pc:sldMkLst>
        <pc:spChg chg="mod">
          <ac:chgData name="Veniero Facchetti" userId="f2c6c99af91c4974" providerId="LiveId" clId="{8E1C439B-7931-4B54-A890-E1A3BDA9F689}" dt="2024-05-07T16:02:26.227" v="84" actId="255"/>
          <ac:spMkLst>
            <pc:docMk/>
            <pc:sldMk cId="2369067245" sldId="344"/>
            <ac:spMk id="5" creationId="{1558A93A-593E-90FA-08D9-3A380ABFD779}"/>
          </ac:spMkLst>
        </pc:spChg>
        <pc:spChg chg="del">
          <ac:chgData name="Veniero Facchetti" userId="f2c6c99af91c4974" providerId="LiveId" clId="{8E1C439B-7931-4B54-A890-E1A3BDA9F689}" dt="2024-05-07T16:02:17.451" v="80" actId="478"/>
          <ac:spMkLst>
            <pc:docMk/>
            <pc:sldMk cId="2369067245" sldId="344"/>
            <ac:spMk id="6" creationId="{E6A7ABA9-F281-3B79-D8AA-B8E24E922B10}"/>
          </ac:spMkLst>
        </pc:spChg>
        <pc:spChg chg="del">
          <ac:chgData name="Veniero Facchetti" userId="f2c6c99af91c4974" providerId="LiveId" clId="{8E1C439B-7931-4B54-A890-E1A3BDA9F689}" dt="2024-05-07T16:02:19.373" v="81" actId="478"/>
          <ac:spMkLst>
            <pc:docMk/>
            <pc:sldMk cId="2369067245" sldId="344"/>
            <ac:spMk id="7" creationId="{481F6EA4-221D-CA71-D925-5D00086CFE36}"/>
          </ac:spMkLst>
        </pc:spChg>
      </pc:sldChg>
      <pc:sldChg chg="modSp mod">
        <pc:chgData name="Veniero Facchetti" userId="f2c6c99af91c4974" providerId="LiveId" clId="{8E1C439B-7931-4B54-A890-E1A3BDA9F689}" dt="2024-05-07T16:02:01.220" v="73" actId="2711"/>
        <pc:sldMkLst>
          <pc:docMk/>
          <pc:sldMk cId="3085815070" sldId="345"/>
        </pc:sldMkLst>
        <pc:spChg chg="mod">
          <ac:chgData name="Veniero Facchetti" userId="f2c6c99af91c4974" providerId="LiveId" clId="{8E1C439B-7931-4B54-A890-E1A3BDA9F689}" dt="2024-05-07T16:01:46.659" v="69" actId="1076"/>
          <ac:spMkLst>
            <pc:docMk/>
            <pc:sldMk cId="3085815070" sldId="345"/>
            <ac:spMk id="2" creationId="{E2CE131B-4190-FE39-3A29-21D667586E9F}"/>
          </ac:spMkLst>
        </pc:spChg>
        <pc:spChg chg="mod">
          <ac:chgData name="Veniero Facchetti" userId="f2c6c99af91c4974" providerId="LiveId" clId="{8E1C439B-7931-4B54-A890-E1A3BDA9F689}" dt="2024-05-07T16:01:53.499" v="71" actId="14100"/>
          <ac:spMkLst>
            <pc:docMk/>
            <pc:sldMk cId="3085815070" sldId="345"/>
            <ac:spMk id="3" creationId="{EAF32C55-B211-A530-729B-B12D352D004C}"/>
          </ac:spMkLst>
        </pc:spChg>
        <pc:spChg chg="mod">
          <ac:chgData name="Veniero Facchetti" userId="f2c6c99af91c4974" providerId="LiveId" clId="{8E1C439B-7931-4B54-A890-E1A3BDA9F689}" dt="2024-05-07T16:02:01.220" v="73" actId="2711"/>
          <ac:spMkLst>
            <pc:docMk/>
            <pc:sldMk cId="3085815070" sldId="345"/>
            <ac:spMk id="4" creationId="{671664A3-4556-B62B-66B9-F62E8B6D2F24}"/>
          </ac:spMkLst>
        </pc:spChg>
      </pc:sldChg>
      <pc:sldChg chg="modSp mod">
        <pc:chgData name="Veniero Facchetti" userId="f2c6c99af91c4974" providerId="LiveId" clId="{8E1C439B-7931-4B54-A890-E1A3BDA9F689}" dt="2024-05-07T16:01:03.113" v="55" actId="2711"/>
        <pc:sldMkLst>
          <pc:docMk/>
          <pc:sldMk cId="1656968412" sldId="346"/>
        </pc:sldMkLst>
        <pc:spChg chg="mod">
          <ac:chgData name="Veniero Facchetti" userId="f2c6c99af91c4974" providerId="LiveId" clId="{8E1C439B-7931-4B54-A890-E1A3BDA9F689}" dt="2024-05-07T16:00:47.363" v="54" actId="1076"/>
          <ac:spMkLst>
            <pc:docMk/>
            <pc:sldMk cId="1656968412" sldId="346"/>
            <ac:spMk id="2" creationId="{E2CE131B-4190-FE39-3A29-21D667586E9F}"/>
          </ac:spMkLst>
        </pc:spChg>
        <pc:spChg chg="mod">
          <ac:chgData name="Veniero Facchetti" userId="f2c6c99af91c4974" providerId="LiveId" clId="{8E1C439B-7931-4B54-A890-E1A3BDA9F689}" dt="2024-05-07T16:01:03.113" v="55" actId="2711"/>
          <ac:spMkLst>
            <pc:docMk/>
            <pc:sldMk cId="1656968412" sldId="346"/>
            <ac:spMk id="3" creationId="{EAF32C55-B211-A530-729B-B12D352D004C}"/>
          </ac:spMkLst>
        </pc:spChg>
      </pc:sldChg>
      <pc:sldChg chg="modSp mod">
        <pc:chgData name="Veniero Facchetti" userId="f2c6c99af91c4974" providerId="LiveId" clId="{8E1C439B-7931-4B54-A890-E1A3BDA9F689}" dt="2024-05-07T16:02:10.858" v="79" actId="1076"/>
        <pc:sldMkLst>
          <pc:docMk/>
          <pc:sldMk cId="2315686644" sldId="348"/>
        </pc:sldMkLst>
        <pc:spChg chg="mod">
          <ac:chgData name="Veniero Facchetti" userId="f2c6c99af91c4974" providerId="LiveId" clId="{8E1C439B-7931-4B54-A890-E1A3BDA9F689}" dt="2024-05-07T16:02:10.858" v="79" actId="1076"/>
          <ac:spMkLst>
            <pc:docMk/>
            <pc:sldMk cId="2315686644" sldId="348"/>
            <ac:spMk id="2" creationId="{E2CE131B-4190-FE39-3A29-21D667586E9F}"/>
          </ac:spMkLst>
        </pc:spChg>
      </pc:sldChg>
      <pc:sldChg chg="delSp modSp mod">
        <pc:chgData name="Veniero Facchetti" userId="f2c6c99af91c4974" providerId="LiveId" clId="{8E1C439B-7931-4B54-A890-E1A3BDA9F689}" dt="2024-05-07T16:02:50.533" v="96" actId="404"/>
        <pc:sldMkLst>
          <pc:docMk/>
          <pc:sldMk cId="2703829009" sldId="349"/>
        </pc:sldMkLst>
        <pc:spChg chg="mod">
          <ac:chgData name="Veniero Facchetti" userId="f2c6c99af91c4974" providerId="LiveId" clId="{8E1C439B-7931-4B54-A890-E1A3BDA9F689}" dt="2024-05-07T16:02:50.533" v="96" actId="404"/>
          <ac:spMkLst>
            <pc:docMk/>
            <pc:sldMk cId="2703829009" sldId="349"/>
            <ac:spMk id="5" creationId="{0BE128E9-7DBA-FFA3-8AD3-ADEA0C535B90}"/>
          </ac:spMkLst>
        </pc:spChg>
        <pc:spChg chg="del">
          <ac:chgData name="Veniero Facchetti" userId="f2c6c99af91c4974" providerId="LiveId" clId="{8E1C439B-7931-4B54-A890-E1A3BDA9F689}" dt="2024-05-07T16:02:42.182" v="91" actId="478"/>
          <ac:spMkLst>
            <pc:docMk/>
            <pc:sldMk cId="2703829009" sldId="349"/>
            <ac:spMk id="6" creationId="{B9A24BF4-4872-6C65-45FE-571FB394A1EF}"/>
          </ac:spMkLst>
        </pc:spChg>
        <pc:spChg chg="del">
          <ac:chgData name="Veniero Facchetti" userId="f2c6c99af91c4974" providerId="LiveId" clId="{8E1C439B-7931-4B54-A890-E1A3BDA9F689}" dt="2024-05-07T16:02:44.305" v="92" actId="478"/>
          <ac:spMkLst>
            <pc:docMk/>
            <pc:sldMk cId="2703829009" sldId="349"/>
            <ac:spMk id="7" creationId="{682AA6CD-7BFA-5BCD-1329-6069F912B464}"/>
          </ac:spMkLst>
        </pc:spChg>
      </pc:sldChg>
      <pc:sldChg chg="delSp modSp mod">
        <pc:chgData name="Veniero Facchetti" userId="f2c6c99af91c4974" providerId="LiveId" clId="{8E1C439B-7931-4B54-A890-E1A3BDA9F689}" dt="2024-05-07T16:00:36.110" v="48" actId="14100"/>
        <pc:sldMkLst>
          <pc:docMk/>
          <pc:sldMk cId="3247550070" sldId="350"/>
        </pc:sldMkLst>
        <pc:spChg chg="mod">
          <ac:chgData name="Veniero Facchetti" userId="f2c6c99af91c4974" providerId="LiveId" clId="{8E1C439B-7931-4B54-A890-E1A3BDA9F689}" dt="2024-05-07T16:00:36.110" v="48" actId="14100"/>
          <ac:spMkLst>
            <pc:docMk/>
            <pc:sldMk cId="3247550070" sldId="350"/>
            <ac:spMk id="5" creationId="{31F4E850-2F8F-C824-FC90-9B44EE78FC52}"/>
          </ac:spMkLst>
        </pc:spChg>
        <pc:spChg chg="del">
          <ac:chgData name="Veniero Facchetti" userId="f2c6c99af91c4974" providerId="LiveId" clId="{8E1C439B-7931-4B54-A890-E1A3BDA9F689}" dt="2024-05-07T16:00:27.684" v="42" actId="478"/>
          <ac:spMkLst>
            <pc:docMk/>
            <pc:sldMk cId="3247550070" sldId="350"/>
            <ac:spMk id="6" creationId="{32E002C3-D92F-D056-9304-754277E258CD}"/>
          </ac:spMkLst>
        </pc:spChg>
        <pc:spChg chg="del">
          <ac:chgData name="Veniero Facchetti" userId="f2c6c99af91c4974" providerId="LiveId" clId="{8E1C439B-7931-4B54-A890-E1A3BDA9F689}" dt="2024-05-07T16:00:29.434" v="43" actId="478"/>
          <ac:spMkLst>
            <pc:docMk/>
            <pc:sldMk cId="3247550070" sldId="350"/>
            <ac:spMk id="7" creationId="{0E5206D4-FD23-088F-B92C-4FEDCFCA4455}"/>
          </ac:spMkLst>
        </pc:spChg>
      </pc:sldChg>
      <pc:sldChg chg="delSp modSp mod">
        <pc:chgData name="Veniero Facchetti" userId="f2c6c99af91c4974" providerId="LiveId" clId="{8E1C439B-7931-4B54-A890-E1A3BDA9F689}" dt="2024-05-07T16:00:12.828" v="40" actId="404"/>
        <pc:sldMkLst>
          <pc:docMk/>
          <pc:sldMk cId="3680612309" sldId="351"/>
        </pc:sldMkLst>
        <pc:spChg chg="mod">
          <ac:chgData name="Veniero Facchetti" userId="f2c6c99af91c4974" providerId="LiveId" clId="{8E1C439B-7931-4B54-A890-E1A3BDA9F689}" dt="2024-05-07T16:00:12.828" v="40" actId="404"/>
          <ac:spMkLst>
            <pc:docMk/>
            <pc:sldMk cId="3680612309" sldId="351"/>
            <ac:spMk id="5" creationId="{D38A0AA7-0919-6584-A70E-AFD3D1BB6F27}"/>
          </ac:spMkLst>
        </pc:spChg>
        <pc:spChg chg="del">
          <ac:chgData name="Veniero Facchetti" userId="f2c6c99af91c4974" providerId="LiveId" clId="{8E1C439B-7931-4B54-A890-E1A3BDA9F689}" dt="2024-05-07T15:59:37.693" v="32" actId="478"/>
          <ac:spMkLst>
            <pc:docMk/>
            <pc:sldMk cId="3680612309" sldId="351"/>
            <ac:spMk id="6" creationId="{A162248F-9951-281D-C6ED-4B999C5EB8BC}"/>
          </ac:spMkLst>
        </pc:spChg>
        <pc:spChg chg="del">
          <ac:chgData name="Veniero Facchetti" userId="f2c6c99af91c4974" providerId="LiveId" clId="{8E1C439B-7931-4B54-A890-E1A3BDA9F689}" dt="2024-05-07T15:59:39.236" v="33" actId="478"/>
          <ac:spMkLst>
            <pc:docMk/>
            <pc:sldMk cId="3680612309" sldId="351"/>
            <ac:spMk id="7" creationId="{F3C2F72C-E628-0AAD-354E-B96430121625}"/>
          </ac:spMkLst>
        </pc:spChg>
      </pc:sldChg>
      <pc:sldChg chg="delSp modSp mod">
        <pc:chgData name="Veniero Facchetti" userId="f2c6c99af91c4974" providerId="LiveId" clId="{8E1C439B-7931-4B54-A890-E1A3BDA9F689}" dt="2024-05-07T16:04:25.781" v="136" actId="404"/>
        <pc:sldMkLst>
          <pc:docMk/>
          <pc:sldMk cId="3600164891" sldId="352"/>
        </pc:sldMkLst>
        <pc:spChg chg="mod">
          <ac:chgData name="Veniero Facchetti" userId="f2c6c99af91c4974" providerId="LiveId" clId="{8E1C439B-7931-4B54-A890-E1A3BDA9F689}" dt="2024-05-07T16:04:25.781" v="136" actId="404"/>
          <ac:spMkLst>
            <pc:docMk/>
            <pc:sldMk cId="3600164891" sldId="352"/>
            <ac:spMk id="5" creationId="{56AC8E57-20F2-DF9E-6BCA-C267FB7D3EF9}"/>
          </ac:spMkLst>
        </pc:spChg>
        <pc:spChg chg="del">
          <ac:chgData name="Veniero Facchetti" userId="f2c6c99af91c4974" providerId="LiveId" clId="{8E1C439B-7931-4B54-A890-E1A3BDA9F689}" dt="2024-05-07T16:04:17.503" v="131" actId="478"/>
          <ac:spMkLst>
            <pc:docMk/>
            <pc:sldMk cId="3600164891" sldId="352"/>
            <ac:spMk id="6" creationId="{144AA7EF-B8C0-FD74-6195-CCB56E61285A}"/>
          </ac:spMkLst>
        </pc:spChg>
        <pc:spChg chg="del">
          <ac:chgData name="Veniero Facchetti" userId="f2c6c99af91c4974" providerId="LiveId" clId="{8E1C439B-7931-4B54-A890-E1A3BDA9F689}" dt="2024-05-07T16:04:18.359" v="132" actId="478"/>
          <ac:spMkLst>
            <pc:docMk/>
            <pc:sldMk cId="3600164891" sldId="352"/>
            <ac:spMk id="7" creationId="{C1027E7A-E2BD-0D3A-543D-7BBE99CE5905}"/>
          </ac:spMkLst>
        </pc:spChg>
      </pc:sldChg>
      <pc:sldChg chg="delSp modSp mod">
        <pc:chgData name="Veniero Facchetti" userId="f2c6c99af91c4974" providerId="LiveId" clId="{8E1C439B-7931-4B54-A890-E1A3BDA9F689}" dt="2024-05-07T16:04:59.364" v="150" actId="404"/>
        <pc:sldMkLst>
          <pc:docMk/>
          <pc:sldMk cId="773833482" sldId="353"/>
        </pc:sldMkLst>
        <pc:spChg chg="mod">
          <ac:chgData name="Veniero Facchetti" userId="f2c6c99af91c4974" providerId="LiveId" clId="{8E1C439B-7931-4B54-A890-E1A3BDA9F689}" dt="2024-05-07T16:04:59.364" v="150" actId="404"/>
          <ac:spMkLst>
            <pc:docMk/>
            <pc:sldMk cId="773833482" sldId="353"/>
            <ac:spMk id="5" creationId="{713A493B-8EB5-5795-9B9D-0094F2A7C1A7}"/>
          </ac:spMkLst>
        </pc:spChg>
        <pc:spChg chg="del">
          <ac:chgData name="Veniero Facchetti" userId="f2c6c99af91c4974" providerId="LiveId" clId="{8E1C439B-7931-4B54-A890-E1A3BDA9F689}" dt="2024-05-07T16:04:51.338" v="145" actId="478"/>
          <ac:spMkLst>
            <pc:docMk/>
            <pc:sldMk cId="773833482" sldId="353"/>
            <ac:spMk id="6" creationId="{51C35F08-EA41-5E51-90C7-7E57F18240EC}"/>
          </ac:spMkLst>
        </pc:spChg>
        <pc:spChg chg="del">
          <ac:chgData name="Veniero Facchetti" userId="f2c6c99af91c4974" providerId="LiveId" clId="{8E1C439B-7931-4B54-A890-E1A3BDA9F689}" dt="2024-05-07T16:04:54.177" v="146" actId="478"/>
          <ac:spMkLst>
            <pc:docMk/>
            <pc:sldMk cId="773833482" sldId="353"/>
            <ac:spMk id="7" creationId="{95D0848A-1732-90B5-55AE-1FE50D3698CC}"/>
          </ac:spMkLst>
        </pc:spChg>
      </pc:sldChg>
      <pc:sldChg chg="del">
        <pc:chgData name="Veniero Facchetti" userId="f2c6c99af91c4974" providerId="LiveId" clId="{8E1C439B-7931-4B54-A890-E1A3BDA9F689}" dt="2024-05-07T16:06:28.838" v="179" actId="47"/>
        <pc:sldMkLst>
          <pc:docMk/>
          <pc:sldMk cId="2513758865" sldId="354"/>
        </pc:sldMkLst>
      </pc:sldChg>
      <pc:sldChg chg="addSp delSp modSp add mod modClrScheme chgLayout">
        <pc:chgData name="Veniero Facchetti" userId="f2c6c99af91c4974" providerId="LiveId" clId="{8E1C439B-7931-4B54-A890-E1A3BDA9F689}" dt="2024-05-07T16:06:24.775" v="178" actId="12788"/>
        <pc:sldMkLst>
          <pc:docMk/>
          <pc:sldMk cId="2401510797" sldId="355"/>
        </pc:sldMkLst>
        <pc:spChg chg="del">
          <ac:chgData name="Veniero Facchetti" userId="f2c6c99af91c4974" providerId="LiveId" clId="{8E1C439B-7931-4B54-A890-E1A3BDA9F689}" dt="2024-05-07T16:05:29.056" v="159" actId="478"/>
          <ac:spMkLst>
            <pc:docMk/>
            <pc:sldMk cId="2401510797" sldId="355"/>
            <ac:spMk id="2" creationId="{14A8DBFB-C04D-05A3-C4F5-716388AB9C90}"/>
          </ac:spMkLst>
        </pc:spChg>
        <pc:spChg chg="del">
          <ac:chgData name="Veniero Facchetti" userId="f2c6c99af91c4974" providerId="LiveId" clId="{8E1C439B-7931-4B54-A890-E1A3BDA9F689}" dt="2024-05-07T16:05:32.952" v="161" actId="478"/>
          <ac:spMkLst>
            <pc:docMk/>
            <pc:sldMk cId="2401510797" sldId="355"/>
            <ac:spMk id="3" creationId="{C954D2D2-BC39-6C16-ED75-CC092A3AF3BE}"/>
          </ac:spMkLst>
        </pc:spChg>
        <pc:spChg chg="del mod ord">
          <ac:chgData name="Veniero Facchetti" userId="f2c6c99af91c4974" providerId="LiveId" clId="{8E1C439B-7931-4B54-A890-E1A3BDA9F689}" dt="2024-05-07T16:05:40.633" v="164" actId="478"/>
          <ac:spMkLst>
            <pc:docMk/>
            <pc:sldMk cId="2401510797" sldId="355"/>
            <ac:spMk id="4" creationId="{2CAA371F-E655-18B7-314E-036F13376FAD}"/>
          </ac:spMkLst>
        </pc:spChg>
        <pc:spChg chg="add del mod">
          <ac:chgData name="Veniero Facchetti" userId="f2c6c99af91c4974" providerId="LiveId" clId="{8E1C439B-7931-4B54-A890-E1A3BDA9F689}" dt="2024-05-07T16:05:31.183" v="160" actId="478"/>
          <ac:spMkLst>
            <pc:docMk/>
            <pc:sldMk cId="2401510797" sldId="355"/>
            <ac:spMk id="6" creationId="{20925A1A-BF2D-BCEE-CB69-A264D77EAA17}"/>
          </ac:spMkLst>
        </pc:spChg>
        <pc:spChg chg="add del mod">
          <ac:chgData name="Veniero Facchetti" userId="f2c6c99af91c4974" providerId="LiveId" clId="{8E1C439B-7931-4B54-A890-E1A3BDA9F689}" dt="2024-05-07T16:05:35.507" v="162" actId="478"/>
          <ac:spMkLst>
            <pc:docMk/>
            <pc:sldMk cId="2401510797" sldId="355"/>
            <ac:spMk id="8" creationId="{F35FAB1E-C9D2-00A4-9A7D-31CCBA85211F}"/>
          </ac:spMkLst>
        </pc:spChg>
        <pc:spChg chg="add mod">
          <ac:chgData name="Veniero Facchetti" userId="f2c6c99af91c4974" providerId="LiveId" clId="{8E1C439B-7931-4B54-A890-E1A3BDA9F689}" dt="2024-05-07T16:06:24.775" v="178" actId="12788"/>
          <ac:spMkLst>
            <pc:docMk/>
            <pc:sldMk cId="2401510797" sldId="355"/>
            <ac:spMk id="9" creationId="{A855A355-DE9E-FC1E-A92C-A55826622D1B}"/>
          </ac:spMkLst>
        </pc:spChg>
      </pc:sldChg>
      <pc:sldMasterChg chg="delSldLayout modSldLayout">
        <pc:chgData name="Veniero Facchetti" userId="f2c6c99af91c4974" providerId="LiveId" clId="{8E1C439B-7931-4B54-A890-E1A3BDA9F689}" dt="2024-05-07T16:06:28.838" v="179" actId="47"/>
        <pc:sldMasterMkLst>
          <pc:docMk/>
          <pc:sldMasterMk cId="1449198067" sldId="2147483677"/>
        </pc:sldMasterMkLst>
        <pc:sldLayoutChg chg="del">
          <pc:chgData name="Veniero Facchetti" userId="f2c6c99af91c4974" providerId="LiveId" clId="{8E1C439B-7931-4B54-A890-E1A3BDA9F689}" dt="2024-05-07T16:06:28.838" v="179" actId="47"/>
          <pc:sldLayoutMkLst>
            <pc:docMk/>
            <pc:sldMasterMk cId="1449198067" sldId="2147483677"/>
            <pc:sldLayoutMk cId="26039424" sldId="2147483698"/>
          </pc:sldLayoutMkLst>
        </pc:sldLayoutChg>
        <pc:sldLayoutChg chg="modSp mod">
          <pc:chgData name="Veniero Facchetti" userId="f2c6c99af91c4974" providerId="LiveId" clId="{8E1C439B-7931-4B54-A890-E1A3BDA9F689}" dt="2024-05-07T16:00:02.290" v="36" actId="14100"/>
          <pc:sldLayoutMkLst>
            <pc:docMk/>
            <pc:sldMasterMk cId="1449198067" sldId="2147483677"/>
            <pc:sldLayoutMk cId="782147099" sldId="2147483701"/>
          </pc:sldLayoutMkLst>
          <pc:picChg chg="mod">
            <ac:chgData name="Veniero Facchetti" userId="f2c6c99af91c4974" providerId="LiveId" clId="{8E1C439B-7931-4B54-A890-E1A3BDA9F689}" dt="2024-05-07T16:00:02.290" v="36" actId="14100"/>
            <ac:picMkLst>
              <pc:docMk/>
              <pc:sldMasterMk cId="1449198067" sldId="2147483677"/>
              <pc:sldLayoutMk cId="782147099" sldId="2147483701"/>
              <ac:picMk id="4" creationId="{B1D272DA-8263-DF84-872F-CD0BB90D3D9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1AE83E-E2C3-1C45-90AB-A9972DC40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E7689-8BE8-5240-86D1-04704EEA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D9E-A249-5448-85C4-E8CBCA802C8C}" type="datetimeFigureOut">
              <a:rPr lang="it-IT" smtClean="0">
                <a:latin typeface="Arial" panose="020B0604020202020204" pitchFamily="34" charset="0"/>
              </a:rPr>
              <a:t>21/05/2024</a:t>
            </a:fld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AB63E2-1558-9747-BF29-7A4CA7BA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DBB98D-3E68-034D-B622-2C780F4CC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41E-FC08-A648-A6F8-585894ABE67E}" type="slidenum">
              <a:rPr lang="it-IT" smtClean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CFA8DA2-65ED-084C-BBCB-EC2F11302EDE}" type="datetimeFigureOut">
              <a:rPr lang="it-IT" smtClean="0"/>
              <a:pPr/>
              <a:t>21/05/2024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262022E-B7D3-854B-9B6F-5DC8404EF63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Framework</a:t>
            </a:r>
          </a:p>
          <a:p>
            <a:pPr marL="171450" indent="-171450">
              <a:buFontTx/>
              <a:buChar char="-"/>
            </a:pPr>
            <a:r>
              <a:rPr lang="fi-FI" dirty="0"/>
              <a:t>Personally, I have been working with valves in these processes for more than 15 years</a:t>
            </a:r>
          </a:p>
          <a:p>
            <a:pPr marL="171450" indent="-171450">
              <a:buFontTx/>
              <a:buChar char="-"/>
            </a:pPr>
            <a:r>
              <a:rPr lang="fi-FI" dirty="0"/>
              <a:t>Now involved on my 9th major greenfield project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Projects are heavily protected by IPR rights of licensors and therefore, this presentation mostly reflects the general knowledge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861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86E29CBD-EA49-DA9F-45D3-82D3CEBAA645}"/>
              </a:ext>
            </a:extLst>
          </p:cNvPr>
          <p:cNvSpPr/>
          <p:nvPr userDrawn="1"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79B3BB-C555-FB23-7C0C-019CA05AD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2621" b="22621"/>
          <a:stretch/>
        </p:blipFill>
        <p:spPr>
          <a:xfrm rot="5400000" flipH="1">
            <a:off x="-465931" y="465930"/>
            <a:ext cx="5143500" cy="42116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74CB83-4D81-47B9-4CFD-FF8E90E34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9204" y="221742"/>
            <a:ext cx="1719479" cy="953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2751FF5-1466-D314-27EF-3DBB7603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445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1342B92-E5D7-928F-4C66-1075D60B3F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45312" y="2284050"/>
            <a:ext cx="605957" cy="23805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B83187B-E546-04F7-F7F6-5671C9855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9197"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</p:spPr>
      </p:pic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95AB0EC-36F7-05DD-4C10-27652614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829" y="1600200"/>
            <a:ext cx="4324346" cy="1700349"/>
          </a:xfrm>
        </p:spPr>
        <p:txBody>
          <a:bodyPr lIns="0" tIns="0" rIns="0" bIns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 spc="-200" baseline="0">
                <a:solidFill>
                  <a:srgbClr val="1D71B8"/>
                </a:solidFill>
              </a:defRPr>
            </a:lvl1pPr>
            <a:lvl2pPr marL="342900" indent="0">
              <a:buNone/>
              <a:defRPr sz="7000" b="1" spc="-200" baseline="0">
                <a:solidFill>
                  <a:srgbClr val="1D71B8"/>
                </a:solidFill>
              </a:defRPr>
            </a:lvl2pPr>
            <a:lvl3pPr marL="685800" indent="0">
              <a:buNone/>
              <a:defRPr sz="7000" b="1" spc="-200" baseline="0">
                <a:solidFill>
                  <a:srgbClr val="1D71B8"/>
                </a:solidFill>
              </a:defRPr>
            </a:lvl3pPr>
            <a:lvl4pPr marL="1028700" indent="0">
              <a:buNone/>
              <a:defRPr sz="7000" b="1" spc="-200" baseline="0">
                <a:solidFill>
                  <a:srgbClr val="1D71B8"/>
                </a:solidFill>
              </a:defRPr>
            </a:lvl4pPr>
            <a:lvl5pPr marL="1371600" indent="0">
              <a:buNone/>
              <a:defRPr sz="7000" b="1" spc="-200" baseline="0">
                <a:solidFill>
                  <a:srgbClr val="1D71B8"/>
                </a:solidFill>
              </a:defRPr>
            </a:lvl5pPr>
          </a:lstStyle>
          <a:p>
            <a:pPr lvl="0"/>
            <a:r>
              <a:rPr lang="it-IT" dirty="0"/>
              <a:t>Fare clic per modificare </a:t>
            </a:r>
          </a:p>
        </p:txBody>
      </p:sp>
      <p:pic>
        <p:nvPicPr>
          <p:cNvPr id="22" name="Immagine 2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7AD0962-9258-26AA-829E-1532BA7FE9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4668" y="4383773"/>
            <a:ext cx="733600" cy="7336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19F6892-8BF4-FD60-96C8-75C4275107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2170" y="4192238"/>
            <a:ext cx="1242560" cy="27525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 b="0" i="0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4A17999-F0CD-29CE-8ED0-56CAC0491F22}"/>
              </a:ext>
            </a:extLst>
          </p:cNvPr>
          <p:cNvCxnSpPr>
            <a:cxnSpLocks/>
          </p:cNvCxnSpPr>
          <p:nvPr userDrawn="1"/>
        </p:nvCxnSpPr>
        <p:spPr>
          <a:xfrm>
            <a:off x="250825" y="4469509"/>
            <a:ext cx="6635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C9C233E-AE1B-3061-ED80-EFE7EF5D0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8513" y="3526972"/>
            <a:ext cx="4284662" cy="1132342"/>
          </a:xfrm>
        </p:spPr>
        <p:txBody>
          <a:bodyPr lIns="0" tIns="0" rIns="0" bIns="0"/>
          <a:lstStyle>
            <a:lvl1pPr marL="0" indent="0">
              <a:buNone/>
              <a:defRPr sz="3000" b="1" i="0">
                <a:latin typeface="DM Sans" pitchFamily="2" charset="77"/>
              </a:defRPr>
            </a:lvl1pPr>
            <a:lvl2pPr marL="342900" indent="0">
              <a:buNone/>
              <a:defRPr sz="1500" b="1" i="0">
                <a:latin typeface="DM Sans" pitchFamily="2" charset="77"/>
              </a:defRPr>
            </a:lvl2pPr>
            <a:lvl3pPr marL="685800" indent="0">
              <a:buNone/>
              <a:defRPr sz="1500" b="1" i="0">
                <a:latin typeface="DM Sans" pitchFamily="2" charset="77"/>
              </a:defRPr>
            </a:lvl3pPr>
            <a:lvl4pPr marL="1028700" indent="0">
              <a:buNone/>
              <a:defRPr sz="1500" b="1" i="0">
                <a:latin typeface="DM Sans" pitchFamily="2" charset="77"/>
              </a:defRPr>
            </a:lvl4pPr>
            <a:lvl5pPr marL="1371600" indent="0">
              <a:buNone/>
              <a:defRPr sz="1500" b="1" i="0">
                <a:latin typeface="DM Sans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D1376E-15E7-8D9A-684F-BA599196E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4FA8FA0-3B6F-79D6-DE82-224822649AF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4542" y="389401"/>
            <a:ext cx="894942" cy="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4861" r="6307" b="20872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5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</p:spPr>
        <p:txBody>
          <a:bodyPr lIns="0" tIns="0" rIns="0" bIns="0" anchor="t" anchorCtr="0"/>
          <a:lstStyle>
            <a:lvl1pPr algn="l"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</p:spPr>
        <p:txBody>
          <a:bodyPr lIns="0" tIns="0" r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FFE9D8-6B31-D400-338E-DA7E89F26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3057525" cy="51435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878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FB50CA6-171D-1B0C-20B6-4CD28D8D28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751285E-2776-E860-25FE-86B2E0F4B477}"/>
              </a:ext>
            </a:extLst>
          </p:cNvPr>
          <p:cNvGrpSpPr/>
          <p:nvPr userDrawn="1"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DC3B697B-6102-2826-48F8-0E8D970FCB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000" y="4730021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38C45ED-DBAC-B6A2-3918-597F5F195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CFDD58-8FB9-7E5F-8CF8-39E1D51FD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D272DA-8263-DF84-872F-CD0BB90D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" t="44201" r="-399" b="6708"/>
          <a:stretch/>
        </p:blipFill>
        <p:spPr>
          <a:xfrm flipH="1">
            <a:off x="-47066" y="-1570"/>
            <a:ext cx="919106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ECD101-A212-2EC2-7ED9-FC3ABEEB5413}"/>
              </a:ext>
            </a:extLst>
          </p:cNvPr>
          <p:cNvGrpSpPr/>
          <p:nvPr userDrawn="1"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434CDE9-1BA4-DE23-4F70-B6DE0E0D2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8A30AA-C731-B8E5-2AA5-1B355DC92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82BE03C-D18F-AA8A-2358-92E452446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682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3"/>
            <a:ext cx="4357688" cy="2195511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091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+ 3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213995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AC3AB-91B4-49E8-DA78-78FA98108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138" y="2392363"/>
            <a:ext cx="7705725" cy="2195512"/>
          </a:xfrm>
        </p:spPr>
        <p:txBody>
          <a:bodyPr lIns="0" tIns="0" rIns="0" bIns="0" numCol="3"/>
          <a:lstStyle>
            <a:lvl1pPr marL="0" indent="0" algn="l">
              <a:buFont typeface="Arial" panose="020B0604020202020204" pitchFamily="34" charset="0"/>
              <a:buNone/>
              <a:defRPr sz="1100"/>
            </a:lvl1pPr>
            <a:lvl2pPr marL="342900" indent="0" algn="l">
              <a:buFont typeface="Arial" panose="020B0604020202020204" pitchFamily="34" charset="0"/>
              <a:buNone/>
              <a:defRPr sz="11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145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88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39F28F3-FD7C-B812-D0B7-8A73DEB1FC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D71B8">
              <a:alpha val="15000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3960813" cy="3421062"/>
          </a:xfr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117792-2883-2FFA-E9B8-ADDDF7585F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0825" y="243614"/>
            <a:ext cx="1060323" cy="58823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C059A17-1475-2C1B-2FFC-14CD1CD7459C}"/>
              </a:ext>
            </a:extLst>
          </p:cNvPr>
          <p:cNvGrpSpPr/>
          <p:nvPr userDrawn="1"/>
        </p:nvGrpSpPr>
        <p:grpSpPr>
          <a:xfrm>
            <a:off x="6872317" y="4650906"/>
            <a:ext cx="2055759" cy="530952"/>
            <a:chOff x="6872317" y="4650906"/>
            <a:chExt cx="2055759" cy="53095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F301EB-9C92-A6B4-2A4A-F1C081D07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rcRect/>
            <a:stretch/>
          </p:blipFill>
          <p:spPr>
            <a:xfrm>
              <a:off x="8397124" y="4650906"/>
              <a:ext cx="530952" cy="530952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29C50DCD-E480-C68B-4159-CA02D766B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CONFERENCE ORGANIZERS</a:t>
              </a:r>
              <a:endParaRPr lang="it-IT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EF16EAC-A3F7-F820-9B86-08CC1F6B3CE1}"/>
              </a:ext>
            </a:extLst>
          </p:cNvPr>
          <p:cNvGrpSpPr/>
          <p:nvPr userDrawn="1"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162E242-C8D3-7964-A88C-3D57D5C0C7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45909"/>
              <a:ext cx="1429696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/>
                <a:t>ORGANIZERS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55698CF-98FE-F4CC-921A-0D0ABE57C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771EA30-CB2F-CBDE-0581-EA1E86A4F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</p:spPr>
        </p:pic>
      </p:grp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22FD1F9-807C-C0B9-7E15-7E27305A0CE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59313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701" r:id="rId4"/>
    <p:sldLayoutId id="2147483681" r:id="rId5"/>
    <p:sldLayoutId id="2147483699" r:id="rId6"/>
    <p:sldLayoutId id="2147483700" r:id="rId7"/>
    <p:sldLayoutId id="2147483684" r:id="rId8"/>
    <p:sldLayoutId id="2147483683" r:id="rId9"/>
    <p:sldLayoutId id="2147483702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orient="horz" pos="3094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orient="horz" pos="1348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orient="horz" pos="531" userDrawn="1">
          <p15:clr>
            <a:srgbClr val="F26B43"/>
          </p15:clr>
        </p15:guide>
        <p15:guide id="12" pos="2903" userDrawn="1">
          <p15:clr>
            <a:srgbClr val="F26B43"/>
          </p15:clr>
        </p15:guide>
        <p15:guide id="13" orient="horz" pos="735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orient="horz" pos="2935" userDrawn="1">
          <p15:clr>
            <a:srgbClr val="F26B43"/>
          </p15:clr>
        </p15:guide>
        <p15:guide id="18" pos="453" userDrawn="1">
          <p15:clr>
            <a:srgbClr val="F26B43"/>
          </p15:clr>
        </p15:guide>
        <p15:guide id="19" pos="5307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ikko@vuoplan.fi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31869-F872-E29F-23BD-D31205E1D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Valve design challenges in renewable HVO severe service</a:t>
            </a:r>
            <a:endParaRPr lang="fi-FI" sz="3200" dirty="0"/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16C57FAC-F0BC-6134-A643-67B19314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</p:spTree>
    <p:extLst>
      <p:ext uri="{BB962C8B-B14F-4D97-AF65-F5344CB8AC3E}">
        <p14:creationId xmlns:p14="http://schemas.microsoft.com/office/powerpoint/2010/main" val="284968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131B-4190-FE39-3A29-21D66758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61290"/>
            <a:ext cx="8480425" cy="1101725"/>
          </a:xfrm>
        </p:spPr>
        <p:txBody>
          <a:bodyPr/>
          <a:lstStyle/>
          <a:p>
            <a:r>
              <a:rPr lang="fi-FI" sz="2800" dirty="0"/>
              <a:t>Process challenges, hydrotreat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2C55-B211-A530-729B-B12D352D0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5" y="1600200"/>
            <a:ext cx="3532281" cy="2505869"/>
          </a:xfrm>
        </p:spPr>
        <p:txBody>
          <a:bodyPr/>
          <a:lstStyle/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High pressure, high temperature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Chlorine</a:t>
            </a:r>
          </a:p>
          <a:p>
            <a:pPr lvl="1"/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Acid formation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O and CO2</a:t>
            </a:r>
            <a:endParaRPr lang="en-US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Catalyst remains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Alternating conditions (TA - parallel equipment - </a:t>
            </a:r>
            <a:r>
              <a:rPr lang="en-US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etc</a:t>
            </a:r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Role of feed through earlier units</a:t>
            </a:r>
          </a:p>
          <a:p>
            <a:endParaRPr lang="fi-FI" dirty="0"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664A3-4556-B62B-66B9-F62E8B6D2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2006" y="1600200"/>
            <a:ext cx="3532281" cy="2505869"/>
          </a:xfrm>
        </p:spPr>
        <p:txBody>
          <a:bodyPr/>
          <a:lstStyle/>
          <a:p>
            <a:pPr algn="l"/>
            <a:r>
              <a:rPr lang="en-US" sz="180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Critical issues outside normal operation</a:t>
            </a:r>
          </a:p>
          <a:p>
            <a:pPr algn="l"/>
            <a:r>
              <a:rPr lang="en-US" sz="1800" dirty="0">
                <a:solidFill>
                  <a:srgbClr val="222222"/>
                </a:solidFill>
                <a:cs typeface="Arial" panose="020B0604020202020204" pitchFamily="34" charset="0"/>
              </a:rPr>
              <a:t>Highly dependent of feed</a:t>
            </a:r>
          </a:p>
          <a:p>
            <a:pPr algn="l"/>
            <a:r>
              <a:rPr lang="en-US" sz="1800" dirty="0">
                <a:solidFill>
                  <a:srgbClr val="222222"/>
                </a:solidFill>
                <a:cs typeface="Arial" panose="020B0604020202020204" pitchFamily="34" charset="0"/>
              </a:rPr>
              <a:t>Normal operation conditions are above product autoignition temperature, no room for failures </a:t>
            </a:r>
          </a:p>
          <a:p>
            <a:pPr algn="l"/>
            <a:r>
              <a:rPr lang="en-US" sz="1800" dirty="0">
                <a:solidFill>
                  <a:srgbClr val="222222"/>
                </a:solidFill>
                <a:cs typeface="Arial" panose="020B0604020202020204" pitchFamily="34" charset="0"/>
              </a:rPr>
              <a:t>Redundancy requirements in terms of possible corrosion </a:t>
            </a:r>
            <a:endParaRPr lang="fi-FI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1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131B-4190-FE39-3A29-21D66758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6659"/>
            <a:ext cx="8597900" cy="1101725"/>
          </a:xfrm>
        </p:spPr>
        <p:txBody>
          <a:bodyPr/>
          <a:lstStyle/>
          <a:p>
            <a:r>
              <a:rPr lang="fi-FI" sz="2800" dirty="0"/>
              <a:t>Valve challenges, hydrotreat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2C55-B211-A530-729B-B12D352D0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5" y="2138364"/>
            <a:ext cx="3532281" cy="2195512"/>
          </a:xfrm>
        </p:spPr>
        <p:txBody>
          <a:bodyPr/>
          <a:lstStyle/>
          <a:p>
            <a:pPr lvl="1"/>
            <a:r>
              <a:rPr lang="fi-FI" dirty="0"/>
              <a:t>Correct coating selection</a:t>
            </a:r>
          </a:p>
          <a:p>
            <a:pPr lvl="1"/>
            <a:r>
              <a:rPr lang="fi-FI" dirty="0"/>
              <a:t>Resistance to catalyst remains</a:t>
            </a:r>
          </a:p>
          <a:p>
            <a:pPr lvl="1"/>
            <a:r>
              <a:rPr lang="fi-FI" dirty="0"/>
              <a:t>Chlorine resistance</a:t>
            </a:r>
          </a:p>
          <a:p>
            <a:pPr lvl="2"/>
            <a:r>
              <a:rPr lang="fi-FI" dirty="0"/>
              <a:t>SCC</a:t>
            </a:r>
          </a:p>
          <a:p>
            <a:pPr lvl="1"/>
            <a:r>
              <a:rPr lang="fi-FI" dirty="0"/>
              <a:t>Acidic service</a:t>
            </a:r>
          </a:p>
          <a:p>
            <a:pPr lvl="2"/>
            <a:r>
              <a:rPr lang="fi-FI" dirty="0"/>
              <a:t>SCC</a:t>
            </a:r>
          </a:p>
          <a:p>
            <a:pPr lvl="2"/>
            <a:r>
              <a:rPr lang="fi-FI" dirty="0"/>
              <a:t>Other corrosion types </a:t>
            </a:r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664A3-4556-B62B-66B9-F62E8B6D2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2006" y="2138364"/>
            <a:ext cx="3532281" cy="2195512"/>
          </a:xfrm>
        </p:spPr>
        <p:txBody>
          <a:bodyPr/>
          <a:lstStyle/>
          <a:p>
            <a:pPr algn="l"/>
            <a:r>
              <a:rPr lang="fi-FI" sz="1800" dirty="0"/>
              <a:t>Many applications require detailed valve design considerations</a:t>
            </a:r>
          </a:p>
          <a:p>
            <a:pPr lvl="1"/>
            <a:r>
              <a:rPr lang="fi-FI" dirty="0"/>
              <a:t>Cavity free designs</a:t>
            </a:r>
          </a:p>
          <a:p>
            <a:pPr lvl="1"/>
            <a:r>
              <a:rPr lang="fi-FI" dirty="0"/>
              <a:t>Resistance to alternating conditions</a:t>
            </a:r>
          </a:p>
          <a:p>
            <a:pPr lvl="1"/>
            <a:r>
              <a:rPr lang="fi-FI" dirty="0"/>
              <a:t>Bearing design</a:t>
            </a:r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68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58A93A-593E-90FA-08D9-3A380ABF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581232"/>
            <a:ext cx="5726113" cy="1622261"/>
          </a:xfrm>
        </p:spPr>
        <p:txBody>
          <a:bodyPr/>
          <a:lstStyle/>
          <a:p>
            <a:r>
              <a:rPr lang="fi-FI" sz="3200" dirty="0"/>
              <a:t>Practical experience</a:t>
            </a:r>
          </a:p>
        </p:txBody>
      </p:sp>
    </p:spTree>
    <p:extLst>
      <p:ext uri="{BB962C8B-B14F-4D97-AF65-F5344CB8AC3E}">
        <p14:creationId xmlns:p14="http://schemas.microsoft.com/office/powerpoint/2010/main" val="236906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6446-0022-DA89-4737-84F9DD61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3974"/>
            <a:ext cx="6804025" cy="693737"/>
          </a:xfrm>
        </p:spPr>
        <p:txBody>
          <a:bodyPr/>
          <a:lstStyle/>
          <a:p>
            <a:r>
              <a:rPr lang="fi-FI" sz="2800" dirty="0"/>
              <a:t>Key practical experience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2363-EEE0-D655-A3EE-7DA0A4F70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922464"/>
            <a:ext cx="3532281" cy="2195512"/>
          </a:xfrm>
        </p:spPr>
        <p:txBody>
          <a:bodyPr/>
          <a:lstStyle/>
          <a:p>
            <a:r>
              <a:rPr lang="fi-FI" sz="1800" dirty="0"/>
              <a:t>Material grade selection issues</a:t>
            </a:r>
          </a:p>
          <a:p>
            <a:r>
              <a:rPr lang="fi-FI" sz="1800" dirty="0"/>
              <a:t>Ball valve coating corrosion resistance to match body material</a:t>
            </a:r>
          </a:p>
          <a:p>
            <a:pPr lvl="1"/>
            <a:r>
              <a:rPr lang="fi-FI" dirty="0"/>
              <a:t>Std CrC can be problematic</a:t>
            </a:r>
          </a:p>
          <a:p>
            <a:pPr lvl="1"/>
            <a:r>
              <a:rPr lang="fi-FI" dirty="0"/>
              <a:t>Shift to SF coatings</a:t>
            </a:r>
          </a:p>
          <a:p>
            <a:r>
              <a:rPr lang="fi-FI" sz="1800" dirty="0"/>
              <a:t>Alternating conditions are difficult to tackle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2CCFA-A0EB-2319-2087-070EFF936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3382" y="1922464"/>
            <a:ext cx="3532281" cy="2195512"/>
          </a:xfrm>
        </p:spPr>
        <p:txBody>
          <a:bodyPr/>
          <a:lstStyle/>
          <a:p>
            <a:r>
              <a:rPr lang="fi-FI" sz="1800" dirty="0"/>
              <a:t>EN ISO 15848-1 AH foreseen</a:t>
            </a:r>
          </a:p>
          <a:p>
            <a:pPr lvl="1"/>
            <a:r>
              <a:rPr lang="fi-FI" dirty="0"/>
              <a:t>Coke forming capability of renewable feedstocks is less</a:t>
            </a:r>
          </a:p>
          <a:p>
            <a:pPr lvl="1"/>
            <a:r>
              <a:rPr lang="fi-FI" dirty="0"/>
              <a:t>Several streams above auto ignition temperature</a:t>
            </a:r>
          </a:p>
          <a:p>
            <a:r>
              <a:rPr lang="fi-FI" sz="1800" dirty="0"/>
              <a:t>In particular for ball valves, not all designs are acceptable</a:t>
            </a:r>
          </a:p>
          <a:p>
            <a:r>
              <a:rPr lang="fi-FI" sz="1800" dirty="0"/>
              <a:t>Valve coatings running torque </a:t>
            </a:r>
            <a:endParaRPr lang="fi-FI" dirty="0"/>
          </a:p>
          <a:p>
            <a:endParaRPr lang="fi-FI" sz="1800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95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E128E9-7DBA-FFA3-8AD3-ADEA0C53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581232"/>
            <a:ext cx="5726113" cy="1622261"/>
          </a:xfrm>
        </p:spPr>
        <p:txBody>
          <a:bodyPr/>
          <a:lstStyle/>
          <a:p>
            <a:r>
              <a:rPr lang="fi-FI" sz="3200" dirty="0"/>
              <a:t>Mitigation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270382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ED9F-888A-E72D-C4B9-559B985B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2"/>
            <a:ext cx="5726113" cy="1101725"/>
          </a:xfrm>
        </p:spPr>
        <p:txBody>
          <a:bodyPr/>
          <a:lstStyle/>
          <a:p>
            <a:r>
              <a:rPr lang="fi-FI" sz="2800" dirty="0"/>
              <a:t>Mitigation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DC8A6-E987-B896-EF6F-585FFD9C9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2068514"/>
            <a:ext cx="3532281" cy="2195512"/>
          </a:xfrm>
        </p:spPr>
        <p:txBody>
          <a:bodyPr/>
          <a:lstStyle/>
          <a:p>
            <a:pPr algn="l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Equipment failures in these processes typically are due to corrosion. This can be mitigated in several ways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Materials engineering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Process engineering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Equipment design</a:t>
            </a:r>
          </a:p>
          <a:p>
            <a:endParaRPr lang="fi-FI" dirty="0"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83DA6-27BF-1A22-BFC0-5C79DBB64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0652" y="2059511"/>
            <a:ext cx="3532281" cy="219551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Typically, multiple reasons, acting simultaneously</a:t>
            </a:r>
          </a:p>
          <a:p>
            <a:pPr lvl="1"/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Holistic view is the key</a:t>
            </a:r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to success</a:t>
            </a:r>
          </a:p>
          <a:p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Focus on long term solutions, integrated with best HSE practices</a:t>
            </a:r>
            <a:endParaRPr lang="fi-FI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9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278C-CB8F-73D6-8BD0-6B574A4B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6659"/>
            <a:ext cx="8174038" cy="1101725"/>
          </a:xfrm>
        </p:spPr>
        <p:txBody>
          <a:bodyPr/>
          <a:lstStyle/>
          <a:p>
            <a:r>
              <a:rPr lang="fi-FI" sz="2800" dirty="0"/>
              <a:t>Mitigation strategies, process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1325-3799-7091-E184-B4B27B88E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55" y="2139950"/>
            <a:ext cx="3532281" cy="2195512"/>
          </a:xfrm>
        </p:spPr>
        <p:txBody>
          <a:bodyPr/>
          <a:lstStyle/>
          <a:p>
            <a:r>
              <a:rPr lang="fi-FI" dirty="0"/>
              <a:t>Mitigating limiting factors by more detailed engineering</a:t>
            </a:r>
          </a:p>
          <a:p>
            <a:pPr lvl="1"/>
            <a:r>
              <a:rPr lang="fi-FI" dirty="0"/>
              <a:t>Flushing</a:t>
            </a:r>
          </a:p>
          <a:p>
            <a:pPr lvl="1"/>
            <a:r>
              <a:rPr lang="fi-FI" dirty="0"/>
              <a:t>Heat tracing</a:t>
            </a:r>
          </a:p>
          <a:p>
            <a:pPr lvl="1"/>
            <a:r>
              <a:rPr lang="fi-FI" dirty="0"/>
              <a:t>Additional equipment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AB12C-F337-96D3-8BC9-DDEC55A37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62" y="2139950"/>
            <a:ext cx="3532281" cy="2195512"/>
          </a:xfrm>
        </p:spPr>
        <p:txBody>
          <a:bodyPr/>
          <a:lstStyle/>
          <a:p>
            <a:r>
              <a:rPr lang="fi-FI" dirty="0"/>
              <a:t>Integrated design engineering by multiple engineering disciplines (”pipeline” model is more vulnerable)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968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CB34-3ED8-D3DF-2AEB-D35269E3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3974"/>
            <a:ext cx="8174038" cy="1101725"/>
          </a:xfrm>
        </p:spPr>
        <p:txBody>
          <a:bodyPr/>
          <a:lstStyle/>
          <a:p>
            <a:r>
              <a:rPr lang="fi-FI" sz="2800" dirty="0"/>
              <a:t>Mitigation strategies, Materials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DED5-A30F-70D8-E9B9-99E584D5F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705" y="1796339"/>
            <a:ext cx="3532281" cy="2195512"/>
          </a:xfrm>
        </p:spPr>
        <p:txBody>
          <a:bodyPr/>
          <a:lstStyle/>
          <a:p>
            <a:r>
              <a:rPr lang="fi-FI" sz="1800" dirty="0"/>
              <a:t>Use of higher alloys, even above Ni-alloys</a:t>
            </a:r>
          </a:p>
          <a:p>
            <a:r>
              <a:rPr lang="fi-FI" sz="1800" dirty="0"/>
              <a:t>Use of lower alloys, general corrosion is predictable</a:t>
            </a:r>
          </a:p>
          <a:p>
            <a:r>
              <a:rPr lang="fi-FI" sz="1800" dirty="0"/>
              <a:t>Possibilities outside metallic materials</a:t>
            </a:r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3E963-7C7A-3A64-AD28-879F24D3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6412" y="1796339"/>
            <a:ext cx="3532281" cy="2195512"/>
          </a:xfrm>
        </p:spPr>
        <p:txBody>
          <a:bodyPr/>
          <a:lstStyle/>
          <a:p>
            <a:r>
              <a:rPr lang="fi-FI" dirty="0"/>
              <a:t>For active selection, the following is a must</a:t>
            </a:r>
          </a:p>
          <a:p>
            <a:pPr lvl="1"/>
            <a:r>
              <a:rPr lang="fi-FI" dirty="0"/>
              <a:t>Deep understanding of corrosion mechanisms in the process, relevant to the current feedstock; </a:t>
            </a:r>
          </a:p>
          <a:p>
            <a:pPr lvl="1"/>
            <a:r>
              <a:rPr lang="fi-FI" dirty="0"/>
              <a:t>Deep understanding and co-engineering with manufacturers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073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E2B4-0A3D-661D-514C-67F7E387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6659"/>
            <a:ext cx="8174038" cy="1101725"/>
          </a:xfrm>
        </p:spPr>
        <p:txBody>
          <a:bodyPr/>
          <a:lstStyle/>
          <a:p>
            <a:r>
              <a:rPr lang="fi-FI" sz="2800" dirty="0"/>
              <a:t>Mitigation strategies, Valve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B07A-F8AC-DC9F-9BBC-EA43A51ED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604315"/>
            <a:ext cx="3532281" cy="2195512"/>
          </a:xfrm>
        </p:spPr>
        <p:txBody>
          <a:bodyPr/>
          <a:lstStyle/>
          <a:p>
            <a:r>
              <a:rPr lang="fi-FI" sz="1800" dirty="0"/>
              <a:t>Many times, simple product with less parts &amp; well engineered offers good performance</a:t>
            </a:r>
          </a:p>
          <a:p>
            <a:r>
              <a:rPr lang="fi-FI" sz="1800" dirty="0"/>
              <a:t>Understand that there are no general solutions in severe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1CAC3-6441-7B8B-2E95-351FBA678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3382" y="1604315"/>
            <a:ext cx="3532281" cy="2195512"/>
          </a:xfrm>
        </p:spPr>
        <p:txBody>
          <a:bodyPr/>
          <a:lstStyle/>
          <a:p>
            <a:r>
              <a:rPr lang="fi-FI" sz="1800" dirty="0"/>
              <a:t>Some realised designs in HVO severe service</a:t>
            </a:r>
          </a:p>
          <a:p>
            <a:pPr lvl="1"/>
            <a:r>
              <a:rPr lang="fi-FI" dirty="0"/>
              <a:t>Cavity free design</a:t>
            </a:r>
          </a:p>
          <a:p>
            <a:pPr lvl="1"/>
            <a:r>
              <a:rPr lang="fi-FI" dirty="0"/>
              <a:t>Metallurgical bonding for coatings</a:t>
            </a:r>
          </a:p>
          <a:p>
            <a:pPr lvl="1"/>
            <a:r>
              <a:rPr lang="fi-FI" dirty="0"/>
              <a:t>Efficient FE design to EN 15848-1 AH class</a:t>
            </a:r>
          </a:p>
          <a:p>
            <a:pPr lvl="1"/>
            <a:r>
              <a:rPr lang="fi-FI" dirty="0"/>
              <a:t>Unidirectional designs</a:t>
            </a:r>
          </a:p>
          <a:p>
            <a:pPr lvl="1"/>
            <a:r>
              <a:rPr lang="fi-FI" dirty="0"/>
              <a:t>Optimised spring assistance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25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AC8E57-20F2-DF9E-6BCA-C267FB7D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897063"/>
            <a:ext cx="5726113" cy="1622261"/>
          </a:xfrm>
        </p:spPr>
        <p:txBody>
          <a:bodyPr/>
          <a:lstStyle/>
          <a:p>
            <a:r>
              <a:rPr lang="fi-FI" sz="3200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60016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EEFAC-B87D-48F6-D21D-02E165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66814"/>
            <a:ext cx="6171921" cy="1225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Valve design challenges in renewable HVO severe service</a:t>
            </a:r>
            <a:endParaRPr lang="fi-FI" sz="32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DA74F-B2EE-695A-A3F5-C0368D7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3333441"/>
            <a:ext cx="1066673" cy="273844"/>
          </a:xfrm>
        </p:spPr>
        <p:txBody>
          <a:bodyPr/>
          <a:lstStyle/>
          <a:p>
            <a:r>
              <a:rPr lang="it-IT" dirty="0"/>
              <a:t>Speaker: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2101DC7-1DBB-4FF0-3502-EE338834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204" y="3355926"/>
            <a:ext cx="5963594" cy="563563"/>
          </a:xfrm>
        </p:spPr>
        <p:txBody>
          <a:bodyPr/>
          <a:lstStyle/>
          <a:p>
            <a:r>
              <a:rPr lang="it-IT" sz="1400" dirty="0"/>
              <a:t>Mr. Mikko </a:t>
            </a:r>
            <a:r>
              <a:rPr lang="it-IT" sz="1400" dirty="0" err="1"/>
              <a:t>Vuolanto</a:t>
            </a:r>
            <a:r>
              <a:rPr lang="it-IT" sz="1400" dirty="0"/>
              <a:t> | Senior </a:t>
            </a:r>
            <a:r>
              <a:rPr lang="it-IT" sz="1400" dirty="0" err="1"/>
              <a:t>Specialist</a:t>
            </a:r>
            <a:r>
              <a:rPr lang="it-IT" sz="1400" dirty="0"/>
              <a:t>, </a:t>
            </a:r>
            <a:r>
              <a:rPr lang="it-IT" sz="1400" dirty="0" err="1"/>
              <a:t>Valves</a:t>
            </a:r>
            <a:r>
              <a:rPr lang="it-IT" sz="1400" dirty="0"/>
              <a:t> and </a:t>
            </a:r>
            <a:r>
              <a:rPr lang="it-IT" sz="1400" dirty="0" err="1"/>
              <a:t>Materials</a:t>
            </a:r>
            <a:r>
              <a:rPr lang="it-IT" sz="1400" dirty="0"/>
              <a:t> Engineering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51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40AE-C32E-10DF-89AE-A962A451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54074"/>
            <a:ext cx="6975475" cy="1101725"/>
          </a:xfrm>
        </p:spPr>
        <p:txBody>
          <a:bodyPr/>
          <a:lstStyle/>
          <a:p>
            <a:r>
              <a:rPr lang="fi-FI" sz="2800" dirty="0"/>
              <a:t>About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0DED-5512-3236-356E-C5C3FF153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713523"/>
            <a:ext cx="3532281" cy="2195512"/>
          </a:xfrm>
        </p:spPr>
        <p:txBody>
          <a:bodyPr/>
          <a:lstStyle/>
          <a:p>
            <a:pPr algn="l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Feedstock development</a:t>
            </a:r>
          </a:p>
          <a:p>
            <a:pPr lvl="1"/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Feedstocks to be more diverse and dirtier as only waste is accepted as a feedstock</a:t>
            </a:r>
            <a:endParaRPr lang="en-US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Role of process design</a:t>
            </a:r>
          </a:p>
          <a:p>
            <a:pPr lvl="1"/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Understanding the small details define success or failure</a:t>
            </a:r>
            <a:endParaRPr lang="en-US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364CF-D32A-0EAF-DAC7-34CF4289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9732" y="1713523"/>
            <a:ext cx="3532281" cy="2195512"/>
          </a:xfrm>
        </p:spPr>
        <p:txBody>
          <a:bodyPr/>
          <a:lstStyle/>
          <a:p>
            <a:r>
              <a:rPr lang="fi-FI" dirty="0">
                <a:cs typeface="Arial" panose="020B0604020202020204" pitchFamily="34" charset="0"/>
              </a:rPr>
              <a:t>Valve design development</a:t>
            </a:r>
          </a:p>
          <a:p>
            <a:pPr lvl="1"/>
            <a:r>
              <a:rPr lang="fi-FI" dirty="0">
                <a:cs typeface="Arial" panose="020B0604020202020204" pitchFamily="34" charset="0"/>
              </a:rPr>
              <a:t>Even better corrosion resistance for coatings</a:t>
            </a:r>
          </a:p>
          <a:p>
            <a:pPr lvl="1"/>
            <a:r>
              <a:rPr lang="fi-FI" dirty="0">
                <a:cs typeface="Arial" panose="020B0604020202020204" pitchFamily="34" charset="0"/>
              </a:rPr>
              <a:t>Erosion/corrosion mitigation by valve engineering</a:t>
            </a:r>
          </a:p>
          <a:p>
            <a:pPr lvl="1"/>
            <a:r>
              <a:rPr lang="fi-FI" dirty="0">
                <a:cs typeface="Arial" panose="020B0604020202020204" pitchFamily="34" charset="0"/>
              </a:rPr>
              <a:t>Compliance to latest FE, typetesting, severe service standards</a:t>
            </a:r>
          </a:p>
        </p:txBody>
      </p:sp>
    </p:spTree>
    <p:extLst>
      <p:ext uri="{BB962C8B-B14F-4D97-AF65-F5344CB8AC3E}">
        <p14:creationId xmlns:p14="http://schemas.microsoft.com/office/powerpoint/2010/main" val="12946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3A493B-8EB5-5795-9B9D-0094F2A7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265363"/>
            <a:ext cx="5726113" cy="1622261"/>
          </a:xfrm>
        </p:spPr>
        <p:txBody>
          <a:bodyPr/>
          <a:lstStyle/>
          <a:p>
            <a:r>
              <a:rPr lang="fi-FI" sz="32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7383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DBFB-C04D-05A3-C4F5-716388AB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71539"/>
            <a:ext cx="5726113" cy="1101725"/>
          </a:xfrm>
        </p:spPr>
        <p:txBody>
          <a:bodyPr/>
          <a:lstStyle/>
          <a:p>
            <a:r>
              <a:rPr lang="fi-FI" sz="2800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D2D2-BC39-6C16-ED75-CC092A3AF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086" y="1666026"/>
            <a:ext cx="3532281" cy="2195512"/>
          </a:xfrm>
        </p:spPr>
        <p:txBody>
          <a:bodyPr/>
          <a:lstStyle/>
          <a:p>
            <a:r>
              <a:rPr lang="fi-FI" dirty="0"/>
              <a:t>Valve solutions for renewable HVO severe service are not yet established. Many details still not solved</a:t>
            </a:r>
          </a:p>
          <a:p>
            <a:r>
              <a:rPr lang="fi-FI" dirty="0"/>
              <a:t>Valves play critical role especially in safety functions, no room for malfunction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A371F-E655-18B7-314E-036F13376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3367" y="1666026"/>
            <a:ext cx="3532281" cy="2195512"/>
          </a:xfrm>
        </p:spPr>
        <p:txBody>
          <a:bodyPr/>
          <a:lstStyle/>
          <a:p>
            <a:r>
              <a:rPr lang="fi-FI" dirty="0"/>
              <a:t>Many valve solutions are adaptations from mineral oil based processes. Actual suitability is a question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396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A855A355-DE9E-FC1E-A92C-A55826622D1B}"/>
              </a:ext>
            </a:extLst>
          </p:cNvPr>
          <p:cNvSpPr txBox="1"/>
          <p:nvPr/>
        </p:nvSpPr>
        <p:spPr>
          <a:xfrm>
            <a:off x="1280160" y="1327748"/>
            <a:ext cx="658368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Thank You ! Any questions ... 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Mr. Mikko Vuolanto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mikko@vuoplan.fi</a:t>
            </a:r>
            <a:endParaRPr lang="it-IT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Tel +358407397978</a:t>
            </a:r>
          </a:p>
        </p:txBody>
      </p:sp>
    </p:spTree>
    <p:extLst>
      <p:ext uri="{BB962C8B-B14F-4D97-AF65-F5344CB8AC3E}">
        <p14:creationId xmlns:p14="http://schemas.microsoft.com/office/powerpoint/2010/main" val="2401510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627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5726113" cy="973137"/>
          </a:xfrm>
        </p:spPr>
        <p:txBody>
          <a:bodyPr/>
          <a:lstStyle/>
          <a:p>
            <a:r>
              <a:rPr lang="it-IT" sz="2800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6745" y="1600200"/>
            <a:ext cx="5089271" cy="2376938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it-IT" sz="1600" b="1" dirty="0">
                <a:solidFill>
                  <a:srgbClr val="1D71B8"/>
                </a:solidFill>
              </a:rPr>
              <a:t>Last 20 years of renewable fuels business have seen a raising interest of hydrogen treated renewable fuels deriving from multiple feedstocks.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it-IT" sz="1600" b="1" dirty="0">
                <a:solidFill>
                  <a:srgbClr val="1D71B8"/>
                </a:solidFill>
              </a:rPr>
              <a:t>This presentation summarizes some experiences related to valves in such production facilities.</a:t>
            </a:r>
          </a:p>
          <a:p>
            <a:pPr marL="0" indent="0">
              <a:lnSpc>
                <a:spcPts val="1800"/>
              </a:lnSpc>
              <a:buNone/>
            </a:pPr>
            <a:endParaRPr lang="it-IT" sz="1600" b="1" dirty="0">
              <a:solidFill>
                <a:srgbClr val="1D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5726113" cy="973137"/>
          </a:xfrm>
        </p:spPr>
        <p:txBody>
          <a:bodyPr/>
          <a:lstStyle/>
          <a:p>
            <a:r>
              <a:rPr lang="it-IT" sz="2800" dirty="0"/>
              <a:t>Contents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2139950"/>
            <a:ext cx="3532281" cy="2376938"/>
          </a:xfrm>
        </p:spPr>
        <p:txBody>
          <a:bodyPr/>
          <a:lstStyle/>
          <a:p>
            <a:pPr marL="342900" indent="-342900">
              <a:lnSpc>
                <a:spcPts val="1800"/>
              </a:lnSpc>
              <a:buAutoNum type="arabicPeriod"/>
            </a:pPr>
            <a:r>
              <a:rPr lang="en-US" sz="1600" b="1" dirty="0">
                <a:solidFill>
                  <a:srgbClr val="1D71B8"/>
                </a:solidFill>
              </a:rPr>
              <a:t>Briefly of severe service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it-IT" sz="1600" b="1" dirty="0">
                <a:solidFill>
                  <a:srgbClr val="1D71B8"/>
                </a:solidFill>
              </a:rPr>
              <a:t>Challenges of HVO processes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it-IT" sz="1600" b="1" dirty="0">
                <a:solidFill>
                  <a:srgbClr val="1D71B8"/>
                </a:solidFill>
              </a:rPr>
              <a:t>Mitigation strategies &amp; practical experience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it-IT" sz="1600" b="1" dirty="0">
                <a:solidFill>
                  <a:srgbClr val="1D71B8"/>
                </a:solidFill>
              </a:rPr>
              <a:t>Briefly about the future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it-IT" sz="1600" b="1" dirty="0">
                <a:solidFill>
                  <a:srgbClr val="1D71B8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290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8A0AA7-0919-6584-A70E-AFD3D1BB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935163"/>
            <a:ext cx="5726113" cy="1622261"/>
          </a:xfrm>
        </p:spPr>
        <p:txBody>
          <a:bodyPr/>
          <a:lstStyle/>
          <a:p>
            <a:r>
              <a:rPr lang="fi-FI" sz="3200" dirty="0"/>
              <a:t>Briefly on severe service</a:t>
            </a:r>
          </a:p>
        </p:txBody>
      </p:sp>
    </p:spTree>
    <p:extLst>
      <p:ext uri="{BB962C8B-B14F-4D97-AF65-F5344CB8AC3E}">
        <p14:creationId xmlns:p14="http://schemas.microsoft.com/office/powerpoint/2010/main" val="368061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2E5BF-E30D-381F-576F-49FE32623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2093914"/>
            <a:ext cx="7686675" cy="219551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In this presentation, severe service is to be understood as a service where standard or commodity valves will not succeed, even when valves themselves are executed with highest quality standards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954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F4E850-2F8F-C824-FC90-9B44EE78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004845"/>
            <a:ext cx="6084138" cy="1622261"/>
          </a:xfrm>
        </p:spPr>
        <p:txBody>
          <a:bodyPr/>
          <a:lstStyle/>
          <a:p>
            <a:r>
              <a:rPr lang="fi-FI" sz="3200" dirty="0"/>
              <a:t>Challenges of HVO processes</a:t>
            </a:r>
          </a:p>
        </p:txBody>
      </p:sp>
    </p:spTree>
    <p:extLst>
      <p:ext uri="{BB962C8B-B14F-4D97-AF65-F5344CB8AC3E}">
        <p14:creationId xmlns:p14="http://schemas.microsoft.com/office/powerpoint/2010/main" val="324755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131B-4190-FE39-3A29-21D66758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7959725" cy="1101725"/>
          </a:xfrm>
        </p:spPr>
        <p:txBody>
          <a:bodyPr/>
          <a:lstStyle/>
          <a:p>
            <a:r>
              <a:rPr lang="fi-FI" sz="2800" dirty="0"/>
              <a:t>Process challenges,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2C55-B211-A530-729B-B12D352D0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962152"/>
            <a:ext cx="3532281" cy="2195512"/>
          </a:xfrm>
        </p:spPr>
        <p:txBody>
          <a:bodyPr/>
          <a:lstStyle/>
          <a:p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Challenging materials selection compared to trad. hydrotreating</a:t>
            </a:r>
          </a:p>
          <a:p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Process feedstock changes can be critical</a:t>
            </a:r>
          </a:p>
          <a:p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hemistry differs from mineral based feedstocks</a:t>
            </a:r>
            <a:endParaRPr lang="en-US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endParaRPr lang="fi-FI" dirty="0"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664A3-4556-B62B-66B9-F62E8B6D2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8782" y="1962152"/>
            <a:ext cx="3532281" cy="2195512"/>
          </a:xfrm>
        </p:spPr>
        <p:txBody>
          <a:bodyPr/>
          <a:lstStyle/>
          <a:p>
            <a:pPr algn="l"/>
            <a:r>
              <a:rPr lang="fi-FI" sz="2000" dirty="0"/>
              <a:t>Typically include</a:t>
            </a:r>
          </a:p>
          <a:p>
            <a:pPr lvl="1"/>
            <a:r>
              <a:rPr lang="fi-FI" sz="1700" dirty="0"/>
              <a:t>Clean circulation</a:t>
            </a:r>
          </a:p>
          <a:p>
            <a:pPr lvl="2"/>
            <a:r>
              <a:rPr lang="fi-FI" sz="1400" dirty="0"/>
              <a:t>Solution by process engineering</a:t>
            </a:r>
          </a:p>
          <a:p>
            <a:pPr lvl="1"/>
            <a:r>
              <a:rPr lang="fi-FI" sz="1700" dirty="0"/>
              <a:t>Non-clean circulation</a:t>
            </a:r>
          </a:p>
          <a:p>
            <a:pPr lvl="2"/>
            <a:r>
              <a:rPr lang="fi-FI" sz="1400" dirty="0"/>
              <a:t>Solution by materials engineering</a:t>
            </a:r>
          </a:p>
          <a:p>
            <a:pPr marL="0" indent="0">
              <a:buNone/>
            </a:pPr>
            <a:r>
              <a:rPr lang="fi-FI" sz="2000" dirty="0"/>
              <a:t>→ Somewhere in between the segregation is done with valves</a:t>
            </a:r>
          </a:p>
        </p:txBody>
      </p:sp>
    </p:spTree>
    <p:extLst>
      <p:ext uri="{BB962C8B-B14F-4D97-AF65-F5344CB8AC3E}">
        <p14:creationId xmlns:p14="http://schemas.microsoft.com/office/powerpoint/2010/main" val="165696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131B-4190-FE39-3A29-21D66758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8372475" cy="1101725"/>
          </a:xfrm>
        </p:spPr>
        <p:txBody>
          <a:bodyPr/>
          <a:lstStyle/>
          <a:p>
            <a:r>
              <a:rPr lang="fi-FI" sz="2800" dirty="0"/>
              <a:t>Process challenges, PTU/HTU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2C55-B211-A530-729B-B12D352D00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High Acid number</a:t>
            </a:r>
          </a:p>
          <a:p>
            <a:r>
              <a:rPr lang="fi-FI" dirty="0">
                <a:cs typeface="Arial" panose="020B0604020202020204" pitchFamily="34" charset="0"/>
              </a:rPr>
              <a:t>Impurities still in the flow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664A3-4556-B62B-66B9-F62E8B6D2F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Can typically be handled through materials engineering</a:t>
            </a:r>
          </a:p>
          <a:p>
            <a:pPr algn="l"/>
            <a:r>
              <a:rPr lang="en-US" dirty="0">
                <a:solidFill>
                  <a:srgbClr val="222222"/>
                </a:solidFill>
                <a:cs typeface="Arial" panose="020B0604020202020204" pitchFamily="34" charset="0"/>
              </a:rPr>
              <a:t>Apart from that, valves typically mostly of standard design</a:t>
            </a:r>
            <a:r>
              <a:rPr lang="en-US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</a:t>
            </a:r>
            <a:endParaRPr lang="fi-FI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46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471</TotalTime>
  <Words>781</Words>
  <Application>Microsoft Office PowerPoint</Application>
  <PresentationFormat>Presentazione su schermo (16:9)</PresentationFormat>
  <Paragraphs>144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DM Sans</vt:lpstr>
      <vt:lpstr>Helvetica Neue</vt:lpstr>
      <vt:lpstr>Tema di Office</vt:lpstr>
      <vt:lpstr>Presentazione standard di PowerPoint</vt:lpstr>
      <vt:lpstr>Valve design challenges in renewable HVO severe service</vt:lpstr>
      <vt:lpstr>Outline</vt:lpstr>
      <vt:lpstr>Contents</vt:lpstr>
      <vt:lpstr>Briefly on severe service</vt:lpstr>
      <vt:lpstr>Presentazione standard di PowerPoint</vt:lpstr>
      <vt:lpstr>Challenges of HVO processes</vt:lpstr>
      <vt:lpstr>Process challenges, general</vt:lpstr>
      <vt:lpstr>Process challenges, PTU/HTU</vt:lpstr>
      <vt:lpstr>Process challenges, hydrotreat</vt:lpstr>
      <vt:lpstr>Valve challenges, hydrotreat</vt:lpstr>
      <vt:lpstr>Practical experience</vt:lpstr>
      <vt:lpstr>Key practical experience </vt:lpstr>
      <vt:lpstr>Mitigation strategies</vt:lpstr>
      <vt:lpstr>Mitigation strategies</vt:lpstr>
      <vt:lpstr>Mitigation strategies, process engineering</vt:lpstr>
      <vt:lpstr>Mitigation strategies, Materials engineering</vt:lpstr>
      <vt:lpstr>Mitigation strategies, Valve design</vt:lpstr>
      <vt:lpstr>Future</vt:lpstr>
      <vt:lpstr>About the future</vt:lpstr>
      <vt:lpstr>Summary</vt:lpstr>
      <vt:lpstr>Wrap-up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100</cp:revision>
  <dcterms:created xsi:type="dcterms:W3CDTF">2023-01-25T08:25:49Z</dcterms:created>
  <dcterms:modified xsi:type="dcterms:W3CDTF">2024-05-21T17:34:09Z</dcterms:modified>
</cp:coreProperties>
</file>