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7" r:id="rId1"/>
  </p:sldMasterIdLst>
  <p:notesMasterIdLst>
    <p:notesMasterId r:id="rId14"/>
  </p:notesMasterIdLst>
  <p:handoutMasterIdLst>
    <p:handoutMasterId r:id="rId15"/>
  </p:handoutMasterIdLst>
  <p:sldIdLst>
    <p:sldId id="327" r:id="rId2"/>
    <p:sldId id="324" r:id="rId3"/>
    <p:sldId id="328" r:id="rId4"/>
    <p:sldId id="329" r:id="rId5"/>
    <p:sldId id="330" r:id="rId6"/>
    <p:sldId id="331" r:id="rId7"/>
    <p:sldId id="332" r:id="rId8"/>
    <p:sldId id="333" r:id="rId9"/>
    <p:sldId id="334" r:id="rId10"/>
    <p:sldId id="335" r:id="rId11"/>
    <p:sldId id="336" r:id="rId12"/>
    <p:sldId id="322" r:id="rId1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71B8"/>
    <a:srgbClr val="5ABAF3"/>
    <a:srgbClr val="316EA9"/>
    <a:srgbClr val="296AA6"/>
    <a:srgbClr val="0C1330"/>
    <a:srgbClr val="328EE1"/>
    <a:srgbClr val="328BD9"/>
    <a:srgbClr val="276AA5"/>
    <a:srgbClr val="53A0CC"/>
    <a:srgbClr val="81DD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885769-7AA2-4BA8-A521-0803799D57A1}" v="16" dt="2024-05-09T14:11:24.511"/>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92"/>
    <p:restoredTop sz="93137"/>
  </p:normalViewPr>
  <p:slideViewPr>
    <p:cSldViewPr snapToGrid="0">
      <p:cViewPr>
        <p:scale>
          <a:sx n="150" d="100"/>
          <a:sy n="150" d="100"/>
        </p:scale>
        <p:origin x="252" y="-468"/>
      </p:cViewPr>
      <p:guideLst/>
    </p:cSldViewPr>
  </p:slideViewPr>
  <p:notesTextViewPr>
    <p:cViewPr>
      <p:scale>
        <a:sx n="85" d="100"/>
        <a:sy n="85" d="100"/>
      </p:scale>
      <p:origin x="0" y="0"/>
    </p:cViewPr>
  </p:notesTextViewPr>
  <p:notesViewPr>
    <p:cSldViewPr snapToGrid="0" showGuides="1">
      <p:cViewPr varScale="1">
        <p:scale>
          <a:sx n="140" d="100"/>
          <a:sy n="140" d="100"/>
        </p:scale>
        <p:origin x="4160"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iero Facchetti" userId="f2c6c99af91c4974" providerId="LiveId" clId="{27885769-7AA2-4BA8-A521-0803799D57A1}"/>
    <pc:docChg chg="undo custSel addSld delSld modSld">
      <pc:chgData name="Veniero Facchetti" userId="f2c6c99af91c4974" providerId="LiveId" clId="{27885769-7AA2-4BA8-A521-0803799D57A1}" dt="2024-05-09T14:11:55.171" v="151" actId="47"/>
      <pc:docMkLst>
        <pc:docMk/>
      </pc:docMkLst>
      <pc:sldChg chg="del">
        <pc:chgData name="Veniero Facchetti" userId="f2c6c99af91c4974" providerId="LiveId" clId="{27885769-7AA2-4BA8-A521-0803799D57A1}" dt="2024-05-09T14:11:52.455" v="148" actId="47"/>
        <pc:sldMkLst>
          <pc:docMk/>
          <pc:sldMk cId="1697473122" sldId="310"/>
        </pc:sldMkLst>
      </pc:sldChg>
      <pc:sldChg chg="del">
        <pc:chgData name="Veniero Facchetti" userId="f2c6c99af91c4974" providerId="LiveId" clId="{27885769-7AA2-4BA8-A521-0803799D57A1}" dt="2024-05-09T14:11:51.518" v="147" actId="47"/>
        <pc:sldMkLst>
          <pc:docMk/>
          <pc:sldMk cId="2962966828" sldId="311"/>
        </pc:sldMkLst>
      </pc:sldChg>
      <pc:sldChg chg="del">
        <pc:chgData name="Veniero Facchetti" userId="f2c6c99af91c4974" providerId="LiveId" clId="{27885769-7AA2-4BA8-A521-0803799D57A1}" dt="2024-05-09T14:11:53.454" v="149" actId="47"/>
        <pc:sldMkLst>
          <pc:docMk/>
          <pc:sldMk cId="2213715613" sldId="313"/>
        </pc:sldMkLst>
      </pc:sldChg>
      <pc:sldChg chg="del">
        <pc:chgData name="Veniero Facchetti" userId="f2c6c99af91c4974" providerId="LiveId" clId="{27885769-7AA2-4BA8-A521-0803799D57A1}" dt="2024-05-09T14:11:54.382" v="150" actId="47"/>
        <pc:sldMkLst>
          <pc:docMk/>
          <pc:sldMk cId="2155969868" sldId="314"/>
        </pc:sldMkLst>
      </pc:sldChg>
      <pc:sldChg chg="del">
        <pc:chgData name="Veniero Facchetti" userId="f2c6c99af91c4974" providerId="LiveId" clId="{27885769-7AA2-4BA8-A521-0803799D57A1}" dt="2024-05-09T14:11:55.171" v="151" actId="47"/>
        <pc:sldMkLst>
          <pc:docMk/>
          <pc:sldMk cId="750713549" sldId="315"/>
        </pc:sldMkLst>
      </pc:sldChg>
      <pc:sldChg chg="addSp delSp modSp mod">
        <pc:chgData name="Veniero Facchetti" userId="f2c6c99af91c4974" providerId="LiveId" clId="{27885769-7AA2-4BA8-A521-0803799D57A1}" dt="2024-05-09T14:03:44.464" v="22"/>
        <pc:sldMkLst>
          <pc:docMk/>
          <pc:sldMk cId="4024510751" sldId="324"/>
        </pc:sldMkLst>
        <pc:spChg chg="mod">
          <ac:chgData name="Veniero Facchetti" userId="f2c6c99af91c4974" providerId="LiveId" clId="{27885769-7AA2-4BA8-A521-0803799D57A1}" dt="2024-05-09T14:03:32.642" v="19" actId="404"/>
          <ac:spMkLst>
            <pc:docMk/>
            <pc:sldMk cId="4024510751" sldId="324"/>
            <ac:spMk id="2" creationId="{60BEEFAC-B87D-48F6-D21D-02E165BC31C0}"/>
          </ac:spMkLst>
        </pc:spChg>
        <pc:spChg chg="del">
          <ac:chgData name="Veniero Facchetti" userId="f2c6c99af91c4974" providerId="LiveId" clId="{27885769-7AA2-4BA8-A521-0803799D57A1}" dt="2024-05-09T14:03:36.788" v="20" actId="478"/>
          <ac:spMkLst>
            <pc:docMk/>
            <pc:sldMk cId="4024510751" sldId="324"/>
            <ac:spMk id="3" creationId="{802ABAE3-4ECC-B940-6E4B-A24D333AE2AA}"/>
          </ac:spMkLst>
        </pc:spChg>
        <pc:spChg chg="mod">
          <ac:chgData name="Veniero Facchetti" userId="f2c6c99af91c4974" providerId="LiveId" clId="{27885769-7AA2-4BA8-A521-0803799D57A1}" dt="2024-05-09T14:03:44.464" v="22"/>
          <ac:spMkLst>
            <pc:docMk/>
            <pc:sldMk cId="4024510751" sldId="324"/>
            <ac:spMk id="6" creationId="{02101DC7-1DBB-4FF0-3502-EE3388345414}"/>
          </ac:spMkLst>
        </pc:spChg>
        <pc:spChg chg="add del mod">
          <ac:chgData name="Veniero Facchetti" userId="f2c6c99af91c4974" providerId="LiveId" clId="{27885769-7AA2-4BA8-A521-0803799D57A1}" dt="2024-05-09T14:03:38.470" v="21" actId="478"/>
          <ac:spMkLst>
            <pc:docMk/>
            <pc:sldMk cId="4024510751" sldId="324"/>
            <ac:spMk id="7" creationId="{D01DB7B0-DB1F-C87B-6949-512905B1C0C5}"/>
          </ac:spMkLst>
        </pc:spChg>
      </pc:sldChg>
      <pc:sldChg chg="addSp modSp mod">
        <pc:chgData name="Veniero Facchetti" userId="f2c6c99af91c4974" providerId="LiveId" clId="{27885769-7AA2-4BA8-A521-0803799D57A1}" dt="2024-05-09T14:03:23.961" v="14" actId="14100"/>
        <pc:sldMkLst>
          <pc:docMk/>
          <pc:sldMk cId="2849688472" sldId="327"/>
        </pc:sldMkLst>
        <pc:spChg chg="mod">
          <ac:chgData name="Veniero Facchetti" userId="f2c6c99af91c4974" providerId="LiveId" clId="{27885769-7AA2-4BA8-A521-0803799D57A1}" dt="2024-05-09T14:03:23.961" v="14" actId="14100"/>
          <ac:spMkLst>
            <pc:docMk/>
            <pc:sldMk cId="2849688472" sldId="327"/>
            <ac:spMk id="2" creationId="{0F174D2F-A0F4-79C8-E119-E565BE5E0169}"/>
          </ac:spMkLst>
        </pc:spChg>
        <pc:spChg chg="add mod">
          <ac:chgData name="Veniero Facchetti" userId="f2c6c99af91c4974" providerId="LiveId" clId="{27885769-7AA2-4BA8-A521-0803799D57A1}" dt="2024-05-09T14:02:09.377" v="0"/>
          <ac:spMkLst>
            <pc:docMk/>
            <pc:sldMk cId="2849688472" sldId="327"/>
            <ac:spMk id="3" creationId="{7909B7E9-94C6-DBF5-ED21-096A0B7ED1DC}"/>
          </ac:spMkLst>
        </pc:spChg>
      </pc:sldChg>
      <pc:sldChg chg="addSp delSp modSp new mod modClrScheme chgLayout">
        <pc:chgData name="Veniero Facchetti" userId="f2c6c99af91c4974" providerId="LiveId" clId="{27885769-7AA2-4BA8-A521-0803799D57A1}" dt="2024-05-09T14:05:45.282" v="51" actId="732"/>
        <pc:sldMkLst>
          <pc:docMk/>
          <pc:sldMk cId="2307928088" sldId="328"/>
        </pc:sldMkLst>
        <pc:spChg chg="del">
          <ac:chgData name="Veniero Facchetti" userId="f2c6c99af91c4974" providerId="LiveId" clId="{27885769-7AA2-4BA8-A521-0803799D57A1}" dt="2024-05-09T14:03:57.098" v="24" actId="700"/>
          <ac:spMkLst>
            <pc:docMk/>
            <pc:sldMk cId="2307928088" sldId="328"/>
            <ac:spMk id="2" creationId="{565C4215-5744-A0AB-8344-18F16543B429}"/>
          </ac:spMkLst>
        </pc:spChg>
        <pc:spChg chg="del">
          <ac:chgData name="Veniero Facchetti" userId="f2c6c99af91c4974" providerId="LiveId" clId="{27885769-7AA2-4BA8-A521-0803799D57A1}" dt="2024-05-09T14:03:57.098" v="24" actId="700"/>
          <ac:spMkLst>
            <pc:docMk/>
            <pc:sldMk cId="2307928088" sldId="328"/>
            <ac:spMk id="3" creationId="{DFA40A2C-D498-6D3D-4228-7FE50E641294}"/>
          </ac:spMkLst>
        </pc:spChg>
        <pc:spChg chg="del mod ord">
          <ac:chgData name="Veniero Facchetti" userId="f2c6c99af91c4974" providerId="LiveId" clId="{27885769-7AA2-4BA8-A521-0803799D57A1}" dt="2024-05-09T14:04:01.465" v="25" actId="478"/>
          <ac:spMkLst>
            <pc:docMk/>
            <pc:sldMk cId="2307928088" sldId="328"/>
            <ac:spMk id="4" creationId="{C06462AC-B414-0337-C933-55209D76B50A}"/>
          </ac:spMkLst>
        </pc:spChg>
        <pc:spChg chg="del">
          <ac:chgData name="Veniero Facchetti" userId="f2c6c99af91c4974" providerId="LiveId" clId="{27885769-7AA2-4BA8-A521-0803799D57A1}" dt="2024-05-09T14:03:57.098" v="24" actId="700"/>
          <ac:spMkLst>
            <pc:docMk/>
            <pc:sldMk cId="2307928088" sldId="328"/>
            <ac:spMk id="5" creationId="{C25FC799-51E2-1066-2EB9-C9A1AC2FD6A7}"/>
          </ac:spMkLst>
        </pc:spChg>
        <pc:spChg chg="add mod">
          <ac:chgData name="Veniero Facchetti" userId="f2c6c99af91c4974" providerId="LiveId" clId="{27885769-7AA2-4BA8-A521-0803799D57A1}" dt="2024-05-09T14:05:35.769" v="49" actId="1076"/>
          <ac:spMkLst>
            <pc:docMk/>
            <pc:sldMk cId="2307928088" sldId="328"/>
            <ac:spMk id="8" creationId="{E8633678-59FB-D9D4-9685-89DCA390BFB9}"/>
          </ac:spMkLst>
        </pc:spChg>
        <pc:spChg chg="add mod">
          <ac:chgData name="Veniero Facchetti" userId="f2c6c99af91c4974" providerId="LiveId" clId="{27885769-7AA2-4BA8-A521-0803799D57A1}" dt="2024-05-09T14:05:35.769" v="49" actId="1076"/>
          <ac:spMkLst>
            <pc:docMk/>
            <pc:sldMk cId="2307928088" sldId="328"/>
            <ac:spMk id="10" creationId="{13D5B333-4F7A-C977-F21F-B136C94E07A0}"/>
          </ac:spMkLst>
        </pc:spChg>
        <pc:picChg chg="add mod modCrop">
          <ac:chgData name="Veniero Facchetti" userId="f2c6c99af91c4974" providerId="LiveId" clId="{27885769-7AA2-4BA8-A521-0803799D57A1}" dt="2024-05-09T14:05:45.282" v="51" actId="732"/>
          <ac:picMkLst>
            <pc:docMk/>
            <pc:sldMk cId="2307928088" sldId="328"/>
            <ac:picMk id="6" creationId="{D06BDA29-2DF8-4D75-9962-64AE3B62B89F}"/>
          </ac:picMkLst>
        </pc:picChg>
        <pc:picChg chg="add mod">
          <ac:chgData name="Veniero Facchetti" userId="f2c6c99af91c4974" providerId="LiveId" clId="{27885769-7AA2-4BA8-A521-0803799D57A1}" dt="2024-05-09T14:05:37.633" v="50" actId="1076"/>
          <ac:picMkLst>
            <pc:docMk/>
            <pc:sldMk cId="2307928088" sldId="328"/>
            <ac:picMk id="7" creationId="{98EF0418-2AC5-8237-7F0F-7B74ECD81E1B}"/>
          </ac:picMkLst>
        </pc:picChg>
        <pc:picChg chg="add mod">
          <ac:chgData name="Veniero Facchetti" userId="f2c6c99af91c4974" providerId="LiveId" clId="{27885769-7AA2-4BA8-A521-0803799D57A1}" dt="2024-05-09T14:05:35.769" v="49" actId="1076"/>
          <ac:picMkLst>
            <pc:docMk/>
            <pc:sldMk cId="2307928088" sldId="328"/>
            <ac:picMk id="9" creationId="{BB7DC48F-529E-39EF-CC85-E837865A7BD3}"/>
          </ac:picMkLst>
        </pc:picChg>
      </pc:sldChg>
      <pc:sldChg chg="addSp delSp modSp add mod">
        <pc:chgData name="Veniero Facchetti" userId="f2c6c99af91c4974" providerId="LiveId" clId="{27885769-7AA2-4BA8-A521-0803799D57A1}" dt="2024-05-09T14:06:44.265" v="64" actId="14100"/>
        <pc:sldMkLst>
          <pc:docMk/>
          <pc:sldMk cId="457753646" sldId="329"/>
        </pc:sldMkLst>
        <pc:spChg chg="add mod">
          <ac:chgData name="Veniero Facchetti" userId="f2c6c99af91c4974" providerId="LiveId" clId="{27885769-7AA2-4BA8-A521-0803799D57A1}" dt="2024-05-09T14:06:08.455" v="54"/>
          <ac:spMkLst>
            <pc:docMk/>
            <pc:sldMk cId="457753646" sldId="329"/>
            <ac:spMk id="2" creationId="{27ED3179-A093-D28B-E668-DDA2F3430847}"/>
          </ac:spMkLst>
        </pc:spChg>
        <pc:spChg chg="add mod">
          <ac:chgData name="Veniero Facchetti" userId="f2c6c99af91c4974" providerId="LiveId" clId="{27885769-7AA2-4BA8-A521-0803799D57A1}" dt="2024-05-09T14:06:08.455" v="54"/>
          <ac:spMkLst>
            <pc:docMk/>
            <pc:sldMk cId="457753646" sldId="329"/>
            <ac:spMk id="3" creationId="{C5BA92CA-BD84-A6F8-81E6-3C6C3A1EFF4B}"/>
          </ac:spMkLst>
        </pc:spChg>
        <pc:spChg chg="add mod">
          <ac:chgData name="Veniero Facchetti" userId="f2c6c99af91c4974" providerId="LiveId" clId="{27885769-7AA2-4BA8-A521-0803799D57A1}" dt="2024-05-09T14:06:35.481" v="61" actId="1076"/>
          <ac:spMkLst>
            <pc:docMk/>
            <pc:sldMk cId="457753646" sldId="329"/>
            <ac:spMk id="4" creationId="{6B34998C-5C6C-0EAA-92A6-4CDFB2B2B7A4}"/>
          </ac:spMkLst>
        </pc:spChg>
        <pc:spChg chg="del">
          <ac:chgData name="Veniero Facchetti" userId="f2c6c99af91c4974" providerId="LiveId" clId="{27885769-7AA2-4BA8-A521-0803799D57A1}" dt="2024-05-09T14:06:07.985" v="53" actId="478"/>
          <ac:spMkLst>
            <pc:docMk/>
            <pc:sldMk cId="457753646" sldId="329"/>
            <ac:spMk id="8" creationId="{E8633678-59FB-D9D4-9685-89DCA390BFB9}"/>
          </ac:spMkLst>
        </pc:spChg>
        <pc:spChg chg="del">
          <ac:chgData name="Veniero Facchetti" userId="f2c6c99af91c4974" providerId="LiveId" clId="{27885769-7AA2-4BA8-A521-0803799D57A1}" dt="2024-05-09T14:06:07.985" v="53" actId="478"/>
          <ac:spMkLst>
            <pc:docMk/>
            <pc:sldMk cId="457753646" sldId="329"/>
            <ac:spMk id="10" creationId="{13D5B333-4F7A-C977-F21F-B136C94E07A0}"/>
          </ac:spMkLst>
        </pc:spChg>
        <pc:grpChg chg="add mod">
          <ac:chgData name="Veniero Facchetti" userId="f2c6c99af91c4974" providerId="LiveId" clId="{27885769-7AA2-4BA8-A521-0803799D57A1}" dt="2024-05-09T14:06:44.265" v="64" actId="14100"/>
          <ac:grpSpMkLst>
            <pc:docMk/>
            <pc:sldMk cId="457753646" sldId="329"/>
            <ac:grpSpMk id="5" creationId="{88891838-EA38-3A4B-7AD1-1496FD4F51E1}"/>
          </ac:grpSpMkLst>
        </pc:grpChg>
        <pc:grpChg chg="mod">
          <ac:chgData name="Veniero Facchetti" userId="f2c6c99af91c4974" providerId="LiveId" clId="{27885769-7AA2-4BA8-A521-0803799D57A1}" dt="2024-05-09T14:06:08.455" v="54"/>
          <ac:grpSpMkLst>
            <pc:docMk/>
            <pc:sldMk cId="457753646" sldId="329"/>
            <ac:grpSpMk id="14" creationId="{D74AA6A2-7835-9480-8668-C4491295867D}"/>
          </ac:grpSpMkLst>
        </pc:grpChg>
        <pc:picChg chg="del">
          <ac:chgData name="Veniero Facchetti" userId="f2c6c99af91c4974" providerId="LiveId" clId="{27885769-7AA2-4BA8-A521-0803799D57A1}" dt="2024-05-09T14:06:07.985" v="53" actId="478"/>
          <ac:picMkLst>
            <pc:docMk/>
            <pc:sldMk cId="457753646" sldId="329"/>
            <ac:picMk id="7" creationId="{98EF0418-2AC5-8237-7F0F-7B74ECD81E1B}"/>
          </ac:picMkLst>
        </pc:picChg>
        <pc:picChg chg="del">
          <ac:chgData name="Veniero Facchetti" userId="f2c6c99af91c4974" providerId="LiveId" clId="{27885769-7AA2-4BA8-A521-0803799D57A1}" dt="2024-05-09T14:06:07.985" v="53" actId="478"/>
          <ac:picMkLst>
            <pc:docMk/>
            <pc:sldMk cId="457753646" sldId="329"/>
            <ac:picMk id="9" creationId="{BB7DC48F-529E-39EF-CC85-E837865A7BD3}"/>
          </ac:picMkLst>
        </pc:picChg>
        <pc:picChg chg="mod">
          <ac:chgData name="Veniero Facchetti" userId="f2c6c99af91c4974" providerId="LiveId" clId="{27885769-7AA2-4BA8-A521-0803799D57A1}" dt="2024-05-09T14:06:08.455" v="54"/>
          <ac:picMkLst>
            <pc:docMk/>
            <pc:sldMk cId="457753646" sldId="329"/>
            <ac:picMk id="11" creationId="{10EF81D8-7D90-0800-13D5-124C85435ABA}"/>
          </ac:picMkLst>
        </pc:picChg>
        <pc:picChg chg="mod">
          <ac:chgData name="Veniero Facchetti" userId="f2c6c99af91c4974" providerId="LiveId" clId="{27885769-7AA2-4BA8-A521-0803799D57A1}" dt="2024-05-09T14:06:08.455" v="54"/>
          <ac:picMkLst>
            <pc:docMk/>
            <pc:sldMk cId="457753646" sldId="329"/>
            <ac:picMk id="12" creationId="{E4C632FC-A20F-DEA5-8A1C-8F5DD92CD4D5}"/>
          </ac:picMkLst>
        </pc:picChg>
        <pc:picChg chg="mod">
          <ac:chgData name="Veniero Facchetti" userId="f2c6c99af91c4974" providerId="LiveId" clId="{27885769-7AA2-4BA8-A521-0803799D57A1}" dt="2024-05-09T14:06:08.455" v="54"/>
          <ac:picMkLst>
            <pc:docMk/>
            <pc:sldMk cId="457753646" sldId="329"/>
            <ac:picMk id="13" creationId="{AB72D6B2-C417-81EB-41F1-F3766CF6CEDE}"/>
          </ac:picMkLst>
        </pc:picChg>
        <pc:picChg chg="mod">
          <ac:chgData name="Veniero Facchetti" userId="f2c6c99af91c4974" providerId="LiveId" clId="{27885769-7AA2-4BA8-A521-0803799D57A1}" dt="2024-05-09T14:06:08.455" v="54"/>
          <ac:picMkLst>
            <pc:docMk/>
            <pc:sldMk cId="457753646" sldId="329"/>
            <ac:picMk id="15" creationId="{440F5B76-E75B-C500-F38C-29E638535D7C}"/>
          </ac:picMkLst>
        </pc:picChg>
        <pc:picChg chg="mod">
          <ac:chgData name="Veniero Facchetti" userId="f2c6c99af91c4974" providerId="LiveId" clId="{27885769-7AA2-4BA8-A521-0803799D57A1}" dt="2024-05-09T14:06:08.455" v="54"/>
          <ac:picMkLst>
            <pc:docMk/>
            <pc:sldMk cId="457753646" sldId="329"/>
            <ac:picMk id="16" creationId="{593CF764-105A-3DAA-EDF6-9670EF1C233F}"/>
          </ac:picMkLst>
        </pc:picChg>
        <pc:picChg chg="mod">
          <ac:chgData name="Veniero Facchetti" userId="f2c6c99af91c4974" providerId="LiveId" clId="{27885769-7AA2-4BA8-A521-0803799D57A1}" dt="2024-05-09T14:06:08.455" v="54"/>
          <ac:picMkLst>
            <pc:docMk/>
            <pc:sldMk cId="457753646" sldId="329"/>
            <ac:picMk id="17" creationId="{E6E900D7-D7EB-21FA-297E-167EFF15B58C}"/>
          </ac:picMkLst>
        </pc:picChg>
        <pc:picChg chg="mod">
          <ac:chgData name="Veniero Facchetti" userId="f2c6c99af91c4974" providerId="LiveId" clId="{27885769-7AA2-4BA8-A521-0803799D57A1}" dt="2024-05-09T14:06:08.455" v="54"/>
          <ac:picMkLst>
            <pc:docMk/>
            <pc:sldMk cId="457753646" sldId="329"/>
            <ac:picMk id="18" creationId="{644E496E-CC6C-7D82-2954-7333A1182F75}"/>
          </ac:picMkLst>
        </pc:picChg>
        <pc:picChg chg="add mod">
          <ac:chgData name="Veniero Facchetti" userId="f2c6c99af91c4974" providerId="LiveId" clId="{27885769-7AA2-4BA8-A521-0803799D57A1}" dt="2024-05-09T14:06:38.200" v="62" actId="1076"/>
          <ac:picMkLst>
            <pc:docMk/>
            <pc:sldMk cId="457753646" sldId="329"/>
            <ac:picMk id="19" creationId="{C6F23A74-0283-13E3-219E-A9DCC75DE6FC}"/>
          </ac:picMkLst>
        </pc:picChg>
      </pc:sldChg>
      <pc:sldChg chg="addSp delSp modSp add mod">
        <pc:chgData name="Veniero Facchetti" userId="f2c6c99af91c4974" providerId="LiveId" clId="{27885769-7AA2-4BA8-A521-0803799D57A1}" dt="2024-05-09T14:07:45.266" v="78" actId="14100"/>
        <pc:sldMkLst>
          <pc:docMk/>
          <pc:sldMk cId="1082347966" sldId="330"/>
        </pc:sldMkLst>
        <pc:spChg chg="del">
          <ac:chgData name="Veniero Facchetti" userId="f2c6c99af91c4974" providerId="LiveId" clId="{27885769-7AA2-4BA8-A521-0803799D57A1}" dt="2024-05-09T14:06:59.033" v="66" actId="478"/>
          <ac:spMkLst>
            <pc:docMk/>
            <pc:sldMk cId="1082347966" sldId="330"/>
            <ac:spMk id="2" creationId="{27ED3179-A093-D28B-E668-DDA2F3430847}"/>
          </ac:spMkLst>
        </pc:spChg>
        <pc:spChg chg="del">
          <ac:chgData name="Veniero Facchetti" userId="f2c6c99af91c4974" providerId="LiveId" clId="{27885769-7AA2-4BA8-A521-0803799D57A1}" dt="2024-05-09T14:06:59.033" v="66" actId="478"/>
          <ac:spMkLst>
            <pc:docMk/>
            <pc:sldMk cId="1082347966" sldId="330"/>
            <ac:spMk id="3" creationId="{C5BA92CA-BD84-A6F8-81E6-3C6C3A1EFF4B}"/>
          </ac:spMkLst>
        </pc:spChg>
        <pc:spChg chg="del">
          <ac:chgData name="Veniero Facchetti" userId="f2c6c99af91c4974" providerId="LiveId" clId="{27885769-7AA2-4BA8-A521-0803799D57A1}" dt="2024-05-09T14:06:59.033" v="66" actId="478"/>
          <ac:spMkLst>
            <pc:docMk/>
            <pc:sldMk cId="1082347966" sldId="330"/>
            <ac:spMk id="4" creationId="{6B34998C-5C6C-0EAA-92A6-4CDFB2B2B7A4}"/>
          </ac:spMkLst>
        </pc:spChg>
        <pc:spChg chg="add mod">
          <ac:chgData name="Veniero Facchetti" userId="f2c6c99af91c4974" providerId="LiveId" clId="{27885769-7AA2-4BA8-A521-0803799D57A1}" dt="2024-05-09T14:07:05.737" v="67"/>
          <ac:spMkLst>
            <pc:docMk/>
            <pc:sldMk cId="1082347966" sldId="330"/>
            <ac:spMk id="7" creationId="{F6FC7735-04BA-4645-F2F9-34028F37A8CA}"/>
          </ac:spMkLst>
        </pc:spChg>
        <pc:spChg chg="add mod">
          <ac:chgData name="Veniero Facchetti" userId="f2c6c99af91c4974" providerId="LiveId" clId="{27885769-7AA2-4BA8-A521-0803799D57A1}" dt="2024-05-09T14:07:05.737" v="67"/>
          <ac:spMkLst>
            <pc:docMk/>
            <pc:sldMk cId="1082347966" sldId="330"/>
            <ac:spMk id="8" creationId="{4554F3D7-FD9B-AD52-DDA9-63984687D3A2}"/>
          </ac:spMkLst>
        </pc:spChg>
        <pc:spChg chg="add mod">
          <ac:chgData name="Veniero Facchetti" userId="f2c6c99af91c4974" providerId="LiveId" clId="{27885769-7AA2-4BA8-A521-0803799D57A1}" dt="2024-05-09T14:07:28.794" v="75" actId="1076"/>
          <ac:spMkLst>
            <pc:docMk/>
            <pc:sldMk cId="1082347966" sldId="330"/>
            <ac:spMk id="10" creationId="{34F3F44B-7287-93EE-EC24-1AAEB8531223}"/>
          </ac:spMkLst>
        </pc:spChg>
        <pc:grpChg chg="del">
          <ac:chgData name="Veniero Facchetti" userId="f2c6c99af91c4974" providerId="LiveId" clId="{27885769-7AA2-4BA8-A521-0803799D57A1}" dt="2024-05-09T14:06:59.033" v="66" actId="478"/>
          <ac:grpSpMkLst>
            <pc:docMk/>
            <pc:sldMk cId="1082347966" sldId="330"/>
            <ac:grpSpMk id="5" creationId="{88891838-EA38-3A4B-7AD1-1496FD4F51E1}"/>
          </ac:grpSpMkLst>
        </pc:grpChg>
        <pc:picChg chg="add mod">
          <ac:chgData name="Veniero Facchetti" userId="f2c6c99af91c4974" providerId="LiveId" clId="{27885769-7AA2-4BA8-A521-0803799D57A1}" dt="2024-05-09T14:07:14.217" v="70" actId="1076"/>
          <ac:picMkLst>
            <pc:docMk/>
            <pc:sldMk cId="1082347966" sldId="330"/>
            <ac:picMk id="9" creationId="{98481102-571F-153D-0F07-1ABC36C3DA2B}"/>
          </ac:picMkLst>
        </pc:picChg>
        <pc:picChg chg="del">
          <ac:chgData name="Veniero Facchetti" userId="f2c6c99af91c4974" providerId="LiveId" clId="{27885769-7AA2-4BA8-A521-0803799D57A1}" dt="2024-05-09T14:06:59.033" v="66" actId="478"/>
          <ac:picMkLst>
            <pc:docMk/>
            <pc:sldMk cId="1082347966" sldId="330"/>
            <ac:picMk id="19" creationId="{C6F23A74-0283-13E3-219E-A9DCC75DE6FC}"/>
          </ac:picMkLst>
        </pc:picChg>
        <pc:picChg chg="add mod">
          <ac:chgData name="Veniero Facchetti" userId="f2c6c99af91c4974" providerId="LiveId" clId="{27885769-7AA2-4BA8-A521-0803799D57A1}" dt="2024-05-09T14:07:45.266" v="78" actId="14100"/>
          <ac:picMkLst>
            <pc:docMk/>
            <pc:sldMk cId="1082347966" sldId="330"/>
            <ac:picMk id="20" creationId="{3DC073F7-AEBF-B270-672B-80A0F4979EA6}"/>
          </ac:picMkLst>
        </pc:picChg>
      </pc:sldChg>
      <pc:sldChg chg="addSp delSp modSp add mod">
        <pc:chgData name="Veniero Facchetti" userId="f2c6c99af91c4974" providerId="LiveId" clId="{27885769-7AA2-4BA8-A521-0803799D57A1}" dt="2024-05-09T14:08:50.131" v="93" actId="14100"/>
        <pc:sldMkLst>
          <pc:docMk/>
          <pc:sldMk cId="3803207978" sldId="331"/>
        </pc:sldMkLst>
        <pc:spChg chg="add mod">
          <ac:chgData name="Veniero Facchetti" userId="f2c6c99af91c4974" providerId="LiveId" clId="{27885769-7AA2-4BA8-A521-0803799D57A1}" dt="2024-05-09T14:08:50.131" v="93" actId="14100"/>
          <ac:spMkLst>
            <pc:docMk/>
            <pc:sldMk cId="3803207978" sldId="331"/>
            <ac:spMk id="2" creationId="{EB3FBF2B-C8C2-8F2B-0F66-0C2D1D83FD7B}"/>
          </ac:spMkLst>
        </pc:spChg>
        <pc:spChg chg="add mod">
          <ac:chgData name="Veniero Facchetti" userId="f2c6c99af91c4974" providerId="LiveId" clId="{27885769-7AA2-4BA8-A521-0803799D57A1}" dt="2024-05-09T14:08:26.138" v="85" actId="1076"/>
          <ac:spMkLst>
            <pc:docMk/>
            <pc:sldMk cId="3803207978" sldId="331"/>
            <ac:spMk id="4" creationId="{AF13151B-44E2-7999-559B-EAD1BF6ADEDE}"/>
          </ac:spMkLst>
        </pc:spChg>
        <pc:spChg chg="del">
          <ac:chgData name="Veniero Facchetti" userId="f2c6c99af91c4974" providerId="LiveId" clId="{27885769-7AA2-4BA8-A521-0803799D57A1}" dt="2024-05-09T14:07:59.583" v="80" actId="478"/>
          <ac:spMkLst>
            <pc:docMk/>
            <pc:sldMk cId="3803207978" sldId="331"/>
            <ac:spMk id="7" creationId="{F6FC7735-04BA-4645-F2F9-34028F37A8CA}"/>
          </ac:spMkLst>
        </pc:spChg>
        <pc:spChg chg="del">
          <ac:chgData name="Veniero Facchetti" userId="f2c6c99af91c4974" providerId="LiveId" clId="{27885769-7AA2-4BA8-A521-0803799D57A1}" dt="2024-05-09T14:07:59.583" v="80" actId="478"/>
          <ac:spMkLst>
            <pc:docMk/>
            <pc:sldMk cId="3803207978" sldId="331"/>
            <ac:spMk id="10" creationId="{34F3F44B-7287-93EE-EC24-1AAEB8531223}"/>
          </ac:spMkLst>
        </pc:spChg>
        <pc:picChg chg="add mod">
          <ac:chgData name="Veniero Facchetti" userId="f2c6c99af91c4974" providerId="LiveId" clId="{27885769-7AA2-4BA8-A521-0803799D57A1}" dt="2024-05-09T14:08:36.465" v="87" actId="14100"/>
          <ac:picMkLst>
            <pc:docMk/>
            <pc:sldMk cId="3803207978" sldId="331"/>
            <ac:picMk id="3" creationId="{7D37A6F7-06CC-301C-3A5B-F0E49F755964}"/>
          </ac:picMkLst>
        </pc:picChg>
        <pc:picChg chg="del">
          <ac:chgData name="Veniero Facchetti" userId="f2c6c99af91c4974" providerId="LiveId" clId="{27885769-7AA2-4BA8-A521-0803799D57A1}" dt="2024-05-09T14:07:59.583" v="80" actId="478"/>
          <ac:picMkLst>
            <pc:docMk/>
            <pc:sldMk cId="3803207978" sldId="331"/>
            <ac:picMk id="9" creationId="{98481102-571F-153D-0F07-1ABC36C3DA2B}"/>
          </ac:picMkLst>
        </pc:picChg>
        <pc:picChg chg="del">
          <ac:chgData name="Veniero Facchetti" userId="f2c6c99af91c4974" providerId="LiveId" clId="{27885769-7AA2-4BA8-A521-0803799D57A1}" dt="2024-05-09T14:07:59.583" v="80" actId="478"/>
          <ac:picMkLst>
            <pc:docMk/>
            <pc:sldMk cId="3803207978" sldId="331"/>
            <ac:picMk id="20" creationId="{3DC073F7-AEBF-B270-672B-80A0F4979EA6}"/>
          </ac:picMkLst>
        </pc:picChg>
      </pc:sldChg>
      <pc:sldChg chg="addSp delSp modSp add mod">
        <pc:chgData name="Veniero Facchetti" userId="f2c6c99af91c4974" providerId="LiveId" clId="{27885769-7AA2-4BA8-A521-0803799D57A1}" dt="2024-05-09T14:09:13.585" v="98" actId="1076"/>
        <pc:sldMkLst>
          <pc:docMk/>
          <pc:sldMk cId="2323851614" sldId="332"/>
        </pc:sldMkLst>
        <pc:spChg chg="del">
          <ac:chgData name="Veniero Facchetti" userId="f2c6c99af91c4974" providerId="LiveId" clId="{27885769-7AA2-4BA8-A521-0803799D57A1}" dt="2024-05-09T14:09:06.104" v="95" actId="478"/>
          <ac:spMkLst>
            <pc:docMk/>
            <pc:sldMk cId="2323851614" sldId="332"/>
            <ac:spMk id="2" creationId="{EB3FBF2B-C8C2-8F2B-0F66-0C2D1D83FD7B}"/>
          </ac:spMkLst>
        </pc:spChg>
        <pc:spChg chg="del">
          <ac:chgData name="Veniero Facchetti" userId="f2c6c99af91c4974" providerId="LiveId" clId="{27885769-7AA2-4BA8-A521-0803799D57A1}" dt="2024-05-09T14:09:06.104" v="95" actId="478"/>
          <ac:spMkLst>
            <pc:docMk/>
            <pc:sldMk cId="2323851614" sldId="332"/>
            <ac:spMk id="4" creationId="{AF13151B-44E2-7999-559B-EAD1BF6ADEDE}"/>
          </ac:spMkLst>
        </pc:spChg>
        <pc:picChg chg="del">
          <ac:chgData name="Veniero Facchetti" userId="f2c6c99af91c4974" providerId="LiveId" clId="{27885769-7AA2-4BA8-A521-0803799D57A1}" dt="2024-05-09T14:09:06.104" v="95" actId="478"/>
          <ac:picMkLst>
            <pc:docMk/>
            <pc:sldMk cId="2323851614" sldId="332"/>
            <ac:picMk id="3" creationId="{7D37A6F7-06CC-301C-3A5B-F0E49F755964}"/>
          </ac:picMkLst>
        </pc:picChg>
        <pc:picChg chg="add mod">
          <ac:chgData name="Veniero Facchetti" userId="f2c6c99af91c4974" providerId="LiveId" clId="{27885769-7AA2-4BA8-A521-0803799D57A1}" dt="2024-05-09T14:09:13.585" v="98" actId="1076"/>
          <ac:picMkLst>
            <pc:docMk/>
            <pc:sldMk cId="2323851614" sldId="332"/>
            <ac:picMk id="5" creationId="{86ADA4B8-E17C-95B0-D567-AA2983282D2A}"/>
          </ac:picMkLst>
        </pc:picChg>
      </pc:sldChg>
      <pc:sldChg chg="addSp delSp modSp add mod">
        <pc:chgData name="Veniero Facchetti" userId="f2c6c99af91c4974" providerId="LiveId" clId="{27885769-7AA2-4BA8-A521-0803799D57A1}" dt="2024-05-09T14:09:35.177" v="106" actId="1076"/>
        <pc:sldMkLst>
          <pc:docMk/>
          <pc:sldMk cId="1907798449" sldId="333"/>
        </pc:sldMkLst>
        <pc:picChg chg="add mod">
          <ac:chgData name="Veniero Facchetti" userId="f2c6c99af91c4974" providerId="LiveId" clId="{27885769-7AA2-4BA8-A521-0803799D57A1}" dt="2024-05-09T14:09:35.177" v="106" actId="1076"/>
          <ac:picMkLst>
            <pc:docMk/>
            <pc:sldMk cId="1907798449" sldId="333"/>
            <ac:picMk id="2" creationId="{6EE653FE-DA8E-3C94-B2F2-43938314C9FA}"/>
          </ac:picMkLst>
        </pc:picChg>
        <pc:picChg chg="del">
          <ac:chgData name="Veniero Facchetti" userId="f2c6c99af91c4974" providerId="LiveId" clId="{27885769-7AA2-4BA8-A521-0803799D57A1}" dt="2024-05-09T14:09:19.188" v="100" actId="478"/>
          <ac:picMkLst>
            <pc:docMk/>
            <pc:sldMk cId="1907798449" sldId="333"/>
            <ac:picMk id="5" creationId="{86ADA4B8-E17C-95B0-D567-AA2983282D2A}"/>
          </ac:picMkLst>
        </pc:picChg>
      </pc:sldChg>
      <pc:sldChg chg="addSp delSp modSp add mod">
        <pc:chgData name="Veniero Facchetti" userId="f2c6c99af91c4974" providerId="LiveId" clId="{27885769-7AA2-4BA8-A521-0803799D57A1}" dt="2024-05-09T14:10:34.289" v="128" actId="1076"/>
        <pc:sldMkLst>
          <pc:docMk/>
          <pc:sldMk cId="2506328215" sldId="334"/>
        </pc:sldMkLst>
        <pc:spChg chg="add mod">
          <ac:chgData name="Veniero Facchetti" userId="f2c6c99af91c4974" providerId="LiveId" clId="{27885769-7AA2-4BA8-A521-0803799D57A1}" dt="2024-05-09T14:10:34.289" v="128" actId="1076"/>
          <ac:spMkLst>
            <pc:docMk/>
            <pc:sldMk cId="2506328215" sldId="334"/>
            <ac:spMk id="3" creationId="{F7837AF5-545B-6BA4-6657-4FDD1556F263}"/>
          </ac:spMkLst>
        </pc:spChg>
        <pc:spChg chg="add mod">
          <ac:chgData name="Veniero Facchetti" userId="f2c6c99af91c4974" providerId="LiveId" clId="{27885769-7AA2-4BA8-A521-0803799D57A1}" dt="2024-05-09T14:10:06.321" v="117" actId="1076"/>
          <ac:spMkLst>
            <pc:docMk/>
            <pc:sldMk cId="2506328215" sldId="334"/>
            <ac:spMk id="4" creationId="{C9A5B53B-55BD-2C9E-6C9F-069D923E2655}"/>
          </ac:spMkLst>
        </pc:spChg>
        <pc:picChg chg="del">
          <ac:chgData name="Veniero Facchetti" userId="f2c6c99af91c4974" providerId="LiveId" clId="{27885769-7AA2-4BA8-A521-0803799D57A1}" dt="2024-05-09T14:09:44.146" v="108" actId="478"/>
          <ac:picMkLst>
            <pc:docMk/>
            <pc:sldMk cId="2506328215" sldId="334"/>
            <ac:picMk id="2" creationId="{6EE653FE-DA8E-3C94-B2F2-43938314C9FA}"/>
          </ac:picMkLst>
        </pc:picChg>
      </pc:sldChg>
      <pc:sldChg chg="addSp delSp modSp add mod modAnim">
        <pc:chgData name="Veniero Facchetti" userId="f2c6c99af91c4974" providerId="LiveId" clId="{27885769-7AA2-4BA8-A521-0803799D57A1}" dt="2024-05-09T14:11:11.121" v="137" actId="1076"/>
        <pc:sldMkLst>
          <pc:docMk/>
          <pc:sldMk cId="1366561704" sldId="335"/>
        </pc:sldMkLst>
        <pc:spChg chg="del">
          <ac:chgData name="Veniero Facchetti" userId="f2c6c99af91c4974" providerId="LiveId" clId="{27885769-7AA2-4BA8-A521-0803799D57A1}" dt="2024-05-09T14:10:52.697" v="131" actId="478"/>
          <ac:spMkLst>
            <pc:docMk/>
            <pc:sldMk cId="1366561704" sldId="335"/>
            <ac:spMk id="3" creationId="{F7837AF5-545B-6BA4-6657-4FDD1556F263}"/>
          </ac:spMkLst>
        </pc:spChg>
        <pc:spChg chg="del">
          <ac:chgData name="Veniero Facchetti" userId="f2c6c99af91c4974" providerId="LiveId" clId="{27885769-7AA2-4BA8-A521-0803799D57A1}" dt="2024-05-09T14:10:50.683" v="130" actId="478"/>
          <ac:spMkLst>
            <pc:docMk/>
            <pc:sldMk cId="1366561704" sldId="335"/>
            <ac:spMk id="4" creationId="{C9A5B53B-55BD-2C9E-6C9F-069D923E2655}"/>
          </ac:spMkLst>
        </pc:spChg>
        <pc:picChg chg="add mod">
          <ac:chgData name="Veniero Facchetti" userId="f2c6c99af91c4974" providerId="LiveId" clId="{27885769-7AA2-4BA8-A521-0803799D57A1}" dt="2024-05-09T14:11:11.121" v="137" actId="1076"/>
          <ac:picMkLst>
            <pc:docMk/>
            <pc:sldMk cId="1366561704" sldId="335"/>
            <ac:picMk id="2" creationId="{562B5FAB-3946-A2D8-E7DA-BDAF5E080B7B}"/>
          </ac:picMkLst>
        </pc:picChg>
      </pc:sldChg>
      <pc:sldChg chg="addSp delSp modSp add mod delAnim modAnim">
        <pc:chgData name="Veniero Facchetti" userId="f2c6c99af91c4974" providerId="LiveId" clId="{27885769-7AA2-4BA8-A521-0803799D57A1}" dt="2024-05-09T14:11:46.881" v="146" actId="1076"/>
        <pc:sldMkLst>
          <pc:docMk/>
          <pc:sldMk cId="539120526" sldId="336"/>
        </pc:sldMkLst>
        <pc:picChg chg="del">
          <ac:chgData name="Veniero Facchetti" userId="f2c6c99af91c4974" providerId="LiveId" clId="{27885769-7AA2-4BA8-A521-0803799D57A1}" dt="2024-05-09T14:11:19.614" v="139" actId="478"/>
          <ac:picMkLst>
            <pc:docMk/>
            <pc:sldMk cId="539120526" sldId="336"/>
            <ac:picMk id="2" creationId="{562B5FAB-3946-A2D8-E7DA-BDAF5E080B7B}"/>
          </ac:picMkLst>
        </pc:picChg>
        <pc:picChg chg="add mod">
          <ac:chgData name="Veniero Facchetti" userId="f2c6c99af91c4974" providerId="LiveId" clId="{27885769-7AA2-4BA8-A521-0803799D57A1}" dt="2024-05-09T14:11:46.881" v="146" actId="1076"/>
          <ac:picMkLst>
            <pc:docMk/>
            <pc:sldMk cId="539120526" sldId="336"/>
            <ac:picMk id="3" creationId="{FBCF413A-8278-AE48-00BB-80ECD7DE0C88}"/>
          </ac:picMkLst>
        </pc:picChg>
      </pc:sldChg>
      <pc:sldMasterChg chg="delSldLayout">
        <pc:chgData name="Veniero Facchetti" userId="f2c6c99af91c4974" providerId="LiveId" clId="{27885769-7AA2-4BA8-A521-0803799D57A1}" dt="2024-05-09T14:11:53.454" v="149" actId="47"/>
        <pc:sldMasterMkLst>
          <pc:docMk/>
          <pc:sldMasterMk cId="1449198067" sldId="2147483677"/>
        </pc:sldMasterMkLst>
        <pc:sldLayoutChg chg="del">
          <pc:chgData name="Veniero Facchetti" userId="f2c6c99af91c4974" providerId="LiveId" clId="{27885769-7AA2-4BA8-A521-0803799D57A1}" dt="2024-05-09T14:11:53.454" v="149" actId="47"/>
          <pc:sldLayoutMkLst>
            <pc:docMk/>
            <pc:sldMasterMk cId="1449198067" sldId="2147483677"/>
            <pc:sldLayoutMk cId="4043713772" sldId="214748369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21AE83E-E2C3-1C45-90AB-A9972DC40A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dirty="0">
              <a:latin typeface="Arial" panose="020B0604020202020204" pitchFamily="34" charset="0"/>
            </a:endParaRPr>
          </a:p>
        </p:txBody>
      </p:sp>
      <p:sp>
        <p:nvSpPr>
          <p:cNvPr id="3" name="Segnaposto data 2">
            <a:extLst>
              <a:ext uri="{FF2B5EF4-FFF2-40B4-BE49-F238E27FC236}">
                <a16:creationId xmlns:a16="http://schemas.microsoft.com/office/drawing/2014/main" id="{CE4E7689-8BE8-5240-86D1-04704EEA2B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F9CD9E-A249-5448-85C4-E8CBCA802C8C}" type="datetimeFigureOut">
              <a:rPr lang="it-IT" smtClean="0">
                <a:latin typeface="Arial" panose="020B0604020202020204" pitchFamily="34" charset="0"/>
              </a:rPr>
              <a:t>09/05/2024</a:t>
            </a:fld>
            <a:endParaRPr lang="it-IT" dirty="0">
              <a:latin typeface="Arial" panose="020B0604020202020204" pitchFamily="34" charset="0"/>
            </a:endParaRPr>
          </a:p>
        </p:txBody>
      </p:sp>
      <p:sp>
        <p:nvSpPr>
          <p:cNvPr id="4" name="Segnaposto piè di pagina 3">
            <a:extLst>
              <a:ext uri="{FF2B5EF4-FFF2-40B4-BE49-F238E27FC236}">
                <a16:creationId xmlns:a16="http://schemas.microsoft.com/office/drawing/2014/main" id="{6DAB63E2-1558-9747-BF29-7A4CA7BAA5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dirty="0">
              <a:latin typeface="Arial" panose="020B0604020202020204" pitchFamily="34" charset="0"/>
            </a:endParaRPr>
          </a:p>
        </p:txBody>
      </p:sp>
      <p:sp>
        <p:nvSpPr>
          <p:cNvPr id="5" name="Segnaposto numero diapositiva 4">
            <a:extLst>
              <a:ext uri="{FF2B5EF4-FFF2-40B4-BE49-F238E27FC236}">
                <a16:creationId xmlns:a16="http://schemas.microsoft.com/office/drawing/2014/main" id="{C0DBB98D-3E68-034D-B622-2C780F4CC9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CD4A41E-FC08-A648-A6F8-585894ABE67E}" type="slidenum">
              <a:rPr lang="it-IT" smtClean="0">
                <a:latin typeface="Arial" panose="020B0604020202020204" pitchFamily="34" charset="0"/>
              </a:rPr>
              <a:t>‹N›</a:t>
            </a:fld>
            <a:endParaRPr lang="it-IT" dirty="0">
              <a:latin typeface="Arial" panose="020B0604020202020204" pitchFamily="34" charset="0"/>
            </a:endParaRPr>
          </a:p>
        </p:txBody>
      </p:sp>
    </p:spTree>
    <p:extLst>
      <p:ext uri="{BB962C8B-B14F-4D97-AF65-F5344CB8AC3E}">
        <p14:creationId xmlns:p14="http://schemas.microsoft.com/office/powerpoint/2010/main" val="2276706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ACFA8DA2-65ED-084C-BBCB-EC2F11302EDE}" type="datetimeFigureOut">
              <a:rPr lang="it-IT" smtClean="0"/>
              <a:pPr/>
              <a:t>09/05/2024</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9262022E-B7D3-854B-9B6F-5DC8404EF630}" type="slidenum">
              <a:rPr lang="it-IT" smtClean="0"/>
              <a:pPr/>
              <a:t>‹N›</a:t>
            </a:fld>
            <a:endParaRPr lang="it-IT" dirty="0"/>
          </a:p>
        </p:txBody>
      </p:sp>
    </p:spTree>
    <p:extLst>
      <p:ext uri="{BB962C8B-B14F-4D97-AF65-F5344CB8AC3E}">
        <p14:creationId xmlns:p14="http://schemas.microsoft.com/office/powerpoint/2010/main" val="343326962"/>
      </p:ext>
    </p:extLst>
  </p:cSld>
  <p:clrMap bg1="lt1" tx1="dk1" bg2="lt2" tx2="dk2" accent1="accent1" accent2="accent2" accent3="accent3" accent4="accent4" accent5="accent5" accent6="accent6" hlink="hlink" folHlink="folHlink"/>
  <p:notesStyle>
    <a:lvl1pPr marL="0" algn="l" defTabSz="685800" rtl="0" eaLnBrk="1" latinLnBrk="0" hangingPunct="1">
      <a:defRPr sz="900" b="0" i="0" kern="1200">
        <a:solidFill>
          <a:schemeClr val="tx1"/>
        </a:solidFill>
        <a:latin typeface="Arial" panose="020B0604020202020204" pitchFamily="34" charset="0"/>
        <a:ea typeface="+mn-ea"/>
        <a:cs typeface="+mn-cs"/>
      </a:defRPr>
    </a:lvl1pPr>
    <a:lvl2pPr marL="342900" algn="l" defTabSz="685800" rtl="0" eaLnBrk="1" latinLnBrk="0" hangingPunct="1">
      <a:defRPr sz="900" b="0" i="0" kern="1200">
        <a:solidFill>
          <a:schemeClr val="tx1"/>
        </a:solidFill>
        <a:latin typeface="Arial" panose="020B0604020202020204" pitchFamily="34" charset="0"/>
        <a:ea typeface="+mn-ea"/>
        <a:cs typeface="+mn-cs"/>
      </a:defRPr>
    </a:lvl2pPr>
    <a:lvl3pPr marL="685800" algn="l" defTabSz="685800" rtl="0" eaLnBrk="1" latinLnBrk="0" hangingPunct="1">
      <a:defRPr sz="900" b="0" i="0" kern="1200">
        <a:solidFill>
          <a:schemeClr val="tx1"/>
        </a:solidFill>
        <a:latin typeface="Arial" panose="020B0604020202020204" pitchFamily="34" charset="0"/>
        <a:ea typeface="+mn-ea"/>
        <a:cs typeface="+mn-cs"/>
      </a:defRPr>
    </a:lvl3pPr>
    <a:lvl4pPr marL="1028700" algn="l" defTabSz="685800" rtl="0" eaLnBrk="1" latinLnBrk="0" hangingPunct="1">
      <a:defRPr sz="900" b="0" i="0" kern="1200">
        <a:solidFill>
          <a:schemeClr val="tx1"/>
        </a:solidFill>
        <a:latin typeface="Arial" panose="020B0604020202020204" pitchFamily="34" charset="0"/>
        <a:ea typeface="+mn-ea"/>
        <a:cs typeface="+mn-cs"/>
      </a:defRPr>
    </a:lvl4pPr>
    <a:lvl5pPr marL="1371600" algn="l" defTabSz="685800" rtl="0" eaLnBrk="1" latinLnBrk="0" hangingPunct="1">
      <a:defRPr sz="900" b="0" i="0" kern="1200">
        <a:solidFill>
          <a:schemeClr val="tx1"/>
        </a:solidFill>
        <a:latin typeface="Arial" panose="020B0604020202020204" pitchFamily="34" charset="0"/>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262022E-B7D3-854B-9B6F-5DC8404EF630}" type="slidenum">
              <a:rPr lang="it-IT" smtClean="0"/>
              <a:pPr/>
              <a:t>12</a:t>
            </a:fld>
            <a:endParaRPr lang="it-IT" dirty="0"/>
          </a:p>
        </p:txBody>
      </p:sp>
    </p:spTree>
    <p:extLst>
      <p:ext uri="{BB962C8B-B14F-4D97-AF65-F5344CB8AC3E}">
        <p14:creationId xmlns:p14="http://schemas.microsoft.com/office/powerpoint/2010/main" val="309326555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g"/><Relationship Id="rId7" Type="http://schemas.openxmlformats.org/officeDocument/2006/relationships/image" Target="../media/image9.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2.emf"/><Relationship Id="rId9"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emf"/><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4.emf"/><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olo e contenuto">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sp>
        <p:nvSpPr>
          <p:cNvPr id="26" name="Rettangolo 25">
            <a:extLst>
              <a:ext uri="{FF2B5EF4-FFF2-40B4-BE49-F238E27FC236}">
                <a16:creationId xmlns:a16="http://schemas.microsoft.com/office/drawing/2014/main" id="{86E29CBD-EA49-DA9F-45D3-82D3CEBAA645}"/>
              </a:ext>
            </a:extLst>
          </p:cNvPr>
          <p:cNvSpPr/>
          <p:nvPr userDrawn="1"/>
        </p:nvSpPr>
        <p:spPr>
          <a:xfrm>
            <a:off x="4209534" y="0"/>
            <a:ext cx="4934465"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13">
            <a:extLst>
              <a:ext uri="{FF2B5EF4-FFF2-40B4-BE49-F238E27FC236}">
                <a16:creationId xmlns:a16="http://schemas.microsoft.com/office/drawing/2014/main" id="{DE79B3BB-C555-FB23-7C0C-019CA05AD4A9}"/>
              </a:ext>
            </a:extLst>
          </p:cNvPr>
          <p:cNvPicPr>
            <a:picLocks noChangeAspect="1"/>
          </p:cNvPicPr>
          <p:nvPr userDrawn="1"/>
        </p:nvPicPr>
        <p:blipFill rotWithShape="1">
          <a:blip r:embed="rId3"/>
          <a:srcRect t="35839" r="6307" b="20871"/>
          <a:stretch/>
        </p:blipFill>
        <p:spPr>
          <a:xfrm rot="16200000">
            <a:off x="-465931" y="465930"/>
            <a:ext cx="5143500" cy="4211637"/>
          </a:xfrm>
          <a:prstGeom prst="rect">
            <a:avLst/>
          </a:prstGeom>
        </p:spPr>
      </p:pic>
      <p:pic>
        <p:nvPicPr>
          <p:cNvPr id="15" name="Immagine 14">
            <a:extLst>
              <a:ext uri="{FF2B5EF4-FFF2-40B4-BE49-F238E27FC236}">
                <a16:creationId xmlns:a16="http://schemas.microsoft.com/office/drawing/2014/main" id="{F574CB83-4D81-47B9-4CFD-FF8E90E34912}"/>
              </a:ext>
            </a:extLst>
          </p:cNvPr>
          <p:cNvPicPr>
            <a:picLocks noChangeAspect="1"/>
          </p:cNvPicPr>
          <p:nvPr userDrawn="1"/>
        </p:nvPicPr>
        <p:blipFill>
          <a:blip r:embed="rId4"/>
          <a:stretch>
            <a:fillRect/>
          </a:stretch>
        </p:blipFill>
        <p:spPr>
          <a:xfrm>
            <a:off x="4609204" y="221742"/>
            <a:ext cx="1719479" cy="953915"/>
          </a:xfrm>
          <a:prstGeom prst="rect">
            <a:avLst/>
          </a:prstGeom>
        </p:spPr>
      </p:pic>
      <p:pic>
        <p:nvPicPr>
          <p:cNvPr id="16" name="Immagine 15">
            <a:extLst>
              <a:ext uri="{FF2B5EF4-FFF2-40B4-BE49-F238E27FC236}">
                <a16:creationId xmlns:a16="http://schemas.microsoft.com/office/drawing/2014/main" id="{82751FF5-1466-D314-27EF-3DBB76032514}"/>
              </a:ext>
            </a:extLst>
          </p:cNvPr>
          <p:cNvPicPr>
            <a:picLocks noChangeAspect="1"/>
          </p:cNvPicPr>
          <p:nvPr userDrawn="1"/>
        </p:nvPicPr>
        <p:blipFill rotWithShape="1">
          <a:blip r:embed="rId5"/>
          <a:srcRect l="-5445" t="-4877" r="50000" b="-2635"/>
          <a:stretch/>
        </p:blipFill>
        <p:spPr>
          <a:xfrm>
            <a:off x="1571940" y="100029"/>
            <a:ext cx="2637594" cy="5143501"/>
          </a:xfrm>
          <a:prstGeom prst="rect">
            <a:avLst/>
          </a:prstGeom>
        </p:spPr>
      </p:pic>
      <p:pic>
        <p:nvPicPr>
          <p:cNvPr id="18" name="Immagine 17">
            <a:extLst>
              <a:ext uri="{FF2B5EF4-FFF2-40B4-BE49-F238E27FC236}">
                <a16:creationId xmlns:a16="http://schemas.microsoft.com/office/drawing/2014/main" id="{21342B92-E5D7-928F-4C66-1075D60B3F20}"/>
              </a:ext>
            </a:extLst>
          </p:cNvPr>
          <p:cNvPicPr>
            <a:picLocks noChangeAspect="1"/>
          </p:cNvPicPr>
          <p:nvPr userDrawn="1"/>
        </p:nvPicPr>
        <p:blipFill>
          <a:blip r:embed="rId6"/>
          <a:stretch>
            <a:fillRect/>
          </a:stretch>
        </p:blipFill>
        <p:spPr>
          <a:xfrm>
            <a:off x="3345312" y="2284050"/>
            <a:ext cx="605957" cy="2380548"/>
          </a:xfrm>
          <a:prstGeom prst="rect">
            <a:avLst/>
          </a:prstGeom>
        </p:spPr>
      </p:pic>
      <p:pic>
        <p:nvPicPr>
          <p:cNvPr id="19" name="Immagine 18">
            <a:extLst>
              <a:ext uri="{FF2B5EF4-FFF2-40B4-BE49-F238E27FC236}">
                <a16:creationId xmlns:a16="http://schemas.microsoft.com/office/drawing/2014/main" id="{8B83187B-E546-04F7-F7F6-5671C9855719}"/>
              </a:ext>
            </a:extLst>
          </p:cNvPr>
          <p:cNvPicPr>
            <a:picLocks noChangeAspect="1"/>
          </p:cNvPicPr>
          <p:nvPr userDrawn="1"/>
        </p:nvPicPr>
        <p:blipFill rotWithShape="1">
          <a:blip r:embed="rId7"/>
          <a:srcRect t="79197"/>
          <a:stretch/>
        </p:blipFill>
        <p:spPr>
          <a:xfrm>
            <a:off x="250825" y="1009566"/>
            <a:ext cx="1132993" cy="195985"/>
          </a:xfrm>
          <a:prstGeom prst="rect">
            <a:avLst/>
          </a:prstGeom>
        </p:spPr>
      </p:pic>
      <p:sp>
        <p:nvSpPr>
          <p:cNvPr id="20" name="Segnaposto testo 4">
            <a:extLst>
              <a:ext uri="{FF2B5EF4-FFF2-40B4-BE49-F238E27FC236}">
                <a16:creationId xmlns:a16="http://schemas.microsoft.com/office/drawing/2014/main" id="{395AB0EC-36F7-05DD-4C10-27652614AF7E}"/>
              </a:ext>
            </a:extLst>
          </p:cNvPr>
          <p:cNvSpPr>
            <a:spLocks noGrp="1"/>
          </p:cNvSpPr>
          <p:nvPr>
            <p:ph type="body" sz="quarter" idx="10"/>
          </p:nvPr>
        </p:nvSpPr>
        <p:spPr>
          <a:xfrm>
            <a:off x="4568829" y="1600200"/>
            <a:ext cx="4324346" cy="1700349"/>
          </a:xfrm>
        </p:spPr>
        <p:txBody>
          <a:bodyPr lIns="0" tIns="0" rIns="0" bIns="0"/>
          <a:lstStyle>
            <a:lvl1pPr marL="0" indent="0">
              <a:lnSpc>
                <a:spcPts val="6200"/>
              </a:lnSpc>
              <a:spcBef>
                <a:spcPts val="0"/>
              </a:spcBef>
              <a:buNone/>
              <a:defRPr sz="6000" b="1" spc="-200" baseline="0">
                <a:solidFill>
                  <a:srgbClr val="1D71B8"/>
                </a:solidFill>
              </a:defRPr>
            </a:lvl1pPr>
            <a:lvl2pPr marL="342900" indent="0">
              <a:buNone/>
              <a:defRPr sz="7000" b="1" spc="-200" baseline="0">
                <a:solidFill>
                  <a:srgbClr val="1D71B8"/>
                </a:solidFill>
              </a:defRPr>
            </a:lvl2pPr>
            <a:lvl3pPr marL="685800" indent="0">
              <a:buNone/>
              <a:defRPr sz="7000" b="1" spc="-200" baseline="0">
                <a:solidFill>
                  <a:srgbClr val="1D71B8"/>
                </a:solidFill>
              </a:defRPr>
            </a:lvl3pPr>
            <a:lvl4pPr marL="1028700" indent="0">
              <a:buNone/>
              <a:defRPr sz="7000" b="1" spc="-200" baseline="0">
                <a:solidFill>
                  <a:srgbClr val="1D71B8"/>
                </a:solidFill>
              </a:defRPr>
            </a:lvl4pPr>
            <a:lvl5pPr marL="1371600" indent="0">
              <a:buNone/>
              <a:defRPr sz="7000" b="1" spc="-200" baseline="0">
                <a:solidFill>
                  <a:srgbClr val="1D71B8"/>
                </a:solidFill>
              </a:defRPr>
            </a:lvl5pPr>
          </a:lstStyle>
          <a:p>
            <a:pPr lvl="0"/>
            <a:r>
              <a:rPr lang="it-IT" dirty="0"/>
              <a:t>Fare clic per modificare </a:t>
            </a:r>
          </a:p>
        </p:txBody>
      </p:sp>
      <p:pic>
        <p:nvPicPr>
          <p:cNvPr id="22" name="Immagine 21" descr="Immagine che contiene testo, Carattere, Elementi grafici, grafica&#10;&#10;Descrizione generata automaticamente">
            <a:extLst>
              <a:ext uri="{FF2B5EF4-FFF2-40B4-BE49-F238E27FC236}">
                <a16:creationId xmlns:a16="http://schemas.microsoft.com/office/drawing/2014/main" id="{D7AD0962-9258-26AA-829E-1532BA7FE9D4}"/>
              </a:ext>
            </a:extLst>
          </p:cNvPr>
          <p:cNvPicPr>
            <a:picLocks noChangeAspect="1"/>
          </p:cNvPicPr>
          <p:nvPr userDrawn="1"/>
        </p:nvPicPr>
        <p:blipFill>
          <a:blip r:embed="rId8"/>
          <a:stretch>
            <a:fillRect/>
          </a:stretch>
        </p:blipFill>
        <p:spPr>
          <a:xfrm>
            <a:off x="214668" y="4383773"/>
            <a:ext cx="733600" cy="733600"/>
          </a:xfrm>
          <a:prstGeom prst="rect">
            <a:avLst/>
          </a:prstGeom>
        </p:spPr>
      </p:pic>
      <p:sp>
        <p:nvSpPr>
          <p:cNvPr id="24" name="Text Placeholder 3">
            <a:extLst>
              <a:ext uri="{FF2B5EF4-FFF2-40B4-BE49-F238E27FC236}">
                <a16:creationId xmlns:a16="http://schemas.microsoft.com/office/drawing/2014/main" id="{319F6892-8BF4-FD60-96C8-75C427510760}"/>
              </a:ext>
            </a:extLst>
          </p:cNvPr>
          <p:cNvSpPr>
            <a:spLocks noGrp="1"/>
          </p:cNvSpPr>
          <p:nvPr>
            <p:ph type="body" sz="half" idx="2" hasCustomPrompt="1"/>
          </p:nvPr>
        </p:nvSpPr>
        <p:spPr>
          <a:xfrm>
            <a:off x="162170" y="4192238"/>
            <a:ext cx="1242560" cy="275259"/>
          </a:xfrm>
        </p:spPr>
        <p:txBody>
          <a:bodyPr/>
          <a:lstStyle>
            <a:lvl1pPr marL="0" indent="0">
              <a:lnSpc>
                <a:spcPts val="800"/>
              </a:lnSpc>
              <a:spcBef>
                <a:spcPts val="0"/>
              </a:spcBef>
              <a:buNone/>
              <a:defRPr sz="700" b="0" i="0" spc="50" baseline="0">
                <a:solidFill>
                  <a:schemeClr val="bg1"/>
                </a:solidFill>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CONFERENCE </a:t>
            </a:r>
          </a:p>
          <a:p>
            <a:pPr lvl="0"/>
            <a:r>
              <a:rPr lang="it-IT" dirty="0"/>
              <a:t>ORGANIZERS</a:t>
            </a:r>
          </a:p>
        </p:txBody>
      </p:sp>
      <p:cxnSp>
        <p:nvCxnSpPr>
          <p:cNvPr id="25" name="Connettore 1 24">
            <a:extLst>
              <a:ext uri="{FF2B5EF4-FFF2-40B4-BE49-F238E27FC236}">
                <a16:creationId xmlns:a16="http://schemas.microsoft.com/office/drawing/2014/main" id="{B4A17999-F0CD-29CE-8ED0-56CAC0491F22}"/>
              </a:ext>
            </a:extLst>
          </p:cNvPr>
          <p:cNvCxnSpPr>
            <a:cxnSpLocks/>
          </p:cNvCxnSpPr>
          <p:nvPr userDrawn="1"/>
        </p:nvCxnSpPr>
        <p:spPr>
          <a:xfrm>
            <a:off x="250825" y="4469509"/>
            <a:ext cx="66357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Segnaposto testo 28">
            <a:extLst>
              <a:ext uri="{FF2B5EF4-FFF2-40B4-BE49-F238E27FC236}">
                <a16:creationId xmlns:a16="http://schemas.microsoft.com/office/drawing/2014/main" id="{BC9C233E-AE1B-3061-ED80-EFE7EF5D0291}"/>
              </a:ext>
            </a:extLst>
          </p:cNvPr>
          <p:cNvSpPr>
            <a:spLocks noGrp="1"/>
          </p:cNvSpPr>
          <p:nvPr>
            <p:ph type="body" sz="quarter" idx="11"/>
          </p:nvPr>
        </p:nvSpPr>
        <p:spPr>
          <a:xfrm>
            <a:off x="4608513" y="3526972"/>
            <a:ext cx="4284662" cy="1132342"/>
          </a:xfrm>
        </p:spPr>
        <p:txBody>
          <a:bodyPr lIns="0" tIns="0" rIns="0" bIns="0"/>
          <a:lstStyle>
            <a:lvl1pPr marL="0" indent="0">
              <a:buNone/>
              <a:defRPr sz="3000" b="1" i="0">
                <a:latin typeface="DM Sans" pitchFamily="2" charset="77"/>
              </a:defRPr>
            </a:lvl1pPr>
            <a:lvl2pPr marL="342900" indent="0">
              <a:buNone/>
              <a:defRPr sz="1500" b="1" i="0">
                <a:latin typeface="DM Sans" pitchFamily="2" charset="77"/>
              </a:defRPr>
            </a:lvl2pPr>
            <a:lvl3pPr marL="685800" indent="0">
              <a:buNone/>
              <a:defRPr sz="1500" b="1" i="0">
                <a:latin typeface="DM Sans" pitchFamily="2" charset="77"/>
              </a:defRPr>
            </a:lvl3pPr>
            <a:lvl4pPr marL="1028700" indent="0">
              <a:buNone/>
              <a:defRPr sz="1500" b="1" i="0">
                <a:latin typeface="DM Sans" pitchFamily="2" charset="77"/>
              </a:defRPr>
            </a:lvl4pPr>
            <a:lvl5pPr marL="1371600" indent="0">
              <a:buNone/>
              <a:defRPr sz="1500" b="1" i="0">
                <a:latin typeface="DM Sans" pitchFamily="2" charset="77"/>
              </a:defRPr>
            </a:lvl5pPr>
          </a:lstStyle>
          <a:p>
            <a:pPr lvl="0"/>
            <a:r>
              <a:rPr lang="it-IT" dirty="0"/>
              <a:t>Fare clic per modificare gli stili del testo dello schema</a:t>
            </a:r>
          </a:p>
        </p:txBody>
      </p:sp>
      <p:pic>
        <p:nvPicPr>
          <p:cNvPr id="2" name="Immagine 1">
            <a:extLst>
              <a:ext uri="{FF2B5EF4-FFF2-40B4-BE49-F238E27FC236}">
                <a16:creationId xmlns:a16="http://schemas.microsoft.com/office/drawing/2014/main" id="{3BD1376E-15E7-8D9A-684F-BA599196EC59}"/>
              </a:ext>
            </a:extLst>
          </p:cNvPr>
          <p:cNvPicPr>
            <a:picLocks noChangeAspect="1"/>
          </p:cNvPicPr>
          <p:nvPr userDrawn="1"/>
        </p:nvPicPr>
        <p:blipFill rotWithShape="1">
          <a:blip r:embed="rId7"/>
          <a:srcRect b="82881"/>
          <a:stretch/>
        </p:blipFill>
        <p:spPr>
          <a:xfrm>
            <a:off x="250825" y="229248"/>
            <a:ext cx="1132993" cy="161278"/>
          </a:xfrm>
          <a:prstGeom prst="rect">
            <a:avLst/>
          </a:prstGeom>
        </p:spPr>
      </p:pic>
      <p:pic>
        <p:nvPicPr>
          <p:cNvPr id="4" name="Immagine 3" descr="Immagine che contiene Carattere, testo, Elementi grafici, logo&#10;&#10;Descrizione generata automaticamente">
            <a:extLst>
              <a:ext uri="{FF2B5EF4-FFF2-40B4-BE49-F238E27FC236}">
                <a16:creationId xmlns:a16="http://schemas.microsoft.com/office/drawing/2014/main" id="{C4FA8FA0-3B6F-79D6-DE82-224822649AF0}"/>
              </a:ext>
            </a:extLst>
          </p:cNvPr>
          <p:cNvPicPr>
            <a:picLocks noChangeAspect="1"/>
          </p:cNvPicPr>
          <p:nvPr userDrawn="1"/>
        </p:nvPicPr>
        <p:blipFill>
          <a:blip r:embed="rId9"/>
          <a:stretch>
            <a:fillRect/>
          </a:stretch>
        </p:blipFill>
        <p:spPr>
          <a:xfrm>
            <a:off x="364542" y="389401"/>
            <a:ext cx="894942" cy="629774"/>
          </a:xfrm>
          <a:prstGeom prst="rect">
            <a:avLst/>
          </a:prstGeom>
        </p:spPr>
      </p:pic>
    </p:spTree>
    <p:extLst>
      <p:ext uri="{BB962C8B-B14F-4D97-AF65-F5344CB8AC3E}">
        <p14:creationId xmlns:p14="http://schemas.microsoft.com/office/powerpoint/2010/main" val="3036762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ontatti">
    <p:bg>
      <p:bgPr>
        <a:solidFill>
          <a:srgbClr val="0C1330"/>
        </a:soli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C6C75C5-5366-CEFC-03F8-73A4AA96FD8F}"/>
              </a:ext>
            </a:extLst>
          </p:cNvPr>
          <p:cNvPicPr>
            <a:picLocks noChangeAspect="1"/>
          </p:cNvPicPr>
          <p:nvPr userDrawn="1"/>
        </p:nvPicPr>
        <p:blipFill>
          <a:blip r:embed="rId2"/>
          <a:srcRect/>
          <a:stretch/>
        </p:blipFill>
        <p:spPr>
          <a:xfrm>
            <a:off x="257175" y="234950"/>
            <a:ext cx="1060323" cy="588235"/>
          </a:xfrm>
          <a:prstGeom prst="rect">
            <a:avLst/>
          </a:prstGeom>
        </p:spPr>
      </p:pic>
      <p:pic>
        <p:nvPicPr>
          <p:cNvPr id="3" name="Immagine 2">
            <a:extLst>
              <a:ext uri="{FF2B5EF4-FFF2-40B4-BE49-F238E27FC236}">
                <a16:creationId xmlns:a16="http://schemas.microsoft.com/office/drawing/2014/main" id="{EAB831CC-E29C-6CD1-4336-2FF507F75F51}"/>
              </a:ext>
            </a:extLst>
          </p:cNvPr>
          <p:cNvPicPr>
            <a:picLocks noChangeAspect="1"/>
          </p:cNvPicPr>
          <p:nvPr userDrawn="1"/>
        </p:nvPicPr>
        <p:blipFill rotWithShape="1">
          <a:blip r:embed="rId3"/>
          <a:srcRect t="-14861" r="6307" b="20872"/>
          <a:stretch/>
        </p:blipFill>
        <p:spPr>
          <a:xfrm rot="16200000">
            <a:off x="2000251" y="-2000253"/>
            <a:ext cx="5143500" cy="9144003"/>
          </a:xfrm>
          <a:prstGeom prst="rect">
            <a:avLst/>
          </a:prstGeom>
        </p:spPr>
      </p:pic>
    </p:spTree>
    <p:extLst>
      <p:ext uri="{BB962C8B-B14F-4D97-AF65-F5344CB8AC3E}">
        <p14:creationId xmlns:p14="http://schemas.microsoft.com/office/powerpoint/2010/main" val="26039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0825" y="1166813"/>
            <a:ext cx="5726113" cy="1790700"/>
          </a:xfrm>
        </p:spPr>
        <p:txBody>
          <a:bodyPr lIns="0" tIns="0" rIns="0" bIns="0" anchor="t" anchorCtr="0"/>
          <a:lstStyle>
            <a:lvl1pPr algn="l">
              <a:lnSpc>
                <a:spcPts val="4700"/>
              </a:lnSpc>
              <a:defRPr sz="4500" b="1">
                <a:solidFill>
                  <a:schemeClr val="tx1"/>
                </a:solidFill>
              </a:defRPr>
            </a:lvl1pPr>
          </a:lstStyle>
          <a:p>
            <a:r>
              <a:rPr lang="it-IT" dirty="0"/>
              <a:t>Fare clic per modificare lo stile del titolo</a:t>
            </a:r>
            <a:endParaRPr lang="en-US" dirty="0"/>
          </a:p>
        </p:txBody>
      </p:sp>
      <p:sp>
        <p:nvSpPr>
          <p:cNvPr id="3" name="Subtitle 2"/>
          <p:cNvSpPr>
            <a:spLocks noGrp="1"/>
          </p:cNvSpPr>
          <p:nvPr>
            <p:ph type="subTitle" idx="1"/>
          </p:nvPr>
        </p:nvSpPr>
        <p:spPr>
          <a:xfrm>
            <a:off x="250825" y="3077970"/>
            <a:ext cx="5726113" cy="1509905"/>
          </a:xfrm>
        </p:spPr>
        <p:txBody>
          <a:bodyPr lIns="0" tIns="0" rIns="0" bIns="0" anchor="t" anchorCtr="0"/>
          <a:lstStyle>
            <a:lvl1pPr marL="0" indent="0" algn="l">
              <a:buNone/>
              <a:defRPr sz="16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Fare clic per modificare lo stile del sottotitolo dello schema</a:t>
            </a:r>
            <a:endParaRPr lang="en-US" dirty="0"/>
          </a:p>
        </p:txBody>
      </p:sp>
      <p:sp>
        <p:nvSpPr>
          <p:cNvPr id="8" name="Segnaposto immagine 7">
            <a:extLst>
              <a:ext uri="{FF2B5EF4-FFF2-40B4-BE49-F238E27FC236}">
                <a16:creationId xmlns:a16="http://schemas.microsoft.com/office/drawing/2014/main" id="{7EFFE9D8-6B31-D400-338E-DA7E89F26193}"/>
              </a:ext>
            </a:extLst>
          </p:cNvPr>
          <p:cNvSpPr>
            <a:spLocks noGrp="1"/>
          </p:cNvSpPr>
          <p:nvPr>
            <p:ph type="pic" sz="quarter" idx="10"/>
          </p:nvPr>
        </p:nvSpPr>
        <p:spPr>
          <a:xfrm>
            <a:off x="6086475" y="0"/>
            <a:ext cx="3057525" cy="5143500"/>
          </a:xfrm>
        </p:spPr>
        <p:txBody>
          <a:bodyPr/>
          <a:lstStyle/>
          <a:p>
            <a:endParaRPr lang="it-IT" dirty="0"/>
          </a:p>
        </p:txBody>
      </p:sp>
    </p:spTree>
    <p:extLst>
      <p:ext uri="{BB962C8B-B14F-4D97-AF65-F5344CB8AC3E}">
        <p14:creationId xmlns:p14="http://schemas.microsoft.com/office/powerpoint/2010/main" val="421538789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rgbClr val="1D71B8"/>
        </a:solid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FB50CA6-171D-1B0C-20B6-4CD28D8D280E}"/>
              </a:ext>
            </a:extLst>
          </p:cNvPr>
          <p:cNvSpPr/>
          <p:nvPr userDrawn="1"/>
        </p:nvSpPr>
        <p:spPr>
          <a:xfrm>
            <a:off x="0" y="0"/>
            <a:ext cx="9143999" cy="5143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2"/>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3"/>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grpSp>
        <p:nvGrpSpPr>
          <p:cNvPr id="20" name="Gruppo 19">
            <a:extLst>
              <a:ext uri="{FF2B5EF4-FFF2-40B4-BE49-F238E27FC236}">
                <a16:creationId xmlns:a16="http://schemas.microsoft.com/office/drawing/2014/main" id="{6751285E-2776-E860-25FE-86B2E0F4B477}"/>
              </a:ext>
            </a:extLst>
          </p:cNvPr>
          <p:cNvGrpSpPr/>
          <p:nvPr userDrawn="1"/>
        </p:nvGrpSpPr>
        <p:grpSpPr>
          <a:xfrm>
            <a:off x="162000" y="4687199"/>
            <a:ext cx="2856010" cy="375011"/>
            <a:chOff x="162000" y="4686820"/>
            <a:chExt cx="2856010" cy="375011"/>
          </a:xfrm>
        </p:grpSpPr>
        <p:sp>
          <p:nvSpPr>
            <p:cNvPr id="11" name="Text Placeholder 3">
              <a:extLst>
                <a:ext uri="{FF2B5EF4-FFF2-40B4-BE49-F238E27FC236}">
                  <a16:creationId xmlns:a16="http://schemas.microsoft.com/office/drawing/2014/main" id="{DC3B697B-6102-2826-48F8-0E8D970FCB75}"/>
                </a:ext>
              </a:extLst>
            </p:cNvPr>
            <p:cNvSpPr txBox="1">
              <a:spLocks/>
            </p:cNvSpPr>
            <p:nvPr userDrawn="1"/>
          </p:nvSpPr>
          <p:spPr>
            <a:xfrm>
              <a:off x="162000" y="4730021"/>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12" name="Immagine 11">
              <a:extLst>
                <a:ext uri="{FF2B5EF4-FFF2-40B4-BE49-F238E27FC236}">
                  <a16:creationId xmlns:a16="http://schemas.microsoft.com/office/drawing/2014/main" id="{638C45ED-DBAC-B6A2-3918-597F5F195393}"/>
                </a:ext>
              </a:extLst>
            </p:cNvPr>
            <p:cNvPicPr>
              <a:picLocks noChangeAspect="1"/>
            </p:cNvPicPr>
            <p:nvPr userDrawn="1"/>
          </p:nvPicPr>
          <p:blipFill>
            <a:blip r:embed="rId4"/>
            <a:srcRect/>
            <a:stretch/>
          </p:blipFill>
          <p:spPr>
            <a:xfrm>
              <a:off x="1018800" y="4686820"/>
              <a:ext cx="1015200" cy="375011"/>
            </a:xfrm>
            <a:prstGeom prst="rect">
              <a:avLst/>
            </a:prstGeom>
          </p:spPr>
        </p:pic>
        <p:pic>
          <p:nvPicPr>
            <p:cNvPr id="13" name="Immagine 12">
              <a:extLst>
                <a:ext uri="{FF2B5EF4-FFF2-40B4-BE49-F238E27FC236}">
                  <a16:creationId xmlns:a16="http://schemas.microsoft.com/office/drawing/2014/main" id="{E9CFDD58-8FB9-7E5F-8CF8-39E1D51FD112}"/>
                </a:ext>
              </a:extLst>
            </p:cNvPr>
            <p:cNvPicPr>
              <a:picLocks noChangeAspect="1"/>
            </p:cNvPicPr>
            <p:nvPr userDrawn="1"/>
          </p:nvPicPr>
          <p:blipFill>
            <a:blip r:embed="rId5"/>
            <a:srcRect/>
            <a:stretch/>
          </p:blipFill>
          <p:spPr>
            <a:xfrm>
              <a:off x="2091600" y="4863221"/>
              <a:ext cx="926410" cy="130905"/>
            </a:xfrm>
            <a:prstGeom prst="rect">
              <a:avLst/>
            </a:prstGeom>
          </p:spPr>
        </p:pic>
      </p:gr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6"/>
            <a:stretch>
              <a:fillRect/>
            </a:stretch>
          </p:blipFill>
          <p:spPr>
            <a:xfrm>
              <a:off x="8400566" y="4657725"/>
              <a:ext cx="523874" cy="523874"/>
            </a:xfrm>
            <a:prstGeom prst="rect">
              <a:avLst/>
            </a:prstGeom>
          </p:spPr>
        </p:pic>
      </p:grpSp>
    </p:spTree>
    <p:extLst>
      <p:ext uri="{BB962C8B-B14F-4D97-AF65-F5344CB8AC3E}">
        <p14:creationId xmlns:p14="http://schemas.microsoft.com/office/powerpoint/2010/main" val="340390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rgbClr val="1D71B8"/>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1D272DA-8263-DF84-872F-CD0BB90D3D9E}"/>
              </a:ext>
            </a:extLst>
          </p:cNvPr>
          <p:cNvPicPr>
            <a:picLocks noChangeAspect="1"/>
          </p:cNvPicPr>
          <p:nvPr userDrawn="1"/>
        </p:nvPicPr>
        <p:blipFill rotWithShape="1">
          <a:blip r:embed="rId2"/>
          <a:srcRect t="42888" b="3962"/>
          <a:stretch/>
        </p:blipFill>
        <p:spPr>
          <a:xfrm flipH="1">
            <a:off x="0" y="135270"/>
            <a:ext cx="9144000" cy="5143500"/>
          </a:xfrm>
          <a:prstGeom prst="rect">
            <a:avLst/>
          </a:prstGeom>
        </p:spPr>
      </p:pic>
      <p:sp>
        <p:nvSpPr>
          <p:cNvPr id="2" name="Title 1"/>
          <p:cNvSpPr>
            <a:spLocks noGrp="1"/>
          </p:cNvSpPr>
          <p:nvPr>
            <p:ph type="title" hasCustomPrompt="1"/>
          </p:nvPr>
        </p:nvSpPr>
        <p:spPr>
          <a:xfrm>
            <a:off x="250825" y="1166813"/>
            <a:ext cx="5726113" cy="1622261"/>
          </a:xfrm>
        </p:spPr>
        <p:txBody>
          <a:bodyPr lIns="0" tIns="0" rIns="0" bIns="0" anchor="t" anchorCtr="0"/>
          <a:lstStyle>
            <a:lvl1pPr>
              <a:lnSpc>
                <a:spcPts val="4700"/>
              </a:lnSpc>
              <a:defRPr sz="4500" b="1">
                <a:solidFill>
                  <a:schemeClr val="bg1"/>
                </a:solidFill>
              </a:defRPr>
            </a:lvl1pPr>
          </a:lstStyle>
          <a:p>
            <a:r>
              <a:rPr lang="it-IT" dirty="0"/>
              <a:t>Inserisci qui</a:t>
            </a:r>
            <a:br>
              <a:rPr lang="it-IT" dirty="0"/>
            </a:br>
            <a:r>
              <a:rPr lang="it-IT" dirty="0"/>
              <a:t>il titolo</a:t>
            </a:r>
            <a:endParaRPr lang="en-US" dirty="0"/>
          </a:p>
        </p:txBody>
      </p:sp>
      <p:sp>
        <p:nvSpPr>
          <p:cNvPr id="3" name="Text Placeholder 2"/>
          <p:cNvSpPr>
            <a:spLocks noGrp="1"/>
          </p:cNvSpPr>
          <p:nvPr>
            <p:ph type="body" idx="1" hasCustomPrompt="1"/>
          </p:nvPr>
        </p:nvSpPr>
        <p:spPr>
          <a:xfrm>
            <a:off x="250825" y="2392363"/>
            <a:ext cx="5726113" cy="847226"/>
          </a:xfrm>
        </p:spPr>
        <p:txBody>
          <a:bodyPr lIns="0" tIns="0" rIns="0" bIns="0"/>
          <a:lstStyle>
            <a:lvl1pPr marL="0" indent="0">
              <a:spcBef>
                <a:spcPts val="0"/>
              </a:spcBef>
              <a:buNone/>
              <a:defRPr sz="2000" b="1">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Inserisci qui </a:t>
            </a:r>
          </a:p>
          <a:p>
            <a:pPr lvl="0"/>
            <a:r>
              <a:rPr lang="it-IT" dirty="0"/>
              <a:t>il sottotitolo</a:t>
            </a:r>
          </a:p>
        </p:txBody>
      </p:sp>
      <p:sp>
        <p:nvSpPr>
          <p:cNvPr id="5" name="Footer Placeholder 4"/>
          <p:cNvSpPr>
            <a:spLocks noGrp="1"/>
          </p:cNvSpPr>
          <p:nvPr>
            <p:ph type="ftr" sz="quarter" idx="11"/>
          </p:nvPr>
        </p:nvSpPr>
        <p:spPr>
          <a:xfrm>
            <a:off x="250825" y="3431276"/>
            <a:ext cx="1066673" cy="273844"/>
          </a:xfrm>
          <a:prstGeom prst="rect">
            <a:avLst/>
          </a:prstGeom>
        </p:spPr>
        <p:txBody>
          <a:bodyPr lIns="0" tIns="0" rIns="0" bIns="0" anchor="t" anchorCtr="0"/>
          <a:lstStyle>
            <a:lvl1pPr algn="l">
              <a:defRPr sz="1400" b="1">
                <a:solidFill>
                  <a:schemeClr val="bg1"/>
                </a:solidFill>
                <a:latin typeface="Arial" panose="020B0604020202020204" pitchFamily="34" charset="0"/>
                <a:cs typeface="Arial" panose="020B0604020202020204" pitchFamily="34" charset="0"/>
              </a:defRPr>
            </a:lvl1pPr>
          </a:lstStyle>
          <a:p>
            <a:r>
              <a:rPr lang="it-IT" dirty="0"/>
              <a:t>RELATORE: </a:t>
            </a:r>
          </a:p>
        </p:txBody>
      </p:sp>
      <p:pic>
        <p:nvPicPr>
          <p:cNvPr id="7" name="Immagine 6">
            <a:extLst>
              <a:ext uri="{FF2B5EF4-FFF2-40B4-BE49-F238E27FC236}">
                <a16:creationId xmlns:a16="http://schemas.microsoft.com/office/drawing/2014/main" id="{B82B7AD0-0626-23F8-0A8E-CCF8B713342F}"/>
              </a:ext>
            </a:extLst>
          </p:cNvPr>
          <p:cNvPicPr>
            <a:picLocks noChangeAspect="1"/>
          </p:cNvPicPr>
          <p:nvPr userDrawn="1"/>
        </p:nvPicPr>
        <p:blipFill rotWithShape="1">
          <a:blip r:embed="rId3"/>
          <a:srcRect l="-5445" t="-4877" r="50000" b="-2635"/>
          <a:stretch/>
        </p:blipFill>
        <p:spPr>
          <a:xfrm>
            <a:off x="6740434" y="-1570"/>
            <a:ext cx="2403566" cy="4687129"/>
          </a:xfrm>
          <a:prstGeom prst="rect">
            <a:avLst/>
          </a:prstGeom>
        </p:spPr>
      </p:pic>
      <p:pic>
        <p:nvPicPr>
          <p:cNvPr id="9" name="Immagine 8">
            <a:extLst>
              <a:ext uri="{FF2B5EF4-FFF2-40B4-BE49-F238E27FC236}">
                <a16:creationId xmlns:a16="http://schemas.microsoft.com/office/drawing/2014/main" id="{94AF6C38-DF9B-B8CA-2F9C-571CD3435E44}"/>
              </a:ext>
            </a:extLst>
          </p:cNvPr>
          <p:cNvPicPr>
            <a:picLocks noChangeAspect="1"/>
          </p:cNvPicPr>
          <p:nvPr userDrawn="1"/>
        </p:nvPicPr>
        <p:blipFill>
          <a:blip r:embed="rId4"/>
          <a:srcRect/>
          <a:stretch/>
        </p:blipFill>
        <p:spPr>
          <a:xfrm>
            <a:off x="257175" y="234950"/>
            <a:ext cx="1060323" cy="588235"/>
          </a:xfrm>
          <a:prstGeom prst="rect">
            <a:avLst/>
          </a:prstGeom>
        </p:spPr>
      </p:pic>
      <p:sp>
        <p:nvSpPr>
          <p:cNvPr id="6" name="Segnaposto testo 5">
            <a:extLst>
              <a:ext uri="{FF2B5EF4-FFF2-40B4-BE49-F238E27FC236}">
                <a16:creationId xmlns:a16="http://schemas.microsoft.com/office/drawing/2014/main" id="{D669448E-5594-9860-55D3-BFD7CF0F58D3}"/>
              </a:ext>
            </a:extLst>
          </p:cNvPr>
          <p:cNvSpPr>
            <a:spLocks noGrp="1"/>
          </p:cNvSpPr>
          <p:nvPr>
            <p:ph type="body" sz="quarter" idx="13"/>
          </p:nvPr>
        </p:nvSpPr>
        <p:spPr>
          <a:xfrm>
            <a:off x="1444612" y="3431822"/>
            <a:ext cx="4832350" cy="564445"/>
          </a:xfrm>
        </p:spPr>
        <p:txBody>
          <a:bodyPr lIns="0" tIns="0" rIns="0" bIns="0" anchor="t" anchorCtr="0"/>
          <a:lstStyle>
            <a:lvl1pPr marL="0" indent="0">
              <a:buNone/>
              <a:defRPr sz="1400" b="0">
                <a:solidFill>
                  <a:schemeClr val="bg1"/>
                </a:solidFill>
              </a:defRPr>
            </a:lvl1pPr>
            <a:lvl2pPr marL="342900" indent="0">
              <a:buNone/>
              <a:defRPr sz="1400" b="0">
                <a:solidFill>
                  <a:schemeClr val="bg1"/>
                </a:solidFill>
              </a:defRPr>
            </a:lvl2pPr>
            <a:lvl3pPr marL="685800" indent="0">
              <a:buNone/>
              <a:defRPr sz="1400" b="0">
                <a:solidFill>
                  <a:schemeClr val="bg1"/>
                </a:solidFill>
              </a:defRPr>
            </a:lvl3pPr>
            <a:lvl4pPr marL="1028700" indent="0">
              <a:buNone/>
              <a:defRPr sz="1500" b="0">
                <a:solidFill>
                  <a:schemeClr val="bg1"/>
                </a:solidFill>
              </a:defRPr>
            </a:lvl4pPr>
            <a:lvl5pPr marL="1371600" indent="0">
              <a:buNone/>
              <a:defRPr sz="1500" b="0">
                <a:solidFill>
                  <a:schemeClr val="bg1"/>
                </a:solidFill>
              </a:defRPr>
            </a:lvl5pPr>
          </a:lstStyle>
          <a:p>
            <a:pPr lvl="0"/>
            <a:r>
              <a:rPr lang="it-IT" dirty="0"/>
              <a:t>Fare clic per modificare gli stili del testo dello schema</a:t>
            </a:r>
          </a:p>
        </p:txBody>
      </p:sp>
      <p:cxnSp>
        <p:nvCxnSpPr>
          <p:cNvPr id="14" name="Connettore 1 13">
            <a:extLst>
              <a:ext uri="{FF2B5EF4-FFF2-40B4-BE49-F238E27FC236}">
                <a16:creationId xmlns:a16="http://schemas.microsoft.com/office/drawing/2014/main" id="{FD87239A-938A-8860-6B71-B9E06635FEB5}"/>
              </a:ext>
            </a:extLst>
          </p:cNvPr>
          <p:cNvCxnSpPr>
            <a:cxnSpLocks/>
          </p:cNvCxnSpPr>
          <p:nvPr userDrawn="1"/>
        </p:nvCxnSpPr>
        <p:spPr>
          <a:xfrm>
            <a:off x="250825" y="4663962"/>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0286B607-AD60-27D5-A9EA-0E192BB768E9}"/>
              </a:ext>
            </a:extLst>
          </p:cNvPr>
          <p:cNvGrpSpPr/>
          <p:nvPr userDrawn="1"/>
        </p:nvGrpSpPr>
        <p:grpSpPr>
          <a:xfrm>
            <a:off x="6872317" y="4657725"/>
            <a:ext cx="2052123" cy="523874"/>
            <a:chOff x="6872317" y="4657725"/>
            <a:chExt cx="2052123" cy="523874"/>
          </a:xfrm>
        </p:grpSpPr>
        <p:sp>
          <p:nvSpPr>
            <p:cNvPr id="10" name="Text Placeholder 3">
              <a:extLst>
                <a:ext uri="{FF2B5EF4-FFF2-40B4-BE49-F238E27FC236}">
                  <a16:creationId xmlns:a16="http://schemas.microsoft.com/office/drawing/2014/main" id="{75DFF8FC-D9A8-C31D-2BD0-3A77FA7F58D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CONFERENCE ORGANIZERS</a:t>
              </a:r>
            </a:p>
          </p:txBody>
        </p:sp>
        <p:pic>
          <p:nvPicPr>
            <p:cNvPr id="18" name="Immagine 17" descr="Immagine che contiene testo, Carattere, Elementi grafici, grafica&#10;&#10;Descrizione generata automaticamente">
              <a:extLst>
                <a:ext uri="{FF2B5EF4-FFF2-40B4-BE49-F238E27FC236}">
                  <a16:creationId xmlns:a16="http://schemas.microsoft.com/office/drawing/2014/main" id="{46F0F6D3-FD02-18F5-9D3E-A73F4BF1FB96}"/>
                </a:ext>
              </a:extLst>
            </p:cNvPr>
            <p:cNvPicPr>
              <a:picLocks noChangeAspect="1"/>
            </p:cNvPicPr>
            <p:nvPr userDrawn="1"/>
          </p:nvPicPr>
          <p:blipFill>
            <a:blip r:embed="rId5"/>
            <a:stretch>
              <a:fillRect/>
            </a:stretch>
          </p:blipFill>
          <p:spPr>
            <a:xfrm>
              <a:off x="8400566" y="4657725"/>
              <a:ext cx="523874" cy="523874"/>
            </a:xfrm>
            <a:prstGeom prst="rect">
              <a:avLst/>
            </a:prstGeom>
          </p:spPr>
        </p:pic>
      </p:grpSp>
      <p:grpSp>
        <p:nvGrpSpPr>
          <p:cNvPr id="25" name="Gruppo 24">
            <a:extLst>
              <a:ext uri="{FF2B5EF4-FFF2-40B4-BE49-F238E27FC236}">
                <a16:creationId xmlns:a16="http://schemas.microsoft.com/office/drawing/2014/main" id="{19ECD101-A212-2EC2-7ED9-FC3ABEEB5413}"/>
              </a:ext>
            </a:extLst>
          </p:cNvPr>
          <p:cNvGrpSpPr/>
          <p:nvPr userDrawn="1"/>
        </p:nvGrpSpPr>
        <p:grpSpPr>
          <a:xfrm>
            <a:off x="160207" y="4687199"/>
            <a:ext cx="2858274" cy="375637"/>
            <a:chOff x="160207" y="4686820"/>
            <a:chExt cx="2858274" cy="375637"/>
          </a:xfrm>
        </p:grpSpPr>
        <p:sp>
          <p:nvSpPr>
            <p:cNvPr id="26" name="Text Placeholder 3">
              <a:extLst>
                <a:ext uri="{FF2B5EF4-FFF2-40B4-BE49-F238E27FC236}">
                  <a16:creationId xmlns:a16="http://schemas.microsoft.com/office/drawing/2014/main" id="{C434CDE9-1BA4-DE23-4F70-B6DE0E0D26D8}"/>
                </a:ext>
              </a:extLst>
            </p:cNvPr>
            <p:cNvSpPr txBox="1">
              <a:spLocks/>
            </p:cNvSpPr>
            <p:nvPr userDrawn="1"/>
          </p:nvSpPr>
          <p:spPr>
            <a:xfrm>
              <a:off x="160207" y="4728614"/>
              <a:ext cx="780752"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solidFill>
                    <a:schemeClr val="bg1"/>
                  </a:solidFill>
                </a:rPr>
                <a:t>ORGANIZERS</a:t>
              </a:r>
            </a:p>
          </p:txBody>
        </p:sp>
        <p:pic>
          <p:nvPicPr>
            <p:cNvPr id="27" name="Immagine 26">
              <a:extLst>
                <a:ext uri="{FF2B5EF4-FFF2-40B4-BE49-F238E27FC236}">
                  <a16:creationId xmlns:a16="http://schemas.microsoft.com/office/drawing/2014/main" id="{358A30AA-C731-B8E5-2AA5-1B355DC92AEB}"/>
                </a:ext>
              </a:extLst>
            </p:cNvPr>
            <p:cNvPicPr>
              <a:picLocks noChangeAspect="1"/>
            </p:cNvPicPr>
            <p:nvPr userDrawn="1"/>
          </p:nvPicPr>
          <p:blipFill>
            <a:blip r:embed="rId6"/>
            <a:srcRect/>
            <a:stretch/>
          </p:blipFill>
          <p:spPr>
            <a:xfrm>
              <a:off x="1017841" y="4686820"/>
              <a:ext cx="1016895" cy="375637"/>
            </a:xfrm>
            <a:prstGeom prst="rect">
              <a:avLst/>
            </a:prstGeom>
          </p:spPr>
        </p:pic>
        <p:pic>
          <p:nvPicPr>
            <p:cNvPr id="28" name="Immagine 27">
              <a:extLst>
                <a:ext uri="{FF2B5EF4-FFF2-40B4-BE49-F238E27FC236}">
                  <a16:creationId xmlns:a16="http://schemas.microsoft.com/office/drawing/2014/main" id="{682BE03C-D18F-AA8A-2358-92E4524463A0}"/>
                </a:ext>
              </a:extLst>
            </p:cNvPr>
            <p:cNvPicPr>
              <a:picLocks noChangeAspect="1"/>
            </p:cNvPicPr>
            <p:nvPr userDrawn="1"/>
          </p:nvPicPr>
          <p:blipFill>
            <a:blip r:embed="rId7"/>
            <a:srcRect/>
            <a:stretch/>
          </p:blipFill>
          <p:spPr>
            <a:xfrm>
              <a:off x="2092071" y="4861789"/>
              <a:ext cx="926410" cy="130905"/>
            </a:xfrm>
            <a:prstGeom prst="rect">
              <a:avLst/>
            </a:prstGeom>
          </p:spPr>
        </p:pic>
      </p:grpSp>
    </p:spTree>
    <p:extLst>
      <p:ext uri="{BB962C8B-B14F-4D97-AF65-F5344CB8AC3E}">
        <p14:creationId xmlns:p14="http://schemas.microsoft.com/office/powerpoint/2010/main" val="78214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4" name="Content Placeholder 3"/>
          <p:cNvSpPr>
            <a:spLocks noGrp="1"/>
          </p:cNvSpPr>
          <p:nvPr>
            <p:ph sz="half" idx="2"/>
          </p:nvPr>
        </p:nvSpPr>
        <p:spPr>
          <a:xfrm>
            <a:off x="3890682" y="2392364"/>
            <a:ext cx="3532281" cy="2195512"/>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Tree>
    <p:extLst>
      <p:ext uri="{BB962C8B-B14F-4D97-AF65-F5344CB8AC3E}">
        <p14:creationId xmlns:p14="http://schemas.microsoft.com/office/powerpoint/2010/main" val="66854371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250825" y="1166813"/>
            <a:ext cx="5726113" cy="1101725"/>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3" name="Content Placeholder 2"/>
          <p:cNvSpPr>
            <a:spLocks noGrp="1"/>
          </p:cNvSpPr>
          <p:nvPr>
            <p:ph sz="half" idx="1"/>
          </p:nvPr>
        </p:nvSpPr>
        <p:spPr>
          <a:xfrm>
            <a:off x="250825" y="2392363"/>
            <a:ext cx="4357688" cy="2195511"/>
          </a:xfrm>
        </p:spPr>
        <p:txBody>
          <a:bodyPr lIns="0" tIns="0" rIns="0" bIns="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5343525" y="0"/>
            <a:ext cx="3800475" cy="5143500"/>
          </a:xfrm>
        </p:spPr>
        <p:txBody>
          <a:bodyPr/>
          <a:lstStyle/>
          <a:p>
            <a:endParaRPr lang="it-IT"/>
          </a:p>
        </p:txBody>
      </p:sp>
    </p:spTree>
    <p:extLst>
      <p:ext uri="{BB962C8B-B14F-4D97-AF65-F5344CB8AC3E}">
        <p14:creationId xmlns:p14="http://schemas.microsoft.com/office/powerpoint/2010/main" val="892509113"/>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 in alto + 3 colonne testo">
    <p:spTree>
      <p:nvGrpSpPr>
        <p:cNvPr id="1" name=""/>
        <p:cNvGrpSpPr/>
        <p:nvPr/>
      </p:nvGrpSpPr>
      <p:grpSpPr>
        <a:xfrm>
          <a:off x="0" y="0"/>
          <a:ext cx="0" cy="0"/>
          <a:chOff x="0" y="0"/>
          <a:chExt cx="0" cy="0"/>
        </a:xfrm>
      </p:grpSpPr>
      <p:sp>
        <p:nvSpPr>
          <p:cNvPr id="6" name="Segnaposto immagine 5">
            <a:extLst>
              <a:ext uri="{FF2B5EF4-FFF2-40B4-BE49-F238E27FC236}">
                <a16:creationId xmlns:a16="http://schemas.microsoft.com/office/drawing/2014/main" id="{C7C55CBD-22BD-80BB-B90C-CBED35E16A07}"/>
              </a:ext>
            </a:extLst>
          </p:cNvPr>
          <p:cNvSpPr>
            <a:spLocks noGrp="1"/>
          </p:cNvSpPr>
          <p:nvPr>
            <p:ph type="pic" sz="quarter" idx="10"/>
          </p:nvPr>
        </p:nvSpPr>
        <p:spPr>
          <a:xfrm>
            <a:off x="1" y="0"/>
            <a:ext cx="9144000" cy="2139950"/>
          </a:xfrm>
        </p:spPr>
        <p:txBody>
          <a:bodyPr/>
          <a:lstStyle/>
          <a:p>
            <a:endParaRPr lang="it-IT"/>
          </a:p>
        </p:txBody>
      </p:sp>
      <p:sp>
        <p:nvSpPr>
          <p:cNvPr id="2" name="Title 1"/>
          <p:cNvSpPr>
            <a:spLocks noGrp="1"/>
          </p:cNvSpPr>
          <p:nvPr>
            <p:ph type="title"/>
          </p:nvPr>
        </p:nvSpPr>
        <p:spPr>
          <a:xfrm>
            <a:off x="250825" y="1166813"/>
            <a:ext cx="8642350" cy="973137"/>
          </a:xfrm>
        </p:spPr>
        <p:txBody>
          <a:bodyPr lIns="0" tIns="0" rIns="0" bIns="0" anchor="t" anchorCtr="0"/>
          <a:lstStyle>
            <a:lvl1pPr>
              <a:lnSpc>
                <a:spcPts val="4700"/>
              </a:lnSpc>
              <a:defRPr sz="4500" b="1">
                <a:solidFill>
                  <a:schemeClr val="tx1"/>
                </a:solidFill>
              </a:defRPr>
            </a:lvl1pPr>
          </a:lstStyle>
          <a:p>
            <a:r>
              <a:rPr lang="it-IT" dirty="0"/>
              <a:t>Fare clic per modificare lo</a:t>
            </a:r>
            <a:endParaRPr lang="en-US" dirty="0"/>
          </a:p>
        </p:txBody>
      </p:sp>
      <p:sp>
        <p:nvSpPr>
          <p:cNvPr id="8" name="Segnaposto testo 7">
            <a:extLst>
              <a:ext uri="{FF2B5EF4-FFF2-40B4-BE49-F238E27FC236}">
                <a16:creationId xmlns:a16="http://schemas.microsoft.com/office/drawing/2014/main" id="{763AC3AB-91B4-49E8-DA78-78FA98108D35}"/>
              </a:ext>
            </a:extLst>
          </p:cNvPr>
          <p:cNvSpPr>
            <a:spLocks noGrp="1"/>
          </p:cNvSpPr>
          <p:nvPr>
            <p:ph type="body" sz="quarter" idx="20"/>
          </p:nvPr>
        </p:nvSpPr>
        <p:spPr>
          <a:xfrm>
            <a:off x="719138" y="2392363"/>
            <a:ext cx="7705725" cy="2195512"/>
          </a:xfrm>
        </p:spPr>
        <p:txBody>
          <a:bodyPr lIns="0" tIns="0" rIns="0" bIns="0" numCol="3"/>
          <a:lstStyle>
            <a:lvl1pPr marL="0" indent="0" algn="l">
              <a:buFont typeface="Arial" panose="020B0604020202020204" pitchFamily="34" charset="0"/>
              <a:buNone/>
              <a:defRPr sz="1100"/>
            </a:lvl1pPr>
            <a:lvl2pPr marL="342900" indent="0" algn="l">
              <a:buFont typeface="Arial" panose="020B0604020202020204" pitchFamily="34" charset="0"/>
              <a:buNone/>
              <a:defRPr sz="1100"/>
            </a:lvl2pPr>
            <a:lvl3pPr marL="685800" indent="0" algn="l">
              <a:buFont typeface="Arial" panose="020B0604020202020204" pitchFamily="34" charset="0"/>
              <a:buNone/>
              <a:defRPr sz="1400"/>
            </a:lvl3pPr>
            <a:lvl4pPr marL="1028700" indent="0" algn="l">
              <a:buFont typeface="Arial" panose="020B0604020202020204" pitchFamily="34" charset="0"/>
              <a:buNone/>
              <a:defRPr sz="1400"/>
            </a:lvl4pPr>
            <a:lvl5pPr marL="1371600" indent="0" algn="l">
              <a:buFont typeface="Arial" panose="020B0604020202020204" pitchFamily="34" charset="0"/>
              <a:buNone/>
              <a:defRPr sz="1400"/>
            </a:lvl5pPr>
          </a:lstStyle>
          <a:p>
            <a:pPr lvl="0"/>
            <a:r>
              <a:rPr lang="it-IT" dirty="0"/>
              <a:t>Fare clic per modificare gli stili del testo dello schema</a:t>
            </a:r>
          </a:p>
        </p:txBody>
      </p:sp>
    </p:spTree>
    <p:extLst>
      <p:ext uri="{BB962C8B-B14F-4D97-AF65-F5344CB8AC3E}">
        <p14:creationId xmlns:p14="http://schemas.microsoft.com/office/powerpoint/2010/main" val="26451458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688075"/>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olo titolo">
    <p:spTree>
      <p:nvGrpSpPr>
        <p:cNvPr id="1" name=""/>
        <p:cNvGrpSpPr/>
        <p:nvPr/>
      </p:nvGrpSpPr>
      <p:grpSpPr>
        <a:xfrm>
          <a:off x="0" y="0"/>
          <a:ext cx="0" cy="0"/>
          <a:chOff x="0" y="0"/>
          <a:chExt cx="0" cy="0"/>
        </a:xfrm>
      </p:grpSpPr>
      <p:sp>
        <p:nvSpPr>
          <p:cNvPr id="7" name="Segnaposto immagine 6">
            <a:extLst>
              <a:ext uri="{FF2B5EF4-FFF2-40B4-BE49-F238E27FC236}">
                <a16:creationId xmlns:a16="http://schemas.microsoft.com/office/drawing/2014/main" id="{A39F28F3-FD7C-B812-D0B7-8A73DEB1FCB2}"/>
              </a:ext>
            </a:extLst>
          </p:cNvPr>
          <p:cNvSpPr>
            <a:spLocks noGrp="1"/>
          </p:cNvSpPr>
          <p:nvPr>
            <p:ph type="pic" sz="quarter" idx="10"/>
          </p:nvPr>
        </p:nvSpPr>
        <p:spPr>
          <a:xfrm>
            <a:off x="0" y="0"/>
            <a:ext cx="9144000" cy="5143500"/>
          </a:xfrm>
          <a:solidFill>
            <a:srgbClr val="1D71B8">
              <a:alpha val="15000"/>
            </a:srgbClr>
          </a:solidFill>
        </p:spPr>
        <p:txBody>
          <a:bodyPr/>
          <a:lstStyle/>
          <a:p>
            <a:endParaRPr lang="it-IT" dirty="0"/>
          </a:p>
        </p:txBody>
      </p:sp>
      <p:sp>
        <p:nvSpPr>
          <p:cNvPr id="2" name="Title 1"/>
          <p:cNvSpPr>
            <a:spLocks noGrp="1"/>
          </p:cNvSpPr>
          <p:nvPr>
            <p:ph type="title"/>
          </p:nvPr>
        </p:nvSpPr>
        <p:spPr>
          <a:xfrm>
            <a:off x="250825" y="1166813"/>
            <a:ext cx="3960813" cy="3421062"/>
          </a:xfrm>
        </p:spPr>
        <p:txBody>
          <a:bodyPr lIns="0" tIns="0" rIns="0" bIns="0" anchor="t" anchorCtr="0"/>
          <a:lstStyle>
            <a:lvl1pPr>
              <a:defRPr sz="2000"/>
            </a:lvl1pPr>
          </a:lstStyle>
          <a:p>
            <a:r>
              <a:rPr lang="it-IT" dirty="0"/>
              <a:t>Fare clic per modificare lo stile del titolo dello schema</a:t>
            </a:r>
            <a:endParaRPr lang="en-US" dirty="0"/>
          </a:p>
        </p:txBody>
      </p:sp>
    </p:spTree>
    <p:extLst>
      <p:ext uri="{BB962C8B-B14F-4D97-AF65-F5344CB8AC3E}">
        <p14:creationId xmlns:p14="http://schemas.microsoft.com/office/powerpoint/2010/main" val="2802451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25" y="1166813"/>
            <a:ext cx="8642350" cy="973137"/>
          </a:xfrm>
          <a:prstGeom prst="rect">
            <a:avLst/>
          </a:prstGeom>
        </p:spPr>
        <p:txBody>
          <a:bodyPr vert="horz" lIns="91440" tIns="45720" rIns="91440" bIns="45720" rtlCol="0" anchor="ctr">
            <a:noAutofit/>
          </a:bodyPr>
          <a:lstStyle/>
          <a:p>
            <a:r>
              <a:rPr lang="it-IT" dirty="0"/>
              <a:t>Fare clic per modificare lo stile del titolo dello schema</a:t>
            </a:r>
            <a:endParaRPr lang="en-US" dirty="0"/>
          </a:p>
        </p:txBody>
      </p:sp>
      <p:sp>
        <p:nvSpPr>
          <p:cNvPr id="3" name="Text Placeholder 2"/>
          <p:cNvSpPr>
            <a:spLocks noGrp="1"/>
          </p:cNvSpPr>
          <p:nvPr>
            <p:ph type="body" idx="1"/>
          </p:nvPr>
        </p:nvSpPr>
        <p:spPr>
          <a:xfrm>
            <a:off x="250825" y="2392364"/>
            <a:ext cx="8642350" cy="2195512"/>
          </a:xfrm>
          <a:prstGeom prst="rect">
            <a:avLst/>
          </a:prstGeom>
        </p:spPr>
        <p:txBody>
          <a:bodyPr vert="horz" lIns="91440" tIns="45720" rIns="91440" bIns="45720" rtlCol="0">
            <a:no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pic>
        <p:nvPicPr>
          <p:cNvPr id="12" name="Immagine 11">
            <a:extLst>
              <a:ext uri="{FF2B5EF4-FFF2-40B4-BE49-F238E27FC236}">
                <a16:creationId xmlns:a16="http://schemas.microsoft.com/office/drawing/2014/main" id="{82117792-2883-2FFA-E9B8-ADDDF7585FBF}"/>
              </a:ext>
            </a:extLst>
          </p:cNvPr>
          <p:cNvPicPr>
            <a:picLocks noChangeAspect="1"/>
          </p:cNvPicPr>
          <p:nvPr userDrawn="1"/>
        </p:nvPicPr>
        <p:blipFill>
          <a:blip r:embed="rId13"/>
          <a:stretch>
            <a:fillRect/>
          </a:stretch>
        </p:blipFill>
        <p:spPr>
          <a:xfrm>
            <a:off x="250825" y="243614"/>
            <a:ext cx="1060323" cy="588236"/>
          </a:xfrm>
          <a:prstGeom prst="rect">
            <a:avLst/>
          </a:prstGeom>
        </p:spPr>
      </p:pic>
      <p:grpSp>
        <p:nvGrpSpPr>
          <p:cNvPr id="18" name="Gruppo 17">
            <a:extLst>
              <a:ext uri="{FF2B5EF4-FFF2-40B4-BE49-F238E27FC236}">
                <a16:creationId xmlns:a16="http://schemas.microsoft.com/office/drawing/2014/main" id="{1C059A17-1475-2C1B-2FFC-14CD1CD7459C}"/>
              </a:ext>
            </a:extLst>
          </p:cNvPr>
          <p:cNvGrpSpPr/>
          <p:nvPr userDrawn="1"/>
        </p:nvGrpSpPr>
        <p:grpSpPr>
          <a:xfrm>
            <a:off x="6872317" y="4650906"/>
            <a:ext cx="2055759" cy="530952"/>
            <a:chOff x="6872317" y="4650906"/>
            <a:chExt cx="2055759" cy="530952"/>
          </a:xfrm>
        </p:grpSpPr>
        <p:pic>
          <p:nvPicPr>
            <p:cNvPr id="6" name="Immagine 5">
              <a:extLst>
                <a:ext uri="{FF2B5EF4-FFF2-40B4-BE49-F238E27FC236}">
                  <a16:creationId xmlns:a16="http://schemas.microsoft.com/office/drawing/2014/main" id="{CCF301EB-9C92-A6B4-2A4A-F1C081D07DDE}"/>
                </a:ext>
              </a:extLst>
            </p:cNvPr>
            <p:cNvPicPr>
              <a:picLocks noChangeAspect="1"/>
            </p:cNvPicPr>
            <p:nvPr userDrawn="1"/>
          </p:nvPicPr>
          <p:blipFill>
            <a:blip r:embed="rId14"/>
            <a:srcRect/>
            <a:stretch/>
          </p:blipFill>
          <p:spPr>
            <a:xfrm>
              <a:off x="8397124" y="4650906"/>
              <a:ext cx="530952" cy="530952"/>
            </a:xfrm>
            <a:prstGeom prst="rect">
              <a:avLst/>
            </a:prstGeom>
          </p:spPr>
        </p:pic>
        <p:sp>
          <p:nvSpPr>
            <p:cNvPr id="7" name="Text Placeholder 3">
              <a:extLst>
                <a:ext uri="{FF2B5EF4-FFF2-40B4-BE49-F238E27FC236}">
                  <a16:creationId xmlns:a16="http://schemas.microsoft.com/office/drawing/2014/main" id="{29C50DCD-E480-C68B-4159-CA02D766BF8F}"/>
                </a:ext>
              </a:extLst>
            </p:cNvPr>
            <p:cNvSpPr txBox="1">
              <a:spLocks/>
            </p:cNvSpPr>
            <p:nvPr userDrawn="1"/>
          </p:nvSpPr>
          <p:spPr>
            <a:xfrm>
              <a:off x="6872317" y="4728614"/>
              <a:ext cx="1559540" cy="201461"/>
            </a:xfrm>
            <a:prstGeom prst="rect">
              <a:avLst/>
            </a:prstGeom>
          </p:spPr>
          <p:txBody>
            <a:bodyPr/>
            <a:lstStyle>
              <a:lvl1pPr marL="0" indent="0" algn="r"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a:t>CONFERENCE ORGANIZERS</a:t>
              </a:r>
              <a:endParaRPr lang="it-IT" dirty="0"/>
            </a:p>
          </p:txBody>
        </p:sp>
      </p:grpSp>
      <p:grpSp>
        <p:nvGrpSpPr>
          <p:cNvPr id="17" name="Gruppo 16">
            <a:extLst>
              <a:ext uri="{FF2B5EF4-FFF2-40B4-BE49-F238E27FC236}">
                <a16:creationId xmlns:a16="http://schemas.microsoft.com/office/drawing/2014/main" id="{BEF16EAC-A3F7-F820-9B86-08CC1F6B3CE1}"/>
              </a:ext>
            </a:extLst>
          </p:cNvPr>
          <p:cNvGrpSpPr/>
          <p:nvPr userDrawn="1"/>
        </p:nvGrpSpPr>
        <p:grpSpPr>
          <a:xfrm>
            <a:off x="160207" y="4687200"/>
            <a:ext cx="2857803" cy="375011"/>
            <a:chOff x="160207" y="4702709"/>
            <a:chExt cx="2857803" cy="375011"/>
          </a:xfrm>
        </p:grpSpPr>
        <p:sp>
          <p:nvSpPr>
            <p:cNvPr id="8" name="Text Placeholder 3">
              <a:extLst>
                <a:ext uri="{FF2B5EF4-FFF2-40B4-BE49-F238E27FC236}">
                  <a16:creationId xmlns:a16="http://schemas.microsoft.com/office/drawing/2014/main" id="{7162E242-C8D3-7964-A88C-3D57D5C0C795}"/>
                </a:ext>
              </a:extLst>
            </p:cNvPr>
            <p:cNvSpPr txBox="1">
              <a:spLocks/>
            </p:cNvSpPr>
            <p:nvPr userDrawn="1"/>
          </p:nvSpPr>
          <p:spPr>
            <a:xfrm>
              <a:off x="160207" y="4745909"/>
              <a:ext cx="1429696" cy="201461"/>
            </a:xfrm>
            <a:prstGeom prst="rect">
              <a:avLst/>
            </a:prstGeom>
          </p:spPr>
          <p:txBody>
            <a:bodyPr/>
            <a:lstStyle>
              <a:lvl1pPr marL="0" indent="0" algn="l" defTabSz="685800" rtl="0" eaLnBrk="1" latinLnBrk="0" hangingPunct="1">
                <a:lnSpc>
                  <a:spcPts val="800"/>
                </a:lnSpc>
                <a:spcBef>
                  <a:spcPts val="0"/>
                </a:spcBef>
                <a:buFont typeface="Arial" panose="020B0604020202020204" pitchFamily="34" charset="0"/>
                <a:buNone/>
                <a:defRPr sz="600" b="0" i="0" kern="1200" spc="50" baseline="0">
                  <a:solidFill>
                    <a:schemeClr val="tx1"/>
                  </a:solidFill>
                  <a:latin typeface="Arial" panose="020B0604020202020204" pitchFamily="34" charset="0"/>
                  <a:ea typeface="+mn-ea"/>
                  <a:cs typeface="Arial" panose="020B0604020202020204" pitchFamily="34" charset="0"/>
                </a:defRPr>
              </a:lvl1pPr>
              <a:lvl2pPr marL="342900" indent="0" algn="l" defTabSz="685800" rtl="0" eaLnBrk="1" latinLnBrk="0" hangingPunct="1">
                <a:lnSpc>
                  <a:spcPct val="90000"/>
                </a:lnSpc>
                <a:spcBef>
                  <a:spcPts val="375"/>
                </a:spcBef>
                <a:buFont typeface="Arial" panose="020B0604020202020204" pitchFamily="34" charset="0"/>
                <a:buNone/>
                <a:defRPr sz="1050" b="0" i="0" kern="1200">
                  <a:solidFill>
                    <a:schemeClr val="tx1"/>
                  </a:solidFill>
                  <a:latin typeface="Arial" panose="020B0604020202020204" pitchFamily="34" charset="0"/>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b="0" i="0" kern="1200">
                  <a:solidFill>
                    <a:schemeClr val="tx1"/>
                  </a:solidFill>
                  <a:latin typeface="Arial" panose="020B0604020202020204" pitchFamily="34" charset="0"/>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b="0" i="0" kern="1200">
                  <a:solidFill>
                    <a:schemeClr val="tx1"/>
                  </a:solidFill>
                  <a:latin typeface="Arial" panose="020B0604020202020204" pitchFamily="34" charset="0"/>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r>
                <a:rPr lang="it-IT" dirty="0"/>
                <a:t>ORGANIZERS</a:t>
              </a:r>
            </a:p>
          </p:txBody>
        </p:sp>
        <p:pic>
          <p:nvPicPr>
            <p:cNvPr id="9" name="Immagine 8">
              <a:extLst>
                <a:ext uri="{FF2B5EF4-FFF2-40B4-BE49-F238E27FC236}">
                  <a16:creationId xmlns:a16="http://schemas.microsoft.com/office/drawing/2014/main" id="{055698CF-98FE-F4CC-921A-0D0ABE57CCB2}"/>
                </a:ext>
              </a:extLst>
            </p:cNvPr>
            <p:cNvPicPr>
              <a:picLocks noChangeAspect="1"/>
            </p:cNvPicPr>
            <p:nvPr userDrawn="1"/>
          </p:nvPicPr>
          <p:blipFill>
            <a:blip r:embed="rId15"/>
            <a:srcRect/>
            <a:stretch/>
          </p:blipFill>
          <p:spPr>
            <a:xfrm>
              <a:off x="1018800" y="4702709"/>
              <a:ext cx="1015200" cy="375011"/>
            </a:xfrm>
            <a:prstGeom prst="rect">
              <a:avLst/>
            </a:prstGeom>
          </p:spPr>
        </p:pic>
        <p:pic>
          <p:nvPicPr>
            <p:cNvPr id="10" name="Immagine 9">
              <a:extLst>
                <a:ext uri="{FF2B5EF4-FFF2-40B4-BE49-F238E27FC236}">
                  <a16:creationId xmlns:a16="http://schemas.microsoft.com/office/drawing/2014/main" id="{C771EA30-CB2F-CBDE-0581-EA1E86A4F809}"/>
                </a:ext>
              </a:extLst>
            </p:cNvPr>
            <p:cNvPicPr>
              <a:picLocks noChangeAspect="1"/>
            </p:cNvPicPr>
            <p:nvPr userDrawn="1"/>
          </p:nvPicPr>
          <p:blipFill>
            <a:blip r:embed="rId16"/>
            <a:stretch>
              <a:fillRect/>
            </a:stretch>
          </p:blipFill>
          <p:spPr>
            <a:xfrm>
              <a:off x="2091600" y="4702709"/>
              <a:ext cx="926410" cy="367255"/>
            </a:xfrm>
            <a:prstGeom prst="rect">
              <a:avLst/>
            </a:prstGeom>
          </p:spPr>
        </p:pic>
      </p:grpSp>
      <p:cxnSp>
        <p:nvCxnSpPr>
          <p:cNvPr id="13" name="Connettore 1 12">
            <a:extLst>
              <a:ext uri="{FF2B5EF4-FFF2-40B4-BE49-F238E27FC236}">
                <a16:creationId xmlns:a16="http://schemas.microsoft.com/office/drawing/2014/main" id="{F22FD1F9-807C-C0B9-7E15-7E27305A0CE5}"/>
              </a:ext>
            </a:extLst>
          </p:cNvPr>
          <p:cNvCxnSpPr>
            <a:cxnSpLocks/>
          </p:cNvCxnSpPr>
          <p:nvPr userDrawn="1"/>
        </p:nvCxnSpPr>
        <p:spPr>
          <a:xfrm>
            <a:off x="250825" y="4659313"/>
            <a:ext cx="864235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198067"/>
      </p:ext>
    </p:extLst>
  </p:cSld>
  <p:clrMap bg1="lt1" tx1="dk1" bg2="lt2" tx2="dk2" accent1="accent1" accent2="accent2" accent3="accent3" accent4="accent4" accent5="accent5" accent6="accent6" hlink="hlink" folHlink="folHlink"/>
  <p:sldLayoutIdLst>
    <p:sldLayoutId id="2147483679" r:id="rId1"/>
    <p:sldLayoutId id="2147483678" r:id="rId2"/>
    <p:sldLayoutId id="2147483680" r:id="rId3"/>
    <p:sldLayoutId id="2147483701" r:id="rId4"/>
    <p:sldLayoutId id="2147483681" r:id="rId5"/>
    <p:sldLayoutId id="2147483699" r:id="rId6"/>
    <p:sldLayoutId id="2147483700" r:id="rId7"/>
    <p:sldLayoutId id="2147483684" r:id="rId8"/>
    <p:sldLayoutId id="2147483683" r:id="rId9"/>
    <p:sldLayoutId id="2147483698" r:id="rId10"/>
  </p:sldLayoutIdLst>
  <p:hf hdr="0"/>
  <p:txStyles>
    <p:titleStyle>
      <a:lvl1pPr algn="l" defTabSz="685800" rtl="0" eaLnBrk="1" latinLnBrk="0" hangingPunct="1">
        <a:lnSpc>
          <a:spcPct val="90000"/>
        </a:lnSpc>
        <a:spcBef>
          <a:spcPct val="0"/>
        </a:spcBef>
        <a:buNone/>
        <a:defRPr sz="3300" b="1"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7" userDrawn="1">
          <p15:clr>
            <a:srgbClr val="F26B43"/>
          </p15:clr>
        </p15:guide>
        <p15:guide id="3" pos="158" userDrawn="1">
          <p15:clr>
            <a:srgbClr val="F26B43"/>
          </p15:clr>
        </p15:guide>
        <p15:guide id="4" pos="5602" userDrawn="1">
          <p15:clr>
            <a:srgbClr val="F26B43"/>
          </p15:clr>
        </p15:guide>
        <p15:guide id="5" orient="horz" pos="146" userDrawn="1">
          <p15:clr>
            <a:srgbClr val="F26B43"/>
          </p15:clr>
        </p15:guide>
        <p15:guide id="6" orient="horz" pos="3094" userDrawn="1">
          <p15:clr>
            <a:srgbClr val="F26B43"/>
          </p15:clr>
        </p15:guide>
        <p15:guide id="7" pos="2653" userDrawn="1">
          <p15:clr>
            <a:srgbClr val="F26B43"/>
          </p15:clr>
        </p15:guide>
        <p15:guide id="8" orient="horz" pos="1348" userDrawn="1">
          <p15:clr>
            <a:srgbClr val="F26B43"/>
          </p15:clr>
        </p15:guide>
        <p15:guide id="9" pos="3765" userDrawn="1">
          <p15:clr>
            <a:srgbClr val="F26B43"/>
          </p15:clr>
        </p15:guide>
        <p15:guide id="10" orient="horz" pos="531" userDrawn="1">
          <p15:clr>
            <a:srgbClr val="F26B43"/>
          </p15:clr>
        </p15:guide>
        <p15:guide id="12" pos="2903" userDrawn="1">
          <p15:clr>
            <a:srgbClr val="F26B43"/>
          </p15:clr>
        </p15:guide>
        <p15:guide id="13" orient="horz" pos="735" userDrawn="1">
          <p15:clr>
            <a:srgbClr val="F26B43"/>
          </p15:clr>
        </p15:guide>
        <p15:guide id="16" orient="horz" pos="2890" userDrawn="1">
          <p15:clr>
            <a:srgbClr val="F26B43"/>
          </p15:clr>
        </p15:guide>
        <p15:guide id="17" orient="horz" pos="2935" userDrawn="1">
          <p15:clr>
            <a:srgbClr val="F26B43"/>
          </p15:clr>
        </p15:guide>
        <p15:guide id="18" pos="453" userDrawn="1">
          <p15:clr>
            <a:srgbClr val="F26B43"/>
          </p15:clr>
        </p15:guide>
        <p15:guide id="19" pos="5307" userDrawn="1">
          <p15:clr>
            <a:srgbClr val="F26B43"/>
          </p15:clr>
        </p15:guide>
        <p15:guide id="20" orient="horz" pos="100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mailto:info@industrialvalvesummit.com"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hyperlink" Target="https://www.valvecampus.com/" TargetMode="External"/><Relationship Id="rId5" Type="http://schemas.openxmlformats.org/officeDocument/2006/relationships/hyperlink" Target="mailto:segreteria@valvecampus.com" TargetMode="External"/><Relationship Id="rId4" Type="http://schemas.openxmlformats.org/officeDocument/2006/relationships/hyperlink" Target="https://industrialvalvesummit.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F174D2F-A0F4-79C8-E119-E565BE5E0169}"/>
              </a:ext>
            </a:extLst>
          </p:cNvPr>
          <p:cNvSpPr>
            <a:spLocks noGrp="1"/>
          </p:cNvSpPr>
          <p:nvPr>
            <p:ph type="body" sz="quarter" idx="10"/>
          </p:nvPr>
        </p:nvSpPr>
        <p:spPr>
          <a:xfrm>
            <a:off x="4572000" y="2392363"/>
            <a:ext cx="4324350" cy="2227748"/>
          </a:xfrm>
        </p:spPr>
        <p:txBody>
          <a:bodyPr/>
          <a:lstStyle/>
          <a:p>
            <a:pPr>
              <a:lnSpc>
                <a:spcPct val="100000"/>
              </a:lnSpc>
            </a:pPr>
            <a:r>
              <a:rPr lang="it-IT" sz="3200" spc="0" dirty="0"/>
              <a:t>AI in </a:t>
            </a:r>
            <a:r>
              <a:rPr lang="it-IT" sz="3200" spc="0" dirty="0" err="1"/>
              <a:t>BoM</a:t>
            </a:r>
            <a:r>
              <a:rPr lang="it-IT" sz="3200" spc="0" dirty="0"/>
              <a:t>/RFQ </a:t>
            </a:r>
            <a:r>
              <a:rPr lang="it-IT" sz="3200" spc="0" dirty="0" err="1"/>
              <a:t>Process</a:t>
            </a:r>
            <a:endParaRPr lang="it-IT" sz="3200" spc="0" dirty="0"/>
          </a:p>
        </p:txBody>
      </p:sp>
      <p:sp>
        <p:nvSpPr>
          <p:cNvPr id="5" name="Segnaposto testo 6">
            <a:extLst>
              <a:ext uri="{FF2B5EF4-FFF2-40B4-BE49-F238E27FC236}">
                <a16:creationId xmlns:a16="http://schemas.microsoft.com/office/drawing/2014/main" id="{16C57FAC-F0BC-6134-A643-67B193141234}"/>
              </a:ext>
            </a:extLst>
          </p:cNvPr>
          <p:cNvSpPr>
            <a:spLocks noGrp="1"/>
          </p:cNvSpPr>
          <p:nvPr>
            <p:ph type="body" sz="half" idx="2"/>
          </p:nvPr>
        </p:nvSpPr>
        <p:spPr>
          <a:xfrm>
            <a:off x="162170" y="4192238"/>
            <a:ext cx="1242560" cy="275259"/>
          </a:xfrm>
        </p:spPr>
        <p:txBody>
          <a:bodyPr/>
          <a:lstStyle/>
          <a:p>
            <a:pPr lvl="0"/>
            <a:r>
              <a:rPr lang="it-IT" dirty="0"/>
              <a:t>CONFERENCE </a:t>
            </a:r>
          </a:p>
          <a:p>
            <a:pPr lvl="0"/>
            <a:r>
              <a:rPr lang="it-IT" dirty="0"/>
              <a:t>ORGANIZERS</a:t>
            </a:r>
          </a:p>
        </p:txBody>
      </p:sp>
    </p:spTree>
    <p:extLst>
      <p:ext uri="{BB962C8B-B14F-4D97-AF65-F5344CB8AC3E}">
        <p14:creationId xmlns:p14="http://schemas.microsoft.com/office/powerpoint/2010/main" val="2849688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black background with lines and colored lights&#10;&#10;Description automatically generated">
            <a:extLst>
              <a:ext uri="{FF2B5EF4-FFF2-40B4-BE49-F238E27FC236}">
                <a16:creationId xmlns:a16="http://schemas.microsoft.com/office/drawing/2014/main" id="{D06BDA29-2DF8-4D75-9962-64AE3B62B89F}"/>
              </a:ext>
            </a:extLst>
          </p:cNvPr>
          <p:cNvPicPr>
            <a:picLocks noChangeAspect="1"/>
          </p:cNvPicPr>
          <p:nvPr/>
        </p:nvPicPr>
        <p:blipFill rotWithShape="1">
          <a:blip r:embed="rId4">
            <a:extLst>
              <a:ext uri="{28A0092B-C50C-407E-A947-70E740481C1C}">
                <a14:useLocalDpi xmlns:a14="http://schemas.microsoft.com/office/drawing/2010/main" val="0"/>
              </a:ext>
            </a:extLst>
          </a:blip>
          <a:srcRect t="15839" r="3352" b="12450"/>
          <a:stretch/>
        </p:blipFill>
        <p:spPr>
          <a:xfrm>
            <a:off x="1" y="842963"/>
            <a:ext cx="9144000" cy="3816350"/>
          </a:xfrm>
          <a:prstGeom prst="rect">
            <a:avLst/>
          </a:prstGeom>
        </p:spPr>
      </p:pic>
      <p:sp>
        <p:nvSpPr>
          <p:cNvPr id="8" name="Freeform: Shape 216">
            <a:extLst>
              <a:ext uri="{FF2B5EF4-FFF2-40B4-BE49-F238E27FC236}">
                <a16:creationId xmlns:a16="http://schemas.microsoft.com/office/drawing/2014/main" id="{4554F3D7-FD9B-AD52-DDA9-63984687D3A2}"/>
              </a:ext>
            </a:extLst>
          </p:cNvPr>
          <p:cNvSpPr/>
          <p:nvPr/>
        </p:nvSpPr>
        <p:spPr>
          <a:xfrm>
            <a:off x="5866357" y="884023"/>
            <a:ext cx="1913819" cy="1913819"/>
          </a:xfrm>
          <a:custGeom>
            <a:avLst/>
            <a:gdLst>
              <a:gd name="connsiteX0" fmla="*/ 1913819 w 1913819"/>
              <a:gd name="connsiteY0" fmla="*/ 956910 h 1913819"/>
              <a:gd name="connsiteX1" fmla="*/ 956910 w 1913819"/>
              <a:gd name="connsiteY1" fmla="*/ 1913819 h 1913819"/>
              <a:gd name="connsiteX2" fmla="*/ 0 w 1913819"/>
              <a:gd name="connsiteY2" fmla="*/ 956910 h 1913819"/>
              <a:gd name="connsiteX3" fmla="*/ 956910 w 1913819"/>
              <a:gd name="connsiteY3" fmla="*/ 0 h 1913819"/>
              <a:gd name="connsiteX4" fmla="*/ 1913819 w 1913819"/>
              <a:gd name="connsiteY4" fmla="*/ 956910 h 19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19" h="1913819">
                <a:moveTo>
                  <a:pt x="1913819" y="956910"/>
                </a:moveTo>
                <a:cubicBezTo>
                  <a:pt x="1913819" y="1485396"/>
                  <a:pt x="1485396" y="1913819"/>
                  <a:pt x="956910" y="1913819"/>
                </a:cubicBezTo>
                <a:cubicBezTo>
                  <a:pt x="428423" y="1913819"/>
                  <a:pt x="0" y="1485396"/>
                  <a:pt x="0" y="956910"/>
                </a:cubicBezTo>
                <a:cubicBezTo>
                  <a:pt x="0" y="428423"/>
                  <a:pt x="428423" y="0"/>
                  <a:pt x="956910" y="0"/>
                </a:cubicBezTo>
                <a:cubicBezTo>
                  <a:pt x="1485396" y="0"/>
                  <a:pt x="1913819" y="428423"/>
                  <a:pt x="1913819" y="956910"/>
                </a:cubicBezTo>
                <a:close/>
              </a:path>
            </a:pathLst>
          </a:custGeom>
          <a:noFill/>
          <a:ln w="13406" cap="flat">
            <a:noFill/>
            <a:prstDash val="solid"/>
            <a:miter/>
          </a:ln>
        </p:spPr>
        <p:txBody>
          <a:bodyPr rtlCol="0" anchor="ctr"/>
          <a:lstStyle/>
          <a:p>
            <a:endParaRPr lang="vi-VN"/>
          </a:p>
        </p:txBody>
      </p:sp>
      <p:pic>
        <p:nvPicPr>
          <p:cNvPr id="2" name="AI Example">
            <a:hlinkClick r:id="" action="ppaction://media"/>
            <a:extLst>
              <a:ext uri="{FF2B5EF4-FFF2-40B4-BE49-F238E27FC236}">
                <a16:creationId xmlns:a16="http://schemas.microsoft.com/office/drawing/2014/main" id="{562B5FAB-3946-A2D8-E7DA-BDAF5E080B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3824" y="884023"/>
            <a:ext cx="6669954" cy="3751849"/>
          </a:xfrm>
          <a:prstGeom prst="rect">
            <a:avLst/>
          </a:prstGeom>
        </p:spPr>
      </p:pic>
    </p:spTree>
    <p:extLst>
      <p:ext uri="{BB962C8B-B14F-4D97-AF65-F5344CB8AC3E}">
        <p14:creationId xmlns:p14="http://schemas.microsoft.com/office/powerpoint/2010/main" val="136656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black background with lines and colored lights&#10;&#10;Description automatically generated">
            <a:extLst>
              <a:ext uri="{FF2B5EF4-FFF2-40B4-BE49-F238E27FC236}">
                <a16:creationId xmlns:a16="http://schemas.microsoft.com/office/drawing/2014/main" id="{D06BDA29-2DF8-4D75-9962-64AE3B62B89F}"/>
              </a:ext>
            </a:extLst>
          </p:cNvPr>
          <p:cNvPicPr>
            <a:picLocks noChangeAspect="1"/>
          </p:cNvPicPr>
          <p:nvPr/>
        </p:nvPicPr>
        <p:blipFill rotWithShape="1">
          <a:blip r:embed="rId4">
            <a:extLst>
              <a:ext uri="{28A0092B-C50C-407E-A947-70E740481C1C}">
                <a14:useLocalDpi xmlns:a14="http://schemas.microsoft.com/office/drawing/2010/main" val="0"/>
              </a:ext>
            </a:extLst>
          </a:blip>
          <a:srcRect t="15839" r="3352" b="12450"/>
          <a:stretch/>
        </p:blipFill>
        <p:spPr>
          <a:xfrm>
            <a:off x="1" y="842963"/>
            <a:ext cx="9144000" cy="3816350"/>
          </a:xfrm>
          <a:prstGeom prst="rect">
            <a:avLst/>
          </a:prstGeom>
        </p:spPr>
      </p:pic>
      <p:sp>
        <p:nvSpPr>
          <p:cNvPr id="8" name="Freeform: Shape 216">
            <a:extLst>
              <a:ext uri="{FF2B5EF4-FFF2-40B4-BE49-F238E27FC236}">
                <a16:creationId xmlns:a16="http://schemas.microsoft.com/office/drawing/2014/main" id="{4554F3D7-FD9B-AD52-DDA9-63984687D3A2}"/>
              </a:ext>
            </a:extLst>
          </p:cNvPr>
          <p:cNvSpPr/>
          <p:nvPr/>
        </p:nvSpPr>
        <p:spPr>
          <a:xfrm>
            <a:off x="5866357" y="884023"/>
            <a:ext cx="1913819" cy="1913819"/>
          </a:xfrm>
          <a:custGeom>
            <a:avLst/>
            <a:gdLst>
              <a:gd name="connsiteX0" fmla="*/ 1913819 w 1913819"/>
              <a:gd name="connsiteY0" fmla="*/ 956910 h 1913819"/>
              <a:gd name="connsiteX1" fmla="*/ 956910 w 1913819"/>
              <a:gd name="connsiteY1" fmla="*/ 1913819 h 1913819"/>
              <a:gd name="connsiteX2" fmla="*/ 0 w 1913819"/>
              <a:gd name="connsiteY2" fmla="*/ 956910 h 1913819"/>
              <a:gd name="connsiteX3" fmla="*/ 956910 w 1913819"/>
              <a:gd name="connsiteY3" fmla="*/ 0 h 1913819"/>
              <a:gd name="connsiteX4" fmla="*/ 1913819 w 1913819"/>
              <a:gd name="connsiteY4" fmla="*/ 956910 h 19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19" h="1913819">
                <a:moveTo>
                  <a:pt x="1913819" y="956910"/>
                </a:moveTo>
                <a:cubicBezTo>
                  <a:pt x="1913819" y="1485396"/>
                  <a:pt x="1485396" y="1913819"/>
                  <a:pt x="956910" y="1913819"/>
                </a:cubicBezTo>
                <a:cubicBezTo>
                  <a:pt x="428423" y="1913819"/>
                  <a:pt x="0" y="1485396"/>
                  <a:pt x="0" y="956910"/>
                </a:cubicBezTo>
                <a:cubicBezTo>
                  <a:pt x="0" y="428423"/>
                  <a:pt x="428423" y="0"/>
                  <a:pt x="956910" y="0"/>
                </a:cubicBezTo>
                <a:cubicBezTo>
                  <a:pt x="1485396" y="0"/>
                  <a:pt x="1913819" y="428423"/>
                  <a:pt x="1913819" y="956910"/>
                </a:cubicBezTo>
                <a:close/>
              </a:path>
            </a:pathLst>
          </a:custGeom>
          <a:noFill/>
          <a:ln w="13406" cap="flat">
            <a:noFill/>
            <a:prstDash val="solid"/>
            <a:miter/>
          </a:ln>
        </p:spPr>
        <p:txBody>
          <a:bodyPr rtlCol="0" anchor="ctr"/>
          <a:lstStyle/>
          <a:p>
            <a:endParaRPr lang="vi-VN"/>
          </a:p>
        </p:txBody>
      </p:sp>
      <p:pic>
        <p:nvPicPr>
          <p:cNvPr id="3" name="IDL PVF Quote Tool AI">
            <a:hlinkClick r:id="" action="ppaction://media"/>
            <a:extLst>
              <a:ext uri="{FF2B5EF4-FFF2-40B4-BE49-F238E27FC236}">
                <a16:creationId xmlns:a16="http://schemas.microsoft.com/office/drawing/2014/main" id="{FBCF413A-8278-AE48-00BB-80ECD7DE0C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7283" y="910091"/>
            <a:ext cx="6545943" cy="3682093"/>
          </a:xfrm>
          <a:prstGeom prst="rect">
            <a:avLst/>
          </a:prstGeom>
        </p:spPr>
      </p:pic>
    </p:spTree>
    <p:extLst>
      <p:ext uri="{BB962C8B-B14F-4D97-AF65-F5344CB8AC3E}">
        <p14:creationId xmlns:p14="http://schemas.microsoft.com/office/powerpoint/2010/main" val="539120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CA81CF8-1927-2746-B50E-22B40B820A74}"/>
              </a:ext>
            </a:extLst>
          </p:cNvPr>
          <p:cNvSpPr txBox="1"/>
          <p:nvPr/>
        </p:nvSpPr>
        <p:spPr>
          <a:xfrm>
            <a:off x="249031" y="3965302"/>
            <a:ext cx="2677049"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ORGANIZING SECRETARIAT</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035 3230904</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info@industrialvalvesummit.com</a:t>
            </a:r>
            <a:endParaRPr lang="it-IT" sz="800" b="1" dirty="0">
              <a:solidFill>
                <a:srgbClr val="5ABAF3"/>
              </a:solidFill>
              <a:latin typeface="Arial" panose="020B0604020202020204" pitchFamily="34" charset="0"/>
              <a:cs typeface="Arial" panose="020B0604020202020204" pitchFamily="34" charset="0"/>
            </a:endParaRPr>
          </a:p>
        </p:txBody>
      </p:sp>
      <p:sp>
        <p:nvSpPr>
          <p:cNvPr id="11" name="Segnaposto testo 10">
            <a:extLst>
              <a:ext uri="{FF2B5EF4-FFF2-40B4-BE49-F238E27FC236}">
                <a16:creationId xmlns:a16="http://schemas.microsoft.com/office/drawing/2014/main" id="{F8C86833-44DB-FB4C-B90A-0DC045F4E05A}"/>
              </a:ext>
            </a:extLst>
          </p:cNvPr>
          <p:cNvSpPr>
            <a:spLocks noGrp="1"/>
          </p:cNvSpPr>
          <p:nvPr>
            <p:ph type="body" sz="quarter" idx="4294967295"/>
          </p:nvPr>
        </p:nvSpPr>
        <p:spPr>
          <a:xfrm>
            <a:off x="250826" y="4660718"/>
            <a:ext cx="2744924" cy="242298"/>
          </a:xfrm>
        </p:spPr>
        <p:txBody>
          <a:bodyPr lIns="0" tIns="0" rIns="0" bIns="0" anchor="b" anchorCtr="0"/>
          <a:lstStyle/>
          <a:p>
            <a:pPr marL="0" indent="0">
              <a:buNone/>
            </a:pPr>
            <a:r>
              <a:rPr lang="it-IT" sz="1200" b="1" dirty="0">
                <a:solidFill>
                  <a:schemeClr val="bg1"/>
                </a:solidFill>
                <a:hlinkClick r:id="rId4" tooltip="www.industrialvalvesummit.com">
                  <a:extLst>
                    <a:ext uri="{A12FA001-AC4F-418D-AE19-62706E023703}">
                      <ahyp:hlinkClr xmlns:ahyp="http://schemas.microsoft.com/office/drawing/2018/hyperlinkcolor" val="tx"/>
                    </a:ext>
                  </a:extLst>
                </a:hlinkClick>
              </a:rPr>
              <a:t>www.industrialvalvesummit.com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2" name="CasellaDiTesto 1">
            <a:extLst>
              <a:ext uri="{FF2B5EF4-FFF2-40B4-BE49-F238E27FC236}">
                <a16:creationId xmlns:a16="http://schemas.microsoft.com/office/drawing/2014/main" id="{8A233F8D-4B63-D6E3-CF8D-44C1D137B070}"/>
              </a:ext>
            </a:extLst>
          </p:cNvPr>
          <p:cNvSpPr txBox="1"/>
          <p:nvPr/>
        </p:nvSpPr>
        <p:spPr>
          <a:xfrm>
            <a:off x="3218653" y="3965302"/>
            <a:ext cx="3962607" cy="622573"/>
          </a:xfrm>
          <a:prstGeom prst="rect">
            <a:avLst/>
          </a:prstGeom>
          <a:noFill/>
        </p:spPr>
        <p:txBody>
          <a:bodyPr wrap="square" lIns="0" tIns="0" rIns="0" bIns="0" numCol="1" rtlCol="0" anchor="t" anchorCtr="0">
            <a:noAutofit/>
          </a:bodyPr>
          <a:lstStyle/>
          <a:p>
            <a:r>
              <a:rPr lang="it-IT" sz="900" u="sng" dirty="0">
                <a:solidFill>
                  <a:schemeClr val="bg1"/>
                </a:solidFill>
                <a:effectLst/>
                <a:latin typeface="Helvetica Neue" panose="02000503000000020004" pitchFamily="2" charset="0"/>
              </a:rPr>
              <a:t>CONFERENCE ORGANIZERS</a:t>
            </a:r>
          </a:p>
          <a:p>
            <a:endParaRPr lang="it-IT" sz="900" dirty="0">
              <a:solidFill>
                <a:schemeClr val="bg1"/>
              </a:solidFill>
              <a:effectLst/>
              <a:latin typeface="Helvetica Neue" panose="02000503000000020004" pitchFamily="2" charset="0"/>
            </a:endParaRPr>
          </a:p>
          <a:p>
            <a:r>
              <a:rPr lang="it-IT" sz="900" dirty="0" err="1">
                <a:solidFill>
                  <a:schemeClr val="bg1"/>
                </a:solidFill>
                <a:effectLst/>
                <a:latin typeface="Helvetica Neue" panose="02000503000000020004" pitchFamily="2" charset="0"/>
              </a:rPr>
              <a:t>Ph</a:t>
            </a:r>
            <a:r>
              <a:rPr lang="it-IT" sz="900" dirty="0">
                <a:solidFill>
                  <a:schemeClr val="bg1"/>
                </a:solidFill>
                <a:effectLst/>
                <a:latin typeface="Helvetica Neue" panose="02000503000000020004" pitchFamily="2" charset="0"/>
              </a:rPr>
              <a:t>. +39 </a:t>
            </a:r>
            <a:r>
              <a:rPr lang="it-IT" sz="900" b="1" dirty="0">
                <a:solidFill>
                  <a:schemeClr val="bg1"/>
                </a:solidFill>
                <a:effectLst/>
                <a:latin typeface="Helvetica Neue" panose="02000503000000020004" pitchFamily="2" charset="0"/>
              </a:rPr>
              <a:t>3474908420</a:t>
            </a:r>
          </a:p>
          <a:p>
            <a:r>
              <a:rPr lang="it-IT" sz="900" dirty="0">
                <a:solidFill>
                  <a:schemeClr val="bg1"/>
                </a:solidFill>
                <a:effectLst/>
                <a:latin typeface="Helvetica Neue" panose="02000503000000020004" pitchFamily="2" charset="0"/>
              </a:rPr>
              <a:t>e-mail </a:t>
            </a:r>
            <a:r>
              <a:rPr lang="it-IT" sz="800" b="1" dirty="0">
                <a:solidFill>
                  <a:srgbClr val="5ABAF3"/>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segreteria@valvecampus.com</a:t>
            </a:r>
            <a:endParaRPr lang="it-IT" sz="800" b="1" dirty="0">
              <a:solidFill>
                <a:srgbClr val="5ABAF3"/>
              </a:solidFill>
              <a:latin typeface="Arial" panose="020B0604020202020204" pitchFamily="34" charset="0"/>
              <a:cs typeface="Arial" panose="020B0604020202020204" pitchFamily="34" charset="0"/>
            </a:endParaRPr>
          </a:p>
        </p:txBody>
      </p:sp>
      <p:sp>
        <p:nvSpPr>
          <p:cNvPr id="3" name="Segnaposto testo 10">
            <a:extLst>
              <a:ext uri="{FF2B5EF4-FFF2-40B4-BE49-F238E27FC236}">
                <a16:creationId xmlns:a16="http://schemas.microsoft.com/office/drawing/2014/main" id="{7A8CF7F8-04F7-A07B-DC2D-A3A30384A482}"/>
              </a:ext>
            </a:extLst>
          </p:cNvPr>
          <p:cNvSpPr txBox="1">
            <a:spLocks/>
          </p:cNvSpPr>
          <p:nvPr/>
        </p:nvSpPr>
        <p:spPr>
          <a:xfrm>
            <a:off x="3232014" y="4659313"/>
            <a:ext cx="2744924" cy="242298"/>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sz="1200" b="1" dirty="0">
                <a:solidFill>
                  <a:schemeClr val="bg1"/>
                </a:solidFill>
                <a:hlinkClick r:id="rId6" tooltip="www.industrialvalvesummit.com">
                  <a:extLst>
                    <a:ext uri="{A12FA001-AC4F-418D-AE19-62706E023703}">
                      <ahyp:hlinkClr xmlns:ahyp="http://schemas.microsoft.com/office/drawing/2018/hyperlinkcolor" val="tx"/>
                    </a:ext>
                  </a:extLst>
                </a:hlinkClick>
              </a:rPr>
              <a:t>www.valvecampus.com</a:t>
            </a:r>
            <a:endParaRPr lang="it-IT" sz="1200" b="1" dirty="0">
              <a:solidFill>
                <a:schemeClr val="bg1"/>
              </a:solidFill>
              <a:hlinkClick r:id="rId4">
                <a:extLst>
                  <a:ext uri="{A12FA001-AC4F-418D-AE19-62706E023703}">
                    <ahyp:hlinkClr xmlns:ahyp="http://schemas.microsoft.com/office/drawing/2018/hyperlinkcolor" val="tx"/>
                  </a:ext>
                </a:extLst>
              </a:hlinkClick>
            </a:endParaRPr>
          </a:p>
        </p:txBody>
      </p:sp>
      <p:sp>
        <p:nvSpPr>
          <p:cNvPr id="5" name="Segnaposto testo 7">
            <a:extLst>
              <a:ext uri="{FF2B5EF4-FFF2-40B4-BE49-F238E27FC236}">
                <a16:creationId xmlns:a16="http://schemas.microsoft.com/office/drawing/2014/main" id="{AF6F1220-1809-0FC9-106B-9E2CE8B029A5}"/>
              </a:ext>
            </a:extLst>
          </p:cNvPr>
          <p:cNvSpPr txBox="1">
            <a:spLocks/>
          </p:cNvSpPr>
          <p:nvPr/>
        </p:nvSpPr>
        <p:spPr>
          <a:xfrm>
            <a:off x="252567" y="1909675"/>
            <a:ext cx="3959071" cy="705620"/>
          </a:xfrm>
          <a:prstGeom prst="rect">
            <a:avLst/>
          </a:prstGeom>
        </p:spPr>
        <p:txBody>
          <a:bodyPr vert="horz" lIns="0" tIns="0" rIns="0" bIns="0" rtlCol="0" anchor="b" anchorCtr="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Arial" panose="020B0604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Arial" panose="020B06040202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it-IT" b="1" u="sng" dirty="0">
                <a:solidFill>
                  <a:schemeClr val="bg1"/>
                </a:solidFill>
              </a:rPr>
              <a:t>Thanks</a:t>
            </a:r>
          </a:p>
        </p:txBody>
      </p:sp>
    </p:spTree>
    <p:extLst>
      <p:ext uri="{BB962C8B-B14F-4D97-AF65-F5344CB8AC3E}">
        <p14:creationId xmlns:p14="http://schemas.microsoft.com/office/powerpoint/2010/main" val="2462792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BEEFAC-B87D-48F6-D21D-02E165BC31C0}"/>
              </a:ext>
            </a:extLst>
          </p:cNvPr>
          <p:cNvSpPr>
            <a:spLocks noGrp="1"/>
          </p:cNvSpPr>
          <p:nvPr>
            <p:ph type="title"/>
          </p:nvPr>
        </p:nvSpPr>
        <p:spPr>
          <a:xfrm>
            <a:off x="250825" y="1166814"/>
            <a:ext cx="5726113" cy="1225550"/>
          </a:xfrm>
        </p:spPr>
        <p:txBody>
          <a:bodyPr/>
          <a:lstStyle/>
          <a:p>
            <a:pPr>
              <a:lnSpc>
                <a:spcPct val="100000"/>
              </a:lnSpc>
            </a:pPr>
            <a:r>
              <a:rPr lang="it-IT" sz="3200" spc="0" dirty="0"/>
              <a:t>AI in </a:t>
            </a:r>
            <a:r>
              <a:rPr lang="it-IT" sz="3200" spc="0" dirty="0" err="1"/>
              <a:t>BoM</a:t>
            </a:r>
            <a:r>
              <a:rPr lang="it-IT" sz="3200" spc="0" dirty="0"/>
              <a:t>/RFQ </a:t>
            </a:r>
            <a:r>
              <a:rPr lang="it-IT" sz="3200" spc="0" dirty="0" err="1"/>
              <a:t>Process</a:t>
            </a:r>
            <a:endParaRPr lang="it-IT" sz="3200" spc="0" dirty="0"/>
          </a:p>
        </p:txBody>
      </p:sp>
      <p:sp>
        <p:nvSpPr>
          <p:cNvPr id="4" name="Segnaposto piè di pagina 3">
            <a:extLst>
              <a:ext uri="{FF2B5EF4-FFF2-40B4-BE49-F238E27FC236}">
                <a16:creationId xmlns:a16="http://schemas.microsoft.com/office/drawing/2014/main" id="{5AADA74F-B2EE-695A-A3F5-C0368D738520}"/>
              </a:ext>
            </a:extLst>
          </p:cNvPr>
          <p:cNvSpPr>
            <a:spLocks noGrp="1"/>
          </p:cNvSpPr>
          <p:nvPr>
            <p:ph type="ftr" sz="quarter" idx="11"/>
          </p:nvPr>
        </p:nvSpPr>
        <p:spPr>
          <a:xfrm>
            <a:off x="250825" y="3333441"/>
            <a:ext cx="1066673" cy="273844"/>
          </a:xfrm>
        </p:spPr>
        <p:txBody>
          <a:bodyPr/>
          <a:lstStyle/>
          <a:p>
            <a:r>
              <a:rPr lang="it-IT" dirty="0"/>
              <a:t>Speaker: </a:t>
            </a:r>
          </a:p>
        </p:txBody>
      </p:sp>
      <p:sp>
        <p:nvSpPr>
          <p:cNvPr id="6" name="Segnaposto testo 4">
            <a:extLst>
              <a:ext uri="{FF2B5EF4-FFF2-40B4-BE49-F238E27FC236}">
                <a16:creationId xmlns:a16="http://schemas.microsoft.com/office/drawing/2014/main" id="{02101DC7-1DBB-4FF0-3502-EE3388345414}"/>
              </a:ext>
            </a:extLst>
          </p:cNvPr>
          <p:cNvSpPr>
            <a:spLocks noGrp="1"/>
          </p:cNvSpPr>
          <p:nvPr>
            <p:ph type="body" sz="quarter" idx="13"/>
          </p:nvPr>
        </p:nvSpPr>
        <p:spPr>
          <a:xfrm>
            <a:off x="1110204" y="3355926"/>
            <a:ext cx="4529455" cy="563563"/>
          </a:xfrm>
        </p:spPr>
        <p:txBody>
          <a:bodyPr/>
          <a:lstStyle/>
          <a:p>
            <a:pPr marL="0" marR="0">
              <a:lnSpc>
                <a:spcPct val="107000"/>
              </a:lnSpc>
              <a:spcBef>
                <a:spcPts val="0"/>
              </a:spcBef>
              <a:spcAft>
                <a:spcPts val="800"/>
              </a:spcAft>
            </a:pPr>
            <a:r>
              <a:rPr lang="en-US" sz="1400" kern="100" dirty="0">
                <a:solidFill>
                  <a:schemeClr val="bg1"/>
                </a:solidFill>
                <a:effectLst/>
                <a:latin typeface="Roboto" panose="02000000000000000000" pitchFamily="2" charset="0"/>
                <a:ea typeface="Roboto" panose="02000000000000000000" pitchFamily="2" charset="0"/>
                <a:cs typeface="Roboto" panose="02000000000000000000" pitchFamily="2" charset="0"/>
              </a:rPr>
              <a:t>Marty </a:t>
            </a:r>
            <a:r>
              <a:rPr lang="en-US" sz="1400" kern="100" dirty="0" err="1">
                <a:solidFill>
                  <a:schemeClr val="bg1"/>
                </a:solidFill>
                <a:effectLst/>
                <a:latin typeface="Roboto" panose="02000000000000000000" pitchFamily="2" charset="0"/>
                <a:ea typeface="Roboto" panose="02000000000000000000" pitchFamily="2" charset="0"/>
                <a:cs typeface="Roboto" panose="02000000000000000000" pitchFamily="2" charset="0"/>
              </a:rPr>
              <a:t>Dytrych</a:t>
            </a:r>
            <a:endParaRPr lang="en-US" sz="1400" kern="100" dirty="0">
              <a:solidFill>
                <a:schemeClr val="bg1"/>
              </a:solidFill>
              <a:effectLst/>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024510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black background with lines and colored lights&#10;&#10;Description automatically generated">
            <a:extLst>
              <a:ext uri="{FF2B5EF4-FFF2-40B4-BE49-F238E27FC236}">
                <a16:creationId xmlns:a16="http://schemas.microsoft.com/office/drawing/2014/main" id="{D06BDA29-2DF8-4D75-9962-64AE3B62B89F}"/>
              </a:ext>
            </a:extLst>
          </p:cNvPr>
          <p:cNvPicPr>
            <a:picLocks noChangeAspect="1"/>
          </p:cNvPicPr>
          <p:nvPr/>
        </p:nvPicPr>
        <p:blipFill rotWithShape="1">
          <a:blip r:embed="rId2">
            <a:extLst>
              <a:ext uri="{28A0092B-C50C-407E-A947-70E740481C1C}">
                <a14:useLocalDpi xmlns:a14="http://schemas.microsoft.com/office/drawing/2010/main" val="0"/>
              </a:ext>
            </a:extLst>
          </a:blip>
          <a:srcRect t="15839" r="3352" b="12450"/>
          <a:stretch/>
        </p:blipFill>
        <p:spPr>
          <a:xfrm>
            <a:off x="1" y="842963"/>
            <a:ext cx="9144000" cy="3816350"/>
          </a:xfrm>
          <a:prstGeom prst="rect">
            <a:avLst/>
          </a:prstGeom>
        </p:spPr>
      </p:pic>
      <p:pic>
        <p:nvPicPr>
          <p:cNvPr id="7" name="Picture 4" descr="A blueprint of a pipe with valves&#10;&#10;Description automatically generated">
            <a:extLst>
              <a:ext uri="{FF2B5EF4-FFF2-40B4-BE49-F238E27FC236}">
                <a16:creationId xmlns:a16="http://schemas.microsoft.com/office/drawing/2014/main" id="{98EF0418-2AC5-8237-7F0F-7B74ECD81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46" y="1924018"/>
            <a:ext cx="3707588" cy="2072526"/>
          </a:xfrm>
          <a:prstGeom prst="rect">
            <a:avLst/>
          </a:prstGeom>
        </p:spPr>
      </p:pic>
      <p:sp>
        <p:nvSpPr>
          <p:cNvPr id="8" name="TextBox 6">
            <a:extLst>
              <a:ext uri="{FF2B5EF4-FFF2-40B4-BE49-F238E27FC236}">
                <a16:creationId xmlns:a16="http://schemas.microsoft.com/office/drawing/2014/main" id="{E8633678-59FB-D9D4-9685-89DCA390BFB9}"/>
              </a:ext>
            </a:extLst>
          </p:cNvPr>
          <p:cNvSpPr txBox="1"/>
          <p:nvPr/>
        </p:nvSpPr>
        <p:spPr>
          <a:xfrm>
            <a:off x="317845" y="2321954"/>
            <a:ext cx="4700802" cy="367216"/>
          </a:xfrm>
          <a:prstGeom prst="rect">
            <a:avLst/>
          </a:prstGeom>
          <a:noFill/>
        </p:spPr>
        <p:txBody>
          <a:bodyPr wrap="square" rtlCol="0">
            <a:spAutoFit/>
          </a:bodyPr>
          <a:lstStyle/>
          <a:p>
            <a:pPr marL="0" marR="0">
              <a:lnSpc>
                <a:spcPct val="107000"/>
              </a:lnSpc>
              <a:spcBef>
                <a:spcPts val="0"/>
              </a:spcBef>
              <a:spcAft>
                <a:spcPts val="800"/>
              </a:spcAft>
            </a:pPr>
            <a:r>
              <a:rPr lang="en-US" kern="100" dirty="0">
                <a:solidFill>
                  <a:schemeClr val="bg1"/>
                </a:solidFill>
                <a:effectLst/>
                <a:latin typeface="Arial" panose="020B0604020202020204" pitchFamily="34" charset="0"/>
                <a:ea typeface="Roboto" panose="02000000000000000000" pitchFamily="2" charset="0"/>
                <a:cs typeface="Arial" panose="020B0604020202020204" pitchFamily="34" charset="0"/>
              </a:rPr>
              <a:t>AI in BoM/RFQ Process</a:t>
            </a:r>
            <a:endParaRPr lang="en-US" i="1" kern="100"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p:txBody>
      </p:sp>
      <p:pic>
        <p:nvPicPr>
          <p:cNvPr id="9" name="Picture 1">
            <a:extLst>
              <a:ext uri="{FF2B5EF4-FFF2-40B4-BE49-F238E27FC236}">
                <a16:creationId xmlns:a16="http://schemas.microsoft.com/office/drawing/2014/main" id="{BB7DC48F-529E-39EF-CC85-E837865A7BD3}"/>
              </a:ext>
            </a:extLst>
          </p:cNvPr>
          <p:cNvPicPr>
            <a:picLocks noChangeAspect="1"/>
          </p:cNvPicPr>
          <p:nvPr/>
        </p:nvPicPr>
        <p:blipFill>
          <a:blip r:embed="rId4"/>
          <a:stretch>
            <a:fillRect/>
          </a:stretch>
        </p:blipFill>
        <p:spPr>
          <a:xfrm>
            <a:off x="393637" y="2858602"/>
            <a:ext cx="4527065" cy="159071"/>
          </a:xfrm>
          <a:prstGeom prst="rect">
            <a:avLst/>
          </a:prstGeom>
        </p:spPr>
      </p:pic>
      <p:sp>
        <p:nvSpPr>
          <p:cNvPr id="10" name="TextBox 7">
            <a:extLst>
              <a:ext uri="{FF2B5EF4-FFF2-40B4-BE49-F238E27FC236}">
                <a16:creationId xmlns:a16="http://schemas.microsoft.com/office/drawing/2014/main" id="{13D5B333-4F7A-C977-F21F-B136C94E07A0}"/>
              </a:ext>
            </a:extLst>
          </p:cNvPr>
          <p:cNvSpPr txBox="1"/>
          <p:nvPr/>
        </p:nvSpPr>
        <p:spPr>
          <a:xfrm>
            <a:off x="317844" y="3086041"/>
            <a:ext cx="4700801" cy="575863"/>
          </a:xfrm>
          <a:prstGeom prst="rect">
            <a:avLst/>
          </a:prstGeom>
          <a:noFill/>
        </p:spPr>
        <p:txBody>
          <a:bodyPr wrap="square" rtlCol="0">
            <a:spAutoFit/>
          </a:bodyPr>
          <a:lstStyle/>
          <a:p>
            <a:pPr marL="0" marR="0">
              <a:lnSpc>
                <a:spcPct val="107000"/>
              </a:lnSpc>
              <a:spcBef>
                <a:spcPts val="0"/>
              </a:spcBef>
              <a:spcAft>
                <a:spcPts val="800"/>
              </a:spcAft>
            </a:pPr>
            <a:r>
              <a:rPr lang="en-US" sz="1200" kern="100" dirty="0">
                <a:solidFill>
                  <a:schemeClr val="bg1"/>
                </a:solidFill>
                <a:effectLst/>
                <a:latin typeface="Arial" panose="020B0604020202020204" pitchFamily="34" charset="0"/>
                <a:ea typeface="Roboto" panose="02000000000000000000" pitchFamily="2" charset="0"/>
                <a:cs typeface="Arial" panose="020B0604020202020204" pitchFamily="34" charset="0"/>
              </a:rPr>
              <a:t>Marty Dytrych</a:t>
            </a:r>
          </a:p>
          <a:p>
            <a:pPr marL="0" marR="0">
              <a:lnSpc>
                <a:spcPct val="107000"/>
              </a:lnSpc>
              <a:spcBef>
                <a:spcPts val="0"/>
              </a:spcBef>
              <a:spcAft>
                <a:spcPts val="800"/>
              </a:spcAft>
            </a:pPr>
            <a:r>
              <a:rPr lang="en-US" sz="1200" kern="100" dirty="0">
                <a:solidFill>
                  <a:schemeClr val="bg1"/>
                </a:solidFill>
                <a:latin typeface="Arial" panose="020B0604020202020204" pitchFamily="34" charset="0"/>
                <a:ea typeface="Roboto" panose="02000000000000000000" pitchFamily="2" charset="0"/>
                <a:cs typeface="Arial" panose="020B0604020202020204" pitchFamily="34" charset="0"/>
              </a:rPr>
              <a:t>marty@industrialdatalabs.com</a:t>
            </a:r>
            <a:endParaRPr lang="en-US" sz="1200" kern="100"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307928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black background with lines and colored lights&#10;&#10;Description automatically generated">
            <a:extLst>
              <a:ext uri="{FF2B5EF4-FFF2-40B4-BE49-F238E27FC236}">
                <a16:creationId xmlns:a16="http://schemas.microsoft.com/office/drawing/2014/main" id="{D06BDA29-2DF8-4D75-9962-64AE3B62B89F}"/>
              </a:ext>
            </a:extLst>
          </p:cNvPr>
          <p:cNvPicPr>
            <a:picLocks noChangeAspect="1"/>
          </p:cNvPicPr>
          <p:nvPr/>
        </p:nvPicPr>
        <p:blipFill rotWithShape="1">
          <a:blip r:embed="rId2">
            <a:extLst>
              <a:ext uri="{28A0092B-C50C-407E-A947-70E740481C1C}">
                <a14:useLocalDpi xmlns:a14="http://schemas.microsoft.com/office/drawing/2010/main" val="0"/>
              </a:ext>
            </a:extLst>
          </a:blip>
          <a:srcRect t="15839" r="3352" b="12450"/>
          <a:stretch/>
        </p:blipFill>
        <p:spPr>
          <a:xfrm>
            <a:off x="1" y="842963"/>
            <a:ext cx="9144000" cy="3816350"/>
          </a:xfrm>
          <a:prstGeom prst="rect">
            <a:avLst/>
          </a:prstGeom>
        </p:spPr>
      </p:pic>
      <p:sp>
        <p:nvSpPr>
          <p:cNvPr id="2" name="Freeform: Shape 213">
            <a:extLst>
              <a:ext uri="{FF2B5EF4-FFF2-40B4-BE49-F238E27FC236}">
                <a16:creationId xmlns:a16="http://schemas.microsoft.com/office/drawing/2014/main" id="{27ED3179-A093-D28B-E668-DDA2F3430847}"/>
              </a:ext>
            </a:extLst>
          </p:cNvPr>
          <p:cNvSpPr/>
          <p:nvPr/>
        </p:nvSpPr>
        <p:spPr>
          <a:xfrm>
            <a:off x="5508587" y="1715771"/>
            <a:ext cx="13409" cy="13409"/>
          </a:xfrm>
          <a:custGeom>
            <a:avLst/>
            <a:gdLst/>
            <a:ahLst/>
            <a:cxnLst/>
            <a:rect l="l" t="t" r="r" b="b"/>
            <a:pathLst>
              <a:path w="13409" h="13409"/>
            </a:pathLst>
          </a:custGeom>
          <a:noFill/>
          <a:ln w="13406" cap="flat">
            <a:solidFill>
              <a:srgbClr val="000000"/>
            </a:solidFill>
            <a:prstDash val="solid"/>
            <a:miter/>
          </a:ln>
        </p:spPr>
        <p:txBody>
          <a:bodyPr rtlCol="0" anchor="ctr"/>
          <a:lstStyle/>
          <a:p>
            <a:endParaRPr lang="vi-VN"/>
          </a:p>
        </p:txBody>
      </p:sp>
      <p:sp>
        <p:nvSpPr>
          <p:cNvPr id="3" name="Freeform: Shape 216">
            <a:extLst>
              <a:ext uri="{FF2B5EF4-FFF2-40B4-BE49-F238E27FC236}">
                <a16:creationId xmlns:a16="http://schemas.microsoft.com/office/drawing/2014/main" id="{C5BA92CA-BD84-A6F8-81E6-3C6C3A1EFF4B}"/>
              </a:ext>
            </a:extLst>
          </p:cNvPr>
          <p:cNvSpPr/>
          <p:nvPr/>
        </p:nvSpPr>
        <p:spPr>
          <a:xfrm>
            <a:off x="5866357" y="884023"/>
            <a:ext cx="1913819" cy="1913819"/>
          </a:xfrm>
          <a:custGeom>
            <a:avLst/>
            <a:gdLst>
              <a:gd name="connsiteX0" fmla="*/ 1913819 w 1913819"/>
              <a:gd name="connsiteY0" fmla="*/ 956910 h 1913819"/>
              <a:gd name="connsiteX1" fmla="*/ 956910 w 1913819"/>
              <a:gd name="connsiteY1" fmla="*/ 1913819 h 1913819"/>
              <a:gd name="connsiteX2" fmla="*/ 0 w 1913819"/>
              <a:gd name="connsiteY2" fmla="*/ 956910 h 1913819"/>
              <a:gd name="connsiteX3" fmla="*/ 956910 w 1913819"/>
              <a:gd name="connsiteY3" fmla="*/ 0 h 1913819"/>
              <a:gd name="connsiteX4" fmla="*/ 1913819 w 1913819"/>
              <a:gd name="connsiteY4" fmla="*/ 956910 h 19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19" h="1913819">
                <a:moveTo>
                  <a:pt x="1913819" y="956910"/>
                </a:moveTo>
                <a:cubicBezTo>
                  <a:pt x="1913819" y="1485396"/>
                  <a:pt x="1485396" y="1913819"/>
                  <a:pt x="956910" y="1913819"/>
                </a:cubicBezTo>
                <a:cubicBezTo>
                  <a:pt x="428423" y="1913819"/>
                  <a:pt x="0" y="1485396"/>
                  <a:pt x="0" y="956910"/>
                </a:cubicBezTo>
                <a:cubicBezTo>
                  <a:pt x="0" y="428423"/>
                  <a:pt x="428423" y="0"/>
                  <a:pt x="956910" y="0"/>
                </a:cubicBezTo>
                <a:cubicBezTo>
                  <a:pt x="1485396" y="0"/>
                  <a:pt x="1913819" y="428423"/>
                  <a:pt x="1913819" y="956910"/>
                </a:cubicBezTo>
                <a:close/>
              </a:path>
            </a:pathLst>
          </a:custGeom>
          <a:noFill/>
          <a:ln w="13406" cap="flat">
            <a:noFill/>
            <a:prstDash val="solid"/>
            <a:miter/>
          </a:ln>
        </p:spPr>
        <p:txBody>
          <a:bodyPr rtlCol="0" anchor="ctr"/>
          <a:lstStyle/>
          <a:p>
            <a:endParaRPr lang="vi-VN"/>
          </a:p>
        </p:txBody>
      </p:sp>
      <p:sp>
        <p:nvSpPr>
          <p:cNvPr id="4" name="TextBox 1">
            <a:extLst>
              <a:ext uri="{FF2B5EF4-FFF2-40B4-BE49-F238E27FC236}">
                <a16:creationId xmlns:a16="http://schemas.microsoft.com/office/drawing/2014/main" id="{6B34998C-5C6C-0EAA-92A6-4CDFB2B2B7A4}"/>
              </a:ext>
            </a:extLst>
          </p:cNvPr>
          <p:cNvSpPr txBox="1"/>
          <p:nvPr/>
        </p:nvSpPr>
        <p:spPr>
          <a:xfrm>
            <a:off x="422871" y="1131569"/>
            <a:ext cx="5311260" cy="3304046"/>
          </a:xfrm>
          <a:prstGeom prst="rect">
            <a:avLst/>
          </a:prstGeom>
          <a:noFill/>
        </p:spPr>
        <p:txBody>
          <a:bodyPr wrap="square" rtlCol="0">
            <a:spAutoFit/>
          </a:bodyPr>
          <a:lstStyle/>
          <a:p>
            <a:pPr marL="0" marR="0">
              <a:lnSpc>
                <a:spcPct val="107000"/>
              </a:lnSpc>
              <a:spcBef>
                <a:spcPts val="0"/>
              </a:spcBef>
              <a:spcAft>
                <a:spcPts val="800"/>
              </a:spcAft>
            </a:pPr>
            <a:r>
              <a:rPr lang="en-US" sz="1400" b="1" i="1" kern="100" dirty="0">
                <a:solidFill>
                  <a:schemeClr val="bg1"/>
                </a:solidFill>
                <a:effectLst/>
                <a:latin typeface="Arial" panose="020B0604020202020204" pitchFamily="34" charset="0"/>
                <a:ea typeface="Roboto" panose="02000000000000000000" pitchFamily="2" charset="0"/>
                <a:cs typeface="Arial" panose="020B0604020202020204" pitchFamily="34" charset="0"/>
              </a:rPr>
              <a:t>Common Problems with BOMs:</a:t>
            </a:r>
          </a:p>
          <a:p>
            <a:pPr marL="0" marR="0">
              <a:lnSpc>
                <a:spcPct val="107000"/>
              </a:lnSpc>
              <a:spcBef>
                <a:spcPts val="0"/>
              </a:spcBef>
              <a:spcAft>
                <a:spcPts val="800"/>
              </a:spcAft>
            </a:pPr>
            <a:endParaRPr lang="en-US" sz="1400" kern="100"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p>
            <a:pPr marL="0" marR="0">
              <a:lnSpc>
                <a:spcPct val="107000"/>
              </a:lnSpc>
              <a:spcBef>
                <a:spcPts val="0"/>
              </a:spcBef>
              <a:spcAft>
                <a:spcPts val="800"/>
              </a:spcAft>
            </a:pPr>
            <a:r>
              <a:rPr lang="en-US" sz="1400" kern="100" dirty="0">
                <a:solidFill>
                  <a:schemeClr val="bg1"/>
                </a:solidFill>
                <a:latin typeface="Arial" panose="020B0604020202020204" pitchFamily="34" charset="0"/>
                <a:ea typeface="Roboto" panose="02000000000000000000" pitchFamily="2" charset="0"/>
                <a:cs typeface="Arial" panose="020B0604020202020204" pitchFamily="34" charset="0"/>
              </a:rPr>
              <a:t>- Time consuming manual data entry</a:t>
            </a:r>
            <a:endParaRPr lang="en-US" sz="1400" kern="100"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a:p>
            <a:pPr marL="0" marR="0">
              <a:lnSpc>
                <a:spcPct val="107000"/>
              </a:lnSpc>
              <a:spcBef>
                <a:spcPts val="0"/>
              </a:spcBef>
              <a:spcAft>
                <a:spcPts val="800"/>
              </a:spcAft>
            </a:pPr>
            <a:r>
              <a:rPr lang="en-US" sz="1400" kern="100" dirty="0">
                <a:solidFill>
                  <a:schemeClr val="bg1"/>
                </a:solidFill>
                <a:latin typeface="Arial" panose="020B0604020202020204" pitchFamily="34" charset="0"/>
                <a:ea typeface="Roboto" panose="02000000000000000000" pitchFamily="2" charset="0"/>
                <a:cs typeface="Arial" panose="020B0604020202020204" pitchFamily="34" charset="0"/>
              </a:rPr>
              <a:t>- Inconsistent RFQ formats</a:t>
            </a:r>
          </a:p>
          <a:p>
            <a:pPr marL="0" marR="0">
              <a:lnSpc>
                <a:spcPct val="107000"/>
              </a:lnSpc>
              <a:spcBef>
                <a:spcPts val="0"/>
              </a:spcBef>
              <a:spcAft>
                <a:spcPts val="800"/>
              </a:spcAft>
            </a:pPr>
            <a:r>
              <a:rPr lang="en-US" sz="1400" kern="100" dirty="0">
                <a:solidFill>
                  <a:schemeClr val="bg1"/>
                </a:solidFill>
                <a:effectLst/>
                <a:latin typeface="Arial" panose="020B0604020202020204" pitchFamily="34" charset="0"/>
                <a:ea typeface="Roboto" panose="02000000000000000000" pitchFamily="2" charset="0"/>
                <a:cs typeface="Arial" panose="020B0604020202020204" pitchFamily="34" charset="0"/>
              </a:rPr>
              <a:t>- Complex </a:t>
            </a:r>
            <a:r>
              <a:rPr lang="en-US" sz="1400" kern="100" dirty="0">
                <a:solidFill>
                  <a:schemeClr val="bg1"/>
                </a:solidFill>
                <a:latin typeface="Arial" panose="020B0604020202020204" pitchFamily="34" charset="0"/>
                <a:ea typeface="Roboto" panose="02000000000000000000" pitchFamily="2" charset="0"/>
                <a:cs typeface="Arial" panose="020B0604020202020204" pitchFamily="34" charset="0"/>
              </a:rPr>
              <a:t>p</a:t>
            </a:r>
            <a:r>
              <a:rPr lang="en-US" sz="1400" kern="100" dirty="0">
                <a:solidFill>
                  <a:schemeClr val="bg1"/>
                </a:solidFill>
                <a:effectLst/>
                <a:latin typeface="Arial" panose="020B0604020202020204" pitchFamily="34" charset="0"/>
                <a:ea typeface="Roboto" panose="02000000000000000000" pitchFamily="2" charset="0"/>
                <a:cs typeface="Arial" panose="020B0604020202020204" pitchFamily="34" charset="0"/>
              </a:rPr>
              <a:t>rod</a:t>
            </a:r>
            <a:r>
              <a:rPr lang="en-US" sz="1400" kern="100" dirty="0">
                <a:solidFill>
                  <a:schemeClr val="bg1"/>
                </a:solidFill>
                <a:latin typeface="Arial" panose="020B0604020202020204" pitchFamily="34" charset="0"/>
                <a:ea typeface="Roboto" panose="02000000000000000000" pitchFamily="2" charset="0"/>
                <a:cs typeface="Arial" panose="020B0604020202020204" pitchFamily="34" charset="0"/>
              </a:rPr>
              <a:t>uct descriptions</a:t>
            </a:r>
          </a:p>
          <a:p>
            <a:pPr marL="0" marR="0">
              <a:lnSpc>
                <a:spcPct val="107000"/>
              </a:lnSpc>
              <a:spcBef>
                <a:spcPts val="0"/>
              </a:spcBef>
              <a:spcAft>
                <a:spcPts val="800"/>
              </a:spcAft>
            </a:pPr>
            <a:r>
              <a:rPr lang="en-US" sz="1400" kern="100" dirty="0">
                <a:solidFill>
                  <a:schemeClr val="bg1"/>
                </a:solidFill>
                <a:latin typeface="Arial" panose="020B0604020202020204" pitchFamily="34" charset="0"/>
                <a:ea typeface="Roboto" panose="02000000000000000000" pitchFamily="2" charset="0"/>
                <a:cs typeface="Arial" panose="020B0604020202020204" pitchFamily="34" charset="0"/>
              </a:rPr>
              <a:t>- Line-item by line-item pricing</a:t>
            </a:r>
          </a:p>
          <a:p>
            <a:pPr marL="0" marR="0">
              <a:lnSpc>
                <a:spcPct val="107000"/>
              </a:lnSpc>
              <a:spcBef>
                <a:spcPts val="0"/>
              </a:spcBef>
              <a:spcAft>
                <a:spcPts val="800"/>
              </a:spcAft>
            </a:pPr>
            <a:r>
              <a:rPr lang="en-US" sz="1400" kern="100" dirty="0">
                <a:solidFill>
                  <a:schemeClr val="bg1"/>
                </a:solidFill>
                <a:latin typeface="Arial" panose="020B0604020202020204" pitchFamily="34" charset="0"/>
                <a:ea typeface="Roboto" panose="02000000000000000000" pitchFamily="2" charset="0"/>
                <a:cs typeface="Arial" panose="020B0604020202020204" pitchFamily="34" charset="0"/>
              </a:rPr>
              <a:t>- Managing customer deadlines &amp; </a:t>
            </a:r>
          </a:p>
          <a:p>
            <a:pPr marL="0" marR="0">
              <a:lnSpc>
                <a:spcPct val="107000"/>
              </a:lnSpc>
              <a:spcBef>
                <a:spcPts val="0"/>
              </a:spcBef>
              <a:spcAft>
                <a:spcPts val="800"/>
              </a:spcAft>
            </a:pPr>
            <a:r>
              <a:rPr lang="en-US" sz="1400" kern="100" dirty="0">
                <a:solidFill>
                  <a:schemeClr val="bg1"/>
                </a:solidFill>
                <a:latin typeface="Arial" panose="020B0604020202020204" pitchFamily="34" charset="0"/>
                <a:ea typeface="Roboto" panose="02000000000000000000" pitchFamily="2" charset="0"/>
                <a:cs typeface="Arial" panose="020B0604020202020204" pitchFamily="34" charset="0"/>
              </a:rPr>
              <a:t>- Limited market visibility…</a:t>
            </a:r>
          </a:p>
          <a:p>
            <a:pPr marL="0" marR="0">
              <a:lnSpc>
                <a:spcPct val="107000"/>
              </a:lnSpc>
              <a:spcBef>
                <a:spcPts val="0"/>
              </a:spcBef>
              <a:spcAft>
                <a:spcPts val="800"/>
              </a:spcAft>
            </a:pPr>
            <a:r>
              <a:rPr lang="en-US" sz="1400" kern="100" dirty="0">
                <a:solidFill>
                  <a:schemeClr val="bg1"/>
                </a:solidFill>
                <a:latin typeface="Arial" panose="020B0604020202020204" pitchFamily="34" charset="0"/>
                <a:ea typeface="Roboto" panose="02000000000000000000" pitchFamily="2" charset="0"/>
                <a:cs typeface="Arial" panose="020B0604020202020204" pitchFamily="34" charset="0"/>
              </a:rPr>
              <a:t> </a:t>
            </a:r>
          </a:p>
          <a:p>
            <a:pPr marL="0" marR="0">
              <a:lnSpc>
                <a:spcPct val="107000"/>
              </a:lnSpc>
              <a:spcBef>
                <a:spcPts val="0"/>
              </a:spcBef>
              <a:spcAft>
                <a:spcPts val="800"/>
              </a:spcAft>
            </a:pPr>
            <a:r>
              <a:rPr lang="en-US" sz="1400" b="1" i="1" kern="100" dirty="0">
                <a:solidFill>
                  <a:schemeClr val="bg1"/>
                </a:solidFill>
                <a:latin typeface="Arial" panose="020B0604020202020204" pitchFamily="34" charset="0"/>
                <a:ea typeface="Roboto" panose="02000000000000000000" pitchFamily="2" charset="0"/>
                <a:cs typeface="Arial" panose="020B0604020202020204" pitchFamily="34" charset="0"/>
              </a:rPr>
              <a:t>wreak havoc on KPIs!</a:t>
            </a:r>
            <a:endParaRPr lang="en-US" sz="1400" b="1" i="1" kern="100" dirty="0">
              <a:solidFill>
                <a:schemeClr val="bg1"/>
              </a:solidFill>
              <a:effectLst/>
              <a:latin typeface="Arial" panose="020B0604020202020204" pitchFamily="34" charset="0"/>
              <a:ea typeface="Roboto" panose="02000000000000000000" pitchFamily="2" charset="0"/>
              <a:cs typeface="Arial" panose="020B0604020202020204" pitchFamily="34" charset="0"/>
            </a:endParaRPr>
          </a:p>
        </p:txBody>
      </p:sp>
      <p:grpSp>
        <p:nvGrpSpPr>
          <p:cNvPr id="5" name="Group 2">
            <a:extLst>
              <a:ext uri="{FF2B5EF4-FFF2-40B4-BE49-F238E27FC236}">
                <a16:creationId xmlns:a16="http://schemas.microsoft.com/office/drawing/2014/main" id="{88891838-EA38-3A4B-7AD1-1496FD4F51E1}"/>
              </a:ext>
            </a:extLst>
          </p:cNvPr>
          <p:cNvGrpSpPr/>
          <p:nvPr/>
        </p:nvGrpSpPr>
        <p:grpSpPr>
          <a:xfrm>
            <a:off x="4394075" y="1809634"/>
            <a:ext cx="4687715" cy="2736878"/>
            <a:chOff x="1698479" y="1561270"/>
            <a:chExt cx="4227303" cy="2106848"/>
          </a:xfrm>
        </p:grpSpPr>
        <p:pic>
          <p:nvPicPr>
            <p:cNvPr id="11" name="Picture 5" descr="A screenshot of a computer&#10;&#10;Description automatically generated">
              <a:extLst>
                <a:ext uri="{FF2B5EF4-FFF2-40B4-BE49-F238E27FC236}">
                  <a16:creationId xmlns:a16="http://schemas.microsoft.com/office/drawing/2014/main" id="{10EF81D8-7D90-0800-13D5-124C85435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669" y="1561270"/>
              <a:ext cx="2141339" cy="942844"/>
            </a:xfrm>
            <a:prstGeom prst="rect">
              <a:avLst/>
            </a:prstGeom>
          </p:spPr>
        </p:pic>
        <p:pic>
          <p:nvPicPr>
            <p:cNvPr id="12" name="Picture 7" descr="A blueprint of a machine&#10;&#10;Description automatically generated">
              <a:extLst>
                <a:ext uri="{FF2B5EF4-FFF2-40B4-BE49-F238E27FC236}">
                  <a16:creationId xmlns:a16="http://schemas.microsoft.com/office/drawing/2014/main" id="{E4C632FC-A20F-DEA5-8A1C-8F5DD92CD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463" y="1785295"/>
              <a:ext cx="2503257" cy="1249667"/>
            </a:xfrm>
            <a:prstGeom prst="rect">
              <a:avLst/>
            </a:prstGeom>
          </p:spPr>
        </p:pic>
        <p:pic>
          <p:nvPicPr>
            <p:cNvPr id="13" name="Picture 9" descr="A screenshot of a computer&#10;&#10;Description automatically generated">
              <a:extLst>
                <a:ext uri="{FF2B5EF4-FFF2-40B4-BE49-F238E27FC236}">
                  <a16:creationId xmlns:a16="http://schemas.microsoft.com/office/drawing/2014/main" id="{AB72D6B2-C417-81EB-41F1-F3766CF6CE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2473" y="2326973"/>
              <a:ext cx="1836407" cy="735602"/>
            </a:xfrm>
            <a:prstGeom prst="rect">
              <a:avLst/>
            </a:prstGeom>
          </p:spPr>
        </p:pic>
        <p:grpSp>
          <p:nvGrpSpPr>
            <p:cNvPr id="14" name="Group 10">
              <a:extLst>
                <a:ext uri="{FF2B5EF4-FFF2-40B4-BE49-F238E27FC236}">
                  <a16:creationId xmlns:a16="http://schemas.microsoft.com/office/drawing/2014/main" id="{D74AA6A2-7835-9480-8668-C4491295867D}"/>
                </a:ext>
              </a:extLst>
            </p:cNvPr>
            <p:cNvGrpSpPr/>
            <p:nvPr/>
          </p:nvGrpSpPr>
          <p:grpSpPr>
            <a:xfrm>
              <a:off x="4391453" y="2422640"/>
              <a:ext cx="1534329" cy="1245478"/>
              <a:chOff x="2513094" y="2264800"/>
              <a:chExt cx="3181957" cy="2582925"/>
            </a:xfrm>
          </p:grpSpPr>
          <p:pic>
            <p:nvPicPr>
              <p:cNvPr id="17" name="Picture 13" descr="A document with text and numbers&#10;&#10;Description automatically generated">
                <a:extLst>
                  <a:ext uri="{FF2B5EF4-FFF2-40B4-BE49-F238E27FC236}">
                    <a16:creationId xmlns:a16="http://schemas.microsoft.com/office/drawing/2014/main" id="{E6E900D7-D7EB-21FA-297E-167EFF15B5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3094" y="2264800"/>
                <a:ext cx="3181957" cy="2582925"/>
              </a:xfrm>
              <a:prstGeom prst="rect">
                <a:avLst/>
              </a:prstGeom>
            </p:spPr>
          </p:pic>
          <p:pic>
            <p:nvPicPr>
              <p:cNvPr id="18" name="Picture 14" descr="A white background with black and white clouds&#10;&#10;Description automatically generated">
                <a:extLst>
                  <a:ext uri="{FF2B5EF4-FFF2-40B4-BE49-F238E27FC236}">
                    <a16:creationId xmlns:a16="http://schemas.microsoft.com/office/drawing/2014/main" id="{644E496E-CC6C-7D82-2954-7333A1182F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9638" y="2294802"/>
                <a:ext cx="686667" cy="330684"/>
              </a:xfrm>
              <a:prstGeom prst="rect">
                <a:avLst/>
              </a:prstGeom>
            </p:spPr>
          </p:pic>
        </p:grpSp>
        <p:pic>
          <p:nvPicPr>
            <p:cNvPr id="15" name="Picture 11" descr="A screenshot of a computer&#10;&#10;Description automatically generated">
              <a:extLst>
                <a:ext uri="{FF2B5EF4-FFF2-40B4-BE49-F238E27FC236}">
                  <a16:creationId xmlns:a16="http://schemas.microsoft.com/office/drawing/2014/main" id="{440F5B76-E75B-C500-F38C-29E638535D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5338" y="2899275"/>
              <a:ext cx="1589197" cy="620710"/>
            </a:xfrm>
            <a:prstGeom prst="rect">
              <a:avLst/>
            </a:prstGeom>
          </p:spPr>
        </p:pic>
        <p:pic>
          <p:nvPicPr>
            <p:cNvPr id="16" name="Picture 12" descr="A screenshot of a phone&#10;&#10;Description automatically generated">
              <a:extLst>
                <a:ext uri="{FF2B5EF4-FFF2-40B4-BE49-F238E27FC236}">
                  <a16:creationId xmlns:a16="http://schemas.microsoft.com/office/drawing/2014/main" id="{593CF764-105A-3DAA-EDF6-9670EF1C23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98479" y="2824901"/>
              <a:ext cx="1719016" cy="529097"/>
            </a:xfrm>
            <a:prstGeom prst="rect">
              <a:avLst/>
            </a:prstGeom>
          </p:spPr>
        </p:pic>
      </p:grpSp>
      <p:pic>
        <p:nvPicPr>
          <p:cNvPr id="19" name="Picture 4">
            <a:extLst>
              <a:ext uri="{FF2B5EF4-FFF2-40B4-BE49-F238E27FC236}">
                <a16:creationId xmlns:a16="http://schemas.microsoft.com/office/drawing/2014/main" id="{C6F23A74-0283-13E3-219E-A9DCC75DE6FC}"/>
              </a:ext>
            </a:extLst>
          </p:cNvPr>
          <p:cNvPicPr>
            <a:picLocks noChangeAspect="1"/>
          </p:cNvPicPr>
          <p:nvPr/>
        </p:nvPicPr>
        <p:blipFill>
          <a:blip r:embed="rId10"/>
          <a:stretch>
            <a:fillRect/>
          </a:stretch>
        </p:blipFill>
        <p:spPr>
          <a:xfrm>
            <a:off x="479143" y="1510641"/>
            <a:ext cx="4129370" cy="145097"/>
          </a:xfrm>
          <a:prstGeom prst="rect">
            <a:avLst/>
          </a:prstGeom>
        </p:spPr>
      </p:pic>
    </p:spTree>
    <p:extLst>
      <p:ext uri="{BB962C8B-B14F-4D97-AF65-F5344CB8AC3E}">
        <p14:creationId xmlns:p14="http://schemas.microsoft.com/office/powerpoint/2010/main" val="4577536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black background with lines and colored lights&#10;&#10;Description automatically generated">
            <a:extLst>
              <a:ext uri="{FF2B5EF4-FFF2-40B4-BE49-F238E27FC236}">
                <a16:creationId xmlns:a16="http://schemas.microsoft.com/office/drawing/2014/main" id="{D06BDA29-2DF8-4D75-9962-64AE3B62B89F}"/>
              </a:ext>
            </a:extLst>
          </p:cNvPr>
          <p:cNvPicPr>
            <a:picLocks noChangeAspect="1"/>
          </p:cNvPicPr>
          <p:nvPr/>
        </p:nvPicPr>
        <p:blipFill rotWithShape="1">
          <a:blip r:embed="rId2">
            <a:extLst>
              <a:ext uri="{28A0092B-C50C-407E-A947-70E740481C1C}">
                <a14:useLocalDpi xmlns:a14="http://schemas.microsoft.com/office/drawing/2010/main" val="0"/>
              </a:ext>
            </a:extLst>
          </a:blip>
          <a:srcRect t="15839" r="3352" b="12450"/>
          <a:stretch/>
        </p:blipFill>
        <p:spPr>
          <a:xfrm>
            <a:off x="1" y="842963"/>
            <a:ext cx="9144000" cy="3816350"/>
          </a:xfrm>
          <a:prstGeom prst="rect">
            <a:avLst/>
          </a:prstGeom>
        </p:spPr>
      </p:pic>
      <p:sp>
        <p:nvSpPr>
          <p:cNvPr id="7" name="Freeform: Shape 213">
            <a:extLst>
              <a:ext uri="{FF2B5EF4-FFF2-40B4-BE49-F238E27FC236}">
                <a16:creationId xmlns:a16="http://schemas.microsoft.com/office/drawing/2014/main" id="{F6FC7735-04BA-4645-F2F9-34028F37A8CA}"/>
              </a:ext>
            </a:extLst>
          </p:cNvPr>
          <p:cNvSpPr/>
          <p:nvPr/>
        </p:nvSpPr>
        <p:spPr>
          <a:xfrm>
            <a:off x="5508587" y="1715771"/>
            <a:ext cx="13409" cy="13409"/>
          </a:xfrm>
          <a:custGeom>
            <a:avLst/>
            <a:gdLst/>
            <a:ahLst/>
            <a:cxnLst/>
            <a:rect l="l" t="t" r="r" b="b"/>
            <a:pathLst>
              <a:path w="13409" h="13409"/>
            </a:pathLst>
          </a:custGeom>
          <a:noFill/>
          <a:ln w="13406" cap="flat">
            <a:solidFill>
              <a:srgbClr val="000000"/>
            </a:solidFill>
            <a:prstDash val="solid"/>
            <a:miter/>
          </a:ln>
        </p:spPr>
        <p:txBody>
          <a:bodyPr rtlCol="0" anchor="ctr"/>
          <a:lstStyle/>
          <a:p>
            <a:endParaRPr lang="vi-VN"/>
          </a:p>
        </p:txBody>
      </p:sp>
      <p:sp>
        <p:nvSpPr>
          <p:cNvPr id="8" name="Freeform: Shape 216">
            <a:extLst>
              <a:ext uri="{FF2B5EF4-FFF2-40B4-BE49-F238E27FC236}">
                <a16:creationId xmlns:a16="http://schemas.microsoft.com/office/drawing/2014/main" id="{4554F3D7-FD9B-AD52-DDA9-63984687D3A2}"/>
              </a:ext>
            </a:extLst>
          </p:cNvPr>
          <p:cNvSpPr/>
          <p:nvPr/>
        </p:nvSpPr>
        <p:spPr>
          <a:xfrm>
            <a:off x="5866357" y="884023"/>
            <a:ext cx="1913819" cy="1913819"/>
          </a:xfrm>
          <a:custGeom>
            <a:avLst/>
            <a:gdLst>
              <a:gd name="connsiteX0" fmla="*/ 1913819 w 1913819"/>
              <a:gd name="connsiteY0" fmla="*/ 956910 h 1913819"/>
              <a:gd name="connsiteX1" fmla="*/ 956910 w 1913819"/>
              <a:gd name="connsiteY1" fmla="*/ 1913819 h 1913819"/>
              <a:gd name="connsiteX2" fmla="*/ 0 w 1913819"/>
              <a:gd name="connsiteY2" fmla="*/ 956910 h 1913819"/>
              <a:gd name="connsiteX3" fmla="*/ 956910 w 1913819"/>
              <a:gd name="connsiteY3" fmla="*/ 0 h 1913819"/>
              <a:gd name="connsiteX4" fmla="*/ 1913819 w 1913819"/>
              <a:gd name="connsiteY4" fmla="*/ 956910 h 19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19" h="1913819">
                <a:moveTo>
                  <a:pt x="1913819" y="956910"/>
                </a:moveTo>
                <a:cubicBezTo>
                  <a:pt x="1913819" y="1485396"/>
                  <a:pt x="1485396" y="1913819"/>
                  <a:pt x="956910" y="1913819"/>
                </a:cubicBezTo>
                <a:cubicBezTo>
                  <a:pt x="428423" y="1913819"/>
                  <a:pt x="0" y="1485396"/>
                  <a:pt x="0" y="956910"/>
                </a:cubicBezTo>
                <a:cubicBezTo>
                  <a:pt x="0" y="428423"/>
                  <a:pt x="428423" y="0"/>
                  <a:pt x="956910" y="0"/>
                </a:cubicBezTo>
                <a:cubicBezTo>
                  <a:pt x="1485396" y="0"/>
                  <a:pt x="1913819" y="428423"/>
                  <a:pt x="1913819" y="956910"/>
                </a:cubicBezTo>
                <a:close/>
              </a:path>
            </a:pathLst>
          </a:custGeom>
          <a:noFill/>
          <a:ln w="13406" cap="flat">
            <a:noFill/>
            <a:prstDash val="solid"/>
            <a:miter/>
          </a:ln>
        </p:spPr>
        <p:txBody>
          <a:bodyPr rtlCol="0" anchor="ctr"/>
          <a:lstStyle/>
          <a:p>
            <a:endParaRPr lang="vi-VN"/>
          </a:p>
        </p:txBody>
      </p:sp>
      <p:pic>
        <p:nvPicPr>
          <p:cNvPr id="9" name="Picture 4" descr="A blueprint of a pipe with valves&#10;&#10;Description automatically generated">
            <a:extLst>
              <a:ext uri="{FF2B5EF4-FFF2-40B4-BE49-F238E27FC236}">
                <a16:creationId xmlns:a16="http://schemas.microsoft.com/office/drawing/2014/main" id="{98481102-571F-153D-0F07-1ABC36C3D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457" y="1578019"/>
            <a:ext cx="4197236" cy="2346237"/>
          </a:xfrm>
          <a:prstGeom prst="rect">
            <a:avLst/>
          </a:prstGeom>
        </p:spPr>
      </p:pic>
      <p:sp>
        <p:nvSpPr>
          <p:cNvPr id="10" name="TextBox 1">
            <a:extLst>
              <a:ext uri="{FF2B5EF4-FFF2-40B4-BE49-F238E27FC236}">
                <a16:creationId xmlns:a16="http://schemas.microsoft.com/office/drawing/2014/main" id="{34F3F44B-7287-93EE-EC24-1AAEB8531223}"/>
              </a:ext>
            </a:extLst>
          </p:cNvPr>
          <p:cNvSpPr txBox="1"/>
          <p:nvPr/>
        </p:nvSpPr>
        <p:spPr>
          <a:xfrm>
            <a:off x="250825" y="2198687"/>
            <a:ext cx="6848856" cy="956544"/>
          </a:xfrm>
          <a:prstGeom prst="rect">
            <a:avLst/>
          </a:prstGeom>
          <a:noFill/>
        </p:spPr>
        <p:txBody>
          <a:bodyPr wrap="square" rtlCol="0">
            <a:spAutoFit/>
          </a:bodyPr>
          <a:lstStyle/>
          <a:p>
            <a:pPr marL="0" marR="0">
              <a:lnSpc>
                <a:spcPct val="107000"/>
              </a:lnSpc>
              <a:spcBef>
                <a:spcPts val="0"/>
              </a:spcBef>
              <a:spcAft>
                <a:spcPts val="800"/>
              </a:spcAft>
            </a:pPr>
            <a:r>
              <a:rPr lang="en-US" sz="2400" kern="100" dirty="0">
                <a:solidFill>
                  <a:schemeClr val="bg1"/>
                </a:solidFill>
                <a:effectLst/>
                <a:latin typeface="Arial" panose="020B0604020202020204" pitchFamily="34" charset="0"/>
                <a:ea typeface="Roboto" panose="02000000000000000000" pitchFamily="2" charset="0"/>
                <a:cs typeface="Arial" panose="020B0604020202020204" pitchFamily="34" charset="0"/>
              </a:rPr>
              <a:t>What if an industry-specific </a:t>
            </a:r>
          </a:p>
          <a:p>
            <a:pPr marL="0" marR="0">
              <a:lnSpc>
                <a:spcPct val="107000"/>
              </a:lnSpc>
              <a:spcBef>
                <a:spcPts val="0"/>
              </a:spcBef>
              <a:spcAft>
                <a:spcPts val="800"/>
              </a:spcAft>
            </a:pPr>
            <a:r>
              <a:rPr lang="en-US" sz="2400" kern="100" dirty="0">
                <a:solidFill>
                  <a:schemeClr val="bg1"/>
                </a:solidFill>
                <a:latin typeface="Arial" panose="020B0604020202020204" pitchFamily="34" charset="0"/>
                <a:ea typeface="Roboto" panose="02000000000000000000" pitchFamily="2" charset="0"/>
                <a:cs typeface="Arial" panose="020B0604020202020204" pitchFamily="34" charset="0"/>
              </a:rPr>
              <a:t>model was put into production</a:t>
            </a:r>
            <a:r>
              <a:rPr lang="en-US" sz="2400" kern="100" dirty="0">
                <a:solidFill>
                  <a:schemeClr val="bg1"/>
                </a:solidFill>
                <a:effectLst/>
                <a:latin typeface="Arial" panose="020B0604020202020204" pitchFamily="34" charset="0"/>
                <a:ea typeface="Roboto" panose="02000000000000000000" pitchFamily="2" charset="0"/>
                <a:cs typeface="Arial" panose="020B0604020202020204" pitchFamily="34" charset="0"/>
              </a:rPr>
              <a:t>…</a:t>
            </a:r>
            <a:endParaRPr lang="en-US" sz="24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20" name="Picture 5">
            <a:extLst>
              <a:ext uri="{FF2B5EF4-FFF2-40B4-BE49-F238E27FC236}">
                <a16:creationId xmlns:a16="http://schemas.microsoft.com/office/drawing/2014/main" id="{3DC073F7-AEBF-B270-672B-80A0F4979EA6}"/>
              </a:ext>
            </a:extLst>
          </p:cNvPr>
          <p:cNvPicPr>
            <a:picLocks noChangeAspect="1"/>
          </p:cNvPicPr>
          <p:nvPr/>
        </p:nvPicPr>
        <p:blipFill>
          <a:blip r:embed="rId4"/>
          <a:stretch>
            <a:fillRect/>
          </a:stretch>
        </p:blipFill>
        <p:spPr>
          <a:xfrm>
            <a:off x="1838325" y="2622907"/>
            <a:ext cx="2314604" cy="81330"/>
          </a:xfrm>
          <a:prstGeom prst="rect">
            <a:avLst/>
          </a:prstGeom>
        </p:spPr>
      </p:pic>
    </p:spTree>
    <p:extLst>
      <p:ext uri="{BB962C8B-B14F-4D97-AF65-F5344CB8AC3E}">
        <p14:creationId xmlns:p14="http://schemas.microsoft.com/office/powerpoint/2010/main" val="1082347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black background with lines and colored lights&#10;&#10;Description automatically generated">
            <a:extLst>
              <a:ext uri="{FF2B5EF4-FFF2-40B4-BE49-F238E27FC236}">
                <a16:creationId xmlns:a16="http://schemas.microsoft.com/office/drawing/2014/main" id="{D06BDA29-2DF8-4D75-9962-64AE3B62B89F}"/>
              </a:ext>
            </a:extLst>
          </p:cNvPr>
          <p:cNvPicPr>
            <a:picLocks noChangeAspect="1"/>
          </p:cNvPicPr>
          <p:nvPr/>
        </p:nvPicPr>
        <p:blipFill rotWithShape="1">
          <a:blip r:embed="rId2">
            <a:extLst>
              <a:ext uri="{28A0092B-C50C-407E-A947-70E740481C1C}">
                <a14:useLocalDpi xmlns:a14="http://schemas.microsoft.com/office/drawing/2010/main" val="0"/>
              </a:ext>
            </a:extLst>
          </a:blip>
          <a:srcRect t="15839" r="3352" b="12450"/>
          <a:stretch/>
        </p:blipFill>
        <p:spPr>
          <a:xfrm>
            <a:off x="1" y="842963"/>
            <a:ext cx="9144000" cy="3816350"/>
          </a:xfrm>
          <a:prstGeom prst="rect">
            <a:avLst/>
          </a:prstGeom>
        </p:spPr>
      </p:pic>
      <p:sp>
        <p:nvSpPr>
          <p:cNvPr id="8" name="Freeform: Shape 216">
            <a:extLst>
              <a:ext uri="{FF2B5EF4-FFF2-40B4-BE49-F238E27FC236}">
                <a16:creationId xmlns:a16="http://schemas.microsoft.com/office/drawing/2014/main" id="{4554F3D7-FD9B-AD52-DDA9-63984687D3A2}"/>
              </a:ext>
            </a:extLst>
          </p:cNvPr>
          <p:cNvSpPr/>
          <p:nvPr/>
        </p:nvSpPr>
        <p:spPr>
          <a:xfrm>
            <a:off x="5866357" y="884023"/>
            <a:ext cx="1913819" cy="1913819"/>
          </a:xfrm>
          <a:custGeom>
            <a:avLst/>
            <a:gdLst>
              <a:gd name="connsiteX0" fmla="*/ 1913819 w 1913819"/>
              <a:gd name="connsiteY0" fmla="*/ 956910 h 1913819"/>
              <a:gd name="connsiteX1" fmla="*/ 956910 w 1913819"/>
              <a:gd name="connsiteY1" fmla="*/ 1913819 h 1913819"/>
              <a:gd name="connsiteX2" fmla="*/ 0 w 1913819"/>
              <a:gd name="connsiteY2" fmla="*/ 956910 h 1913819"/>
              <a:gd name="connsiteX3" fmla="*/ 956910 w 1913819"/>
              <a:gd name="connsiteY3" fmla="*/ 0 h 1913819"/>
              <a:gd name="connsiteX4" fmla="*/ 1913819 w 1913819"/>
              <a:gd name="connsiteY4" fmla="*/ 956910 h 19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19" h="1913819">
                <a:moveTo>
                  <a:pt x="1913819" y="956910"/>
                </a:moveTo>
                <a:cubicBezTo>
                  <a:pt x="1913819" y="1485396"/>
                  <a:pt x="1485396" y="1913819"/>
                  <a:pt x="956910" y="1913819"/>
                </a:cubicBezTo>
                <a:cubicBezTo>
                  <a:pt x="428423" y="1913819"/>
                  <a:pt x="0" y="1485396"/>
                  <a:pt x="0" y="956910"/>
                </a:cubicBezTo>
                <a:cubicBezTo>
                  <a:pt x="0" y="428423"/>
                  <a:pt x="428423" y="0"/>
                  <a:pt x="956910" y="0"/>
                </a:cubicBezTo>
                <a:cubicBezTo>
                  <a:pt x="1485396" y="0"/>
                  <a:pt x="1913819" y="428423"/>
                  <a:pt x="1913819" y="956910"/>
                </a:cubicBezTo>
                <a:close/>
              </a:path>
            </a:pathLst>
          </a:custGeom>
          <a:noFill/>
          <a:ln w="13406" cap="flat">
            <a:noFill/>
            <a:prstDash val="solid"/>
            <a:miter/>
          </a:ln>
        </p:spPr>
        <p:txBody>
          <a:bodyPr rtlCol="0" anchor="ctr"/>
          <a:lstStyle/>
          <a:p>
            <a:endParaRPr lang="vi-VN"/>
          </a:p>
        </p:txBody>
      </p:sp>
      <p:sp>
        <p:nvSpPr>
          <p:cNvPr id="2" name="TextBox 2">
            <a:extLst>
              <a:ext uri="{FF2B5EF4-FFF2-40B4-BE49-F238E27FC236}">
                <a16:creationId xmlns:a16="http://schemas.microsoft.com/office/drawing/2014/main" id="{EB3FBF2B-C8C2-8F2B-0F66-0C2D1D83FD7B}"/>
              </a:ext>
            </a:extLst>
          </p:cNvPr>
          <p:cNvSpPr txBox="1"/>
          <p:nvPr/>
        </p:nvSpPr>
        <p:spPr>
          <a:xfrm>
            <a:off x="250825" y="2023043"/>
            <a:ext cx="8642350" cy="1569660"/>
          </a:xfrm>
          <a:prstGeom prst="rect">
            <a:avLst/>
          </a:prstGeom>
          <a:noFill/>
        </p:spPr>
        <p:txBody>
          <a:bodyPr wrap="square">
            <a:spAutoFit/>
          </a:bodyPr>
          <a:lstStyle/>
          <a:p>
            <a:r>
              <a:rPr lang="en-US" sz="1200" b="0" i="0" dirty="0">
                <a:solidFill>
                  <a:schemeClr val="bg1"/>
                </a:solidFill>
                <a:effectLst/>
                <a:latin typeface="Arial" panose="020B0604020202020204" pitchFamily="34" charset="0"/>
                <a:cs typeface="Arial" panose="020B0604020202020204" pitchFamily="34" charset="0"/>
              </a:rPr>
              <a:t>Valve - Check, Carbon Steel Per ASTM A105, ASME Class 150, Spring Loaded Piston Type, Flanged Raised Face End, ASME B16.5, Standard Facing Finish, ASME B16.34 with Wall Thickness per API 602, Bolted Cover, API 600 Trim 8 (13Cr Disc/</a:t>
            </a:r>
            <a:r>
              <a:rPr lang="en-US" sz="1200" b="0" i="0" dirty="0" err="1">
                <a:solidFill>
                  <a:schemeClr val="bg1"/>
                </a:solidFill>
                <a:effectLst/>
                <a:latin typeface="Arial" panose="020B0604020202020204" pitchFamily="34" charset="0"/>
                <a:cs typeface="Arial" panose="020B0604020202020204" pitchFamily="34" charset="0"/>
              </a:rPr>
              <a:t>Wdg</a:t>
            </a:r>
            <a:r>
              <a:rPr lang="en-US" sz="1200" b="0" i="0" dirty="0">
                <a:solidFill>
                  <a:schemeClr val="bg1"/>
                </a:solidFill>
                <a:effectLst/>
                <a:latin typeface="Arial" panose="020B0604020202020204" pitchFamily="34" charset="0"/>
                <a:cs typeface="Arial" panose="020B0604020202020204" pitchFamily="34" charset="0"/>
              </a:rPr>
              <a:t> &amp; HF </a:t>
            </a:r>
            <a:r>
              <a:rPr lang="en-US" sz="1200" b="0" i="0" dirty="0" err="1">
                <a:solidFill>
                  <a:schemeClr val="bg1"/>
                </a:solidFill>
                <a:effectLst/>
                <a:latin typeface="Arial" panose="020B0604020202020204" pitchFamily="34" charset="0"/>
                <a:cs typeface="Arial" panose="020B0604020202020204" pitchFamily="34" charset="0"/>
              </a:rPr>
              <a:t>Stell</a:t>
            </a:r>
            <a:r>
              <a:rPr lang="en-US" sz="1200" b="0" i="0" dirty="0">
                <a:solidFill>
                  <a:schemeClr val="bg1"/>
                </a:solidFill>
                <a:effectLst/>
                <a:latin typeface="Arial" panose="020B0604020202020204" pitchFamily="34" charset="0"/>
                <a:cs typeface="Arial" panose="020B0604020202020204" pitchFamily="34" charset="0"/>
              </a:rPr>
              <a:t> 6 Seat,13Cr </a:t>
            </a:r>
            <a:r>
              <a:rPr lang="en-US" sz="1200" b="0" i="0" dirty="0" err="1">
                <a:solidFill>
                  <a:schemeClr val="bg1"/>
                </a:solidFill>
                <a:effectLst/>
                <a:latin typeface="Arial" panose="020B0604020202020204" pitchFamily="34" charset="0"/>
                <a:cs typeface="Arial" panose="020B0604020202020204" pitchFamily="34" charset="0"/>
              </a:rPr>
              <a:t>Stm</a:t>
            </a:r>
            <a:r>
              <a:rPr lang="en-US" sz="1200" b="0" i="0" dirty="0">
                <a:solidFill>
                  <a:schemeClr val="bg1"/>
                </a:solidFill>
                <a:effectLst/>
                <a:latin typeface="Arial" panose="020B0604020202020204" pitchFamily="34" charset="0"/>
                <a:cs typeface="Arial" panose="020B0604020202020204" pitchFamily="34" charset="0"/>
              </a:rPr>
              <a:t>/</a:t>
            </a:r>
            <a:r>
              <a:rPr lang="en-US" sz="1200" b="0" i="0" dirty="0" err="1">
                <a:solidFill>
                  <a:schemeClr val="bg1"/>
                </a:solidFill>
                <a:effectLst/>
                <a:latin typeface="Arial" panose="020B0604020202020204" pitchFamily="34" charset="0"/>
                <a:cs typeface="Arial" panose="020B0604020202020204" pitchFamily="34" charset="0"/>
              </a:rPr>
              <a:t>Hng</a:t>
            </a:r>
            <a:r>
              <a:rPr lang="en-US" sz="1200" b="0" i="0" dirty="0">
                <a:solidFill>
                  <a:schemeClr val="bg1"/>
                </a:solidFill>
                <a:effectLst/>
                <a:latin typeface="Arial" panose="020B0604020202020204" pitchFamily="34" charset="0"/>
                <a:cs typeface="Arial" panose="020B0604020202020204" pitchFamily="34" charset="0"/>
              </a:rPr>
              <a:t> Pin), Vertical Pattern, Per ASME B16.10, Bolts Per A193-B7/A194-2H, Marked per MSS SP 25, 316SS Spiral Wound Graphite Filled Cover Gasket</a:t>
            </a:r>
            <a:br>
              <a:rPr lang="en-US" sz="1200" dirty="0">
                <a:solidFill>
                  <a:schemeClr val="bg1"/>
                </a:solidFill>
                <a:latin typeface="Arial" panose="020B0604020202020204" pitchFamily="34" charset="0"/>
                <a:cs typeface="Arial" panose="020B0604020202020204" pitchFamily="34" charset="0"/>
              </a:rPr>
            </a:br>
            <a:r>
              <a:rPr lang="en-US" sz="1200" b="0" i="0" dirty="0">
                <a:solidFill>
                  <a:schemeClr val="bg1"/>
                </a:solidFill>
                <a:effectLst/>
                <a:latin typeface="Arial" panose="020B0604020202020204" pitchFamily="34" charset="0"/>
                <a:cs typeface="Arial" panose="020B0604020202020204" pitchFamily="34" charset="0"/>
              </a:rPr>
              <a:t>_x000D_</a:t>
            </a:r>
          </a:p>
          <a:p>
            <a:br>
              <a:rPr lang="en-US" sz="1200" dirty="0">
                <a:solidFill>
                  <a:schemeClr val="bg1"/>
                </a:solidFill>
                <a:latin typeface="Arial" panose="020B0604020202020204" pitchFamily="34" charset="0"/>
                <a:cs typeface="Arial" panose="020B0604020202020204" pitchFamily="34" charset="0"/>
              </a:rPr>
            </a:br>
            <a:r>
              <a:rPr lang="en-US" sz="1200" b="0" i="0" dirty="0">
                <a:solidFill>
                  <a:schemeClr val="bg1"/>
                </a:solidFill>
                <a:effectLst/>
                <a:latin typeface="Arial" panose="020B0604020202020204" pitchFamily="34" charset="0"/>
                <a:cs typeface="Arial" panose="020B0604020202020204" pitchFamily="34" charset="0"/>
              </a:rPr>
              <a:t>Project Stock Code Size</a:t>
            </a:r>
            <a:br>
              <a:rPr lang="en-US" sz="1200" dirty="0">
                <a:solidFill>
                  <a:schemeClr val="bg1"/>
                </a:solidFill>
                <a:latin typeface="Arial" panose="020B0604020202020204" pitchFamily="34" charset="0"/>
                <a:cs typeface="Arial" panose="020B0604020202020204" pitchFamily="34" charset="0"/>
              </a:rPr>
            </a:br>
            <a:r>
              <a:rPr lang="en-US" sz="1200" b="0" i="0" dirty="0">
                <a:solidFill>
                  <a:schemeClr val="bg1"/>
                </a:solidFill>
                <a:effectLst/>
                <a:latin typeface="Arial" panose="020B0604020202020204" pitchFamily="34" charset="0"/>
                <a:cs typeface="Arial" panose="020B0604020202020204" pitchFamily="34" charset="0"/>
              </a:rPr>
              <a:t>PVVCGZ10G303-CM 1.5</a:t>
            </a:r>
            <a:endParaRPr lang="en-US" sz="1200" dirty="0">
              <a:solidFill>
                <a:schemeClr val="bg1"/>
              </a:solidFill>
              <a:latin typeface="Arial" panose="020B0604020202020204" pitchFamily="34" charset="0"/>
              <a:cs typeface="Arial" panose="020B0604020202020204" pitchFamily="34" charset="0"/>
            </a:endParaRPr>
          </a:p>
        </p:txBody>
      </p:sp>
      <p:pic>
        <p:nvPicPr>
          <p:cNvPr id="3" name="Picture 4">
            <a:extLst>
              <a:ext uri="{FF2B5EF4-FFF2-40B4-BE49-F238E27FC236}">
                <a16:creationId xmlns:a16="http://schemas.microsoft.com/office/drawing/2014/main" id="{7D37A6F7-06CC-301C-3A5B-F0E49F755964}"/>
              </a:ext>
            </a:extLst>
          </p:cNvPr>
          <p:cNvPicPr>
            <a:picLocks noChangeAspect="1"/>
          </p:cNvPicPr>
          <p:nvPr/>
        </p:nvPicPr>
        <p:blipFill>
          <a:blip r:embed="rId3"/>
          <a:stretch>
            <a:fillRect/>
          </a:stretch>
        </p:blipFill>
        <p:spPr>
          <a:xfrm>
            <a:off x="242654" y="1429699"/>
            <a:ext cx="3846746" cy="162564"/>
          </a:xfrm>
          <a:prstGeom prst="rect">
            <a:avLst/>
          </a:prstGeom>
        </p:spPr>
      </p:pic>
      <p:sp>
        <p:nvSpPr>
          <p:cNvPr id="4" name="TextBox 6">
            <a:extLst>
              <a:ext uri="{FF2B5EF4-FFF2-40B4-BE49-F238E27FC236}">
                <a16:creationId xmlns:a16="http://schemas.microsoft.com/office/drawing/2014/main" id="{AF13151B-44E2-7999-559B-EAD1BF6ADEDE}"/>
              </a:ext>
            </a:extLst>
          </p:cNvPr>
          <p:cNvSpPr txBox="1"/>
          <p:nvPr/>
        </p:nvSpPr>
        <p:spPr>
          <a:xfrm>
            <a:off x="130211" y="1120825"/>
            <a:ext cx="4851363" cy="367216"/>
          </a:xfrm>
          <a:prstGeom prst="rect">
            <a:avLst/>
          </a:prstGeom>
          <a:noFill/>
        </p:spPr>
        <p:txBody>
          <a:bodyPr wrap="square">
            <a:spAutoFit/>
          </a:bodyPr>
          <a:lstStyle/>
          <a:p>
            <a:pPr marL="0" marR="0">
              <a:lnSpc>
                <a:spcPct val="107000"/>
              </a:lnSpc>
              <a:spcBef>
                <a:spcPts val="0"/>
              </a:spcBef>
              <a:spcAft>
                <a:spcPts val="800"/>
              </a:spcAft>
            </a:pPr>
            <a:r>
              <a:rPr lang="en-US" b="1" i="1" kern="100" dirty="0">
                <a:solidFill>
                  <a:schemeClr val="bg1"/>
                </a:solidFill>
                <a:effectLst/>
                <a:latin typeface="Arial" panose="020B0604020202020204" pitchFamily="34" charset="0"/>
                <a:ea typeface="Roboto" panose="02000000000000000000" pitchFamily="2" charset="0"/>
                <a:cs typeface="Arial" panose="020B0604020202020204" pitchFamily="34" charset="0"/>
              </a:rPr>
              <a:t>Common Description within BOMs:</a:t>
            </a:r>
          </a:p>
        </p:txBody>
      </p:sp>
    </p:spTree>
    <p:extLst>
      <p:ext uri="{BB962C8B-B14F-4D97-AF65-F5344CB8AC3E}">
        <p14:creationId xmlns:p14="http://schemas.microsoft.com/office/powerpoint/2010/main" val="3803207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black background with lines and colored lights&#10;&#10;Description automatically generated">
            <a:extLst>
              <a:ext uri="{FF2B5EF4-FFF2-40B4-BE49-F238E27FC236}">
                <a16:creationId xmlns:a16="http://schemas.microsoft.com/office/drawing/2014/main" id="{D06BDA29-2DF8-4D75-9962-64AE3B62B89F}"/>
              </a:ext>
            </a:extLst>
          </p:cNvPr>
          <p:cNvPicPr>
            <a:picLocks noChangeAspect="1"/>
          </p:cNvPicPr>
          <p:nvPr/>
        </p:nvPicPr>
        <p:blipFill rotWithShape="1">
          <a:blip r:embed="rId2">
            <a:extLst>
              <a:ext uri="{28A0092B-C50C-407E-A947-70E740481C1C}">
                <a14:useLocalDpi xmlns:a14="http://schemas.microsoft.com/office/drawing/2010/main" val="0"/>
              </a:ext>
            </a:extLst>
          </a:blip>
          <a:srcRect t="15839" r="3352" b="12450"/>
          <a:stretch/>
        </p:blipFill>
        <p:spPr>
          <a:xfrm>
            <a:off x="1" y="842963"/>
            <a:ext cx="9144000" cy="3816350"/>
          </a:xfrm>
          <a:prstGeom prst="rect">
            <a:avLst/>
          </a:prstGeom>
        </p:spPr>
      </p:pic>
      <p:sp>
        <p:nvSpPr>
          <p:cNvPr id="8" name="Freeform: Shape 216">
            <a:extLst>
              <a:ext uri="{FF2B5EF4-FFF2-40B4-BE49-F238E27FC236}">
                <a16:creationId xmlns:a16="http://schemas.microsoft.com/office/drawing/2014/main" id="{4554F3D7-FD9B-AD52-DDA9-63984687D3A2}"/>
              </a:ext>
            </a:extLst>
          </p:cNvPr>
          <p:cNvSpPr/>
          <p:nvPr/>
        </p:nvSpPr>
        <p:spPr>
          <a:xfrm>
            <a:off x="5866357" y="884023"/>
            <a:ext cx="1913819" cy="1913819"/>
          </a:xfrm>
          <a:custGeom>
            <a:avLst/>
            <a:gdLst>
              <a:gd name="connsiteX0" fmla="*/ 1913819 w 1913819"/>
              <a:gd name="connsiteY0" fmla="*/ 956910 h 1913819"/>
              <a:gd name="connsiteX1" fmla="*/ 956910 w 1913819"/>
              <a:gd name="connsiteY1" fmla="*/ 1913819 h 1913819"/>
              <a:gd name="connsiteX2" fmla="*/ 0 w 1913819"/>
              <a:gd name="connsiteY2" fmla="*/ 956910 h 1913819"/>
              <a:gd name="connsiteX3" fmla="*/ 956910 w 1913819"/>
              <a:gd name="connsiteY3" fmla="*/ 0 h 1913819"/>
              <a:gd name="connsiteX4" fmla="*/ 1913819 w 1913819"/>
              <a:gd name="connsiteY4" fmla="*/ 956910 h 19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19" h="1913819">
                <a:moveTo>
                  <a:pt x="1913819" y="956910"/>
                </a:moveTo>
                <a:cubicBezTo>
                  <a:pt x="1913819" y="1485396"/>
                  <a:pt x="1485396" y="1913819"/>
                  <a:pt x="956910" y="1913819"/>
                </a:cubicBezTo>
                <a:cubicBezTo>
                  <a:pt x="428423" y="1913819"/>
                  <a:pt x="0" y="1485396"/>
                  <a:pt x="0" y="956910"/>
                </a:cubicBezTo>
                <a:cubicBezTo>
                  <a:pt x="0" y="428423"/>
                  <a:pt x="428423" y="0"/>
                  <a:pt x="956910" y="0"/>
                </a:cubicBezTo>
                <a:cubicBezTo>
                  <a:pt x="1485396" y="0"/>
                  <a:pt x="1913819" y="428423"/>
                  <a:pt x="1913819" y="956910"/>
                </a:cubicBezTo>
                <a:close/>
              </a:path>
            </a:pathLst>
          </a:custGeom>
          <a:noFill/>
          <a:ln w="13406" cap="flat">
            <a:noFill/>
            <a:prstDash val="solid"/>
            <a:miter/>
          </a:ln>
        </p:spPr>
        <p:txBody>
          <a:bodyPr rtlCol="0" anchor="ctr"/>
          <a:lstStyle/>
          <a:p>
            <a:endParaRPr lang="vi-VN"/>
          </a:p>
        </p:txBody>
      </p:sp>
      <p:pic>
        <p:nvPicPr>
          <p:cNvPr id="5" name="Picture 1">
            <a:extLst>
              <a:ext uri="{FF2B5EF4-FFF2-40B4-BE49-F238E27FC236}">
                <a16:creationId xmlns:a16="http://schemas.microsoft.com/office/drawing/2014/main" id="{86ADA4B8-E17C-95B0-D567-AA2983282D2A}"/>
              </a:ext>
            </a:extLst>
          </p:cNvPr>
          <p:cNvPicPr>
            <a:picLocks noChangeAspect="1"/>
          </p:cNvPicPr>
          <p:nvPr/>
        </p:nvPicPr>
        <p:blipFill>
          <a:blip r:embed="rId3"/>
          <a:stretch>
            <a:fillRect/>
          </a:stretch>
        </p:blipFill>
        <p:spPr>
          <a:xfrm>
            <a:off x="1888476" y="1166813"/>
            <a:ext cx="5228112" cy="3088314"/>
          </a:xfrm>
          <a:prstGeom prst="roundRect">
            <a:avLst>
              <a:gd name="adj" fmla="val 1616"/>
            </a:avLst>
          </a:prstGeom>
          <a:solidFill>
            <a:srgbClr val="FFFFFF">
              <a:shade val="85000"/>
            </a:srgbClr>
          </a:solidFill>
          <a:ln>
            <a:noFill/>
          </a:ln>
          <a:effectLst>
            <a:reflection blurRad="12700" stA="38000" endPos="0" dist="5000" dir="5400000" sy="-100000" algn="bl" rotWithShape="0"/>
          </a:effectLst>
        </p:spPr>
      </p:pic>
    </p:spTree>
    <p:extLst>
      <p:ext uri="{BB962C8B-B14F-4D97-AF65-F5344CB8AC3E}">
        <p14:creationId xmlns:p14="http://schemas.microsoft.com/office/powerpoint/2010/main" val="2323851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black background with lines and colored lights&#10;&#10;Description automatically generated">
            <a:extLst>
              <a:ext uri="{FF2B5EF4-FFF2-40B4-BE49-F238E27FC236}">
                <a16:creationId xmlns:a16="http://schemas.microsoft.com/office/drawing/2014/main" id="{D06BDA29-2DF8-4D75-9962-64AE3B62B89F}"/>
              </a:ext>
            </a:extLst>
          </p:cNvPr>
          <p:cNvPicPr>
            <a:picLocks noChangeAspect="1"/>
          </p:cNvPicPr>
          <p:nvPr/>
        </p:nvPicPr>
        <p:blipFill rotWithShape="1">
          <a:blip r:embed="rId2">
            <a:extLst>
              <a:ext uri="{28A0092B-C50C-407E-A947-70E740481C1C}">
                <a14:useLocalDpi xmlns:a14="http://schemas.microsoft.com/office/drawing/2010/main" val="0"/>
              </a:ext>
            </a:extLst>
          </a:blip>
          <a:srcRect t="15839" r="3352" b="12450"/>
          <a:stretch/>
        </p:blipFill>
        <p:spPr>
          <a:xfrm>
            <a:off x="1" y="842963"/>
            <a:ext cx="9144000" cy="3816350"/>
          </a:xfrm>
          <a:prstGeom prst="rect">
            <a:avLst/>
          </a:prstGeom>
        </p:spPr>
      </p:pic>
      <p:sp>
        <p:nvSpPr>
          <p:cNvPr id="8" name="Freeform: Shape 216">
            <a:extLst>
              <a:ext uri="{FF2B5EF4-FFF2-40B4-BE49-F238E27FC236}">
                <a16:creationId xmlns:a16="http://schemas.microsoft.com/office/drawing/2014/main" id="{4554F3D7-FD9B-AD52-DDA9-63984687D3A2}"/>
              </a:ext>
            </a:extLst>
          </p:cNvPr>
          <p:cNvSpPr/>
          <p:nvPr/>
        </p:nvSpPr>
        <p:spPr>
          <a:xfrm>
            <a:off x="5866357" y="884023"/>
            <a:ext cx="1913819" cy="1913819"/>
          </a:xfrm>
          <a:custGeom>
            <a:avLst/>
            <a:gdLst>
              <a:gd name="connsiteX0" fmla="*/ 1913819 w 1913819"/>
              <a:gd name="connsiteY0" fmla="*/ 956910 h 1913819"/>
              <a:gd name="connsiteX1" fmla="*/ 956910 w 1913819"/>
              <a:gd name="connsiteY1" fmla="*/ 1913819 h 1913819"/>
              <a:gd name="connsiteX2" fmla="*/ 0 w 1913819"/>
              <a:gd name="connsiteY2" fmla="*/ 956910 h 1913819"/>
              <a:gd name="connsiteX3" fmla="*/ 956910 w 1913819"/>
              <a:gd name="connsiteY3" fmla="*/ 0 h 1913819"/>
              <a:gd name="connsiteX4" fmla="*/ 1913819 w 1913819"/>
              <a:gd name="connsiteY4" fmla="*/ 956910 h 19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19" h="1913819">
                <a:moveTo>
                  <a:pt x="1913819" y="956910"/>
                </a:moveTo>
                <a:cubicBezTo>
                  <a:pt x="1913819" y="1485396"/>
                  <a:pt x="1485396" y="1913819"/>
                  <a:pt x="956910" y="1913819"/>
                </a:cubicBezTo>
                <a:cubicBezTo>
                  <a:pt x="428423" y="1913819"/>
                  <a:pt x="0" y="1485396"/>
                  <a:pt x="0" y="956910"/>
                </a:cubicBezTo>
                <a:cubicBezTo>
                  <a:pt x="0" y="428423"/>
                  <a:pt x="428423" y="0"/>
                  <a:pt x="956910" y="0"/>
                </a:cubicBezTo>
                <a:cubicBezTo>
                  <a:pt x="1485396" y="0"/>
                  <a:pt x="1913819" y="428423"/>
                  <a:pt x="1913819" y="956910"/>
                </a:cubicBezTo>
                <a:close/>
              </a:path>
            </a:pathLst>
          </a:custGeom>
          <a:noFill/>
          <a:ln w="13406" cap="flat">
            <a:noFill/>
            <a:prstDash val="solid"/>
            <a:miter/>
          </a:ln>
        </p:spPr>
        <p:txBody>
          <a:bodyPr rtlCol="0" anchor="ctr"/>
          <a:lstStyle/>
          <a:p>
            <a:endParaRPr lang="vi-VN"/>
          </a:p>
        </p:txBody>
      </p:sp>
      <p:pic>
        <p:nvPicPr>
          <p:cNvPr id="2" name="Picture 3">
            <a:extLst>
              <a:ext uri="{FF2B5EF4-FFF2-40B4-BE49-F238E27FC236}">
                <a16:creationId xmlns:a16="http://schemas.microsoft.com/office/drawing/2014/main" id="{6EE653FE-DA8E-3C94-B2F2-43938314C9FA}"/>
              </a:ext>
            </a:extLst>
          </p:cNvPr>
          <p:cNvPicPr>
            <a:picLocks noChangeAspect="1"/>
          </p:cNvPicPr>
          <p:nvPr/>
        </p:nvPicPr>
        <p:blipFill>
          <a:blip r:embed="rId3"/>
          <a:stretch>
            <a:fillRect/>
          </a:stretch>
        </p:blipFill>
        <p:spPr>
          <a:xfrm>
            <a:off x="859153" y="1096708"/>
            <a:ext cx="7565710" cy="3308859"/>
          </a:xfrm>
          <a:prstGeom prst="rect">
            <a:avLst/>
          </a:prstGeom>
        </p:spPr>
      </p:pic>
    </p:spTree>
    <p:extLst>
      <p:ext uri="{BB962C8B-B14F-4D97-AF65-F5344CB8AC3E}">
        <p14:creationId xmlns:p14="http://schemas.microsoft.com/office/powerpoint/2010/main" val="1907798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A black background with lines and colored lights&#10;&#10;Description automatically generated">
            <a:extLst>
              <a:ext uri="{FF2B5EF4-FFF2-40B4-BE49-F238E27FC236}">
                <a16:creationId xmlns:a16="http://schemas.microsoft.com/office/drawing/2014/main" id="{D06BDA29-2DF8-4D75-9962-64AE3B62B89F}"/>
              </a:ext>
            </a:extLst>
          </p:cNvPr>
          <p:cNvPicPr>
            <a:picLocks noChangeAspect="1"/>
          </p:cNvPicPr>
          <p:nvPr/>
        </p:nvPicPr>
        <p:blipFill rotWithShape="1">
          <a:blip r:embed="rId2">
            <a:extLst>
              <a:ext uri="{28A0092B-C50C-407E-A947-70E740481C1C}">
                <a14:useLocalDpi xmlns:a14="http://schemas.microsoft.com/office/drawing/2010/main" val="0"/>
              </a:ext>
            </a:extLst>
          </a:blip>
          <a:srcRect t="15839" r="3352" b="12450"/>
          <a:stretch/>
        </p:blipFill>
        <p:spPr>
          <a:xfrm>
            <a:off x="1" y="842963"/>
            <a:ext cx="9144000" cy="3816350"/>
          </a:xfrm>
          <a:prstGeom prst="rect">
            <a:avLst/>
          </a:prstGeom>
        </p:spPr>
      </p:pic>
      <p:sp>
        <p:nvSpPr>
          <p:cNvPr id="8" name="Freeform: Shape 216">
            <a:extLst>
              <a:ext uri="{FF2B5EF4-FFF2-40B4-BE49-F238E27FC236}">
                <a16:creationId xmlns:a16="http://schemas.microsoft.com/office/drawing/2014/main" id="{4554F3D7-FD9B-AD52-DDA9-63984687D3A2}"/>
              </a:ext>
            </a:extLst>
          </p:cNvPr>
          <p:cNvSpPr/>
          <p:nvPr/>
        </p:nvSpPr>
        <p:spPr>
          <a:xfrm>
            <a:off x="5866357" y="884023"/>
            <a:ext cx="1913819" cy="1913819"/>
          </a:xfrm>
          <a:custGeom>
            <a:avLst/>
            <a:gdLst>
              <a:gd name="connsiteX0" fmla="*/ 1913819 w 1913819"/>
              <a:gd name="connsiteY0" fmla="*/ 956910 h 1913819"/>
              <a:gd name="connsiteX1" fmla="*/ 956910 w 1913819"/>
              <a:gd name="connsiteY1" fmla="*/ 1913819 h 1913819"/>
              <a:gd name="connsiteX2" fmla="*/ 0 w 1913819"/>
              <a:gd name="connsiteY2" fmla="*/ 956910 h 1913819"/>
              <a:gd name="connsiteX3" fmla="*/ 956910 w 1913819"/>
              <a:gd name="connsiteY3" fmla="*/ 0 h 1913819"/>
              <a:gd name="connsiteX4" fmla="*/ 1913819 w 1913819"/>
              <a:gd name="connsiteY4" fmla="*/ 956910 h 19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819" h="1913819">
                <a:moveTo>
                  <a:pt x="1913819" y="956910"/>
                </a:moveTo>
                <a:cubicBezTo>
                  <a:pt x="1913819" y="1485396"/>
                  <a:pt x="1485396" y="1913819"/>
                  <a:pt x="956910" y="1913819"/>
                </a:cubicBezTo>
                <a:cubicBezTo>
                  <a:pt x="428423" y="1913819"/>
                  <a:pt x="0" y="1485396"/>
                  <a:pt x="0" y="956910"/>
                </a:cubicBezTo>
                <a:cubicBezTo>
                  <a:pt x="0" y="428423"/>
                  <a:pt x="428423" y="0"/>
                  <a:pt x="956910" y="0"/>
                </a:cubicBezTo>
                <a:cubicBezTo>
                  <a:pt x="1485396" y="0"/>
                  <a:pt x="1913819" y="428423"/>
                  <a:pt x="1913819" y="956910"/>
                </a:cubicBezTo>
                <a:close/>
              </a:path>
            </a:pathLst>
          </a:custGeom>
          <a:noFill/>
          <a:ln w="13406" cap="flat">
            <a:noFill/>
            <a:prstDash val="solid"/>
            <a:miter/>
          </a:ln>
        </p:spPr>
        <p:txBody>
          <a:bodyPr rtlCol="0" anchor="ctr"/>
          <a:lstStyle/>
          <a:p>
            <a:endParaRPr lang="vi-VN"/>
          </a:p>
        </p:txBody>
      </p:sp>
      <p:sp>
        <p:nvSpPr>
          <p:cNvPr id="3" name="TextBox 3">
            <a:extLst>
              <a:ext uri="{FF2B5EF4-FFF2-40B4-BE49-F238E27FC236}">
                <a16:creationId xmlns:a16="http://schemas.microsoft.com/office/drawing/2014/main" id="{F7837AF5-545B-6BA4-6657-4FDD1556F263}"/>
              </a:ext>
            </a:extLst>
          </p:cNvPr>
          <p:cNvSpPr txBox="1"/>
          <p:nvPr/>
        </p:nvSpPr>
        <p:spPr>
          <a:xfrm>
            <a:off x="5976938" y="1123047"/>
            <a:ext cx="3009900" cy="3431709"/>
          </a:xfrm>
          <a:prstGeom prst="rect">
            <a:avLst/>
          </a:prstGeom>
          <a:noFill/>
        </p:spPr>
        <p:txBody>
          <a:bodyPr wrap="square">
            <a:spAutoFit/>
          </a:bodyPr>
          <a:lstStyle/>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valve_type</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"Spring-loaded piston check valve",</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"material": "Carbon steel conforming to ASTM A105",</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pressure_class</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"ASME Class 150",</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end_connection</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"type": "Flanged",</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"face": "Raised face",</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"standard": "ASME B16.5"</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flange_facing_finish</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"Standard facing finish",</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wall_thickness</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"As per API 602",</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"cover": "Bolted cover",</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"trim": {</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"standard": "API 600 Trim 8",</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disc_and_wedge</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"13% chromium stainless steel",</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"seat": "Hardened stainless steel (Grade 6)",</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stem_and_hinge_pin</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"13% chromium stainless steel"</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"pattern": {</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"type": "Vertical",</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"standard": "ASME B16.10"</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"bolts": {</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bolts_standard</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"A193 Grade B7",</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nuts_standard</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"A194 Grade 2H"</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"marking": "As per MSS SP-25",</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cover_gasket</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"316 stainless steel spiral wound with graphite fill",</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en-US" sz="700" dirty="0" err="1">
                <a:solidFill>
                  <a:schemeClr val="bg1"/>
                </a:solidFill>
                <a:latin typeface="Arial" panose="020B0604020202020204" pitchFamily="34" charset="0"/>
                <a:ea typeface="Roboto" panose="02000000000000000000" pitchFamily="2" charset="0"/>
                <a:cs typeface="Arial" panose="020B0604020202020204" pitchFamily="34" charset="0"/>
              </a:rPr>
              <a:t>project_stock_code</a:t>
            </a:r>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"PVVCGZ10G303-CM",</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  "size": 1.5</a:t>
            </a:r>
          </a:p>
          <a:p>
            <a:r>
              <a:rPr lang="en-US" sz="700" dirty="0">
                <a:solidFill>
                  <a:schemeClr val="bg1"/>
                </a:solidFill>
                <a:latin typeface="Arial" panose="020B0604020202020204" pitchFamily="34" charset="0"/>
                <a:ea typeface="Roboto" panose="02000000000000000000" pitchFamily="2" charset="0"/>
                <a:cs typeface="Arial" panose="020B0604020202020204" pitchFamily="34" charset="0"/>
              </a:rPr>
              <a:t>}</a:t>
            </a:r>
          </a:p>
        </p:txBody>
      </p:sp>
      <p:sp>
        <p:nvSpPr>
          <p:cNvPr id="4" name="TextBox 4">
            <a:extLst>
              <a:ext uri="{FF2B5EF4-FFF2-40B4-BE49-F238E27FC236}">
                <a16:creationId xmlns:a16="http://schemas.microsoft.com/office/drawing/2014/main" id="{C9A5B53B-55BD-2C9E-6C9F-069D923E2655}"/>
              </a:ext>
            </a:extLst>
          </p:cNvPr>
          <p:cNvSpPr txBox="1"/>
          <p:nvPr/>
        </p:nvSpPr>
        <p:spPr>
          <a:xfrm>
            <a:off x="294754" y="1907185"/>
            <a:ext cx="3790950" cy="1461490"/>
          </a:xfrm>
          <a:prstGeom prst="rect">
            <a:avLst/>
          </a:prstGeom>
          <a:noFill/>
        </p:spPr>
        <p:txBody>
          <a:bodyPr wrap="square" rtlCol="0">
            <a:spAutoFit/>
          </a:bodyPr>
          <a:lstStyle/>
          <a:p>
            <a:pPr marL="0" marR="0">
              <a:lnSpc>
                <a:spcPct val="107000"/>
              </a:lnSpc>
              <a:spcBef>
                <a:spcPts val="0"/>
              </a:spcBef>
              <a:spcAft>
                <a:spcPts val="800"/>
              </a:spcAft>
            </a:pPr>
            <a:r>
              <a:rPr lang="en-US" kern="100" dirty="0">
                <a:solidFill>
                  <a:schemeClr val="bg1"/>
                </a:solidFill>
                <a:latin typeface="Arial" panose="020B0604020202020204" pitchFamily="34" charset="0"/>
                <a:ea typeface="Roboto" panose="02000000000000000000" pitchFamily="2" charset="0"/>
                <a:cs typeface="Arial" panose="020B0604020202020204" pitchFamily="34" charset="0"/>
              </a:rPr>
              <a:t>AI can turn any non-standard complex description</a:t>
            </a:r>
            <a:r>
              <a:rPr lang="en-US" kern="100" dirty="0">
                <a:solidFill>
                  <a:schemeClr val="bg1"/>
                </a:solidFill>
                <a:effectLst/>
                <a:latin typeface="Arial" panose="020B0604020202020204" pitchFamily="34" charset="0"/>
                <a:ea typeface="Roboto" panose="02000000000000000000" pitchFamily="2" charset="0"/>
                <a:cs typeface="Arial" panose="020B0604020202020204" pitchFamily="34" charset="0"/>
              </a:rPr>
              <a:t>…</a:t>
            </a:r>
          </a:p>
          <a:p>
            <a:pPr marL="0" marR="0">
              <a:lnSpc>
                <a:spcPct val="107000"/>
              </a:lnSpc>
              <a:spcBef>
                <a:spcPts val="0"/>
              </a:spcBef>
              <a:spcAft>
                <a:spcPts val="800"/>
              </a:spcAft>
            </a:pPr>
            <a:endParaRPr lang="en-US" kern="1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marL="0" marR="0">
              <a:lnSpc>
                <a:spcPct val="107000"/>
              </a:lnSpc>
              <a:spcBef>
                <a:spcPts val="0"/>
              </a:spcBef>
              <a:spcAft>
                <a:spcPts val="800"/>
              </a:spcAft>
            </a:pPr>
            <a:r>
              <a:rPr lang="en-US" kern="100" dirty="0">
                <a:solidFill>
                  <a:schemeClr val="bg1"/>
                </a:solidFill>
                <a:latin typeface="Arial" panose="020B0604020202020204" pitchFamily="34" charset="0"/>
                <a:ea typeface="Roboto" panose="02000000000000000000" pitchFamily="2" charset="0"/>
                <a:cs typeface="Arial" panose="020B0604020202020204" pitchFamily="34" charset="0"/>
              </a:rPr>
              <a:t>into structured data.</a:t>
            </a:r>
            <a:endParaRPr lang="en-US"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506328215"/>
      </p:ext>
    </p:extLst>
  </p:cSld>
  <p:clrMapOvr>
    <a:masterClrMapping/>
  </p:clrMapOvr>
</p:sld>
</file>

<file path=ppt/theme/theme1.xml><?xml version="1.0" encoding="utf-8"?>
<a:theme xmlns:a="http://schemas.openxmlformats.org/drawingml/2006/main" name="Tema di Office">
  <a:themeElements>
    <a:clrScheme name="Personalizzati 11">
      <a:dk1>
        <a:srgbClr val="000000"/>
      </a:dk1>
      <a:lt1>
        <a:srgbClr val="FFFFFF"/>
      </a:lt1>
      <a:dk2>
        <a:srgbClr val="44546A"/>
      </a:dk2>
      <a:lt2>
        <a:srgbClr val="E7E6E6"/>
      </a:lt2>
      <a:accent1>
        <a:srgbClr val="1D71B8"/>
      </a:accent1>
      <a:accent2>
        <a:srgbClr val="ED7D31"/>
      </a:accent2>
      <a:accent3>
        <a:srgbClr val="A5A5A5"/>
      </a:accent3>
      <a:accent4>
        <a:srgbClr val="FFC000"/>
      </a:accent4>
      <a:accent5>
        <a:srgbClr val="5B9BD5"/>
      </a:accent5>
      <a:accent6>
        <a:srgbClr val="00A79C"/>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20</TotalTime>
  <Words>495</Words>
  <Application>Microsoft Office PowerPoint</Application>
  <PresentationFormat>Presentazione su schermo (16:9)</PresentationFormat>
  <Paragraphs>70</Paragraphs>
  <Slides>12</Slides>
  <Notes>1</Notes>
  <HiddenSlides>0</HiddenSlides>
  <MMClips>2</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12</vt:i4>
      </vt:variant>
    </vt:vector>
  </HeadingPairs>
  <TitlesOfParts>
    <vt:vector size="17" baseType="lpstr">
      <vt:lpstr>Arial</vt:lpstr>
      <vt:lpstr>DM Sans</vt:lpstr>
      <vt:lpstr>Helvetica Neue</vt:lpstr>
      <vt:lpstr>Roboto</vt:lpstr>
      <vt:lpstr>Tema di Office</vt:lpstr>
      <vt:lpstr>Presentazione standard di PowerPoint</vt:lpstr>
      <vt:lpstr>AI in BoM/RFQ Process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 Semperboni</dc:creator>
  <cp:lastModifiedBy>Veniero Facchetti</cp:lastModifiedBy>
  <cp:revision>88</cp:revision>
  <dcterms:created xsi:type="dcterms:W3CDTF">2023-01-25T08:25:49Z</dcterms:created>
  <dcterms:modified xsi:type="dcterms:W3CDTF">2024-05-09T14:11:59Z</dcterms:modified>
</cp:coreProperties>
</file>