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</p:sldMasterIdLst>
  <p:notesMasterIdLst>
    <p:notesMasterId r:id="rId12"/>
  </p:notesMasterIdLst>
  <p:handoutMasterIdLst>
    <p:handoutMasterId r:id="rId13"/>
  </p:handoutMasterIdLst>
  <p:sldIdLst>
    <p:sldId id="327" r:id="rId2"/>
    <p:sldId id="324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2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833177"/>
    <a:srgbClr val="1D71B8"/>
    <a:srgbClr val="5ABAF3"/>
    <a:srgbClr val="316EA9"/>
    <a:srgbClr val="296AA6"/>
    <a:srgbClr val="0C1330"/>
    <a:srgbClr val="328EE1"/>
    <a:srgbClr val="328BD9"/>
    <a:srgbClr val="276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C6C86B-1B60-4F61-8B88-D3F1CB1D6594}" v="35" dt="2024-05-09T10:27:36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3099" autoAdjust="0"/>
  </p:normalViewPr>
  <p:slideViewPr>
    <p:cSldViewPr snapToGrid="0">
      <p:cViewPr varScale="1">
        <p:scale>
          <a:sx n="131" d="100"/>
          <a:sy n="131" d="100"/>
        </p:scale>
        <p:origin x="82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140" d="100"/>
          <a:sy n="140" d="100"/>
        </p:scale>
        <p:origin x="41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0E09F6EF-E3E4-4FE2-A7EC-6B10730B15FB}"/>
    <pc:docChg chg="undo custSel addSld delSld modSld">
      <pc:chgData name="Veniero Facchetti" userId="f2c6c99af91c4974" providerId="LiveId" clId="{0E09F6EF-E3E4-4FE2-A7EC-6B10730B15FB}" dt="2024-05-08T13:34:39.263" v="3" actId="2696"/>
      <pc:docMkLst>
        <pc:docMk/>
      </pc:docMkLst>
      <pc:sldChg chg="add del">
        <pc:chgData name="Veniero Facchetti" userId="f2c6c99af91c4974" providerId="LiveId" clId="{0E09F6EF-E3E4-4FE2-A7EC-6B10730B15FB}" dt="2024-05-06T10:21:33.152" v="1"/>
        <pc:sldMkLst>
          <pc:docMk/>
          <pc:sldMk cId="2462792408" sldId="322"/>
        </pc:sldMkLst>
      </pc:sldChg>
      <pc:sldChg chg="add del">
        <pc:chgData name="Veniero Facchetti" userId="f2c6c99af91c4974" providerId="LiveId" clId="{0E09F6EF-E3E4-4FE2-A7EC-6B10730B15FB}" dt="2024-05-08T13:34:39.263" v="3" actId="2696"/>
        <pc:sldMkLst>
          <pc:docMk/>
          <pc:sldMk cId="2849688472" sldId="327"/>
        </pc:sldMkLst>
      </pc:sldChg>
      <pc:sldMasterChg chg="delSldLayout">
        <pc:chgData name="Veniero Facchetti" userId="f2c6c99af91c4974" providerId="LiveId" clId="{0E09F6EF-E3E4-4FE2-A7EC-6B10730B15FB}" dt="2024-05-06T09:54:50.261" v="0" actId="2696"/>
        <pc:sldMasterMkLst>
          <pc:docMk/>
          <pc:sldMasterMk cId="1449198067" sldId="2147483677"/>
        </pc:sldMasterMkLst>
        <pc:sldLayoutChg chg="del">
          <pc:chgData name="Veniero Facchetti" userId="f2c6c99af91c4974" providerId="LiveId" clId="{0E09F6EF-E3E4-4FE2-A7EC-6B10730B15FB}" dt="2024-05-06T09:54:50.261" v="0" actId="2696"/>
          <pc:sldLayoutMkLst>
            <pc:docMk/>
            <pc:sldMasterMk cId="1449198067" sldId="2147483677"/>
            <pc:sldLayoutMk cId="26039424" sldId="2147483698"/>
          </pc:sldLayoutMkLst>
        </pc:sldLayoutChg>
      </pc:sldMasterChg>
    </pc:docChg>
  </pc:docChgLst>
  <pc:docChgLst>
    <pc:chgData name="Veniero Facchetti" userId="f2c6c99af91c4974" providerId="LiveId" clId="{CAC6C86B-1B60-4F61-8B88-D3F1CB1D6594}"/>
    <pc:docChg chg="undo custSel addSld delSld modSld modMainMaster">
      <pc:chgData name="Veniero Facchetti" userId="f2c6c99af91c4974" providerId="LiveId" clId="{CAC6C86B-1B60-4F61-8B88-D3F1CB1D6594}" dt="2024-05-20T10:37:16.043" v="267" actId="1076"/>
      <pc:docMkLst>
        <pc:docMk/>
      </pc:docMkLst>
      <pc:sldChg chg="del">
        <pc:chgData name="Veniero Facchetti" userId="f2c6c99af91c4974" providerId="LiveId" clId="{CAC6C86B-1B60-4F61-8B88-D3F1CB1D6594}" dt="2024-05-09T10:31:21.305" v="262" actId="47"/>
        <pc:sldMkLst>
          <pc:docMk/>
          <pc:sldMk cId="1697473122" sldId="310"/>
        </pc:sldMkLst>
      </pc:sldChg>
      <pc:sldChg chg="del">
        <pc:chgData name="Veniero Facchetti" userId="f2c6c99af91c4974" providerId="LiveId" clId="{CAC6C86B-1B60-4F61-8B88-D3F1CB1D6594}" dt="2024-05-20T10:36:51.558" v="266" actId="47"/>
        <pc:sldMkLst>
          <pc:docMk/>
          <pc:sldMk cId="2962966828" sldId="311"/>
        </pc:sldMkLst>
      </pc:sldChg>
      <pc:sldChg chg="del">
        <pc:chgData name="Veniero Facchetti" userId="f2c6c99af91c4974" providerId="LiveId" clId="{CAC6C86B-1B60-4F61-8B88-D3F1CB1D6594}" dt="2024-05-09T10:31:22.116" v="263" actId="47"/>
        <pc:sldMkLst>
          <pc:docMk/>
          <pc:sldMk cId="2213715613" sldId="313"/>
        </pc:sldMkLst>
      </pc:sldChg>
      <pc:sldChg chg="del">
        <pc:chgData name="Veniero Facchetti" userId="f2c6c99af91c4974" providerId="LiveId" clId="{CAC6C86B-1B60-4F61-8B88-D3F1CB1D6594}" dt="2024-05-09T10:31:23.205" v="264" actId="47"/>
        <pc:sldMkLst>
          <pc:docMk/>
          <pc:sldMk cId="2155969868" sldId="314"/>
        </pc:sldMkLst>
      </pc:sldChg>
      <pc:sldChg chg="del">
        <pc:chgData name="Veniero Facchetti" userId="f2c6c99af91c4974" providerId="LiveId" clId="{CAC6C86B-1B60-4F61-8B88-D3F1CB1D6594}" dt="2024-05-09T10:31:23.974" v="265" actId="47"/>
        <pc:sldMkLst>
          <pc:docMk/>
          <pc:sldMk cId="750713549" sldId="315"/>
        </pc:sldMkLst>
      </pc:sldChg>
      <pc:sldChg chg="addSp delSp modSp mod">
        <pc:chgData name="Veniero Facchetti" userId="f2c6c99af91c4974" providerId="LiveId" clId="{CAC6C86B-1B60-4F61-8B88-D3F1CB1D6594}" dt="2024-05-09T10:14:06.661" v="22" actId="6549"/>
        <pc:sldMkLst>
          <pc:docMk/>
          <pc:sldMk cId="4024510751" sldId="324"/>
        </pc:sldMkLst>
        <pc:spChg chg="mod">
          <ac:chgData name="Veniero Facchetti" userId="f2c6c99af91c4974" providerId="LiveId" clId="{CAC6C86B-1B60-4F61-8B88-D3F1CB1D6594}" dt="2024-05-09T10:10:12.191" v="14" actId="404"/>
          <ac:spMkLst>
            <pc:docMk/>
            <pc:sldMk cId="4024510751" sldId="324"/>
            <ac:spMk id="2" creationId="{60BEEFAC-B87D-48F6-D21D-02E165BC31C0}"/>
          </ac:spMkLst>
        </pc:spChg>
        <pc:spChg chg="del">
          <ac:chgData name="Veniero Facchetti" userId="f2c6c99af91c4974" providerId="LiveId" clId="{CAC6C86B-1B60-4F61-8B88-D3F1CB1D6594}" dt="2024-05-09T10:10:21.409" v="15" actId="478"/>
          <ac:spMkLst>
            <pc:docMk/>
            <pc:sldMk cId="4024510751" sldId="324"/>
            <ac:spMk id="3" creationId="{802ABAE3-4ECC-B940-6E4B-A24D333AE2AA}"/>
          </ac:spMkLst>
        </pc:spChg>
        <pc:spChg chg="mod">
          <ac:chgData name="Veniero Facchetti" userId="f2c6c99af91c4974" providerId="LiveId" clId="{CAC6C86B-1B60-4F61-8B88-D3F1CB1D6594}" dt="2024-05-09T10:14:06.661" v="22" actId="6549"/>
          <ac:spMkLst>
            <pc:docMk/>
            <pc:sldMk cId="4024510751" sldId="324"/>
            <ac:spMk id="6" creationId="{02101DC7-1DBB-4FF0-3502-EE3388345414}"/>
          </ac:spMkLst>
        </pc:spChg>
        <pc:spChg chg="add del mod">
          <ac:chgData name="Veniero Facchetti" userId="f2c6c99af91c4974" providerId="LiveId" clId="{CAC6C86B-1B60-4F61-8B88-D3F1CB1D6594}" dt="2024-05-09T10:10:24.083" v="16" actId="478"/>
          <ac:spMkLst>
            <pc:docMk/>
            <pc:sldMk cId="4024510751" sldId="324"/>
            <ac:spMk id="7" creationId="{46402A92-BE5A-1ED5-DA12-9F5BFAA20A2D}"/>
          </ac:spMkLst>
        </pc:spChg>
      </pc:sldChg>
      <pc:sldChg chg="modSp mod">
        <pc:chgData name="Veniero Facchetti" userId="f2c6c99af91c4974" providerId="LiveId" clId="{CAC6C86B-1B60-4F61-8B88-D3F1CB1D6594}" dt="2024-05-09T10:09:55.924" v="9" actId="947"/>
        <pc:sldMkLst>
          <pc:docMk/>
          <pc:sldMk cId="2849688472" sldId="327"/>
        </pc:sldMkLst>
        <pc:spChg chg="mod">
          <ac:chgData name="Veniero Facchetti" userId="f2c6c99af91c4974" providerId="LiveId" clId="{CAC6C86B-1B60-4F61-8B88-D3F1CB1D6594}" dt="2024-05-09T10:09:55.924" v="9" actId="947"/>
          <ac:spMkLst>
            <pc:docMk/>
            <pc:sldMk cId="2849688472" sldId="327"/>
            <ac:spMk id="2" creationId="{0F174D2F-A0F4-79C8-E119-E565BE5E0169}"/>
          </ac:spMkLst>
        </pc:spChg>
      </pc:sldChg>
      <pc:sldChg chg="addSp delSp modSp new mod modClrScheme chgLayout">
        <pc:chgData name="Veniero Facchetti" userId="f2c6c99af91c4974" providerId="LiveId" clId="{CAC6C86B-1B60-4F61-8B88-D3F1CB1D6594}" dt="2024-05-20T10:37:16.043" v="267" actId="1076"/>
        <pc:sldMkLst>
          <pc:docMk/>
          <pc:sldMk cId="3686506057" sldId="328"/>
        </pc:sldMkLst>
        <pc:spChg chg="del">
          <ac:chgData name="Veniero Facchetti" userId="f2c6c99af91c4974" providerId="LiveId" clId="{CAC6C86B-1B60-4F61-8B88-D3F1CB1D6594}" dt="2024-05-09T10:14:47.567" v="24" actId="700"/>
          <ac:spMkLst>
            <pc:docMk/>
            <pc:sldMk cId="3686506057" sldId="328"/>
            <ac:spMk id="2" creationId="{65674588-EC52-8E36-9BCA-8A13347B8A2A}"/>
          </ac:spMkLst>
        </pc:spChg>
        <pc:spChg chg="del">
          <ac:chgData name="Veniero Facchetti" userId="f2c6c99af91c4974" providerId="LiveId" clId="{CAC6C86B-1B60-4F61-8B88-D3F1CB1D6594}" dt="2024-05-09T10:14:47.567" v="24" actId="700"/>
          <ac:spMkLst>
            <pc:docMk/>
            <pc:sldMk cId="3686506057" sldId="328"/>
            <ac:spMk id="3" creationId="{2F7B91A1-8961-4951-5679-BEC4BD386BDE}"/>
          </ac:spMkLst>
        </pc:spChg>
        <pc:spChg chg="del mod ord">
          <ac:chgData name="Veniero Facchetti" userId="f2c6c99af91c4974" providerId="LiveId" clId="{CAC6C86B-1B60-4F61-8B88-D3F1CB1D6594}" dt="2024-05-09T10:15:07.983" v="31" actId="478"/>
          <ac:spMkLst>
            <pc:docMk/>
            <pc:sldMk cId="3686506057" sldId="328"/>
            <ac:spMk id="4" creationId="{6C143929-D68A-2D93-C76D-A1DC588DB1A3}"/>
          </ac:spMkLst>
        </pc:spChg>
        <pc:spChg chg="del">
          <ac:chgData name="Veniero Facchetti" userId="f2c6c99af91c4974" providerId="LiveId" clId="{CAC6C86B-1B60-4F61-8B88-D3F1CB1D6594}" dt="2024-05-09T10:14:47.567" v="24" actId="700"/>
          <ac:spMkLst>
            <pc:docMk/>
            <pc:sldMk cId="3686506057" sldId="328"/>
            <ac:spMk id="5" creationId="{DEAEE9F7-135D-FE8C-2232-D6B3CEC16E7B}"/>
          </ac:spMkLst>
        </pc:spChg>
        <pc:spChg chg="add mod">
          <ac:chgData name="Veniero Facchetti" userId="f2c6c99af91c4974" providerId="LiveId" clId="{CAC6C86B-1B60-4F61-8B88-D3F1CB1D6594}" dt="2024-05-09T10:15:22.227" v="33"/>
          <ac:spMkLst>
            <pc:docMk/>
            <pc:sldMk cId="3686506057" sldId="328"/>
            <ac:spMk id="9" creationId="{E72FB557-AF04-F9E0-DA6C-2805C74BEBF5}"/>
          </ac:spMkLst>
        </pc:spChg>
        <pc:spChg chg="add mod">
          <ac:chgData name="Veniero Facchetti" userId="f2c6c99af91c4974" providerId="LiveId" clId="{CAC6C86B-1B60-4F61-8B88-D3F1CB1D6594}" dt="2024-05-09T10:15:22.227" v="33"/>
          <ac:spMkLst>
            <pc:docMk/>
            <pc:sldMk cId="3686506057" sldId="328"/>
            <ac:spMk id="10" creationId="{975DC4E0-8621-1838-C513-5022BA794330}"/>
          </ac:spMkLst>
        </pc:spChg>
        <pc:spChg chg="add mod">
          <ac:chgData name="Veniero Facchetti" userId="f2c6c99af91c4974" providerId="LiveId" clId="{CAC6C86B-1B60-4F61-8B88-D3F1CB1D6594}" dt="2024-05-09T10:17:52.329" v="48"/>
          <ac:spMkLst>
            <pc:docMk/>
            <pc:sldMk cId="3686506057" sldId="328"/>
            <ac:spMk id="13" creationId="{8060157F-6577-21D6-ABCD-1342B48A095C}"/>
          </ac:spMkLst>
        </pc:spChg>
        <pc:spChg chg="add mod">
          <ac:chgData name="Veniero Facchetti" userId="f2c6c99af91c4974" providerId="LiveId" clId="{CAC6C86B-1B60-4F61-8B88-D3F1CB1D6594}" dt="2024-05-09T10:17:52.329" v="48"/>
          <ac:spMkLst>
            <pc:docMk/>
            <pc:sldMk cId="3686506057" sldId="328"/>
            <ac:spMk id="14" creationId="{BCCC67B4-E6BB-FAC1-CA8E-771CC9A6F6B0}"/>
          </ac:spMkLst>
        </pc:spChg>
        <pc:spChg chg="add mod">
          <ac:chgData name="Veniero Facchetti" userId="f2c6c99af91c4974" providerId="LiveId" clId="{CAC6C86B-1B60-4F61-8B88-D3F1CB1D6594}" dt="2024-05-09T10:18:31.716" v="62" actId="1076"/>
          <ac:spMkLst>
            <pc:docMk/>
            <pc:sldMk cId="3686506057" sldId="328"/>
            <ac:spMk id="15" creationId="{E5FB7B25-EC67-B1D4-2273-41C0AD4F2BB2}"/>
          </ac:spMkLst>
        </pc:spChg>
        <pc:spChg chg="add mod">
          <ac:chgData name="Veniero Facchetti" userId="f2c6c99af91c4974" providerId="LiveId" clId="{CAC6C86B-1B60-4F61-8B88-D3F1CB1D6594}" dt="2024-05-09T10:18:19.933" v="57" actId="1076"/>
          <ac:spMkLst>
            <pc:docMk/>
            <pc:sldMk cId="3686506057" sldId="328"/>
            <ac:spMk id="16" creationId="{7BA98958-9646-AECC-0973-E6595F49E3A6}"/>
          </ac:spMkLst>
        </pc:spChg>
        <pc:picChg chg="add del mod">
          <ac:chgData name="Veniero Facchetti" userId="f2c6c99af91c4974" providerId="LiveId" clId="{CAC6C86B-1B60-4F61-8B88-D3F1CB1D6594}" dt="2024-05-09T10:19:10.113" v="66" actId="478"/>
          <ac:picMkLst>
            <pc:docMk/>
            <pc:sldMk cId="3686506057" sldId="328"/>
            <ac:picMk id="6" creationId="{A40751C1-F886-1D7B-0CEB-D6558A2D4224}"/>
          </ac:picMkLst>
        </pc:picChg>
        <pc:picChg chg="add del mod">
          <ac:chgData name="Veniero Facchetti" userId="f2c6c99af91c4974" providerId="LiveId" clId="{CAC6C86B-1B60-4F61-8B88-D3F1CB1D6594}" dt="2024-05-09T10:19:10.914" v="67" actId="478"/>
          <ac:picMkLst>
            <pc:docMk/>
            <pc:sldMk cId="3686506057" sldId="328"/>
            <ac:picMk id="7" creationId="{CB984865-939C-31EE-0A87-D468C87BE650}"/>
          </ac:picMkLst>
        </pc:picChg>
        <pc:picChg chg="add mod">
          <ac:chgData name="Veniero Facchetti" userId="f2c6c99af91c4974" providerId="LiveId" clId="{CAC6C86B-1B60-4F61-8B88-D3F1CB1D6594}" dt="2024-05-09T10:15:22.227" v="33"/>
          <ac:picMkLst>
            <pc:docMk/>
            <pc:sldMk cId="3686506057" sldId="328"/>
            <ac:picMk id="8" creationId="{6D728851-F0FB-7240-7356-A29BFA40C31B}"/>
          </ac:picMkLst>
        </pc:picChg>
        <pc:picChg chg="add mod">
          <ac:chgData name="Veniero Facchetti" userId="f2c6c99af91c4974" providerId="LiveId" clId="{CAC6C86B-1B60-4F61-8B88-D3F1CB1D6594}" dt="2024-05-09T10:17:29.236" v="45" actId="14100"/>
          <ac:picMkLst>
            <pc:docMk/>
            <pc:sldMk cId="3686506057" sldId="328"/>
            <ac:picMk id="11" creationId="{6ADD4E3F-6DE4-94E7-9973-BEAE5FD95AAA}"/>
          </ac:picMkLst>
        </pc:picChg>
        <pc:picChg chg="add mod">
          <ac:chgData name="Veniero Facchetti" userId="f2c6c99af91c4974" providerId="LiveId" clId="{CAC6C86B-1B60-4F61-8B88-D3F1CB1D6594}" dt="2024-05-20T10:37:16.043" v="267" actId="1076"/>
          <ac:picMkLst>
            <pc:docMk/>
            <pc:sldMk cId="3686506057" sldId="328"/>
            <ac:picMk id="12" creationId="{BD7C1EB7-AD66-8367-0FB9-E7C062A25887}"/>
          </ac:picMkLst>
        </pc:picChg>
      </pc:sldChg>
      <pc:sldChg chg="addSp delSp modSp new mod modClrScheme chgLayout">
        <pc:chgData name="Veniero Facchetti" userId="f2c6c99af91c4974" providerId="LiveId" clId="{CAC6C86B-1B60-4F61-8B88-D3F1CB1D6594}" dt="2024-05-09T10:20:41.873" v="81" actId="208"/>
        <pc:sldMkLst>
          <pc:docMk/>
          <pc:sldMk cId="3473590086" sldId="329"/>
        </pc:sldMkLst>
        <pc:spChg chg="del">
          <ac:chgData name="Veniero Facchetti" userId="f2c6c99af91c4974" providerId="LiveId" clId="{CAC6C86B-1B60-4F61-8B88-D3F1CB1D6594}" dt="2024-05-09T10:19:18.367" v="69" actId="700"/>
          <ac:spMkLst>
            <pc:docMk/>
            <pc:sldMk cId="3473590086" sldId="329"/>
            <ac:spMk id="2" creationId="{2EBD7D88-16EB-963C-ACBE-29AC7561A438}"/>
          </ac:spMkLst>
        </pc:spChg>
        <pc:spChg chg="del">
          <ac:chgData name="Veniero Facchetti" userId="f2c6c99af91c4974" providerId="LiveId" clId="{CAC6C86B-1B60-4F61-8B88-D3F1CB1D6594}" dt="2024-05-09T10:19:18.367" v="69" actId="700"/>
          <ac:spMkLst>
            <pc:docMk/>
            <pc:sldMk cId="3473590086" sldId="329"/>
            <ac:spMk id="3" creationId="{FAAB72FB-A80A-581A-2C3A-AD8F7D42DDDE}"/>
          </ac:spMkLst>
        </pc:spChg>
        <pc:spChg chg="del">
          <ac:chgData name="Veniero Facchetti" userId="f2c6c99af91c4974" providerId="LiveId" clId="{CAC6C86B-1B60-4F61-8B88-D3F1CB1D6594}" dt="2024-05-09T10:19:18.367" v="69" actId="700"/>
          <ac:spMkLst>
            <pc:docMk/>
            <pc:sldMk cId="3473590086" sldId="329"/>
            <ac:spMk id="4" creationId="{76551CA6-FAF4-C26F-DD2A-F6E672300604}"/>
          </ac:spMkLst>
        </pc:spChg>
        <pc:spChg chg="add mod">
          <ac:chgData name="Veniero Facchetti" userId="f2c6c99af91c4974" providerId="LiveId" clId="{CAC6C86B-1B60-4F61-8B88-D3F1CB1D6594}" dt="2024-05-09T10:19:55.877" v="78" actId="1076"/>
          <ac:spMkLst>
            <pc:docMk/>
            <pc:sldMk cId="3473590086" sldId="329"/>
            <ac:spMk id="5" creationId="{CCDCBCC1-9F22-3ECA-DEC8-9F1197958192}"/>
          </ac:spMkLst>
        </pc:spChg>
        <pc:spChg chg="mod">
          <ac:chgData name="Veniero Facchetti" userId="f2c6c99af91c4974" providerId="LiveId" clId="{CAC6C86B-1B60-4F61-8B88-D3F1CB1D6594}" dt="2024-05-09T10:19:38.343" v="74" actId="404"/>
          <ac:spMkLst>
            <pc:docMk/>
            <pc:sldMk cId="3473590086" sldId="329"/>
            <ac:spMk id="11" creationId="{35B10E7C-C81E-9833-1C14-22478D064A82}"/>
          </ac:spMkLst>
        </pc:spChg>
        <pc:spChg chg="mod">
          <ac:chgData name="Veniero Facchetti" userId="f2c6c99af91c4974" providerId="LiveId" clId="{CAC6C86B-1B60-4F61-8B88-D3F1CB1D6594}" dt="2024-05-09T10:19:38.343" v="74" actId="404"/>
          <ac:spMkLst>
            <pc:docMk/>
            <pc:sldMk cId="3473590086" sldId="329"/>
            <ac:spMk id="12" creationId="{6716F342-C769-8800-9182-FF6E52C95256}"/>
          </ac:spMkLst>
        </pc:spChg>
        <pc:spChg chg="mod">
          <ac:chgData name="Veniero Facchetti" userId="f2c6c99af91c4974" providerId="LiveId" clId="{CAC6C86B-1B60-4F61-8B88-D3F1CB1D6594}" dt="2024-05-09T10:19:38.343" v="74" actId="404"/>
          <ac:spMkLst>
            <pc:docMk/>
            <pc:sldMk cId="3473590086" sldId="329"/>
            <ac:spMk id="13" creationId="{1145C8A6-6088-12F0-D310-0A43812FB756}"/>
          </ac:spMkLst>
        </pc:spChg>
        <pc:spChg chg="mod">
          <ac:chgData name="Veniero Facchetti" userId="f2c6c99af91c4974" providerId="LiveId" clId="{CAC6C86B-1B60-4F61-8B88-D3F1CB1D6594}" dt="2024-05-09T10:19:38.343" v="74" actId="404"/>
          <ac:spMkLst>
            <pc:docMk/>
            <pc:sldMk cId="3473590086" sldId="329"/>
            <ac:spMk id="14" creationId="{33DB63FB-8DB7-CAB4-1C3C-FB548B8B75B6}"/>
          </ac:spMkLst>
        </pc:spChg>
        <pc:grpChg chg="add mod">
          <ac:chgData name="Veniero Facchetti" userId="f2c6c99af91c4974" providerId="LiveId" clId="{CAC6C86B-1B60-4F61-8B88-D3F1CB1D6594}" dt="2024-05-09T10:19:32.734" v="71" actId="14100"/>
          <ac:grpSpMkLst>
            <pc:docMk/>
            <pc:sldMk cId="3473590086" sldId="329"/>
            <ac:grpSpMk id="6" creationId="{32AC6842-5A01-6513-FC04-37AA63301DDF}"/>
          </ac:grpSpMkLst>
        </pc:grpChg>
        <pc:picChg chg="mod">
          <ac:chgData name="Veniero Facchetti" userId="f2c6c99af91c4974" providerId="LiveId" clId="{CAC6C86B-1B60-4F61-8B88-D3F1CB1D6594}" dt="2024-05-09T10:19:27.608" v="70"/>
          <ac:picMkLst>
            <pc:docMk/>
            <pc:sldMk cId="3473590086" sldId="329"/>
            <ac:picMk id="7" creationId="{CF0EA79E-B234-EB13-2C6F-EEFB21F3F1B2}"/>
          </ac:picMkLst>
        </pc:picChg>
        <pc:picChg chg="mod">
          <ac:chgData name="Veniero Facchetti" userId="f2c6c99af91c4974" providerId="LiveId" clId="{CAC6C86B-1B60-4F61-8B88-D3F1CB1D6594}" dt="2024-05-09T10:19:27.608" v="70"/>
          <ac:picMkLst>
            <pc:docMk/>
            <pc:sldMk cId="3473590086" sldId="329"/>
            <ac:picMk id="8" creationId="{4B28E9A0-70D2-E98A-031F-A6B19D3A3642}"/>
          </ac:picMkLst>
        </pc:picChg>
        <pc:picChg chg="mod">
          <ac:chgData name="Veniero Facchetti" userId="f2c6c99af91c4974" providerId="LiveId" clId="{CAC6C86B-1B60-4F61-8B88-D3F1CB1D6594}" dt="2024-05-09T10:19:27.608" v="70"/>
          <ac:picMkLst>
            <pc:docMk/>
            <pc:sldMk cId="3473590086" sldId="329"/>
            <ac:picMk id="9" creationId="{95A89E90-9A37-2F79-EDA9-EBDF877E4867}"/>
          </ac:picMkLst>
        </pc:picChg>
        <pc:picChg chg="mod">
          <ac:chgData name="Veniero Facchetti" userId="f2c6c99af91c4974" providerId="LiveId" clId="{CAC6C86B-1B60-4F61-8B88-D3F1CB1D6594}" dt="2024-05-09T10:19:27.608" v="70"/>
          <ac:picMkLst>
            <pc:docMk/>
            <pc:sldMk cId="3473590086" sldId="329"/>
            <ac:picMk id="10" creationId="{E1856C93-63E0-10A2-93AC-8B34E910851D}"/>
          </ac:picMkLst>
        </pc:picChg>
        <pc:cxnChg chg="add mod">
          <ac:chgData name="Veniero Facchetti" userId="f2c6c99af91c4974" providerId="LiveId" clId="{CAC6C86B-1B60-4F61-8B88-D3F1CB1D6594}" dt="2024-05-09T10:20:41.873" v="81" actId="208"/>
          <ac:cxnSpMkLst>
            <pc:docMk/>
            <pc:sldMk cId="3473590086" sldId="329"/>
            <ac:cxnSpMk id="15" creationId="{A389DCAD-572C-817D-5E65-BD5E509A3435}"/>
          </ac:cxnSpMkLst>
        </pc:cxnChg>
      </pc:sldChg>
      <pc:sldChg chg="addSp delSp modSp add mod">
        <pc:chgData name="Veniero Facchetti" userId="f2c6c99af91c4974" providerId="LiveId" clId="{CAC6C86B-1B60-4F61-8B88-D3F1CB1D6594}" dt="2024-05-09T10:21:23.037" v="87" actId="1076"/>
        <pc:sldMkLst>
          <pc:docMk/>
          <pc:sldMk cId="427531574" sldId="330"/>
        </pc:sldMkLst>
        <pc:spChg chg="mod">
          <ac:chgData name="Veniero Facchetti" userId="f2c6c99af91c4974" providerId="LiveId" clId="{CAC6C86B-1B60-4F61-8B88-D3F1CB1D6594}" dt="2024-05-09T10:21:12.732" v="84"/>
          <ac:spMkLst>
            <pc:docMk/>
            <pc:sldMk cId="427531574" sldId="330"/>
            <ac:spMk id="5" creationId="{CCDCBCC1-9F22-3ECA-DEC8-9F1197958192}"/>
          </ac:spMkLst>
        </pc:spChg>
        <pc:grpChg chg="del">
          <ac:chgData name="Veniero Facchetti" userId="f2c6c99af91c4974" providerId="LiveId" clId="{CAC6C86B-1B60-4F61-8B88-D3F1CB1D6594}" dt="2024-05-09T10:21:04.325" v="83" actId="478"/>
          <ac:grpSpMkLst>
            <pc:docMk/>
            <pc:sldMk cId="427531574" sldId="330"/>
            <ac:grpSpMk id="6" creationId="{32AC6842-5A01-6513-FC04-37AA63301DDF}"/>
          </ac:grpSpMkLst>
        </pc:grpChg>
        <pc:picChg chg="add mod">
          <ac:chgData name="Veniero Facchetti" userId="f2c6c99af91c4974" providerId="LiveId" clId="{CAC6C86B-1B60-4F61-8B88-D3F1CB1D6594}" dt="2024-05-09T10:21:23.037" v="87" actId="1076"/>
          <ac:picMkLst>
            <pc:docMk/>
            <pc:sldMk cId="427531574" sldId="330"/>
            <ac:picMk id="2" creationId="{05C129B4-4A5B-286B-61AB-63BD91804D3A}"/>
          </ac:picMkLst>
        </pc:picChg>
      </pc:sldChg>
      <pc:sldChg chg="addSp delSp modSp add mod">
        <pc:chgData name="Veniero Facchetti" userId="f2c6c99af91c4974" providerId="LiveId" clId="{CAC6C86B-1B60-4F61-8B88-D3F1CB1D6594}" dt="2024-05-09T10:22:10.868" v="115" actId="1076"/>
        <pc:sldMkLst>
          <pc:docMk/>
          <pc:sldMk cId="3177503999" sldId="331"/>
        </pc:sldMkLst>
        <pc:spChg chg="mod">
          <ac:chgData name="Veniero Facchetti" userId="f2c6c99af91c4974" providerId="LiveId" clId="{CAC6C86B-1B60-4F61-8B88-D3F1CB1D6594}" dt="2024-05-09T10:21:44.559" v="90" actId="14100"/>
          <ac:spMkLst>
            <pc:docMk/>
            <pc:sldMk cId="3177503999" sldId="331"/>
            <ac:spMk id="5" creationId="{CCDCBCC1-9F22-3ECA-DEC8-9F1197958192}"/>
          </ac:spMkLst>
        </pc:spChg>
        <pc:picChg chg="del">
          <ac:chgData name="Veniero Facchetti" userId="f2c6c99af91c4974" providerId="LiveId" clId="{CAC6C86B-1B60-4F61-8B88-D3F1CB1D6594}" dt="2024-05-09T10:21:50.356" v="91" actId="478"/>
          <ac:picMkLst>
            <pc:docMk/>
            <pc:sldMk cId="3177503999" sldId="331"/>
            <ac:picMk id="2" creationId="{05C129B4-4A5B-286B-61AB-63BD91804D3A}"/>
          </ac:picMkLst>
        </pc:picChg>
        <pc:picChg chg="add mod">
          <ac:chgData name="Veniero Facchetti" userId="f2c6c99af91c4974" providerId="LiveId" clId="{CAC6C86B-1B60-4F61-8B88-D3F1CB1D6594}" dt="2024-05-09T10:22:10.868" v="115" actId="1076"/>
          <ac:picMkLst>
            <pc:docMk/>
            <pc:sldMk cId="3177503999" sldId="331"/>
            <ac:picMk id="3" creationId="{DB31C163-8E7F-2AEC-FB2D-185607D8AFD3}"/>
          </ac:picMkLst>
        </pc:picChg>
        <pc:cxnChg chg="mod">
          <ac:chgData name="Veniero Facchetti" userId="f2c6c99af91c4974" providerId="LiveId" clId="{CAC6C86B-1B60-4F61-8B88-D3F1CB1D6594}" dt="2024-05-09T10:21:56.723" v="110" actId="1036"/>
          <ac:cxnSpMkLst>
            <pc:docMk/>
            <pc:sldMk cId="3177503999" sldId="331"/>
            <ac:cxnSpMk id="15" creationId="{A389DCAD-572C-817D-5E65-BD5E509A3435}"/>
          </ac:cxnSpMkLst>
        </pc:cxnChg>
      </pc:sldChg>
      <pc:sldChg chg="addSp delSp modSp add mod">
        <pc:chgData name="Veniero Facchetti" userId="f2c6c99af91c4974" providerId="LiveId" clId="{CAC6C86B-1B60-4F61-8B88-D3F1CB1D6594}" dt="2024-05-09T10:22:54.949" v="148" actId="1076"/>
        <pc:sldMkLst>
          <pc:docMk/>
          <pc:sldMk cId="3809074398" sldId="332"/>
        </pc:sldMkLst>
        <pc:spChg chg="mod">
          <ac:chgData name="Veniero Facchetti" userId="f2c6c99af91c4974" providerId="LiveId" clId="{CAC6C86B-1B60-4F61-8B88-D3F1CB1D6594}" dt="2024-05-09T10:22:30.673" v="117"/>
          <ac:spMkLst>
            <pc:docMk/>
            <pc:sldMk cId="3809074398" sldId="332"/>
            <ac:spMk id="5" creationId="{CCDCBCC1-9F22-3ECA-DEC8-9F1197958192}"/>
          </ac:spMkLst>
        </pc:spChg>
        <pc:picChg chg="add mod">
          <ac:chgData name="Veniero Facchetti" userId="f2c6c99af91c4974" providerId="LiveId" clId="{CAC6C86B-1B60-4F61-8B88-D3F1CB1D6594}" dt="2024-05-09T10:22:54.949" v="148" actId="1076"/>
          <ac:picMkLst>
            <pc:docMk/>
            <pc:sldMk cId="3809074398" sldId="332"/>
            <ac:picMk id="2" creationId="{C50D52FD-21CC-C322-DC36-184D1025F600}"/>
          </ac:picMkLst>
        </pc:picChg>
        <pc:picChg chg="del">
          <ac:chgData name="Veniero Facchetti" userId="f2c6c99af91c4974" providerId="LiveId" clId="{CAC6C86B-1B60-4F61-8B88-D3F1CB1D6594}" dt="2024-05-09T10:22:42.253" v="120" actId="478"/>
          <ac:picMkLst>
            <pc:docMk/>
            <pc:sldMk cId="3809074398" sldId="332"/>
            <ac:picMk id="3" creationId="{DB31C163-8E7F-2AEC-FB2D-185607D8AFD3}"/>
          </ac:picMkLst>
        </pc:picChg>
        <pc:cxnChg chg="mod">
          <ac:chgData name="Veniero Facchetti" userId="f2c6c99af91c4974" providerId="LiveId" clId="{CAC6C86B-1B60-4F61-8B88-D3F1CB1D6594}" dt="2024-05-09T10:22:48.618" v="145" actId="1036"/>
          <ac:cxnSpMkLst>
            <pc:docMk/>
            <pc:sldMk cId="3809074398" sldId="332"/>
            <ac:cxnSpMk id="15" creationId="{A389DCAD-572C-817D-5E65-BD5E509A3435}"/>
          </ac:cxnSpMkLst>
        </pc:cxnChg>
      </pc:sldChg>
      <pc:sldChg chg="addSp delSp modSp add mod modAnim">
        <pc:chgData name="Veniero Facchetti" userId="f2c6c99af91c4974" providerId="LiveId" clId="{CAC6C86B-1B60-4F61-8B88-D3F1CB1D6594}" dt="2024-05-09T10:29:25.485" v="228" actId="207"/>
        <pc:sldMkLst>
          <pc:docMk/>
          <pc:sldMk cId="110153913" sldId="333"/>
        </pc:sldMkLst>
        <pc:spChg chg="mod">
          <ac:chgData name="Veniero Facchetti" userId="f2c6c99af91c4974" providerId="LiveId" clId="{CAC6C86B-1B60-4F61-8B88-D3F1CB1D6594}" dt="2024-05-09T10:23:17.377" v="152"/>
          <ac:spMkLst>
            <pc:docMk/>
            <pc:sldMk cId="110153913" sldId="333"/>
            <ac:spMk id="4" creationId="{CF337E4D-BE20-B2DA-2103-ED006D101032}"/>
          </ac:spMkLst>
        </pc:spChg>
        <pc:spChg chg="mod">
          <ac:chgData name="Veniero Facchetti" userId="f2c6c99af91c4974" providerId="LiveId" clId="{CAC6C86B-1B60-4F61-8B88-D3F1CB1D6594}" dt="2024-05-09T10:23:08.403" v="150"/>
          <ac:spMkLst>
            <pc:docMk/>
            <pc:sldMk cId="110153913" sldId="333"/>
            <ac:spMk id="5" creationId="{CCDCBCC1-9F22-3ECA-DEC8-9F1197958192}"/>
          </ac:spMkLst>
        </pc:spChg>
        <pc:spChg chg="add mod">
          <ac:chgData name="Veniero Facchetti" userId="f2c6c99af91c4974" providerId="LiveId" clId="{CAC6C86B-1B60-4F61-8B88-D3F1CB1D6594}" dt="2024-05-09T10:29:25.485" v="228" actId="207"/>
          <ac:spMkLst>
            <pc:docMk/>
            <pc:sldMk cId="110153913" sldId="333"/>
            <ac:spMk id="7" creationId="{454B16ED-0E31-EC13-3671-5A4EF1901C9C}"/>
          </ac:spMkLst>
        </pc:spChg>
        <pc:spChg chg="add mod">
          <ac:chgData name="Veniero Facchetti" userId="f2c6c99af91c4974" providerId="LiveId" clId="{CAC6C86B-1B60-4F61-8B88-D3F1CB1D6594}" dt="2024-05-09T10:24:18.629" v="167" actId="1076"/>
          <ac:spMkLst>
            <pc:docMk/>
            <pc:sldMk cId="110153913" sldId="333"/>
            <ac:spMk id="8" creationId="{9ADC22ED-B686-DAEC-44CE-3FDC2843376E}"/>
          </ac:spMkLst>
        </pc:spChg>
        <pc:spChg chg="add mod">
          <ac:chgData name="Veniero Facchetti" userId="f2c6c99af91c4974" providerId="LiveId" clId="{CAC6C86B-1B60-4F61-8B88-D3F1CB1D6594}" dt="2024-05-09T10:24:40.029" v="174" actId="1076"/>
          <ac:spMkLst>
            <pc:docMk/>
            <pc:sldMk cId="110153913" sldId="333"/>
            <ac:spMk id="9" creationId="{189AAD7D-7AFC-75D1-B1B6-4ACEDB27A01E}"/>
          </ac:spMkLst>
        </pc:spChg>
        <pc:spChg chg="add mod">
          <ac:chgData name="Veniero Facchetti" userId="f2c6c99af91c4974" providerId="LiveId" clId="{CAC6C86B-1B60-4F61-8B88-D3F1CB1D6594}" dt="2024-05-09T10:24:55.790" v="179" actId="1076"/>
          <ac:spMkLst>
            <pc:docMk/>
            <pc:sldMk cId="110153913" sldId="333"/>
            <ac:spMk id="10" creationId="{8E0316BE-CFD7-2236-41E6-FBB0F50799E2}"/>
          </ac:spMkLst>
        </pc:spChg>
        <pc:grpChg chg="add mod">
          <ac:chgData name="Veniero Facchetti" userId="f2c6c99af91c4974" providerId="LiveId" clId="{CAC6C86B-1B60-4F61-8B88-D3F1CB1D6594}" dt="2024-05-09T10:24:22.669" v="169" actId="1076"/>
          <ac:grpSpMkLst>
            <pc:docMk/>
            <pc:sldMk cId="110153913" sldId="333"/>
            <ac:grpSpMk id="3" creationId="{648FBE0E-6CB3-5DB8-59A9-C4D3F993BD21}"/>
          </ac:grpSpMkLst>
        </pc:grpChg>
        <pc:picChg chg="del">
          <ac:chgData name="Veniero Facchetti" userId="f2c6c99af91c4974" providerId="LiveId" clId="{CAC6C86B-1B60-4F61-8B88-D3F1CB1D6594}" dt="2024-05-09T10:23:10.048" v="151" actId="478"/>
          <ac:picMkLst>
            <pc:docMk/>
            <pc:sldMk cId="110153913" sldId="333"/>
            <ac:picMk id="2" creationId="{C50D52FD-21CC-C322-DC36-184D1025F600}"/>
          </ac:picMkLst>
        </pc:picChg>
        <pc:cxnChg chg="mod">
          <ac:chgData name="Veniero Facchetti" userId="f2c6c99af91c4974" providerId="LiveId" clId="{CAC6C86B-1B60-4F61-8B88-D3F1CB1D6594}" dt="2024-05-09T10:23:17.377" v="152"/>
          <ac:cxnSpMkLst>
            <pc:docMk/>
            <pc:sldMk cId="110153913" sldId="333"/>
            <ac:cxnSpMk id="6" creationId="{5B79CF0B-7B95-5191-0740-1B2712A8C513}"/>
          </ac:cxnSpMkLst>
        </pc:cxnChg>
      </pc:sldChg>
      <pc:sldChg chg="addSp delSp modSp new mod">
        <pc:chgData name="Veniero Facchetti" userId="f2c6c99af91c4974" providerId="LiveId" clId="{CAC6C86B-1B60-4F61-8B88-D3F1CB1D6594}" dt="2024-05-09T10:31:17.247" v="261" actId="404"/>
        <pc:sldMkLst>
          <pc:docMk/>
          <pc:sldMk cId="1270716803" sldId="334"/>
        </pc:sldMkLst>
        <pc:spChg chg="add mod">
          <ac:chgData name="Veniero Facchetti" userId="f2c6c99af91c4974" providerId="LiveId" clId="{CAC6C86B-1B60-4F61-8B88-D3F1CB1D6594}" dt="2024-05-09T10:25:44.880" v="184"/>
          <ac:spMkLst>
            <pc:docMk/>
            <pc:sldMk cId="1270716803" sldId="334"/>
            <ac:spMk id="3" creationId="{B122802B-B6EF-BECE-0DCD-2FB8682D28DE}"/>
          </ac:spMkLst>
        </pc:spChg>
        <pc:spChg chg="add mod">
          <ac:chgData name="Veniero Facchetti" userId="f2c6c99af91c4974" providerId="LiveId" clId="{CAC6C86B-1B60-4F61-8B88-D3F1CB1D6594}" dt="2024-05-09T10:28:16.921" v="212" actId="207"/>
          <ac:spMkLst>
            <pc:docMk/>
            <pc:sldMk cId="1270716803" sldId="334"/>
            <ac:spMk id="4" creationId="{7554AA0E-40AD-71F0-07EC-4C0B73274FBC}"/>
          </ac:spMkLst>
        </pc:spChg>
        <pc:spChg chg="add mod">
          <ac:chgData name="Veniero Facchetti" userId="f2c6c99af91c4974" providerId="LiveId" clId="{CAC6C86B-1B60-4F61-8B88-D3F1CB1D6594}" dt="2024-05-09T10:26:59.975" v="185"/>
          <ac:spMkLst>
            <pc:docMk/>
            <pc:sldMk cId="1270716803" sldId="334"/>
            <ac:spMk id="5" creationId="{F2FEC691-D1BD-7DB9-4338-0C2A5275FBCA}"/>
          </ac:spMkLst>
        </pc:spChg>
        <pc:spChg chg="add mod">
          <ac:chgData name="Veniero Facchetti" userId="f2c6c99af91c4974" providerId="LiveId" clId="{CAC6C86B-1B60-4F61-8B88-D3F1CB1D6594}" dt="2024-05-09T10:27:26.407" v="195" actId="404"/>
          <ac:spMkLst>
            <pc:docMk/>
            <pc:sldMk cId="1270716803" sldId="334"/>
            <ac:spMk id="6" creationId="{43DB262C-2C2A-AD3D-CF80-136373D8BB11}"/>
          </ac:spMkLst>
        </pc:spChg>
        <pc:spChg chg="add mod">
          <ac:chgData name="Veniero Facchetti" userId="f2c6c99af91c4974" providerId="LiveId" clId="{CAC6C86B-1B60-4F61-8B88-D3F1CB1D6594}" dt="2024-05-09T10:26:59.975" v="185"/>
          <ac:spMkLst>
            <pc:docMk/>
            <pc:sldMk cId="1270716803" sldId="334"/>
            <ac:spMk id="7" creationId="{F594FC36-B581-CE0F-B3F3-38E498318400}"/>
          </ac:spMkLst>
        </pc:spChg>
        <pc:spChg chg="add del mod">
          <ac:chgData name="Veniero Facchetti" userId="f2c6c99af91c4974" providerId="LiveId" clId="{CAC6C86B-1B60-4F61-8B88-D3F1CB1D6594}" dt="2024-05-09T10:27:29.116" v="196" actId="478"/>
          <ac:spMkLst>
            <pc:docMk/>
            <pc:sldMk cId="1270716803" sldId="334"/>
            <ac:spMk id="8" creationId="{7F19EFE2-BDE8-FAAB-8A61-C9B8353EA66A}"/>
          </ac:spMkLst>
        </pc:spChg>
        <pc:spChg chg="add mod">
          <ac:chgData name="Veniero Facchetti" userId="f2c6c99af91c4974" providerId="LiveId" clId="{CAC6C86B-1B60-4F61-8B88-D3F1CB1D6594}" dt="2024-05-09T10:31:17.247" v="261" actId="404"/>
          <ac:spMkLst>
            <pc:docMk/>
            <pc:sldMk cId="1270716803" sldId="334"/>
            <ac:spMk id="9" creationId="{29C9E68E-60F6-E3DA-B522-90B1C155B151}"/>
          </ac:spMkLst>
        </pc:spChg>
        <pc:spChg chg="add mod">
          <ac:chgData name="Veniero Facchetti" userId="f2c6c99af91c4974" providerId="LiveId" clId="{CAC6C86B-1B60-4F61-8B88-D3F1CB1D6594}" dt="2024-05-09T10:29:29.638" v="229" actId="207"/>
          <ac:spMkLst>
            <pc:docMk/>
            <pc:sldMk cId="1270716803" sldId="334"/>
            <ac:spMk id="10" creationId="{68A136C0-1195-9D2D-5701-5DEE6E9494F9}"/>
          </ac:spMkLst>
        </pc:spChg>
        <pc:spChg chg="add mod">
          <ac:chgData name="Veniero Facchetti" userId="f2c6c99af91c4974" providerId="LiveId" clId="{CAC6C86B-1B60-4F61-8B88-D3F1CB1D6594}" dt="2024-05-09T10:31:06.484" v="256" actId="12789"/>
          <ac:spMkLst>
            <pc:docMk/>
            <pc:sldMk cId="1270716803" sldId="334"/>
            <ac:spMk id="11" creationId="{B845FD03-A299-B1FF-BDDB-DB8A4F01C605}"/>
          </ac:spMkLst>
        </pc:spChg>
        <pc:spChg chg="add mod">
          <ac:chgData name="Veniero Facchetti" userId="f2c6c99af91c4974" providerId="LiveId" clId="{CAC6C86B-1B60-4F61-8B88-D3F1CB1D6594}" dt="2024-05-09T10:31:06.484" v="256" actId="12789"/>
          <ac:spMkLst>
            <pc:docMk/>
            <pc:sldMk cId="1270716803" sldId="334"/>
            <ac:spMk id="12" creationId="{A512B87D-0991-23BF-A783-11890F899F77}"/>
          </ac:spMkLst>
        </pc:spChg>
        <pc:spChg chg="add mod">
          <ac:chgData name="Veniero Facchetti" userId="f2c6c99af91c4974" providerId="LiveId" clId="{CAC6C86B-1B60-4F61-8B88-D3F1CB1D6594}" dt="2024-05-09T10:31:06.484" v="256" actId="12789"/>
          <ac:spMkLst>
            <pc:docMk/>
            <pc:sldMk cId="1270716803" sldId="334"/>
            <ac:spMk id="13" creationId="{3BC28E9D-D83E-D150-1666-C9C892366E9A}"/>
          </ac:spMkLst>
        </pc:spChg>
        <pc:spChg chg="add mod">
          <ac:chgData name="Veniero Facchetti" userId="f2c6c99af91c4974" providerId="LiveId" clId="{CAC6C86B-1B60-4F61-8B88-D3F1CB1D6594}" dt="2024-05-09T10:31:06.484" v="256" actId="12789"/>
          <ac:spMkLst>
            <pc:docMk/>
            <pc:sldMk cId="1270716803" sldId="334"/>
            <ac:spMk id="14" creationId="{1E0A27DC-9C19-84CB-777D-B295574D3799}"/>
          </ac:spMkLst>
        </pc:spChg>
        <pc:spChg chg="add mod">
          <ac:chgData name="Veniero Facchetti" userId="f2c6c99af91c4974" providerId="LiveId" clId="{CAC6C86B-1B60-4F61-8B88-D3F1CB1D6594}" dt="2024-05-09T10:28:03.281" v="211" actId="6549"/>
          <ac:spMkLst>
            <pc:docMk/>
            <pc:sldMk cId="1270716803" sldId="334"/>
            <ac:spMk id="16" creationId="{A64C44E5-73F4-ECA7-A4B9-F3EA5F44E01C}"/>
          </ac:spMkLst>
        </pc:spChg>
        <pc:cxnChg chg="add mod">
          <ac:chgData name="Veniero Facchetti" userId="f2c6c99af91c4974" providerId="LiveId" clId="{CAC6C86B-1B60-4F61-8B88-D3F1CB1D6594}" dt="2024-05-09T10:27:14.374" v="189" actId="14100"/>
          <ac:cxnSpMkLst>
            <pc:docMk/>
            <pc:sldMk cId="1270716803" sldId="334"/>
            <ac:cxnSpMk id="2" creationId="{4B005A9E-41EB-EBEE-6686-3B790D119FAC}"/>
          </ac:cxnSpMkLst>
        </pc:cxnChg>
      </pc:sldChg>
      <pc:sldMasterChg chg="addSp modSp mod delSldLayout">
        <pc:chgData name="Veniero Facchetti" userId="f2c6c99af91c4974" providerId="LiveId" clId="{CAC6C86B-1B60-4F61-8B88-D3F1CB1D6594}" dt="2024-05-09T10:31:22.116" v="263" actId="47"/>
        <pc:sldMasterMkLst>
          <pc:docMk/>
          <pc:sldMasterMk cId="1449198067" sldId="2147483677"/>
        </pc:sldMasterMkLst>
        <pc:picChg chg="add mod">
          <ac:chgData name="Veniero Facchetti" userId="f2c6c99af91c4974" providerId="LiveId" clId="{CAC6C86B-1B60-4F61-8B88-D3F1CB1D6594}" dt="2024-05-09T10:19:04.898" v="65" actId="1076"/>
          <ac:picMkLst>
            <pc:docMk/>
            <pc:sldMasterMk cId="1449198067" sldId="2147483677"/>
            <ac:picMk id="4" creationId="{E3EDB7AE-2E59-57B5-38ED-40456658D989}"/>
          </ac:picMkLst>
        </pc:picChg>
        <pc:picChg chg="add mod">
          <ac:chgData name="Veniero Facchetti" userId="f2c6c99af91c4974" providerId="LiveId" clId="{CAC6C86B-1B60-4F61-8B88-D3F1CB1D6594}" dt="2024-05-09T10:18:58.424" v="63"/>
          <ac:picMkLst>
            <pc:docMk/>
            <pc:sldMasterMk cId="1449198067" sldId="2147483677"/>
            <ac:picMk id="5" creationId="{DEE109B2-7408-48F5-4395-049E7B110560}"/>
          </ac:picMkLst>
        </pc:picChg>
        <pc:sldLayoutChg chg="del">
          <pc:chgData name="Veniero Facchetti" userId="f2c6c99af91c4974" providerId="LiveId" clId="{CAC6C86B-1B60-4F61-8B88-D3F1CB1D6594}" dt="2024-05-09T10:31:22.116" v="263" actId="47"/>
          <pc:sldLayoutMkLst>
            <pc:docMk/>
            <pc:sldMasterMk cId="1449198067" sldId="2147483677"/>
            <pc:sldLayoutMk cId="4043713772" sldId="214748369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21AE83E-E2C3-1C45-90AB-A9972DC40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4E7689-8BE8-5240-86D1-04704EEA2B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CD9E-A249-5448-85C4-E8CBCA802C8C}" type="datetimeFigureOut">
              <a:rPr lang="it-IT" smtClean="0">
                <a:latin typeface="Arial" panose="020B0604020202020204" pitchFamily="34" charset="0"/>
              </a:rPr>
              <a:t>20/05/2024</a:t>
            </a:fld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AB63E2-1558-9747-BF29-7A4CA7BAA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DBB98D-3E68-034D-B622-2C780F4CC9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A41E-FC08-A648-A6F8-585894ABE67E}" type="slidenum">
              <a:rPr lang="it-IT" smtClean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6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CFA8DA2-65ED-084C-BBCB-EC2F11302EDE}" type="datetimeFigureOut">
              <a:rPr lang="it-IT" smtClean="0"/>
              <a:pPr/>
              <a:t>20/05/2024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262022E-B7D3-854B-9B6F-5DC8404EF63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2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326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86E29CBD-EA49-DA9F-45D3-82D3CEBAA645}"/>
              </a:ext>
            </a:extLst>
          </p:cNvPr>
          <p:cNvSpPr/>
          <p:nvPr userDrawn="1"/>
        </p:nvSpPr>
        <p:spPr>
          <a:xfrm>
            <a:off x="4209534" y="0"/>
            <a:ext cx="493446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79B3BB-C555-FB23-7C0C-019CA05AD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5839" r="6307" b="20871"/>
          <a:stretch/>
        </p:blipFill>
        <p:spPr>
          <a:xfrm rot="16200000">
            <a:off x="-465931" y="465930"/>
            <a:ext cx="5143500" cy="421163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574CB83-4D81-47B9-4CFD-FF8E90E34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9204" y="221742"/>
            <a:ext cx="1719479" cy="9539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2751FF5-1466-D314-27EF-3DBB7603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445" t="-4877" r="50000" b="-2635"/>
          <a:stretch/>
        </p:blipFill>
        <p:spPr>
          <a:xfrm>
            <a:off x="1571940" y="100029"/>
            <a:ext cx="2637594" cy="514350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B83187B-E546-04F7-F7F6-5671C9855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79197"/>
          <a:stretch/>
        </p:blipFill>
        <p:spPr>
          <a:xfrm>
            <a:off x="250825" y="1009566"/>
            <a:ext cx="1132993" cy="195985"/>
          </a:xfrm>
          <a:prstGeom prst="rect">
            <a:avLst/>
          </a:prstGeom>
        </p:spPr>
      </p:pic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395AB0EC-36F7-05DD-4C10-27652614A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8829" y="1600200"/>
            <a:ext cx="4324346" cy="1700349"/>
          </a:xfrm>
        </p:spPr>
        <p:txBody>
          <a:bodyPr lIns="0" tIns="0" rIns="0" bIns="0"/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6000" b="1" spc="-200" baseline="0">
                <a:solidFill>
                  <a:srgbClr val="1D71B8"/>
                </a:solidFill>
              </a:defRPr>
            </a:lvl1pPr>
            <a:lvl2pPr marL="342900" indent="0">
              <a:buNone/>
              <a:defRPr sz="7000" b="1" spc="-200" baseline="0">
                <a:solidFill>
                  <a:srgbClr val="1D71B8"/>
                </a:solidFill>
              </a:defRPr>
            </a:lvl2pPr>
            <a:lvl3pPr marL="685800" indent="0">
              <a:buNone/>
              <a:defRPr sz="7000" b="1" spc="-200" baseline="0">
                <a:solidFill>
                  <a:srgbClr val="1D71B8"/>
                </a:solidFill>
              </a:defRPr>
            </a:lvl3pPr>
            <a:lvl4pPr marL="1028700" indent="0">
              <a:buNone/>
              <a:defRPr sz="7000" b="1" spc="-200" baseline="0">
                <a:solidFill>
                  <a:srgbClr val="1D71B8"/>
                </a:solidFill>
              </a:defRPr>
            </a:lvl4pPr>
            <a:lvl5pPr marL="1371600" indent="0">
              <a:buNone/>
              <a:defRPr sz="7000" b="1" spc="-200" baseline="0">
                <a:solidFill>
                  <a:srgbClr val="1D71B8"/>
                </a:solidFill>
              </a:defRPr>
            </a:lvl5pPr>
          </a:lstStyle>
          <a:p>
            <a:pPr lvl="0"/>
            <a:r>
              <a:rPr lang="it-IT" dirty="0"/>
              <a:t>Fare clic per modificare </a:t>
            </a:r>
          </a:p>
        </p:txBody>
      </p:sp>
      <p:pic>
        <p:nvPicPr>
          <p:cNvPr id="22" name="Immagine 21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D7AD0962-9258-26AA-829E-1532BA7FE9D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4668" y="4383773"/>
            <a:ext cx="733600" cy="733600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19F6892-8BF4-FD60-96C8-75C4275107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2170" y="4192238"/>
            <a:ext cx="1242560" cy="275259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00" b="0" i="0" spc="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B4A17999-F0CD-29CE-8ED0-56CAC0491F22}"/>
              </a:ext>
            </a:extLst>
          </p:cNvPr>
          <p:cNvCxnSpPr>
            <a:cxnSpLocks/>
          </p:cNvCxnSpPr>
          <p:nvPr userDrawn="1"/>
        </p:nvCxnSpPr>
        <p:spPr>
          <a:xfrm>
            <a:off x="250825" y="4469509"/>
            <a:ext cx="6635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BC9C233E-AE1B-3061-ED80-EFE7EF5D0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8513" y="3526972"/>
            <a:ext cx="4284662" cy="1132342"/>
          </a:xfrm>
        </p:spPr>
        <p:txBody>
          <a:bodyPr lIns="0" tIns="0" rIns="0" bIns="0"/>
          <a:lstStyle>
            <a:lvl1pPr marL="0" indent="0">
              <a:buNone/>
              <a:defRPr sz="3000" b="1" i="0">
                <a:latin typeface="DM Sans" pitchFamily="2" charset="77"/>
              </a:defRPr>
            </a:lvl1pPr>
            <a:lvl2pPr marL="342900" indent="0">
              <a:buNone/>
              <a:defRPr sz="1500" b="1" i="0">
                <a:latin typeface="DM Sans" pitchFamily="2" charset="77"/>
              </a:defRPr>
            </a:lvl2pPr>
            <a:lvl3pPr marL="685800" indent="0">
              <a:buNone/>
              <a:defRPr sz="1500" b="1" i="0">
                <a:latin typeface="DM Sans" pitchFamily="2" charset="77"/>
              </a:defRPr>
            </a:lvl3pPr>
            <a:lvl4pPr marL="1028700" indent="0">
              <a:buNone/>
              <a:defRPr sz="1500" b="1" i="0">
                <a:latin typeface="DM Sans" pitchFamily="2" charset="77"/>
              </a:defRPr>
            </a:lvl4pPr>
            <a:lvl5pPr marL="1371600" indent="0">
              <a:buNone/>
              <a:defRPr sz="1500" b="1" i="0">
                <a:latin typeface="DM Sans" pitchFamily="2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BD1376E-15E7-8D9A-684F-BA599196E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82881"/>
          <a:stretch/>
        </p:blipFill>
        <p:spPr>
          <a:xfrm>
            <a:off x="250825" y="229248"/>
            <a:ext cx="1132993" cy="161278"/>
          </a:xfrm>
          <a:prstGeom prst="rect">
            <a:avLst/>
          </a:prstGeom>
        </p:spPr>
      </p:pic>
      <p:pic>
        <p:nvPicPr>
          <p:cNvPr id="4" name="Immagine 3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C4FA8FA0-3B6F-79D6-DE82-224822649AF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4542" y="389401"/>
            <a:ext cx="894942" cy="6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tti">
    <p:bg>
      <p:bgPr>
        <a:solidFill>
          <a:srgbClr val="0C1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C6C75C5-5366-CEFC-03F8-73A4AA96F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B831CC-E29C-6CD1-4336-2FF507F75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4861" r="6307" b="20872"/>
          <a:stretch/>
        </p:blipFill>
        <p:spPr>
          <a:xfrm rot="16200000">
            <a:off x="2000251" y="-2000253"/>
            <a:ext cx="5143500" cy="9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9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166813"/>
            <a:ext cx="5726113" cy="1790700"/>
          </a:xfrm>
        </p:spPr>
        <p:txBody>
          <a:bodyPr lIns="0" tIns="0" rIns="0" bIns="0" anchor="t" anchorCtr="0"/>
          <a:lstStyle>
            <a:lvl1pPr algn="l"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3077970"/>
            <a:ext cx="5726113" cy="1509905"/>
          </a:xfrm>
        </p:spPr>
        <p:txBody>
          <a:bodyPr lIns="0" tIns="0" rIns="0" bIns="0" anchor="t" anchorCtr="0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7EFFE9D8-6B31-D400-338E-DA7E89F261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6475" y="0"/>
            <a:ext cx="3057525" cy="514350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38789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FB50CA6-171D-1B0C-20B6-4CD28D8D280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6751285E-2776-E860-25FE-86B2E0F4B477}"/>
              </a:ext>
            </a:extLst>
          </p:cNvPr>
          <p:cNvGrpSpPr/>
          <p:nvPr userDrawn="1"/>
        </p:nvGrpSpPr>
        <p:grpSpPr>
          <a:xfrm>
            <a:off x="162000" y="4687199"/>
            <a:ext cx="2856010" cy="375011"/>
            <a:chOff x="162000" y="4686820"/>
            <a:chExt cx="2856010" cy="375011"/>
          </a:xfrm>
        </p:grpSpPr>
        <p:sp>
          <p:nvSpPr>
            <p:cNvPr id="11" name="Text Placeholder 3">
              <a:extLst>
                <a:ext uri="{FF2B5EF4-FFF2-40B4-BE49-F238E27FC236}">
                  <a16:creationId xmlns:a16="http://schemas.microsoft.com/office/drawing/2014/main" id="{DC3B697B-6102-2826-48F8-0E8D970FCB7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2000" y="4730021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38C45ED-DBAC-B6A2-3918-597F5F1953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1018800" y="4686820"/>
              <a:ext cx="1015200" cy="375011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9CFDD58-8FB9-7E5F-8CF8-39E1D51FD1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2091600" y="4863221"/>
              <a:ext cx="926410" cy="130905"/>
            </a:xfrm>
            <a:prstGeom prst="rect">
              <a:avLst/>
            </a:prstGeom>
          </p:spPr>
        </p:pic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90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1D272DA-8263-DF84-872F-CD0BB90D3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2888" b="3962"/>
          <a:stretch/>
        </p:blipFill>
        <p:spPr>
          <a:xfrm flipH="1">
            <a:off x="0" y="13527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19ECD101-A212-2EC2-7ED9-FC3ABEEB5413}"/>
              </a:ext>
            </a:extLst>
          </p:cNvPr>
          <p:cNvGrpSpPr/>
          <p:nvPr userDrawn="1"/>
        </p:nvGrpSpPr>
        <p:grpSpPr>
          <a:xfrm>
            <a:off x="160207" y="4687199"/>
            <a:ext cx="2858274" cy="375637"/>
            <a:chOff x="160207" y="4686820"/>
            <a:chExt cx="2858274" cy="375637"/>
          </a:xfrm>
        </p:grpSpPr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C434CDE9-1BA4-DE23-4F70-B6DE0E0D26D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28614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358A30AA-C731-B8E5-2AA5-1B355DC92A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1017841" y="4686820"/>
              <a:ext cx="1016895" cy="375637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682BE03C-D18F-AA8A-2358-92E452446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2092071" y="4861789"/>
              <a:ext cx="926410" cy="130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14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0682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4371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3"/>
            <a:ext cx="4357688" cy="2195511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3525" y="0"/>
            <a:ext cx="3800475" cy="51435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50911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n alto + 3 colonn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2139950"/>
          </a:xfrm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63AC3AB-91B4-49E8-DA78-78FA98108D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138" y="2392363"/>
            <a:ext cx="7705725" cy="2195512"/>
          </a:xfrm>
        </p:spPr>
        <p:txBody>
          <a:bodyPr lIns="0" tIns="0" rIns="0" bIns="0" numCol="3"/>
          <a:lstStyle>
            <a:lvl1pPr marL="0" indent="0" algn="l">
              <a:buFont typeface="Arial" panose="020B0604020202020204" pitchFamily="34" charset="0"/>
              <a:buNone/>
              <a:defRPr sz="1100"/>
            </a:lvl1pPr>
            <a:lvl2pPr marL="342900" indent="0" algn="l">
              <a:buFont typeface="Arial" panose="020B0604020202020204" pitchFamily="34" charset="0"/>
              <a:buNone/>
              <a:defRPr sz="1100"/>
            </a:lvl2pPr>
            <a:lvl3pPr marL="685800" indent="0" algn="l">
              <a:buFont typeface="Arial" panose="020B0604020202020204" pitchFamily="34" charset="0"/>
              <a:buNone/>
              <a:defRPr sz="1400"/>
            </a:lvl3pPr>
            <a:lvl4pPr marL="1028700" indent="0" algn="l">
              <a:buFont typeface="Arial" panose="020B0604020202020204" pitchFamily="34" charset="0"/>
              <a:buNone/>
              <a:defRPr sz="1400"/>
            </a:lvl4pPr>
            <a:lvl5pPr marL="1371600" indent="0" algn="l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51458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68807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A39F28F3-FD7C-B812-D0B7-8A73DEB1FC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D71B8">
              <a:alpha val="15000"/>
            </a:srgb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3960813" cy="3421062"/>
          </a:xfr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5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2392364"/>
            <a:ext cx="8642350" cy="219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117792-2883-2FFA-E9B8-ADDDF7585FB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0825" y="243614"/>
            <a:ext cx="1060323" cy="588236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1C059A17-1475-2C1B-2FFC-14CD1CD7459C}"/>
              </a:ext>
            </a:extLst>
          </p:cNvPr>
          <p:cNvGrpSpPr/>
          <p:nvPr userDrawn="1"/>
        </p:nvGrpSpPr>
        <p:grpSpPr>
          <a:xfrm>
            <a:off x="6872317" y="4650906"/>
            <a:ext cx="2055759" cy="530952"/>
            <a:chOff x="6872317" y="4650906"/>
            <a:chExt cx="2055759" cy="53095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CF301EB-9C92-A6B4-2A4A-F1C081D07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rcRect/>
            <a:stretch/>
          </p:blipFill>
          <p:spPr>
            <a:xfrm>
              <a:off x="8397124" y="4650906"/>
              <a:ext cx="530952" cy="530952"/>
            </a:xfrm>
            <a:prstGeom prst="rect">
              <a:avLst/>
            </a:prstGeom>
          </p:spPr>
        </p:pic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29C50DCD-E480-C68B-4159-CA02D766BF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CONFERENCE ORGANIZERS</a:t>
              </a:r>
              <a:endParaRPr lang="it-IT" dirty="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EF16EAC-A3F7-F820-9B86-08CC1F6B3CE1}"/>
              </a:ext>
            </a:extLst>
          </p:cNvPr>
          <p:cNvGrpSpPr/>
          <p:nvPr userDrawn="1"/>
        </p:nvGrpSpPr>
        <p:grpSpPr>
          <a:xfrm>
            <a:off x="160207" y="4687200"/>
            <a:ext cx="2857803" cy="375011"/>
            <a:chOff x="160207" y="4702709"/>
            <a:chExt cx="2857803" cy="375011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7162E242-C8D3-7964-A88C-3D57D5C0C79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45909"/>
              <a:ext cx="1429696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/>
                <a:t>ORGANIZERS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055698CF-98FE-F4CC-921A-0D0ABE57C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rcRect/>
            <a:stretch/>
          </p:blipFill>
          <p:spPr>
            <a:xfrm>
              <a:off x="1018800" y="4702709"/>
              <a:ext cx="1015200" cy="375011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771EA30-CB2F-CBDE-0581-EA1E86A4F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2091600" y="4702709"/>
              <a:ext cx="926410" cy="367255"/>
            </a:xfrm>
            <a:prstGeom prst="rect">
              <a:avLst/>
            </a:prstGeom>
          </p:spPr>
        </p:pic>
      </p:grp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F22FD1F9-807C-C0B9-7E15-7E27305A0CE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59313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>
            <a:extLst>
              <a:ext uri="{FF2B5EF4-FFF2-40B4-BE49-F238E27FC236}">
                <a16:creationId xmlns:a16="http://schemas.microsoft.com/office/drawing/2014/main" id="{E3EDB7AE-2E59-57B5-38ED-40456658D98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22" y="223212"/>
            <a:ext cx="1849437" cy="630862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DEE109B2-7408-48F5-4395-049E7B11056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6766559" y="325830"/>
            <a:ext cx="2126615" cy="43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701" r:id="rId4"/>
    <p:sldLayoutId id="2147483681" r:id="rId5"/>
    <p:sldLayoutId id="2147483699" r:id="rId6"/>
    <p:sldLayoutId id="2147483700" r:id="rId7"/>
    <p:sldLayoutId id="2147483684" r:id="rId8"/>
    <p:sldLayoutId id="2147483683" r:id="rId9"/>
    <p:sldLayoutId id="2147483702" r:id="rId1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7" userDrawn="1">
          <p15:clr>
            <a:srgbClr val="F26B43"/>
          </p15:clr>
        </p15:guide>
        <p15:guide id="3" pos="158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orient="horz" pos="146" userDrawn="1">
          <p15:clr>
            <a:srgbClr val="F26B43"/>
          </p15:clr>
        </p15:guide>
        <p15:guide id="6" orient="horz" pos="3094" userDrawn="1">
          <p15:clr>
            <a:srgbClr val="F26B43"/>
          </p15:clr>
        </p15:guide>
        <p15:guide id="7" pos="2653" userDrawn="1">
          <p15:clr>
            <a:srgbClr val="F26B43"/>
          </p15:clr>
        </p15:guide>
        <p15:guide id="8" orient="horz" pos="1348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orient="horz" pos="531" userDrawn="1">
          <p15:clr>
            <a:srgbClr val="F26B43"/>
          </p15:clr>
        </p15:guide>
        <p15:guide id="12" pos="2903" userDrawn="1">
          <p15:clr>
            <a:srgbClr val="F26B43"/>
          </p15:clr>
        </p15:guide>
        <p15:guide id="13" orient="horz" pos="735" userDrawn="1">
          <p15:clr>
            <a:srgbClr val="F26B43"/>
          </p15:clr>
        </p15:guide>
        <p15:guide id="16" orient="horz" pos="2890" userDrawn="1">
          <p15:clr>
            <a:srgbClr val="F26B43"/>
          </p15:clr>
        </p15:guide>
        <p15:guide id="17" orient="horz" pos="2935" userDrawn="1">
          <p15:clr>
            <a:srgbClr val="F26B43"/>
          </p15:clr>
        </p15:guide>
        <p15:guide id="18" pos="453" userDrawn="1">
          <p15:clr>
            <a:srgbClr val="F26B43"/>
          </p15:clr>
        </p15:guide>
        <p15:guide id="19" pos="5307" userDrawn="1">
          <p15:clr>
            <a:srgbClr val="F26B43"/>
          </p15:clr>
        </p15:guide>
        <p15:guide id="20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dustrialvalvesummi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valvecampus.com/" TargetMode="External"/><Relationship Id="rId5" Type="http://schemas.openxmlformats.org/officeDocument/2006/relationships/hyperlink" Target="mailto:segreteria@valvecampus.com" TargetMode="External"/><Relationship Id="rId4" Type="http://schemas.openxmlformats.org/officeDocument/2006/relationships/hyperlink" Target="https://industrialvalvesummit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F174D2F-A0F4-79C8-E119-E565BE5E0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2340863"/>
            <a:ext cx="4324350" cy="22792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pc="0" dirty="0"/>
              <a:t>JIP33 Adoption &amp; Variance Survey/KPIs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16C57FAC-F0BC-6134-A643-67B193141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170" y="4192238"/>
            <a:ext cx="1242560" cy="275259"/>
          </a:xfrm>
        </p:spPr>
        <p:txBody>
          <a:bodyPr/>
          <a:lstStyle/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</p:spTree>
    <p:extLst>
      <p:ext uri="{BB962C8B-B14F-4D97-AF65-F5344CB8AC3E}">
        <p14:creationId xmlns:p14="http://schemas.microsoft.com/office/powerpoint/2010/main" val="284968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A81CF8-1927-2746-B50E-22B40B820A74}"/>
              </a:ext>
            </a:extLst>
          </p:cNvPr>
          <p:cNvSpPr txBox="1"/>
          <p:nvPr/>
        </p:nvSpPr>
        <p:spPr>
          <a:xfrm>
            <a:off x="249031" y="3965302"/>
            <a:ext cx="2677049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ORGANIZING SECRETARIAT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035 3230904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info@industrialvalvesummit.com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8C86833-44DB-FB4C-B90A-0DC045F4E0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0826" y="4660718"/>
            <a:ext cx="2744924" cy="242298"/>
          </a:xfrm>
        </p:spPr>
        <p:txBody>
          <a:bodyPr lIns="0" tIns="0" rIns="0" bIns="0" anchor="b" anchorCtr="0"/>
          <a:lstStyle/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hlinkClick r:id="rId4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www.industrialvalvesummit.com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233F8D-4B63-D6E3-CF8D-44C1D137B070}"/>
              </a:ext>
            </a:extLst>
          </p:cNvPr>
          <p:cNvSpPr txBox="1"/>
          <p:nvPr/>
        </p:nvSpPr>
        <p:spPr>
          <a:xfrm>
            <a:off x="3218653" y="3965302"/>
            <a:ext cx="3962607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CONFERENCE ORGANIZERS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3474908420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segreteria@valvecampus.com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7A8CF7F8-04F7-A07B-DC2D-A3A30384A482}"/>
              </a:ext>
            </a:extLst>
          </p:cNvPr>
          <p:cNvSpPr txBox="1">
            <a:spLocks/>
          </p:cNvSpPr>
          <p:nvPr/>
        </p:nvSpPr>
        <p:spPr>
          <a:xfrm>
            <a:off x="3232014" y="4659313"/>
            <a:ext cx="2744924" cy="2422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200" b="1" dirty="0">
                <a:solidFill>
                  <a:schemeClr val="bg1"/>
                </a:solidFill>
                <a:hlinkClick r:id="rId6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www.valvecampus.com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Segnaposto testo 7">
            <a:extLst>
              <a:ext uri="{FF2B5EF4-FFF2-40B4-BE49-F238E27FC236}">
                <a16:creationId xmlns:a16="http://schemas.microsoft.com/office/drawing/2014/main" id="{AF6F1220-1809-0FC9-106B-9E2CE8B029A5}"/>
              </a:ext>
            </a:extLst>
          </p:cNvPr>
          <p:cNvSpPr txBox="1">
            <a:spLocks/>
          </p:cNvSpPr>
          <p:nvPr/>
        </p:nvSpPr>
        <p:spPr>
          <a:xfrm>
            <a:off x="252567" y="1909675"/>
            <a:ext cx="3959071" cy="705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u="sng" dirty="0">
                <a:solidFill>
                  <a:schemeClr val="bg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46279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EEFAC-B87D-48F6-D21D-02E165BC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66814"/>
            <a:ext cx="5726113" cy="12255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pc="0" dirty="0"/>
              <a:t>JIP33 Adoption &amp; Variance Survey/KPIs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ADA74F-B2EE-695A-A3F5-C0368D73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3333441"/>
            <a:ext cx="1066673" cy="273844"/>
          </a:xfrm>
        </p:spPr>
        <p:txBody>
          <a:bodyPr/>
          <a:lstStyle/>
          <a:p>
            <a:r>
              <a:rPr lang="it-IT" dirty="0"/>
              <a:t>Speaker: 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02101DC7-1DBB-4FF0-3502-EE3388345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0204" y="3355926"/>
            <a:ext cx="4529455" cy="563563"/>
          </a:xfrm>
        </p:spPr>
        <p:txBody>
          <a:bodyPr/>
          <a:lstStyle/>
          <a:p>
            <a:r>
              <a:rPr lang="en-GB" dirty="0"/>
              <a:t>Michael / </a:t>
            </a:r>
            <a:r>
              <a:rPr lang="en-GB" dirty="0" err="1"/>
              <a:t>Khairil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451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ADD4E3F-6DE4-94E7-9973-BEAE5FD95A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31" r="15831"/>
          <a:stretch/>
        </p:blipFill>
        <p:spPr>
          <a:xfrm>
            <a:off x="1295401" y="860426"/>
            <a:ext cx="7597773" cy="37988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D7C1EB7-AD66-8367-0FB9-E7C062A25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8" y="842963"/>
            <a:ext cx="4578350" cy="3804104"/>
          </a:xfrm>
          <a:prstGeom prst="rect">
            <a:avLst/>
          </a:prstGeom>
        </p:spPr>
      </p:pic>
      <p:sp>
        <p:nvSpPr>
          <p:cNvPr id="15" name="Subtitle 3">
            <a:extLst>
              <a:ext uri="{FF2B5EF4-FFF2-40B4-BE49-F238E27FC236}">
                <a16:creationId xmlns:a16="http://schemas.microsoft.com/office/drawing/2014/main" id="{E5FB7B25-EC67-B1D4-2273-41C0AD4F2BB2}"/>
              </a:ext>
            </a:extLst>
          </p:cNvPr>
          <p:cNvSpPr txBox="1">
            <a:spLocks/>
          </p:cNvSpPr>
          <p:nvPr/>
        </p:nvSpPr>
        <p:spPr>
          <a:xfrm>
            <a:off x="457680" y="3192212"/>
            <a:ext cx="5202767" cy="1395663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Milan ELC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Michael/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Khairil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BA98958-9646-AECC-0973-E6595F49E3A6}"/>
              </a:ext>
            </a:extLst>
          </p:cNvPr>
          <p:cNvSpPr txBox="1">
            <a:spLocks/>
          </p:cNvSpPr>
          <p:nvPr/>
        </p:nvSpPr>
        <p:spPr>
          <a:xfrm>
            <a:off x="441439" y="1123794"/>
            <a:ext cx="5219008" cy="22145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4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JIP33 Adoption &amp; 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Variance Survey/KPIs</a:t>
            </a:r>
          </a:p>
        </p:txBody>
      </p:sp>
    </p:spTree>
    <p:extLst>
      <p:ext uri="{BB962C8B-B14F-4D97-AF65-F5344CB8AC3E}">
        <p14:creationId xmlns:p14="http://schemas.microsoft.com/office/powerpoint/2010/main" val="368650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DCBCC1-9F22-3ECA-DEC8-9F1197958192}"/>
              </a:ext>
            </a:extLst>
          </p:cNvPr>
          <p:cNvSpPr txBox="1">
            <a:spLocks/>
          </p:cNvSpPr>
          <p:nvPr/>
        </p:nvSpPr>
        <p:spPr>
          <a:xfrm>
            <a:off x="166688" y="842963"/>
            <a:ext cx="6184579" cy="6052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800" dirty="0"/>
              <a:t>IOGP Introduction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32AC6842-5A01-6513-FC04-37AA63301DDF}"/>
              </a:ext>
            </a:extLst>
          </p:cNvPr>
          <p:cNvGrpSpPr/>
          <p:nvPr/>
        </p:nvGrpSpPr>
        <p:grpSpPr>
          <a:xfrm>
            <a:off x="300037" y="1607273"/>
            <a:ext cx="8443913" cy="2879002"/>
            <a:chOff x="300038" y="1808163"/>
            <a:chExt cx="11591925" cy="4321176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CF0EA79E-B234-EB13-2C6F-EEFB21F3F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300038" y="1808163"/>
              <a:ext cx="2524760" cy="2524760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4B28E9A0-70D2-E98A-031F-A6B19D3A3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322426" y="1808163"/>
              <a:ext cx="2524760" cy="2524760"/>
            </a:xfrm>
            <a:prstGeom prst="rect">
              <a:avLst/>
            </a:prstGeom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95A89E90-9A37-2F79-EDA9-EBDF877E4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9367203" y="1808163"/>
              <a:ext cx="2524760" cy="2524760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E1856C93-63E0-10A2-93AC-8B34E910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347556" y="1808163"/>
              <a:ext cx="2524760" cy="2524760"/>
            </a:xfrm>
            <a:prstGeom prst="rect">
              <a:avLst/>
            </a:prstGeom>
          </p:spPr>
        </p:pic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35B10E7C-C81E-9833-1C14-22478D064A82}"/>
                </a:ext>
              </a:extLst>
            </p:cNvPr>
            <p:cNvSpPr txBox="1"/>
            <p:nvPr/>
          </p:nvSpPr>
          <p:spPr>
            <a:xfrm>
              <a:off x="300038" y="4495089"/>
              <a:ext cx="2518030" cy="1634250"/>
            </a:xfrm>
            <a:prstGeom prst="rect">
              <a:avLst/>
            </a:prstGeom>
            <a:solidFill>
              <a:srgbClr val="833177"/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rPr>
                <a:t>We are the global voice of our industry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716F342-C769-8800-9182-FF6E52C95256}"/>
                </a:ext>
              </a:extLst>
            </p:cNvPr>
            <p:cNvSpPr txBox="1"/>
            <p:nvPr/>
          </p:nvSpPr>
          <p:spPr>
            <a:xfrm>
              <a:off x="3324670" y="4495088"/>
              <a:ext cx="2518030" cy="1634250"/>
            </a:xfrm>
            <a:prstGeom prst="rect">
              <a:avLst/>
            </a:prstGeom>
            <a:solidFill>
              <a:srgbClr val="833177"/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rPr>
                <a:t>We bring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rPr>
                <a:t>the industry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rPr>
                <a:t>together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1145C8A6-6088-12F0-D310-0A43812FB756}"/>
                </a:ext>
              </a:extLst>
            </p:cNvPr>
            <p:cNvSpPr txBox="1"/>
            <p:nvPr/>
          </p:nvSpPr>
          <p:spPr>
            <a:xfrm>
              <a:off x="9373933" y="4495088"/>
              <a:ext cx="2518030" cy="1634250"/>
            </a:xfrm>
            <a:prstGeom prst="rect">
              <a:avLst/>
            </a:prstGeom>
            <a:solidFill>
              <a:srgbClr val="833177"/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rPr>
                <a:t>We serve stakeholders around the globe as go-to experts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33DB63FB-8DB7-CAB4-1C3C-FB548B8B75B6}"/>
                </a:ext>
              </a:extLst>
            </p:cNvPr>
            <p:cNvSpPr txBox="1"/>
            <p:nvPr/>
          </p:nvSpPr>
          <p:spPr>
            <a:xfrm>
              <a:off x="6349302" y="4495088"/>
              <a:ext cx="2518030" cy="1634250"/>
            </a:xfrm>
            <a:prstGeom prst="rect">
              <a:avLst/>
            </a:prstGeom>
            <a:solidFill>
              <a:srgbClr val="833177"/>
            </a:solidFill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rPr>
                <a:t>We drive good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rPr>
                <a:t>practices</a:t>
              </a:r>
            </a:p>
          </p:txBody>
        </p:sp>
      </p:grp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389DCAD-572C-817D-5E65-BD5E509A3435}"/>
              </a:ext>
            </a:extLst>
          </p:cNvPr>
          <p:cNvCxnSpPr>
            <a:cxnSpLocks/>
          </p:cNvCxnSpPr>
          <p:nvPr/>
        </p:nvCxnSpPr>
        <p:spPr>
          <a:xfrm>
            <a:off x="300038" y="1539433"/>
            <a:ext cx="8443912" cy="0"/>
          </a:xfrm>
          <a:prstGeom prst="line">
            <a:avLst/>
          </a:prstGeom>
          <a:ln w="25400">
            <a:solidFill>
              <a:srgbClr val="833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9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DCBCC1-9F22-3ECA-DEC8-9F1197958192}"/>
              </a:ext>
            </a:extLst>
          </p:cNvPr>
          <p:cNvSpPr txBox="1">
            <a:spLocks/>
          </p:cNvSpPr>
          <p:nvPr/>
        </p:nvSpPr>
        <p:spPr>
          <a:xfrm>
            <a:off x="166688" y="842963"/>
            <a:ext cx="6184579" cy="6052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800" dirty="0"/>
              <a:t>JIP33 Status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389DCAD-572C-817D-5E65-BD5E509A3435}"/>
              </a:ext>
            </a:extLst>
          </p:cNvPr>
          <p:cNvCxnSpPr>
            <a:cxnSpLocks/>
          </p:cNvCxnSpPr>
          <p:nvPr/>
        </p:nvCxnSpPr>
        <p:spPr>
          <a:xfrm>
            <a:off x="300038" y="1539433"/>
            <a:ext cx="8443912" cy="0"/>
          </a:xfrm>
          <a:prstGeom prst="line">
            <a:avLst/>
          </a:prstGeom>
          <a:ln w="25400">
            <a:solidFill>
              <a:srgbClr val="833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7" descr="A group of icons with text&#10;&#10;Description automatically generated">
            <a:extLst>
              <a:ext uri="{FF2B5EF4-FFF2-40B4-BE49-F238E27FC236}">
                <a16:creationId xmlns:a16="http://schemas.microsoft.com/office/drawing/2014/main" id="{05C129B4-4A5B-286B-61AB-63BD91804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43" y="1743477"/>
            <a:ext cx="7633907" cy="28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DCBCC1-9F22-3ECA-DEC8-9F1197958192}"/>
              </a:ext>
            </a:extLst>
          </p:cNvPr>
          <p:cNvSpPr txBox="1">
            <a:spLocks/>
          </p:cNvSpPr>
          <p:nvPr/>
        </p:nvSpPr>
        <p:spPr>
          <a:xfrm>
            <a:off x="166688" y="842963"/>
            <a:ext cx="8577262" cy="6052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800" dirty="0"/>
              <a:t>Project Portfolio: Sponsoring Operating Companies (Sep ‘23)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389DCAD-572C-817D-5E65-BD5E509A3435}"/>
              </a:ext>
            </a:extLst>
          </p:cNvPr>
          <p:cNvCxnSpPr>
            <a:cxnSpLocks/>
          </p:cNvCxnSpPr>
          <p:nvPr/>
        </p:nvCxnSpPr>
        <p:spPr>
          <a:xfrm>
            <a:off x="300038" y="1787083"/>
            <a:ext cx="8443912" cy="0"/>
          </a:xfrm>
          <a:prstGeom prst="line">
            <a:avLst/>
          </a:prstGeom>
          <a:ln w="25400">
            <a:solidFill>
              <a:srgbClr val="833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6">
            <a:extLst>
              <a:ext uri="{FF2B5EF4-FFF2-40B4-BE49-F238E27FC236}">
                <a16:creationId xmlns:a16="http://schemas.microsoft.com/office/drawing/2014/main" id="{DB31C163-8E7F-2AEC-FB2D-185607D8A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49" y="1935629"/>
            <a:ext cx="4435475" cy="25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0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DCBCC1-9F22-3ECA-DEC8-9F1197958192}"/>
              </a:ext>
            </a:extLst>
          </p:cNvPr>
          <p:cNvSpPr txBox="1">
            <a:spLocks/>
          </p:cNvSpPr>
          <p:nvPr/>
        </p:nvSpPr>
        <p:spPr>
          <a:xfrm>
            <a:off x="166688" y="842963"/>
            <a:ext cx="8577262" cy="6052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800" dirty="0"/>
              <a:t>Participation &amp; Outreach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389DCAD-572C-817D-5E65-BD5E509A3435}"/>
              </a:ext>
            </a:extLst>
          </p:cNvPr>
          <p:cNvCxnSpPr>
            <a:cxnSpLocks/>
          </p:cNvCxnSpPr>
          <p:nvPr/>
        </p:nvCxnSpPr>
        <p:spPr>
          <a:xfrm>
            <a:off x="300038" y="1358458"/>
            <a:ext cx="8443912" cy="0"/>
          </a:xfrm>
          <a:prstGeom prst="line">
            <a:avLst/>
          </a:prstGeom>
          <a:ln w="25400">
            <a:solidFill>
              <a:srgbClr val="833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A close-up of a speech bubble&#10;&#10;Description automatically generated">
            <a:extLst>
              <a:ext uri="{FF2B5EF4-FFF2-40B4-BE49-F238E27FC236}">
                <a16:creationId xmlns:a16="http://schemas.microsoft.com/office/drawing/2014/main" id="{C50D52FD-21CC-C322-DC36-184D1025F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42" y="1600200"/>
            <a:ext cx="4430953" cy="300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7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DCBCC1-9F22-3ECA-DEC8-9F1197958192}"/>
              </a:ext>
            </a:extLst>
          </p:cNvPr>
          <p:cNvSpPr txBox="1">
            <a:spLocks/>
          </p:cNvSpPr>
          <p:nvPr/>
        </p:nvSpPr>
        <p:spPr>
          <a:xfrm>
            <a:off x="166688" y="842963"/>
            <a:ext cx="8577262" cy="60520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800" dirty="0"/>
              <a:t>JIP33 Journey Ahead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389DCAD-572C-817D-5E65-BD5E509A3435}"/>
              </a:ext>
            </a:extLst>
          </p:cNvPr>
          <p:cNvCxnSpPr>
            <a:cxnSpLocks/>
          </p:cNvCxnSpPr>
          <p:nvPr/>
        </p:nvCxnSpPr>
        <p:spPr>
          <a:xfrm>
            <a:off x="300038" y="1358458"/>
            <a:ext cx="8443912" cy="0"/>
          </a:xfrm>
          <a:prstGeom prst="line">
            <a:avLst/>
          </a:prstGeom>
          <a:ln w="25400">
            <a:solidFill>
              <a:srgbClr val="833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>
            <a:extLst>
              <a:ext uri="{FF2B5EF4-FFF2-40B4-BE49-F238E27FC236}">
                <a16:creationId xmlns:a16="http://schemas.microsoft.com/office/drawing/2014/main" id="{648FBE0E-6CB3-5DB8-59A9-C4D3F993BD21}"/>
              </a:ext>
            </a:extLst>
          </p:cNvPr>
          <p:cNvGrpSpPr/>
          <p:nvPr/>
        </p:nvGrpSpPr>
        <p:grpSpPr>
          <a:xfrm>
            <a:off x="3297887" y="1767717"/>
            <a:ext cx="2314864" cy="2773086"/>
            <a:chOff x="3993162" y="1627464"/>
            <a:chExt cx="3775192" cy="4522483"/>
          </a:xfrm>
        </p:grpSpPr>
        <p:sp>
          <p:nvSpPr>
            <p:cNvPr id="4" name="Trapezoid 6">
              <a:extLst>
                <a:ext uri="{FF2B5EF4-FFF2-40B4-BE49-F238E27FC236}">
                  <a16:creationId xmlns:a16="http://schemas.microsoft.com/office/drawing/2014/main" id="{CF337E4D-BE20-B2DA-2103-ED006D101032}"/>
                </a:ext>
              </a:extLst>
            </p:cNvPr>
            <p:cNvSpPr/>
            <p:nvPr/>
          </p:nvSpPr>
          <p:spPr>
            <a:xfrm>
              <a:off x="3993162" y="1627464"/>
              <a:ext cx="3775192" cy="4522483"/>
            </a:xfrm>
            <a:prstGeom prst="trapezoid">
              <a:avLst>
                <a:gd name="adj" fmla="val 41071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B79CF0B-7B95-5191-0740-1B2712A8C513}"/>
                </a:ext>
              </a:extLst>
            </p:cNvPr>
            <p:cNvCxnSpPr>
              <a:cxnSpLocks/>
              <a:stCxn id="4" idx="0"/>
              <a:endCxn id="4" idx="2"/>
            </p:cNvCxnSpPr>
            <p:nvPr/>
          </p:nvCxnSpPr>
          <p:spPr>
            <a:xfrm>
              <a:off x="5880758" y="1627464"/>
              <a:ext cx="0" cy="4522483"/>
            </a:xfrm>
            <a:prstGeom prst="line">
              <a:avLst/>
            </a:prstGeom>
            <a:ln w="57150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" name="Rectangle: Rounded Corners 11">
            <a:extLst>
              <a:ext uri="{FF2B5EF4-FFF2-40B4-BE49-F238E27FC236}">
                <a16:creationId xmlns:a16="http://schemas.microsoft.com/office/drawing/2014/main" id="{454B16ED-0E31-EC13-3671-5A4EF1901C9C}"/>
              </a:ext>
            </a:extLst>
          </p:cNvPr>
          <p:cNvSpPr/>
          <p:nvPr/>
        </p:nvSpPr>
        <p:spPr>
          <a:xfrm>
            <a:off x="1161057" y="1567794"/>
            <a:ext cx="2582134" cy="1144311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Continued digital specification development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9ADC22ED-B686-DAEC-44CE-3FDC2843376E}"/>
              </a:ext>
            </a:extLst>
          </p:cNvPr>
          <p:cNvSpPr/>
          <p:nvPr/>
        </p:nvSpPr>
        <p:spPr>
          <a:xfrm>
            <a:off x="500860" y="2934763"/>
            <a:ext cx="2582134" cy="10645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Adoption</a:t>
            </a: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189AAD7D-7AFC-75D1-B1B6-4ACEDB27A01E}"/>
              </a:ext>
            </a:extLst>
          </p:cNvPr>
          <p:cNvSpPr/>
          <p:nvPr/>
        </p:nvSpPr>
        <p:spPr>
          <a:xfrm>
            <a:off x="5365857" y="1591738"/>
            <a:ext cx="2582133" cy="115372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Relevance for emerging markets and applications</a:t>
            </a: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8E0316BE-CFD7-2236-41E6-FBB0F50799E2}"/>
              </a:ext>
            </a:extLst>
          </p:cNvPr>
          <p:cNvSpPr/>
          <p:nvPr/>
        </p:nvSpPr>
        <p:spPr>
          <a:xfrm>
            <a:off x="6061007" y="2934763"/>
            <a:ext cx="2582133" cy="11203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1015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>
            <a:extLst>
              <a:ext uri="{FF2B5EF4-FFF2-40B4-BE49-F238E27FC236}">
                <a16:creationId xmlns:a16="http://schemas.microsoft.com/office/drawing/2014/main" id="{4B005A9E-41EB-EBEE-6686-3B790D119FAC}"/>
              </a:ext>
            </a:extLst>
          </p:cNvPr>
          <p:cNvCxnSpPr>
            <a:cxnSpLocks/>
          </p:cNvCxnSpPr>
          <p:nvPr/>
        </p:nvCxnSpPr>
        <p:spPr>
          <a:xfrm>
            <a:off x="250825" y="952500"/>
            <a:ext cx="8642350" cy="72583"/>
          </a:xfrm>
          <a:prstGeom prst="line">
            <a:avLst/>
          </a:prstGeom>
          <a:ln w="25400">
            <a:solidFill>
              <a:srgbClr val="833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>
            <a:extLst>
              <a:ext uri="{FF2B5EF4-FFF2-40B4-BE49-F238E27FC236}">
                <a16:creationId xmlns:a16="http://schemas.microsoft.com/office/drawing/2014/main" id="{7554AA0E-40AD-71F0-07EC-4C0B73274FBC}"/>
              </a:ext>
            </a:extLst>
          </p:cNvPr>
          <p:cNvSpPr/>
          <p:nvPr/>
        </p:nvSpPr>
        <p:spPr>
          <a:xfrm>
            <a:off x="250825" y="1166813"/>
            <a:ext cx="8642350" cy="1860924"/>
          </a:xfrm>
          <a:prstGeom prst="rect">
            <a:avLst/>
          </a:prstGeom>
          <a:solidFill>
            <a:srgbClr val="833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FEC691-D1BD-7DB9-4338-0C2A5275FBCA}"/>
              </a:ext>
            </a:extLst>
          </p:cNvPr>
          <p:cNvSpPr/>
          <p:nvPr/>
        </p:nvSpPr>
        <p:spPr>
          <a:xfrm>
            <a:off x="9550400" y="6206067"/>
            <a:ext cx="2419302" cy="504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43DB262C-2C2A-AD3D-CF80-136373D8BB11}"/>
              </a:ext>
            </a:extLst>
          </p:cNvPr>
          <p:cNvSpPr txBox="1"/>
          <p:nvPr/>
        </p:nvSpPr>
        <p:spPr>
          <a:xfrm>
            <a:off x="481592" y="1234009"/>
            <a:ext cx="5854995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pPr defTabSz="457200"/>
            <a:r>
              <a:rPr lang="en-US" sz="16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please contact: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594FC36-B581-CE0F-B3F3-38E498318400}"/>
              </a:ext>
            </a:extLst>
          </p:cNvPr>
          <p:cNvSpPr txBox="1"/>
          <p:nvPr/>
        </p:nvSpPr>
        <p:spPr>
          <a:xfrm>
            <a:off x="3362826" y="62143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29C9E68E-60F6-E3DA-B522-90B1C155B151}"/>
              </a:ext>
            </a:extLst>
          </p:cNvPr>
          <p:cNvSpPr txBox="1"/>
          <p:nvPr/>
        </p:nvSpPr>
        <p:spPr>
          <a:xfrm>
            <a:off x="7129462" y="3971254"/>
            <a:ext cx="1763713" cy="7244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www.iogp-jip33.org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68A136C0-1195-9D2D-5701-5DEE6E9494F9}"/>
              </a:ext>
            </a:extLst>
          </p:cNvPr>
          <p:cNvSpPr txBox="1"/>
          <p:nvPr/>
        </p:nvSpPr>
        <p:spPr>
          <a:xfrm>
            <a:off x="250825" y="3089500"/>
            <a:ext cx="8642350" cy="819991"/>
          </a:xfrm>
          <a:prstGeom prst="rect">
            <a:avLst/>
          </a:prstGeom>
          <a:solidFill>
            <a:srgbClr val="ED7D31"/>
          </a:solidFill>
        </p:spPr>
        <p:txBody>
          <a:bodyPr wrap="square" lIns="180000" rtlCol="0" anchor="ctr" anchorCtr="0">
            <a:noAutofit/>
          </a:bodyPr>
          <a:lstStyle/>
          <a:p>
            <a:pPr>
              <a:lnSpc>
                <a:spcPts val="1400"/>
              </a:lnSpc>
              <a:spcAft>
                <a:spcPts val="500"/>
              </a:spcAft>
            </a:pPr>
            <a:r>
              <a:rPr lang="en-GB" sz="105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IOGP Headquarters</a:t>
            </a:r>
          </a:p>
          <a:p>
            <a:pPr>
              <a:lnSpc>
                <a:spcPts val="1400"/>
              </a:lnSpc>
            </a:pP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City Tower, 40 </a:t>
            </a:r>
            <a:r>
              <a:rPr lang="en-GB" sz="80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Basinghall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St, London EC2V 5DE, United Kingdom</a:t>
            </a:r>
          </a:p>
          <a:p>
            <a:pPr>
              <a:lnSpc>
                <a:spcPts val="1400"/>
              </a:lnSpc>
            </a:pP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T: +44 (0)20 3763 9700</a:t>
            </a:r>
          </a:p>
          <a:p>
            <a:pPr>
              <a:lnSpc>
                <a:spcPts val="1400"/>
              </a:lnSpc>
            </a:pPr>
            <a:r>
              <a:rPr lang="en-GB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E: reception@iogp.org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B845FD03-A299-B1FF-BDDB-DB8A4F01C605}"/>
              </a:ext>
            </a:extLst>
          </p:cNvPr>
          <p:cNvSpPr txBox="1"/>
          <p:nvPr/>
        </p:nvSpPr>
        <p:spPr>
          <a:xfrm>
            <a:off x="250825" y="4011955"/>
            <a:ext cx="1868518" cy="5886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80000" rIns="90000" rtlCol="0" anchor="ctr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en-GB" sz="900" b="1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IOGP Americas</a:t>
            </a:r>
          </a:p>
          <a:p>
            <a:r>
              <a:rPr lang="en-GB" sz="7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T: +1 713 261 0411</a:t>
            </a:r>
          </a:p>
          <a:p>
            <a:r>
              <a:rPr lang="en-GB" sz="7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E: reception-americas@iogp.org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A512B87D-0991-23BF-A783-11890F899F77}"/>
              </a:ext>
            </a:extLst>
          </p:cNvPr>
          <p:cNvSpPr txBox="1"/>
          <p:nvPr/>
        </p:nvSpPr>
        <p:spPr>
          <a:xfrm>
            <a:off x="6132714" y="4011955"/>
            <a:ext cx="1854029" cy="5886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80000" rIns="90000" rtlCol="0" anchor="ctr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en-GB" sz="900" b="1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IOGP Asia Pacific</a:t>
            </a:r>
          </a:p>
          <a:p>
            <a:r>
              <a:rPr lang="en-GB" sz="7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T: +60 3-3099 2286</a:t>
            </a:r>
          </a:p>
          <a:p>
            <a:r>
              <a:rPr lang="en-GB" sz="7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E: reception-asiapacific@iogp.org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3BC28E9D-D83E-D150-1666-C9C892366E9A}"/>
              </a:ext>
            </a:extLst>
          </p:cNvPr>
          <p:cNvSpPr txBox="1"/>
          <p:nvPr/>
        </p:nvSpPr>
        <p:spPr>
          <a:xfrm>
            <a:off x="2221114" y="4011955"/>
            <a:ext cx="1854029" cy="5886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80000" rIns="90000" rtlCol="0" anchor="ctr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en-GB" sz="900" b="1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IOGP Europe</a:t>
            </a:r>
          </a:p>
          <a:p>
            <a:r>
              <a:rPr lang="en-GB" sz="7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T: +32 (0)2 790 7762</a:t>
            </a:r>
          </a:p>
          <a:p>
            <a:r>
              <a:rPr lang="en-GB" sz="7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E: reception-europe@iogp.org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1E0A27DC-9C19-84CB-777D-B295574D3799}"/>
              </a:ext>
            </a:extLst>
          </p:cNvPr>
          <p:cNvSpPr txBox="1"/>
          <p:nvPr/>
        </p:nvSpPr>
        <p:spPr>
          <a:xfrm>
            <a:off x="4176914" y="4015616"/>
            <a:ext cx="1854029" cy="5812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80000" rIns="90000" rtlCol="0" anchor="ctr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en-GB" sz="900" b="1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IOGP Middle East &amp; Africa</a:t>
            </a:r>
          </a:p>
          <a:p>
            <a:r>
              <a:rPr lang="en-GB" sz="7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T: +1 713 261 0411</a:t>
            </a:r>
          </a:p>
          <a:p>
            <a:r>
              <a:rPr lang="en-GB" sz="7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E: reception-mea@iogp.org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64C44E5-73F4-ECA7-A4B9-F3EA5F44E01C}"/>
              </a:ext>
            </a:extLst>
          </p:cNvPr>
          <p:cNvSpPr txBox="1">
            <a:spLocks/>
          </p:cNvSpPr>
          <p:nvPr/>
        </p:nvSpPr>
        <p:spPr>
          <a:xfrm>
            <a:off x="396472" y="1634326"/>
            <a:ext cx="8395104" cy="115649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200" dirty="0" err="1">
                <a:solidFill>
                  <a:schemeClr val="bg1"/>
                </a:solidFill>
              </a:rPr>
              <a:t>Khairil</a:t>
            </a:r>
            <a:r>
              <a:rPr lang="fr-FR" sz="1200" dirty="0">
                <a:solidFill>
                  <a:schemeClr val="bg1"/>
                </a:solidFill>
              </a:rPr>
              <a:t> Hatta	JIP33 Principal Manager	kha@iogp.org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bg1"/>
                </a:solidFill>
              </a:rPr>
              <a:t>David Harris	JIP33 Transition Lead	dh@iogp.org</a:t>
            </a:r>
          </a:p>
        </p:txBody>
      </p:sp>
    </p:spTree>
    <p:extLst>
      <p:ext uri="{BB962C8B-B14F-4D97-AF65-F5344CB8AC3E}">
        <p14:creationId xmlns:p14="http://schemas.microsoft.com/office/powerpoint/2010/main" val="1270716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71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A79C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97</TotalTime>
  <Words>264</Words>
  <Application>Microsoft Office PowerPoint</Application>
  <PresentationFormat>Presentazione su schermo (16:9)</PresentationFormat>
  <Paragraphs>58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DM Sans</vt:lpstr>
      <vt:lpstr>Helvetica Neue</vt:lpstr>
      <vt:lpstr>Tema di Office</vt:lpstr>
      <vt:lpstr>Presentazione standard di PowerPoint</vt:lpstr>
      <vt:lpstr>JIP33 Adoption &amp; Variance Survey/KPIs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 Semperboni</dc:creator>
  <cp:lastModifiedBy>Veniero Facchetti</cp:lastModifiedBy>
  <cp:revision>89</cp:revision>
  <dcterms:created xsi:type="dcterms:W3CDTF">2023-01-25T08:25:49Z</dcterms:created>
  <dcterms:modified xsi:type="dcterms:W3CDTF">2024-05-20T10:37:26Z</dcterms:modified>
</cp:coreProperties>
</file>