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31"/>
  </p:notesMasterIdLst>
  <p:handoutMasterIdLst>
    <p:handoutMasterId r:id="rId32"/>
  </p:handoutMasterIdLst>
  <p:sldIdLst>
    <p:sldId id="327" r:id="rId2"/>
    <p:sldId id="324" r:id="rId3"/>
    <p:sldId id="591" r:id="rId4"/>
    <p:sldId id="592" r:id="rId5"/>
    <p:sldId id="612" r:id="rId6"/>
    <p:sldId id="492" r:id="rId7"/>
    <p:sldId id="630" r:id="rId8"/>
    <p:sldId id="357" r:id="rId9"/>
    <p:sldId id="593" r:id="rId10"/>
    <p:sldId id="605" r:id="rId11"/>
    <p:sldId id="594" r:id="rId12"/>
    <p:sldId id="302" r:id="rId13"/>
    <p:sldId id="609" r:id="rId14"/>
    <p:sldId id="274" r:id="rId15"/>
    <p:sldId id="631" r:id="rId16"/>
    <p:sldId id="598" r:id="rId17"/>
    <p:sldId id="624" r:id="rId18"/>
    <p:sldId id="628" r:id="rId19"/>
    <p:sldId id="629" r:id="rId20"/>
    <p:sldId id="588" r:id="rId21"/>
    <p:sldId id="297" r:id="rId22"/>
    <p:sldId id="590" r:id="rId23"/>
    <p:sldId id="632" r:id="rId24"/>
    <p:sldId id="610" r:id="rId25"/>
    <p:sldId id="611" r:id="rId26"/>
    <p:sldId id="271" r:id="rId27"/>
    <p:sldId id="603" r:id="rId28"/>
    <p:sldId id="604" r:id="rId29"/>
    <p:sldId id="322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AC529-5445-4990-8225-741D6A99E49A}" v="46" dt="2024-05-10T09:39:11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2"/>
    <p:restoredTop sz="93137"/>
  </p:normalViewPr>
  <p:slideViewPr>
    <p:cSldViewPr snapToGrid="0">
      <p:cViewPr varScale="1">
        <p:scale>
          <a:sx n="131" d="100"/>
          <a:sy n="131" d="100"/>
        </p:scale>
        <p:origin x="822" y="10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0AAAC529-5445-4990-8225-741D6A99E49A}"/>
    <pc:docChg chg="undo custSel modSld modMainMaster">
      <pc:chgData name="Veniero Facchetti" userId="f2c6c99af91c4974" providerId="LiveId" clId="{0AAAC529-5445-4990-8225-741D6A99E49A}" dt="2024-05-10T09:40:05.145" v="367" actId="14100"/>
      <pc:docMkLst>
        <pc:docMk/>
      </pc:docMkLst>
      <pc:sldChg chg="modSp mod">
        <pc:chgData name="Veniero Facchetti" userId="f2c6c99af91c4974" providerId="LiveId" clId="{0AAAC529-5445-4990-8225-741D6A99E49A}" dt="2024-05-10T09:39:19.234" v="349" actId="732"/>
        <pc:sldMkLst>
          <pc:docMk/>
          <pc:sldMk cId="643610825" sldId="271"/>
        </pc:sldMkLst>
        <pc:spChg chg="mod">
          <ac:chgData name="Veniero Facchetti" userId="f2c6c99af91c4974" providerId="LiveId" clId="{0AAAC529-5445-4990-8225-741D6A99E49A}" dt="2024-05-10T09:38:45.833" v="342" actId="1076"/>
          <ac:spMkLst>
            <pc:docMk/>
            <pc:sldMk cId="643610825" sldId="271"/>
            <ac:spMk id="4" creationId="{C7D1EA9F-72E0-EE42-ED3B-0AD624A1CBE4}"/>
          </ac:spMkLst>
        </pc:spChg>
        <pc:spChg chg="mod">
          <ac:chgData name="Veniero Facchetti" userId="f2c6c99af91c4974" providerId="LiveId" clId="{0AAAC529-5445-4990-8225-741D6A99E49A}" dt="2024-05-10T09:39:11.952" v="348" actId="2711"/>
          <ac:spMkLst>
            <pc:docMk/>
            <pc:sldMk cId="643610825" sldId="271"/>
            <ac:spMk id="13" creationId="{70A32C92-73D1-4902-A123-455486FF9357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20" creationId="{692D374F-4D26-400B-9905-6B48086DFE33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22" creationId="{A71EDACF-C85C-4DF9-A1B2-A52383145E68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25" creationId="{A1B9B6B3-9529-4B2A-81F1-4A847E054313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29" creationId="{EB0146B0-4E23-48A1-910C-1D8817CCA9BB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35" creationId="{30DAE637-85E5-48BE-8F16-E1AA6BE7EE24}"/>
          </ac:spMkLst>
        </pc:spChg>
        <pc:spChg chg="mod">
          <ac:chgData name="Veniero Facchetti" userId="f2c6c99af91c4974" providerId="LiveId" clId="{0AAAC529-5445-4990-8225-741D6A99E49A}" dt="2024-05-10T09:39:03.500" v="347" actId="404"/>
          <ac:spMkLst>
            <pc:docMk/>
            <pc:sldMk cId="643610825" sldId="271"/>
            <ac:spMk id="61" creationId="{40BC7342-0693-4BDB-9013-FC0BD436D477}"/>
          </ac:spMkLst>
        </pc:spChg>
        <pc:picChg chg="mod">
          <ac:chgData name="Veniero Facchetti" userId="f2c6c99af91c4974" providerId="LiveId" clId="{0AAAC529-5445-4990-8225-741D6A99E49A}" dt="2024-05-10T09:38:58.569" v="345" actId="1076"/>
          <ac:picMkLst>
            <pc:docMk/>
            <pc:sldMk cId="643610825" sldId="271"/>
            <ac:picMk id="19" creationId="{2F834C56-B648-418C-BBC5-21ABE2E4D7EF}"/>
          </ac:picMkLst>
        </pc:picChg>
        <pc:picChg chg="mod modCrop">
          <ac:chgData name="Veniero Facchetti" userId="f2c6c99af91c4974" providerId="LiveId" clId="{0AAAC529-5445-4990-8225-741D6A99E49A}" dt="2024-05-10T09:39:19.234" v="349" actId="732"/>
          <ac:picMkLst>
            <pc:docMk/>
            <pc:sldMk cId="643610825" sldId="271"/>
            <ac:picMk id="30" creationId="{5F360D4A-9B2E-4BE3-B7F4-13CAC53937AF}"/>
          </ac:picMkLst>
        </pc:pic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18" creationId="{7C88BC00-EA3A-47EA-9594-1294D8BC278C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21" creationId="{9BC3D47E-071A-4782-A7A2-42D0E7F7DEF5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23" creationId="{A153F627-644E-46B1-A692-52990EA362BF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24" creationId="{E75A2FE5-9F46-4E0A-836D-F5DE12C3A191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32" creationId="{ACADD410-29C0-410B-B564-393558FB2586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33" creationId="{30E635A5-3ACE-4BCC-9110-2844A57C156B}"/>
          </ac:cxnSpMkLst>
        </pc:cxnChg>
        <pc:cxnChg chg="mod">
          <ac:chgData name="Veniero Facchetti" userId="f2c6c99af91c4974" providerId="LiveId" clId="{0AAAC529-5445-4990-8225-741D6A99E49A}" dt="2024-05-10T09:38:58.569" v="345" actId="1076"/>
          <ac:cxnSpMkLst>
            <pc:docMk/>
            <pc:sldMk cId="643610825" sldId="271"/>
            <ac:cxnSpMk id="34" creationId="{9FD09ACF-8100-4B03-8B30-2B7F29F866F3}"/>
          </ac:cxnSpMkLst>
        </pc:cxnChg>
      </pc:sldChg>
      <pc:sldChg chg="modSp mod">
        <pc:chgData name="Veniero Facchetti" userId="f2c6c99af91c4974" providerId="LiveId" clId="{0AAAC529-5445-4990-8225-741D6A99E49A}" dt="2024-05-10T09:25:38.992" v="183" actId="1076"/>
        <pc:sldMkLst>
          <pc:docMk/>
          <pc:sldMk cId="2426683061" sldId="274"/>
        </pc:sldMkLst>
        <pc:spChg chg="mod">
          <ac:chgData name="Veniero Facchetti" userId="f2c6c99af91c4974" providerId="LiveId" clId="{0AAAC529-5445-4990-8225-741D6A99E49A}" dt="2024-05-10T09:25:22.816" v="178" actId="1076"/>
          <ac:spMkLst>
            <pc:docMk/>
            <pc:sldMk cId="2426683061" sldId="274"/>
            <ac:spMk id="2" creationId="{337B765C-87C7-F319-F881-B6D066345D8B}"/>
          </ac:spMkLst>
        </pc:spChg>
        <pc:spChg chg="mod">
          <ac:chgData name="Veniero Facchetti" userId="f2c6c99af91c4974" providerId="LiveId" clId="{0AAAC529-5445-4990-8225-741D6A99E49A}" dt="2024-05-10T09:25:38.992" v="183" actId="1076"/>
          <ac:spMkLst>
            <pc:docMk/>
            <pc:sldMk cId="2426683061" sldId="274"/>
            <ac:spMk id="108" creationId="{210138A5-B4F0-4FD4-86D9-B2B0DE7AFC04}"/>
          </ac:spMkLst>
        </pc:spChg>
        <pc:spChg chg="mod">
          <ac:chgData name="Veniero Facchetti" userId="f2c6c99af91c4974" providerId="LiveId" clId="{0AAAC529-5445-4990-8225-741D6A99E49A}" dt="2024-05-10T09:25:38.992" v="183" actId="1076"/>
          <ac:spMkLst>
            <pc:docMk/>
            <pc:sldMk cId="2426683061" sldId="274"/>
            <ac:spMk id="110" creationId="{285A8526-55D5-44B1-AC4C-931900F8DC86}"/>
          </ac:spMkLst>
        </pc:spChg>
        <pc:spChg chg="mod">
          <ac:chgData name="Veniero Facchetti" userId="f2c6c99af91c4974" providerId="LiveId" clId="{0AAAC529-5445-4990-8225-741D6A99E49A}" dt="2024-05-10T09:25:38.992" v="183" actId="1076"/>
          <ac:spMkLst>
            <pc:docMk/>
            <pc:sldMk cId="2426683061" sldId="274"/>
            <ac:spMk id="111" creationId="{D461550D-B6BB-48E3-B873-71CA9E6B3F0D}"/>
          </ac:spMkLst>
        </pc:spChg>
        <pc:spChg chg="mod">
          <ac:chgData name="Veniero Facchetti" userId="f2c6c99af91c4974" providerId="LiveId" clId="{0AAAC529-5445-4990-8225-741D6A99E49A}" dt="2024-05-10T09:25:38.992" v="183" actId="1076"/>
          <ac:spMkLst>
            <pc:docMk/>
            <pc:sldMk cId="2426683061" sldId="274"/>
            <ac:spMk id="112" creationId="{E7988458-9AC3-470C-9B53-A477D8992F42}"/>
          </ac:spMkLst>
        </pc:spChg>
        <pc:spChg chg="mod">
          <ac:chgData name="Veniero Facchetti" userId="f2c6c99af91c4974" providerId="LiveId" clId="{0AAAC529-5445-4990-8225-741D6A99E49A}" dt="2024-05-10T09:25:38.992" v="183" actId="1076"/>
          <ac:spMkLst>
            <pc:docMk/>
            <pc:sldMk cId="2426683061" sldId="274"/>
            <ac:spMk id="113" creationId="{E99F7A81-FC0E-4B78-95BB-9A1F41A925C5}"/>
          </ac:spMkLst>
        </pc:spChg>
        <pc:spChg chg="mod">
          <ac:chgData name="Veniero Facchetti" userId="f2c6c99af91c4974" providerId="LiveId" clId="{0AAAC529-5445-4990-8225-741D6A99E49A}" dt="2024-05-10T09:25:32.767" v="182" actId="1076"/>
          <ac:spMkLst>
            <pc:docMk/>
            <pc:sldMk cId="2426683061" sldId="274"/>
            <ac:spMk id="131" creationId="{FE6806A4-9305-42B7-B2B3-2AD9739C3CD9}"/>
          </ac:spMkLst>
        </pc:spChg>
        <pc:grpChg chg="mod">
          <ac:chgData name="Veniero Facchetti" userId="f2c6c99af91c4974" providerId="LiveId" clId="{0AAAC529-5445-4990-8225-741D6A99E49A}" dt="2024-05-10T09:25:38.992" v="183" actId="1076"/>
          <ac:grpSpMkLst>
            <pc:docMk/>
            <pc:sldMk cId="2426683061" sldId="274"/>
            <ac:grpSpMk id="114" creationId="{B6F75A74-DB62-4959-AB1C-AAF4E8E9C182}"/>
          </ac:grpSpMkLst>
        </pc:grpChg>
        <pc:picChg chg="mod">
          <ac:chgData name="Veniero Facchetti" userId="f2c6c99af91c4974" providerId="LiveId" clId="{0AAAC529-5445-4990-8225-741D6A99E49A}" dt="2024-05-10T09:25:38.992" v="183" actId="1076"/>
          <ac:picMkLst>
            <pc:docMk/>
            <pc:sldMk cId="2426683061" sldId="274"/>
            <ac:picMk id="107" creationId="{381AE576-A709-4F53-9852-82BE5C0CD994}"/>
          </ac:picMkLst>
        </pc:picChg>
        <pc:picChg chg="mod">
          <ac:chgData name="Veniero Facchetti" userId="f2c6c99af91c4974" providerId="LiveId" clId="{0AAAC529-5445-4990-8225-741D6A99E49A}" dt="2024-05-10T09:25:29.431" v="181" actId="1076"/>
          <ac:picMkLst>
            <pc:docMk/>
            <pc:sldMk cId="2426683061" sldId="274"/>
            <ac:picMk id="130" creationId="{630A5869-99E5-4723-A47F-5D3A4048F900}"/>
          </ac:picMkLst>
        </pc:picChg>
        <pc:picChg chg="mod">
          <ac:chgData name="Veniero Facchetti" userId="f2c6c99af91c4974" providerId="LiveId" clId="{0AAAC529-5445-4990-8225-741D6A99E49A}" dt="2024-05-10T09:25:25.968" v="179" actId="14100"/>
          <ac:picMkLst>
            <pc:docMk/>
            <pc:sldMk cId="2426683061" sldId="274"/>
            <ac:picMk id="135" creationId="{B11D84F0-AE1D-4521-8789-57207552FAB3}"/>
          </ac:picMkLst>
        </pc:picChg>
        <pc:cxnChg chg="mod">
          <ac:chgData name="Veniero Facchetti" userId="f2c6c99af91c4974" providerId="LiveId" clId="{0AAAC529-5445-4990-8225-741D6A99E49A}" dt="2024-05-10T09:25:38.992" v="183" actId="1076"/>
          <ac:cxnSpMkLst>
            <pc:docMk/>
            <pc:sldMk cId="2426683061" sldId="274"/>
            <ac:cxnSpMk id="109" creationId="{1BADFC49-7D37-49F9-8A7E-8B599DC1BC22}"/>
          </ac:cxnSpMkLst>
        </pc:cxnChg>
      </pc:sldChg>
      <pc:sldChg chg="delSp modSp mod">
        <pc:chgData name="Veniero Facchetti" userId="f2c6c99af91c4974" providerId="LiveId" clId="{0AAAC529-5445-4990-8225-741D6A99E49A}" dt="2024-05-10T09:36:42.689" v="317" actId="1076"/>
        <pc:sldMkLst>
          <pc:docMk/>
          <pc:sldMk cId="3448752614" sldId="297"/>
        </pc:sldMkLst>
        <pc:spChg chg="del">
          <ac:chgData name="Veniero Facchetti" userId="f2c6c99af91c4974" providerId="LiveId" clId="{0AAAC529-5445-4990-8225-741D6A99E49A}" dt="2024-05-10T09:35:54.500" v="303" actId="478"/>
          <ac:spMkLst>
            <pc:docMk/>
            <pc:sldMk cId="3448752614" sldId="297"/>
            <ac:spMk id="4" creationId="{93B4F14E-1108-8442-B231-88C9C846D65B}"/>
          </ac:spMkLst>
        </pc:spChg>
        <pc:spChg chg="del">
          <ac:chgData name="Veniero Facchetti" userId="f2c6c99af91c4974" providerId="LiveId" clId="{0AAAC529-5445-4990-8225-741D6A99E49A}" dt="2024-05-10T09:35:54.500" v="303" actId="478"/>
          <ac:spMkLst>
            <pc:docMk/>
            <pc:sldMk cId="3448752614" sldId="297"/>
            <ac:spMk id="5" creationId="{B79F1EE9-CDBA-4E48-B486-E32C8DB1B08A}"/>
          </ac:spMkLst>
        </pc:spChg>
        <pc:spChg chg="mod">
          <ac:chgData name="Veniero Facchetti" userId="f2c6c99af91c4974" providerId="LiveId" clId="{0AAAC529-5445-4990-8225-741D6A99E49A}" dt="2024-05-10T09:36:39.681" v="316" actId="1076"/>
          <ac:spMkLst>
            <pc:docMk/>
            <pc:sldMk cId="3448752614" sldId="297"/>
            <ac:spMk id="12" creationId="{4BEBA224-990A-A54D-AECD-929BDA37F9E8}"/>
          </ac:spMkLst>
        </pc:spChg>
        <pc:spChg chg="mod">
          <ac:chgData name="Veniero Facchetti" userId="f2c6c99af91c4974" providerId="LiveId" clId="{0AAAC529-5445-4990-8225-741D6A99E49A}" dt="2024-05-10T09:36:32.970" v="314" actId="1076"/>
          <ac:spMkLst>
            <pc:docMk/>
            <pc:sldMk cId="3448752614" sldId="297"/>
            <ac:spMk id="14" creationId="{5282B5F5-B15E-984D-8C4D-101804D9FB8D}"/>
          </ac:spMkLst>
        </pc:spChg>
        <pc:spChg chg="mod">
          <ac:chgData name="Veniero Facchetti" userId="f2c6c99af91c4974" providerId="LiveId" clId="{0AAAC529-5445-4990-8225-741D6A99E49A}" dt="2024-05-10T09:36:42.689" v="317" actId="1076"/>
          <ac:spMkLst>
            <pc:docMk/>
            <pc:sldMk cId="3448752614" sldId="297"/>
            <ac:spMk id="15" creationId="{B6B3EE7F-BFB6-3E4A-BA27-A8714C91CCD5}"/>
          </ac:spMkLst>
        </pc:spChg>
        <pc:spChg chg="mod">
          <ac:chgData name="Veniero Facchetti" userId="f2c6c99af91c4974" providerId="LiveId" clId="{0AAAC529-5445-4990-8225-741D6A99E49A}" dt="2024-05-10T09:36:30.633" v="313" actId="1076"/>
          <ac:spMkLst>
            <pc:docMk/>
            <pc:sldMk cId="3448752614" sldId="297"/>
            <ac:spMk id="16" creationId="{0DF6A023-B94A-F745-8FC1-D5E299A548EE}"/>
          </ac:spMkLst>
        </pc:spChg>
        <pc:spChg chg="mod">
          <ac:chgData name="Veniero Facchetti" userId="f2c6c99af91c4974" providerId="LiveId" clId="{0AAAC529-5445-4990-8225-741D6A99E49A}" dt="2024-05-10T09:36:05.833" v="306" actId="1076"/>
          <ac:spMkLst>
            <pc:docMk/>
            <pc:sldMk cId="3448752614" sldId="297"/>
            <ac:spMk id="116" creationId="{77428BD8-6B0B-C247-857A-9B9B7A140C9A}"/>
          </ac:spMkLst>
        </pc:spChg>
        <pc:spChg chg="mod">
          <ac:chgData name="Veniero Facchetti" userId="f2c6c99af91c4974" providerId="LiveId" clId="{0AAAC529-5445-4990-8225-741D6A99E49A}" dt="2024-05-10T09:36:36.657" v="315" actId="1076"/>
          <ac:spMkLst>
            <pc:docMk/>
            <pc:sldMk cId="3448752614" sldId="297"/>
            <ac:spMk id="120" creationId="{A24FDFA6-2E2F-C24B-B154-A71C59D95547}"/>
          </ac:spMkLst>
        </pc:spChg>
        <pc:picChg chg="mod">
          <ac:chgData name="Veniero Facchetti" userId="f2c6c99af91c4974" providerId="LiveId" clId="{0AAAC529-5445-4990-8225-741D6A99E49A}" dt="2024-05-10T09:36:15.375" v="309" actId="1076"/>
          <ac:picMkLst>
            <pc:docMk/>
            <pc:sldMk cId="3448752614" sldId="297"/>
            <ac:picMk id="13" creationId="{9D04F994-C00F-394F-9EC3-A706D058BB71}"/>
          </ac:picMkLst>
        </pc:picChg>
        <pc:picChg chg="mod">
          <ac:chgData name="Veniero Facchetti" userId="f2c6c99af91c4974" providerId="LiveId" clId="{0AAAC529-5445-4990-8225-741D6A99E49A}" dt="2024-05-10T09:36:08.817" v="307" actId="14100"/>
          <ac:picMkLst>
            <pc:docMk/>
            <pc:sldMk cId="3448752614" sldId="297"/>
            <ac:picMk id="125" creationId="{0722F0C4-924E-9243-A511-EC18D8112CC4}"/>
          </ac:picMkLst>
        </pc:picChg>
      </pc:sldChg>
      <pc:sldChg chg="modSp mod">
        <pc:chgData name="Veniero Facchetti" userId="f2c6c99af91c4974" providerId="LiveId" clId="{0AAAC529-5445-4990-8225-741D6A99E49A}" dt="2024-05-10T09:24:54.887" v="174" actId="14100"/>
        <pc:sldMkLst>
          <pc:docMk/>
          <pc:sldMk cId="1858406261" sldId="302"/>
        </pc:sldMkLst>
        <pc:spChg chg="mod">
          <ac:chgData name="Veniero Facchetti" userId="f2c6c99af91c4974" providerId="LiveId" clId="{0AAAC529-5445-4990-8225-741D6A99E49A}" dt="2024-05-10T09:23:51.976" v="157" actId="1076"/>
          <ac:spMkLst>
            <pc:docMk/>
            <pc:sldMk cId="1858406261" sldId="302"/>
            <ac:spMk id="89" creationId="{5CBAE64A-D61B-519F-D0CB-5E3A1FE8A9B4}"/>
          </ac:spMkLst>
        </pc:spChg>
        <pc:graphicFrameChg chg="mod">
          <ac:chgData name="Veniero Facchetti" userId="f2c6c99af91c4974" providerId="LiveId" clId="{0AAAC529-5445-4990-8225-741D6A99E49A}" dt="2024-05-10T09:24:25.776" v="165" actId="14100"/>
          <ac:graphicFrameMkLst>
            <pc:docMk/>
            <pc:sldMk cId="1858406261" sldId="302"/>
            <ac:graphicFrameMk id="7" creationId="{2FFC6A44-759C-4849-836B-C76E013084EA}"/>
          </ac:graphicFrameMkLst>
        </pc:graphicFrameChg>
        <pc:picChg chg="mod">
          <ac:chgData name="Veniero Facchetti" userId="f2c6c99af91c4974" providerId="LiveId" clId="{0AAAC529-5445-4990-8225-741D6A99E49A}" dt="2024-05-10T09:23:57.232" v="159" actId="1076"/>
          <ac:picMkLst>
            <pc:docMk/>
            <pc:sldMk cId="1858406261" sldId="302"/>
            <ac:picMk id="10" creationId="{AE82EC0E-2E7C-7E42-9881-F1C602A7E3C6}"/>
          </ac:picMkLst>
        </pc:picChg>
        <pc:cxnChg chg="mod">
          <ac:chgData name="Veniero Facchetti" userId="f2c6c99af91c4974" providerId="LiveId" clId="{0AAAC529-5445-4990-8225-741D6A99E49A}" dt="2024-05-10T09:24:30.208" v="166" actId="14100"/>
          <ac:cxnSpMkLst>
            <pc:docMk/>
            <pc:sldMk cId="1858406261" sldId="302"/>
            <ac:cxnSpMk id="9" creationId="{8D448BC3-CD93-4A4F-8F35-2997A5D33E7A}"/>
          </ac:cxnSpMkLst>
        </pc:cxnChg>
        <pc:cxnChg chg="mod">
          <ac:chgData name="Veniero Facchetti" userId="f2c6c99af91c4974" providerId="LiveId" clId="{0AAAC529-5445-4990-8225-741D6A99E49A}" dt="2024-05-10T09:24:35.560" v="169" actId="14100"/>
          <ac:cxnSpMkLst>
            <pc:docMk/>
            <pc:sldMk cId="1858406261" sldId="302"/>
            <ac:cxnSpMk id="15" creationId="{0F36F493-CD7D-0245-BDC5-717632F9D8EE}"/>
          </ac:cxnSpMkLst>
        </pc:cxnChg>
        <pc:cxnChg chg="mod">
          <ac:chgData name="Veniero Facchetti" userId="f2c6c99af91c4974" providerId="LiveId" clId="{0AAAC529-5445-4990-8225-741D6A99E49A}" dt="2024-05-10T09:24:40.928" v="171" actId="14100"/>
          <ac:cxnSpMkLst>
            <pc:docMk/>
            <pc:sldMk cId="1858406261" sldId="302"/>
            <ac:cxnSpMk id="21" creationId="{FED97DD2-904D-EEB8-B1B2-141E778BE29D}"/>
          </ac:cxnSpMkLst>
        </pc:cxnChg>
        <pc:cxnChg chg="mod">
          <ac:chgData name="Veniero Facchetti" userId="f2c6c99af91c4974" providerId="LiveId" clId="{0AAAC529-5445-4990-8225-741D6A99E49A}" dt="2024-05-10T09:24:54.887" v="174" actId="14100"/>
          <ac:cxnSpMkLst>
            <pc:docMk/>
            <pc:sldMk cId="1858406261" sldId="302"/>
            <ac:cxnSpMk id="35" creationId="{6EAB3877-9563-3C47-8BA4-5C89A1C2A90B}"/>
          </ac:cxnSpMkLst>
        </pc:cxnChg>
        <pc:cxnChg chg="mod">
          <ac:chgData name="Veniero Facchetti" userId="f2c6c99af91c4974" providerId="LiveId" clId="{0AAAC529-5445-4990-8225-741D6A99E49A}" dt="2024-05-10T09:24:43.096" v="172" actId="14100"/>
          <ac:cxnSpMkLst>
            <pc:docMk/>
            <pc:sldMk cId="1858406261" sldId="302"/>
            <ac:cxnSpMk id="44" creationId="{9BD58FBE-FE22-7740-A8D3-B30D8C85044F}"/>
          </ac:cxnSpMkLst>
        </pc:cxnChg>
      </pc:sldChg>
      <pc:sldChg chg="modSp mod">
        <pc:chgData name="Veniero Facchetti" userId="f2c6c99af91c4974" providerId="LiveId" clId="{0AAAC529-5445-4990-8225-741D6A99E49A}" dt="2024-05-10T09:13:33.070" v="14" actId="1076"/>
        <pc:sldMkLst>
          <pc:docMk/>
          <pc:sldMk cId="4024510751" sldId="324"/>
        </pc:sldMkLst>
        <pc:spChg chg="mod">
          <ac:chgData name="Veniero Facchetti" userId="f2c6c99af91c4974" providerId="LiveId" clId="{0AAAC529-5445-4990-8225-741D6A99E49A}" dt="2024-05-10T09:13:21.262" v="12" actId="14100"/>
          <ac:spMkLst>
            <pc:docMk/>
            <pc:sldMk cId="4024510751" sldId="324"/>
            <ac:spMk id="2" creationId="{60BEEFAC-B87D-48F6-D21D-02E165BC31C0}"/>
          </ac:spMkLst>
        </pc:spChg>
        <pc:spChg chg="mod">
          <ac:chgData name="Veniero Facchetti" userId="f2c6c99af91c4974" providerId="LiveId" clId="{0AAAC529-5445-4990-8225-741D6A99E49A}" dt="2024-05-10T09:13:27.878" v="13" actId="1076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Veniero Facchetti" userId="f2c6c99af91c4974" providerId="LiveId" clId="{0AAAC529-5445-4990-8225-741D6A99E49A}" dt="2024-05-10T09:13:33.070" v="14" actId="1076"/>
          <ac:spMkLst>
            <pc:docMk/>
            <pc:sldMk cId="4024510751" sldId="324"/>
            <ac:spMk id="4" creationId="{5AADA74F-B2EE-695A-A3F5-C0368D738520}"/>
          </ac:spMkLst>
        </pc:spChg>
        <pc:spChg chg="mod">
          <ac:chgData name="Veniero Facchetti" userId="f2c6c99af91c4974" providerId="LiveId" clId="{0AAAC529-5445-4990-8225-741D6A99E49A}" dt="2024-05-10T09:13:33.070" v="14" actId="1076"/>
          <ac:spMkLst>
            <pc:docMk/>
            <pc:sldMk cId="4024510751" sldId="324"/>
            <ac:spMk id="6" creationId="{02101DC7-1DBB-4FF0-3502-EE3388345414}"/>
          </ac:spMkLst>
        </pc:spChg>
      </pc:sldChg>
      <pc:sldChg chg="modSp mod">
        <pc:chgData name="Veniero Facchetti" userId="f2c6c99af91c4974" providerId="LiveId" clId="{0AAAC529-5445-4990-8225-741D6A99E49A}" dt="2024-05-10T09:13:09.408" v="8" actId="404"/>
        <pc:sldMkLst>
          <pc:docMk/>
          <pc:sldMk cId="2849688472" sldId="327"/>
        </pc:sldMkLst>
        <pc:spChg chg="mod">
          <ac:chgData name="Veniero Facchetti" userId="f2c6c99af91c4974" providerId="LiveId" clId="{0AAAC529-5445-4990-8225-741D6A99E49A}" dt="2024-05-10T09:13:09.408" v="8" actId="404"/>
          <ac:spMkLst>
            <pc:docMk/>
            <pc:sldMk cId="2849688472" sldId="327"/>
            <ac:spMk id="2" creationId="{0F174D2F-A0F4-79C8-E119-E565BE5E0169}"/>
          </ac:spMkLst>
        </pc:spChg>
      </pc:sldChg>
      <pc:sldChg chg="modSp mod">
        <pc:chgData name="Veniero Facchetti" userId="f2c6c99af91c4974" providerId="LiveId" clId="{0AAAC529-5445-4990-8225-741D6A99E49A}" dt="2024-05-10T09:21:03.110" v="114" actId="1076"/>
        <pc:sldMkLst>
          <pc:docMk/>
          <pc:sldMk cId="1748686872" sldId="357"/>
        </pc:sldMkLst>
        <pc:spChg chg="mod">
          <ac:chgData name="Veniero Facchetti" userId="f2c6c99af91c4974" providerId="LiveId" clId="{0AAAC529-5445-4990-8225-741D6A99E49A}" dt="2024-05-10T09:20:35.760" v="107" actId="1076"/>
          <ac:spMkLst>
            <pc:docMk/>
            <pc:sldMk cId="1748686872" sldId="357"/>
            <ac:spMk id="2" creationId="{FD3140E1-FFEB-394C-91CD-64301D39B8B2}"/>
          </ac:spMkLst>
        </pc:spChg>
        <pc:spChg chg="mod">
          <ac:chgData name="Veniero Facchetti" userId="f2c6c99af91c4974" providerId="LiveId" clId="{0AAAC529-5445-4990-8225-741D6A99E49A}" dt="2024-05-10T09:20:49.740" v="110" actId="404"/>
          <ac:spMkLst>
            <pc:docMk/>
            <pc:sldMk cId="1748686872" sldId="357"/>
            <ac:spMk id="3" creationId="{EE74CA78-CFDF-7145-9126-5D538FBB4366}"/>
          </ac:spMkLst>
        </pc:spChg>
        <pc:spChg chg="mod">
          <ac:chgData name="Veniero Facchetti" userId="f2c6c99af91c4974" providerId="LiveId" clId="{0AAAC529-5445-4990-8225-741D6A99E49A}" dt="2024-05-10T09:21:03.110" v="114" actId="1076"/>
          <ac:spMkLst>
            <pc:docMk/>
            <pc:sldMk cId="1748686872" sldId="357"/>
            <ac:spMk id="5" creationId="{1AE8D6E9-F021-5042-A003-DDD07AE24703}"/>
          </ac:spMkLst>
        </pc:spChg>
        <pc:picChg chg="mod">
          <ac:chgData name="Veniero Facchetti" userId="f2c6c99af91c4974" providerId="LiveId" clId="{0AAAC529-5445-4990-8225-741D6A99E49A}" dt="2024-05-10T09:20:55.119" v="112" actId="14100"/>
          <ac:picMkLst>
            <pc:docMk/>
            <pc:sldMk cId="1748686872" sldId="357"/>
            <ac:picMk id="4" creationId="{13A32F4F-A263-E447-9812-36AE8EBB2792}"/>
          </ac:picMkLst>
        </pc:picChg>
      </pc:sldChg>
      <pc:sldChg chg="modSp mod">
        <pc:chgData name="Veniero Facchetti" userId="f2c6c99af91c4974" providerId="LiveId" clId="{0AAAC529-5445-4990-8225-741D6A99E49A}" dt="2024-05-10T09:16:21.353" v="58" actId="14100"/>
        <pc:sldMkLst>
          <pc:docMk/>
          <pc:sldMk cId="3335208714" sldId="492"/>
        </pc:sldMkLst>
        <pc:spChg chg="mod">
          <ac:chgData name="Veniero Facchetti" userId="f2c6c99af91c4974" providerId="LiveId" clId="{0AAAC529-5445-4990-8225-741D6A99E49A}" dt="2024-05-10T09:15:25.432" v="43" actId="1076"/>
          <ac:spMkLst>
            <pc:docMk/>
            <pc:sldMk cId="3335208714" sldId="492"/>
            <ac:spMk id="5" creationId="{F16B85F8-3DB9-496D-B54E-242C38BD0DDD}"/>
          </ac:spMkLst>
        </pc:spChg>
        <pc:spChg chg="mod">
          <ac:chgData name="Veniero Facchetti" userId="f2c6c99af91c4974" providerId="LiveId" clId="{0AAAC529-5445-4990-8225-741D6A99E49A}" dt="2024-05-10T09:16:21.353" v="58" actId="14100"/>
          <ac:spMkLst>
            <pc:docMk/>
            <pc:sldMk cId="3335208714" sldId="492"/>
            <ac:spMk id="16" creationId="{8EA2F852-B02D-998B-7B7E-0E697D5C2AE1}"/>
          </ac:spMkLst>
        </pc:spChg>
        <pc:graphicFrameChg chg="mod modGraphic">
          <ac:chgData name="Veniero Facchetti" userId="f2c6c99af91c4974" providerId="LiveId" clId="{0AAAC529-5445-4990-8225-741D6A99E49A}" dt="2024-05-10T09:15:58.752" v="51" actId="404"/>
          <ac:graphicFrameMkLst>
            <pc:docMk/>
            <pc:sldMk cId="3335208714" sldId="492"/>
            <ac:graphicFrameMk id="9" creationId="{B6D09AEC-EF4B-4B84-DD02-7F607DD54170}"/>
          </ac:graphicFrameMkLst>
        </pc:graphicFrameChg>
      </pc:sldChg>
      <pc:sldChg chg="modSp mod">
        <pc:chgData name="Veniero Facchetti" userId="f2c6c99af91c4974" providerId="LiveId" clId="{0AAAC529-5445-4990-8225-741D6A99E49A}" dt="2024-05-10T09:34:49.400" v="301" actId="1076"/>
        <pc:sldMkLst>
          <pc:docMk/>
          <pc:sldMk cId="4130096933" sldId="588"/>
        </pc:sldMkLst>
        <pc:spChg chg="mod">
          <ac:chgData name="Veniero Facchetti" userId="f2c6c99af91c4974" providerId="LiveId" clId="{0AAAC529-5445-4990-8225-741D6A99E49A}" dt="2024-05-10T09:34:45.769" v="300" actId="1076"/>
          <ac:spMkLst>
            <pc:docMk/>
            <pc:sldMk cId="4130096933" sldId="588"/>
            <ac:spMk id="201" creationId="{140304DE-25E6-44FB-B20F-8F9524D94A7E}"/>
          </ac:spMkLst>
        </pc:spChg>
        <pc:grpChg chg="mod">
          <ac:chgData name="Veniero Facchetti" userId="f2c6c99af91c4974" providerId="LiveId" clId="{0AAAC529-5445-4990-8225-741D6A99E49A}" dt="2024-05-10T09:34:40.368" v="298" actId="1076"/>
          <ac:grpSpMkLst>
            <pc:docMk/>
            <pc:sldMk cId="4130096933" sldId="588"/>
            <ac:grpSpMk id="197" creationId="{07172B02-929F-432C-B3C0-8E5CAB881A63}"/>
          </ac:grpSpMkLst>
        </pc:grpChg>
        <pc:picChg chg="mod">
          <ac:chgData name="Veniero Facchetti" userId="f2c6c99af91c4974" providerId="LiveId" clId="{0AAAC529-5445-4990-8225-741D6A99E49A}" dt="2024-05-10T09:34:49.400" v="301" actId="1076"/>
          <ac:picMkLst>
            <pc:docMk/>
            <pc:sldMk cId="4130096933" sldId="588"/>
            <ac:picMk id="184" creationId="{E5C1B688-3463-42EF-B514-8DB767598CC1}"/>
          </ac:picMkLst>
        </pc:picChg>
        <pc:picChg chg="mod">
          <ac:chgData name="Veniero Facchetti" userId="f2c6c99af91c4974" providerId="LiveId" clId="{0AAAC529-5445-4990-8225-741D6A99E49A}" dt="2024-05-10T09:34:42.665" v="299" actId="1076"/>
          <ac:picMkLst>
            <pc:docMk/>
            <pc:sldMk cId="4130096933" sldId="588"/>
            <ac:picMk id="193" creationId="{DFF7F96B-D08E-4C1A-8ABD-21179FAE1500}"/>
          </ac:picMkLst>
        </pc:picChg>
        <pc:picChg chg="mod">
          <ac:chgData name="Veniero Facchetti" userId="f2c6c99af91c4974" providerId="LiveId" clId="{0AAAC529-5445-4990-8225-741D6A99E49A}" dt="2024-05-10T09:34:35.656" v="297" actId="1076"/>
          <ac:picMkLst>
            <pc:docMk/>
            <pc:sldMk cId="4130096933" sldId="588"/>
            <ac:picMk id="222" creationId="{C067A9D1-2B52-4989-9F49-215702433244}"/>
          </ac:picMkLst>
        </pc:picChg>
      </pc:sldChg>
      <pc:sldChg chg="modSp mod">
        <pc:chgData name="Veniero Facchetti" userId="f2c6c99af91c4974" providerId="LiveId" clId="{0AAAC529-5445-4990-8225-741D6A99E49A}" dt="2024-05-10T09:37:04.521" v="321" actId="14100"/>
        <pc:sldMkLst>
          <pc:docMk/>
          <pc:sldMk cId="4122129019" sldId="590"/>
        </pc:sldMkLst>
        <pc:spChg chg="mod">
          <ac:chgData name="Veniero Facchetti" userId="f2c6c99af91c4974" providerId="LiveId" clId="{0AAAC529-5445-4990-8225-741D6A99E49A}" dt="2024-05-10T09:37:00.912" v="320" actId="1076"/>
          <ac:spMkLst>
            <pc:docMk/>
            <pc:sldMk cId="4122129019" sldId="590"/>
            <ac:spMk id="4" creationId="{534CBE5A-9597-EC38-95A1-D09863D8FD50}"/>
          </ac:spMkLst>
        </pc:spChg>
        <pc:picChg chg="mod">
          <ac:chgData name="Veniero Facchetti" userId="f2c6c99af91c4974" providerId="LiveId" clId="{0AAAC529-5445-4990-8225-741D6A99E49A}" dt="2024-05-10T09:37:04.521" v="321" actId="14100"/>
          <ac:picMkLst>
            <pc:docMk/>
            <pc:sldMk cId="4122129019" sldId="590"/>
            <ac:picMk id="125" creationId="{0722F0C4-924E-9243-A511-EC18D8112CC4}"/>
          </ac:picMkLst>
        </pc:picChg>
      </pc:sldChg>
      <pc:sldChg chg="modSp mod">
        <pc:chgData name="Veniero Facchetti" userId="f2c6c99af91c4974" providerId="LiveId" clId="{0AAAC529-5445-4990-8225-741D6A99E49A}" dt="2024-05-10T09:14:04.465" v="22" actId="404"/>
        <pc:sldMkLst>
          <pc:docMk/>
          <pc:sldMk cId="592034532" sldId="591"/>
        </pc:sldMkLst>
        <pc:spChg chg="mod">
          <ac:chgData name="Veniero Facchetti" userId="f2c6c99af91c4974" providerId="LiveId" clId="{0AAAC529-5445-4990-8225-741D6A99E49A}" dt="2024-05-10T09:14:04.465" v="22" actId="404"/>
          <ac:spMkLst>
            <pc:docMk/>
            <pc:sldMk cId="592034532" sldId="591"/>
            <ac:spMk id="2" creationId="{0B0F1A03-61A8-47BF-9427-84A83481A00B}"/>
          </ac:spMkLst>
        </pc:spChg>
        <pc:spChg chg="mod">
          <ac:chgData name="Veniero Facchetti" userId="f2c6c99af91c4974" providerId="LiveId" clId="{0AAAC529-5445-4990-8225-741D6A99E49A}" dt="2024-05-10T09:13:47.696" v="18" actId="14100"/>
          <ac:spMkLst>
            <pc:docMk/>
            <pc:sldMk cId="592034532" sldId="591"/>
            <ac:spMk id="3" creationId="{049ED103-F71E-4D35-BEC1-D0B56456C13E}"/>
          </ac:spMkLst>
        </pc:spChg>
      </pc:sldChg>
      <pc:sldChg chg="modSp mod">
        <pc:chgData name="Veniero Facchetti" userId="f2c6c99af91c4974" providerId="LiveId" clId="{0AAAC529-5445-4990-8225-741D6A99E49A}" dt="2024-05-10T09:14:51.832" v="33" actId="404"/>
        <pc:sldMkLst>
          <pc:docMk/>
          <pc:sldMk cId="4149736149" sldId="592"/>
        </pc:sldMkLst>
        <pc:spChg chg="mod">
          <ac:chgData name="Veniero Facchetti" userId="f2c6c99af91c4974" providerId="LiveId" clId="{0AAAC529-5445-4990-8225-741D6A99E49A}" dt="2024-05-10T09:14:31.663" v="27" actId="1076"/>
          <ac:spMkLst>
            <pc:docMk/>
            <pc:sldMk cId="4149736149" sldId="592"/>
            <ac:spMk id="2" creationId="{0B0F1A03-61A8-47BF-9427-84A83481A00B}"/>
          </ac:spMkLst>
        </pc:spChg>
        <pc:spChg chg="mod">
          <ac:chgData name="Veniero Facchetti" userId="f2c6c99af91c4974" providerId="LiveId" clId="{0AAAC529-5445-4990-8225-741D6A99E49A}" dt="2024-05-10T09:14:44.390" v="31" actId="14100"/>
          <ac:spMkLst>
            <pc:docMk/>
            <pc:sldMk cId="4149736149" sldId="592"/>
            <ac:spMk id="3" creationId="{049ED103-F71E-4D35-BEC1-D0B56456C13E}"/>
          </ac:spMkLst>
        </pc:spChg>
        <pc:graphicFrameChg chg="modGraphic">
          <ac:chgData name="Veniero Facchetti" userId="f2c6c99af91c4974" providerId="LiveId" clId="{0AAAC529-5445-4990-8225-741D6A99E49A}" dt="2024-05-10T09:14:51.832" v="33" actId="404"/>
          <ac:graphicFrameMkLst>
            <pc:docMk/>
            <pc:sldMk cId="4149736149" sldId="592"/>
            <ac:graphicFrameMk id="11" creationId="{19DBC549-A6FB-422F-BE6E-D9EFBCE44689}"/>
          </ac:graphicFrameMkLst>
        </pc:graphicFrameChg>
      </pc:sldChg>
      <pc:sldChg chg="delSp modSp mod">
        <pc:chgData name="Veniero Facchetti" userId="f2c6c99af91c4974" providerId="LiveId" clId="{0AAAC529-5445-4990-8225-741D6A99E49A}" dt="2024-05-10T09:21:42.208" v="127" actId="14100"/>
        <pc:sldMkLst>
          <pc:docMk/>
          <pc:sldMk cId="761968552" sldId="593"/>
        </pc:sldMkLst>
        <pc:spChg chg="mod">
          <ac:chgData name="Veniero Facchetti" userId="f2c6c99af91c4974" providerId="LiveId" clId="{0AAAC529-5445-4990-8225-741D6A99E49A}" dt="2024-05-10T09:21:17.696" v="119" actId="1076"/>
          <ac:spMkLst>
            <pc:docMk/>
            <pc:sldMk cId="761968552" sldId="593"/>
            <ac:spMk id="2" creationId="{0B0F1A03-61A8-47BF-9427-84A83481A00B}"/>
          </ac:spMkLst>
        </pc:spChg>
        <pc:spChg chg="del">
          <ac:chgData name="Veniero Facchetti" userId="f2c6c99af91c4974" providerId="LiveId" clId="{0AAAC529-5445-4990-8225-741D6A99E49A}" dt="2024-05-10T09:21:26.737" v="121" actId="478"/>
          <ac:spMkLst>
            <pc:docMk/>
            <pc:sldMk cId="761968552" sldId="593"/>
            <ac:spMk id="5" creationId="{341E7B6F-D0E0-4D73-AE78-AE7E5BE0A696}"/>
          </ac:spMkLst>
        </pc:spChg>
        <pc:spChg chg="mod">
          <ac:chgData name="Veniero Facchetti" userId="f2c6c99af91c4974" providerId="LiveId" clId="{0AAAC529-5445-4990-8225-741D6A99E49A}" dt="2024-05-10T09:21:42.208" v="127" actId="14100"/>
          <ac:spMkLst>
            <pc:docMk/>
            <pc:sldMk cId="761968552" sldId="593"/>
            <ac:spMk id="26" creationId="{8B473709-13FC-4844-8CC0-8885FC77702E}"/>
          </ac:spMkLst>
        </pc:spChg>
        <pc:spChg chg="mod">
          <ac:chgData name="Veniero Facchetti" userId="f2c6c99af91c4974" providerId="LiveId" clId="{0AAAC529-5445-4990-8225-741D6A99E49A}" dt="2024-05-10T09:21:42.208" v="127" actId="14100"/>
          <ac:spMkLst>
            <pc:docMk/>
            <pc:sldMk cId="761968552" sldId="593"/>
            <ac:spMk id="27" creationId="{AAF60F09-9693-4703-8CD4-E0B09F7FC738}"/>
          </ac:spMkLst>
        </pc:spChg>
        <pc:spChg chg="mod">
          <ac:chgData name="Veniero Facchetti" userId="f2c6c99af91c4974" providerId="LiveId" clId="{0AAAC529-5445-4990-8225-741D6A99E49A}" dt="2024-05-10T09:21:42.208" v="127" actId="14100"/>
          <ac:spMkLst>
            <pc:docMk/>
            <pc:sldMk cId="761968552" sldId="593"/>
            <ac:spMk id="28" creationId="{3A9D27E9-EC31-489E-9D1F-B001E88B0789}"/>
          </ac:spMkLst>
        </pc:spChg>
        <pc:picChg chg="mod">
          <ac:chgData name="Veniero Facchetti" userId="f2c6c99af91c4974" providerId="LiveId" clId="{0AAAC529-5445-4990-8225-741D6A99E49A}" dt="2024-05-10T09:21:22.880" v="120" actId="14100"/>
          <ac:picMkLst>
            <pc:docMk/>
            <pc:sldMk cId="761968552" sldId="593"/>
            <ac:picMk id="29" creationId="{7213E51D-97A6-4220-83C3-0369446CB44F}"/>
          </ac:picMkLst>
        </pc:picChg>
      </pc:sldChg>
      <pc:sldChg chg="modSp mod">
        <pc:chgData name="Veniero Facchetti" userId="f2c6c99af91c4974" providerId="LiveId" clId="{0AAAC529-5445-4990-8225-741D6A99E49A}" dt="2024-05-10T09:23:33.118" v="154" actId="2711"/>
        <pc:sldMkLst>
          <pc:docMk/>
          <pc:sldMk cId="3885314549" sldId="594"/>
        </pc:sldMkLst>
        <pc:spChg chg="mod">
          <ac:chgData name="Veniero Facchetti" userId="f2c6c99af91c4974" providerId="LiveId" clId="{0AAAC529-5445-4990-8225-741D6A99E49A}" dt="2024-05-10T09:22:15.792" v="134" actId="1076"/>
          <ac:spMkLst>
            <pc:docMk/>
            <pc:sldMk cId="3885314549" sldId="594"/>
            <ac:spMk id="2" creationId="{0B0F1A03-61A8-47BF-9427-84A83481A00B}"/>
          </ac:spMkLst>
        </pc:spChg>
        <pc:spChg chg="mod">
          <ac:chgData name="Veniero Facchetti" userId="f2c6c99af91c4974" providerId="LiveId" clId="{0AAAC529-5445-4990-8225-741D6A99E49A}" dt="2024-05-10T09:22:54.255" v="146" actId="1076"/>
          <ac:spMkLst>
            <pc:docMk/>
            <pc:sldMk cId="3885314549" sldId="594"/>
            <ac:spMk id="3" creationId="{9C03B51F-FEFD-1660-B257-3EF5B1050AE0}"/>
          </ac:spMkLst>
        </pc:spChg>
        <pc:spChg chg="mod">
          <ac:chgData name="Veniero Facchetti" userId="f2c6c99af91c4974" providerId="LiveId" clId="{0AAAC529-5445-4990-8225-741D6A99E49A}" dt="2024-05-10T09:22:48.153" v="144" actId="1076"/>
          <ac:spMkLst>
            <pc:docMk/>
            <pc:sldMk cId="3885314549" sldId="594"/>
            <ac:spMk id="11" creationId="{F435ED02-6D21-486E-A440-42E56EC0E68A}"/>
          </ac:spMkLst>
        </pc:spChg>
        <pc:spChg chg="mod">
          <ac:chgData name="Veniero Facchetti" userId="f2c6c99af91c4974" providerId="LiveId" clId="{0AAAC529-5445-4990-8225-741D6A99E49A}" dt="2024-05-10T09:23:07.766" v="150" actId="2711"/>
          <ac:spMkLst>
            <pc:docMk/>
            <pc:sldMk cId="3885314549" sldId="594"/>
            <ac:spMk id="12" creationId="{975ACDA7-0F14-4716-A858-01BDB4D2D88A}"/>
          </ac:spMkLst>
        </pc:spChg>
        <pc:spChg chg="mod">
          <ac:chgData name="Veniero Facchetti" userId="f2c6c99af91c4974" providerId="LiveId" clId="{0AAAC529-5445-4990-8225-741D6A99E49A}" dt="2024-05-10T09:23:02.349" v="149" actId="2711"/>
          <ac:spMkLst>
            <pc:docMk/>
            <pc:sldMk cId="3885314549" sldId="594"/>
            <ac:spMk id="13" creationId="{D1B093DF-C703-4153-95AD-6363A44FDF32}"/>
          </ac:spMkLst>
        </pc:spChg>
        <pc:spChg chg="mod">
          <ac:chgData name="Veniero Facchetti" userId="f2c6c99af91c4974" providerId="LiveId" clId="{0AAAC529-5445-4990-8225-741D6A99E49A}" dt="2024-05-10T09:23:20.350" v="152" actId="2711"/>
          <ac:spMkLst>
            <pc:docMk/>
            <pc:sldMk cId="3885314549" sldId="594"/>
            <ac:spMk id="15" creationId="{BA31631F-6FBD-4AEA-B3E4-4CB3E7202147}"/>
          </ac:spMkLst>
        </pc:spChg>
        <pc:spChg chg="mod">
          <ac:chgData name="Veniero Facchetti" userId="f2c6c99af91c4974" providerId="LiveId" clId="{0AAAC529-5445-4990-8225-741D6A99E49A}" dt="2024-05-10T09:23:27.590" v="153" actId="2711"/>
          <ac:spMkLst>
            <pc:docMk/>
            <pc:sldMk cId="3885314549" sldId="594"/>
            <ac:spMk id="17" creationId="{83269171-C12F-4BF3-9EF6-064627D9CEDD}"/>
          </ac:spMkLst>
        </pc:spChg>
        <pc:spChg chg="mod">
          <ac:chgData name="Veniero Facchetti" userId="f2c6c99af91c4974" providerId="LiveId" clId="{0AAAC529-5445-4990-8225-741D6A99E49A}" dt="2024-05-10T09:23:11.982" v="151" actId="2711"/>
          <ac:spMkLst>
            <pc:docMk/>
            <pc:sldMk cId="3885314549" sldId="594"/>
            <ac:spMk id="18" creationId="{FD710207-A291-4116-902A-FFA63C23EA65}"/>
          </ac:spMkLst>
        </pc:spChg>
        <pc:spChg chg="mod">
          <ac:chgData name="Veniero Facchetti" userId="f2c6c99af91c4974" providerId="LiveId" clId="{0AAAC529-5445-4990-8225-741D6A99E49A}" dt="2024-05-10T09:23:33.118" v="154" actId="2711"/>
          <ac:spMkLst>
            <pc:docMk/>
            <pc:sldMk cId="3885314549" sldId="594"/>
            <ac:spMk id="21" creationId="{30CC642B-6CDC-4189-9702-5072E6E546FB}"/>
          </ac:spMkLst>
        </pc:spChg>
        <pc:picChg chg="mod">
          <ac:chgData name="Veniero Facchetti" userId="f2c6c99af91c4974" providerId="LiveId" clId="{0AAAC529-5445-4990-8225-741D6A99E49A}" dt="2024-05-10T09:22:48.153" v="144" actId="1076"/>
          <ac:picMkLst>
            <pc:docMk/>
            <pc:sldMk cId="3885314549" sldId="594"/>
            <ac:picMk id="9" creationId="{394D34F0-F831-4294-A8F7-D2C907330B6C}"/>
          </ac:picMkLst>
        </pc:picChg>
        <pc:picChg chg="mod">
          <ac:chgData name="Veniero Facchetti" userId="f2c6c99af91c4974" providerId="LiveId" clId="{0AAAC529-5445-4990-8225-741D6A99E49A}" dt="2024-05-10T09:22:48.153" v="144" actId="1076"/>
          <ac:picMkLst>
            <pc:docMk/>
            <pc:sldMk cId="3885314549" sldId="594"/>
            <ac:picMk id="19" creationId="{CF034C43-948E-4CED-8E67-D87234A33188}"/>
          </ac:picMkLst>
        </pc:picChg>
        <pc:picChg chg="mod">
          <ac:chgData name="Veniero Facchetti" userId="f2c6c99af91c4974" providerId="LiveId" clId="{0AAAC529-5445-4990-8225-741D6A99E49A}" dt="2024-05-10T09:22:48.153" v="144" actId="1076"/>
          <ac:picMkLst>
            <pc:docMk/>
            <pc:sldMk cId="3885314549" sldId="594"/>
            <ac:picMk id="23" creationId="{1462E3E0-BFD6-4665-8A0A-39CD57FABF21}"/>
          </ac:picMkLst>
        </pc:picChg>
      </pc:sldChg>
      <pc:sldChg chg="modSp mod">
        <pc:chgData name="Veniero Facchetti" userId="f2c6c99af91c4974" providerId="LiveId" clId="{0AAAC529-5445-4990-8225-741D6A99E49A}" dt="2024-05-10T09:31:03.477" v="248" actId="404"/>
        <pc:sldMkLst>
          <pc:docMk/>
          <pc:sldMk cId="2446262288" sldId="598"/>
        </pc:sldMkLst>
        <pc:spChg chg="mod">
          <ac:chgData name="Veniero Facchetti" userId="f2c6c99af91c4974" providerId="LiveId" clId="{0AAAC529-5445-4990-8225-741D6A99E49A}" dt="2024-05-10T09:29:56.520" v="227" actId="1076"/>
          <ac:spMkLst>
            <pc:docMk/>
            <pc:sldMk cId="2446262288" sldId="598"/>
            <ac:spMk id="2" creationId="{A8593359-945D-4005-B36F-50A7D8918A65}"/>
          </ac:spMkLst>
        </pc:spChg>
        <pc:spChg chg="mod">
          <ac:chgData name="Veniero Facchetti" userId="f2c6c99af91c4974" providerId="LiveId" clId="{0AAAC529-5445-4990-8225-741D6A99E49A}" dt="2024-05-10T09:30:21.687" v="234" actId="2711"/>
          <ac:spMkLst>
            <pc:docMk/>
            <pc:sldMk cId="2446262288" sldId="598"/>
            <ac:spMk id="32" creationId="{D421516D-F0A4-4F76-8857-CEA60B1DA10B}"/>
          </ac:spMkLst>
        </pc:spChg>
        <pc:spChg chg="mod">
          <ac:chgData name="Veniero Facchetti" userId="f2c6c99af91c4974" providerId="LiveId" clId="{0AAAC529-5445-4990-8225-741D6A99E49A}" dt="2024-05-10T09:30:49.363" v="244" actId="2711"/>
          <ac:spMkLst>
            <pc:docMk/>
            <pc:sldMk cId="2446262288" sldId="598"/>
            <ac:spMk id="33" creationId="{79834FA1-B717-425E-8377-005536FB64BB}"/>
          </ac:spMkLst>
        </pc:spChg>
        <pc:spChg chg="mod">
          <ac:chgData name="Veniero Facchetti" userId="f2c6c99af91c4974" providerId="LiveId" clId="{0AAAC529-5445-4990-8225-741D6A99E49A}" dt="2024-05-10T09:30:53.439" v="245" actId="2711"/>
          <ac:spMkLst>
            <pc:docMk/>
            <pc:sldMk cId="2446262288" sldId="598"/>
            <ac:spMk id="34" creationId="{9ED257E4-60DD-4781-B69F-B4C008FD1A5F}"/>
          </ac:spMkLst>
        </pc:spChg>
        <pc:graphicFrameChg chg="modGraphic">
          <ac:chgData name="Veniero Facchetti" userId="f2c6c99af91c4974" providerId="LiveId" clId="{0AAAC529-5445-4990-8225-741D6A99E49A}" dt="2024-05-10T09:31:03.477" v="248" actId="404"/>
          <ac:graphicFrameMkLst>
            <pc:docMk/>
            <pc:sldMk cId="2446262288" sldId="598"/>
            <ac:graphicFrameMk id="38" creationId="{FE6BEDC1-0098-4F5E-9DD1-4C1F62F511DE}"/>
          </ac:graphicFrameMkLst>
        </pc:graphicFrameChg>
        <pc:picChg chg="mod">
          <ac:chgData name="Veniero Facchetti" userId="f2c6c99af91c4974" providerId="LiveId" clId="{0AAAC529-5445-4990-8225-741D6A99E49A}" dt="2024-05-10T09:30:15.559" v="232" actId="14100"/>
          <ac:picMkLst>
            <pc:docMk/>
            <pc:sldMk cId="2446262288" sldId="598"/>
            <ac:picMk id="5" creationId="{DA1787BF-3DF2-43A9-91B0-108745F04E90}"/>
          </ac:picMkLst>
        </pc:picChg>
        <pc:picChg chg="mod">
          <ac:chgData name="Veniero Facchetti" userId="f2c6c99af91c4974" providerId="LiveId" clId="{0AAAC529-5445-4990-8225-741D6A99E49A}" dt="2024-05-10T09:30:41.385" v="240" actId="1076"/>
          <ac:picMkLst>
            <pc:docMk/>
            <pc:sldMk cId="2446262288" sldId="598"/>
            <ac:picMk id="8" creationId="{F64F5B54-76E7-4EB1-953D-4AFC4C9691EB}"/>
          </ac:picMkLst>
        </pc:picChg>
        <pc:picChg chg="mod">
          <ac:chgData name="Veniero Facchetti" userId="f2c6c99af91c4974" providerId="LiveId" clId="{0AAAC529-5445-4990-8225-741D6A99E49A}" dt="2024-05-10T09:30:28.888" v="235" actId="14100"/>
          <ac:picMkLst>
            <pc:docMk/>
            <pc:sldMk cId="2446262288" sldId="598"/>
            <ac:picMk id="36" creationId="{DB965C90-D4C8-4736-BFCD-1F415BF035CC}"/>
          </ac:picMkLst>
        </pc:picChg>
      </pc:sldChg>
      <pc:sldChg chg="modSp mod">
        <pc:chgData name="Veniero Facchetti" userId="f2c6c99af91c4974" providerId="LiveId" clId="{0AAAC529-5445-4990-8225-741D6A99E49A}" dt="2024-05-10T09:39:44.809" v="360" actId="14100"/>
        <pc:sldMkLst>
          <pc:docMk/>
          <pc:sldMk cId="1992543865" sldId="603"/>
        </pc:sldMkLst>
        <pc:spChg chg="mod">
          <ac:chgData name="Veniero Facchetti" userId="f2c6c99af91c4974" providerId="LiveId" clId="{0AAAC529-5445-4990-8225-741D6A99E49A}" dt="2024-05-10T09:39:32.521" v="353" actId="1076"/>
          <ac:spMkLst>
            <pc:docMk/>
            <pc:sldMk cId="1992543865" sldId="603"/>
            <ac:spMk id="2" creationId="{0B0F1A03-61A8-47BF-9427-84A83481A00B}"/>
          </ac:spMkLst>
        </pc:spChg>
        <pc:spChg chg="mod">
          <ac:chgData name="Veniero Facchetti" userId="f2c6c99af91c4974" providerId="LiveId" clId="{0AAAC529-5445-4990-8225-741D6A99E49A}" dt="2024-05-10T09:39:44.809" v="360" actId="14100"/>
          <ac:spMkLst>
            <pc:docMk/>
            <pc:sldMk cId="1992543865" sldId="603"/>
            <ac:spMk id="3" creationId="{049ED103-F71E-4D35-BEC1-D0B56456C13E}"/>
          </ac:spMkLst>
        </pc:spChg>
      </pc:sldChg>
      <pc:sldChg chg="modSp mod">
        <pc:chgData name="Veniero Facchetti" userId="f2c6c99af91c4974" providerId="LiveId" clId="{0AAAC529-5445-4990-8225-741D6A99E49A}" dt="2024-05-10T09:40:05.145" v="367" actId="14100"/>
        <pc:sldMkLst>
          <pc:docMk/>
          <pc:sldMk cId="2248559644" sldId="604"/>
        </pc:sldMkLst>
        <pc:spChg chg="mod">
          <ac:chgData name="Veniero Facchetti" userId="f2c6c99af91c4974" providerId="LiveId" clId="{0AAAC529-5445-4990-8225-741D6A99E49A}" dt="2024-05-10T09:39:55.594" v="364" actId="1076"/>
          <ac:spMkLst>
            <pc:docMk/>
            <pc:sldMk cId="2248559644" sldId="604"/>
            <ac:spMk id="2" creationId="{0B0F1A03-61A8-47BF-9427-84A83481A00B}"/>
          </ac:spMkLst>
        </pc:spChg>
        <pc:spChg chg="mod">
          <ac:chgData name="Veniero Facchetti" userId="f2c6c99af91c4974" providerId="LiveId" clId="{0AAAC529-5445-4990-8225-741D6A99E49A}" dt="2024-05-10T09:40:05.145" v="367" actId="14100"/>
          <ac:spMkLst>
            <pc:docMk/>
            <pc:sldMk cId="2248559644" sldId="604"/>
            <ac:spMk id="3" creationId="{049ED103-F71E-4D35-BEC1-D0B56456C13E}"/>
          </ac:spMkLst>
        </pc:spChg>
      </pc:sldChg>
      <pc:sldChg chg="modSp mod">
        <pc:chgData name="Veniero Facchetti" userId="f2c6c99af91c4974" providerId="LiveId" clId="{0AAAC529-5445-4990-8225-741D6A99E49A}" dt="2024-05-10T09:22:01.335" v="131" actId="1076"/>
        <pc:sldMkLst>
          <pc:docMk/>
          <pc:sldMk cId="2208056758" sldId="605"/>
        </pc:sldMkLst>
        <pc:spChg chg="mod">
          <ac:chgData name="Veniero Facchetti" userId="f2c6c99af91c4974" providerId="LiveId" clId="{0AAAC529-5445-4990-8225-741D6A99E49A}" dt="2024-05-10T09:21:57.152" v="130" actId="1076"/>
          <ac:spMkLst>
            <pc:docMk/>
            <pc:sldMk cId="2208056758" sldId="605"/>
            <ac:spMk id="2" creationId="{0B0F1A03-61A8-47BF-9427-84A83481A00B}"/>
          </ac:spMkLst>
        </pc:spChg>
        <pc:graphicFrameChg chg="mod">
          <ac:chgData name="Veniero Facchetti" userId="f2c6c99af91c4974" providerId="LiveId" clId="{0AAAC529-5445-4990-8225-741D6A99E49A}" dt="2024-05-10T09:22:01.335" v="131" actId="1076"/>
          <ac:graphicFrameMkLst>
            <pc:docMk/>
            <pc:sldMk cId="2208056758" sldId="605"/>
            <ac:graphicFrameMk id="5" creationId="{F61ECB65-49D4-7DA1-95EA-AAAA07EF411D}"/>
          </ac:graphicFrameMkLst>
        </pc:graphicFrameChg>
      </pc:sldChg>
      <pc:sldChg chg="modSp mod">
        <pc:chgData name="Veniero Facchetti" userId="f2c6c99af91c4974" providerId="LiveId" clId="{0AAAC529-5445-4990-8225-741D6A99E49A}" dt="2024-05-10T09:38:13.477" v="333" actId="14100"/>
        <pc:sldMkLst>
          <pc:docMk/>
          <pc:sldMk cId="3409866866" sldId="610"/>
        </pc:sldMkLst>
        <pc:spChg chg="mod">
          <ac:chgData name="Veniero Facchetti" userId="f2c6c99af91c4974" providerId="LiveId" clId="{0AAAC529-5445-4990-8225-741D6A99E49A}" dt="2024-05-10T09:38:06.643" v="331" actId="404"/>
          <ac:spMkLst>
            <pc:docMk/>
            <pc:sldMk cId="3409866866" sldId="610"/>
            <ac:spMk id="3" creationId="{9FC14157-494F-FB1F-5D34-12748D6F4490}"/>
          </ac:spMkLst>
        </pc:spChg>
        <pc:spChg chg="mod">
          <ac:chgData name="Veniero Facchetti" userId="f2c6c99af91c4974" providerId="LiveId" clId="{0AAAC529-5445-4990-8225-741D6A99E49A}" dt="2024-05-10T09:38:06.643" v="331" actId="404"/>
          <ac:spMkLst>
            <pc:docMk/>
            <pc:sldMk cId="3409866866" sldId="610"/>
            <ac:spMk id="4" creationId="{19AB6DEA-7B58-3A03-7F9B-288720DD03C0}"/>
          </ac:spMkLst>
        </pc:spChg>
        <pc:spChg chg="mod">
          <ac:chgData name="Veniero Facchetti" userId="f2c6c99af91c4974" providerId="LiveId" clId="{0AAAC529-5445-4990-8225-741D6A99E49A}" dt="2024-05-10T09:38:06.643" v="331" actId="404"/>
          <ac:spMkLst>
            <pc:docMk/>
            <pc:sldMk cId="3409866866" sldId="610"/>
            <ac:spMk id="11" creationId="{D492214D-1B65-F357-358A-CB6AD14FCE31}"/>
          </ac:spMkLst>
        </pc:spChg>
        <pc:spChg chg="mod">
          <ac:chgData name="Veniero Facchetti" userId="f2c6c99af91c4974" providerId="LiveId" clId="{0AAAC529-5445-4990-8225-741D6A99E49A}" dt="2024-05-10T09:37:57.137" v="329" actId="1076"/>
          <ac:spMkLst>
            <pc:docMk/>
            <pc:sldMk cId="3409866866" sldId="610"/>
            <ac:spMk id="116" creationId="{77428BD8-6B0B-C247-857A-9B9B7A140C9A}"/>
          </ac:spMkLst>
        </pc:spChg>
        <pc:picChg chg="mod">
          <ac:chgData name="Veniero Facchetti" userId="f2c6c99af91c4974" providerId="LiveId" clId="{0AAAC529-5445-4990-8225-741D6A99E49A}" dt="2024-05-10T09:38:13.477" v="333" actId="14100"/>
          <ac:picMkLst>
            <pc:docMk/>
            <pc:sldMk cId="3409866866" sldId="610"/>
            <ac:picMk id="6" creationId="{2A4C43D0-F64B-7FC6-7461-70F14C2D84B0}"/>
          </ac:picMkLst>
        </pc:picChg>
      </pc:sldChg>
      <pc:sldChg chg="modSp mod">
        <pc:chgData name="Veniero Facchetti" userId="f2c6c99af91c4974" providerId="LiveId" clId="{0AAAC529-5445-4990-8225-741D6A99E49A}" dt="2024-05-10T09:38:32.609" v="338" actId="14100"/>
        <pc:sldMkLst>
          <pc:docMk/>
          <pc:sldMk cId="1408840508" sldId="611"/>
        </pc:sldMkLst>
        <pc:spChg chg="mod">
          <ac:chgData name="Veniero Facchetti" userId="f2c6c99af91c4974" providerId="LiveId" clId="{0AAAC529-5445-4990-8225-741D6A99E49A}" dt="2024-05-10T09:38:27.601" v="336" actId="1076"/>
          <ac:spMkLst>
            <pc:docMk/>
            <pc:sldMk cId="1408840508" sldId="611"/>
            <ac:spMk id="38" creationId="{F3CA4377-8E66-FD4F-8D12-2DD018DA2325}"/>
          </ac:spMkLst>
        </pc:spChg>
        <pc:picChg chg="mod">
          <ac:chgData name="Veniero Facchetti" userId="f2c6c99af91c4974" providerId="LiveId" clId="{0AAAC529-5445-4990-8225-741D6A99E49A}" dt="2024-05-10T09:38:30.049" v="337" actId="14100"/>
          <ac:picMkLst>
            <pc:docMk/>
            <pc:sldMk cId="1408840508" sldId="611"/>
            <ac:picMk id="10" creationId="{7E966B10-7CAE-EC3B-0A9F-D140BD9B90D8}"/>
          </ac:picMkLst>
        </pc:picChg>
        <pc:picChg chg="mod">
          <ac:chgData name="Veniero Facchetti" userId="f2c6c99af91c4974" providerId="LiveId" clId="{0AAAC529-5445-4990-8225-741D6A99E49A}" dt="2024-05-10T09:38:32.609" v="338" actId="14100"/>
          <ac:picMkLst>
            <pc:docMk/>
            <pc:sldMk cId="1408840508" sldId="611"/>
            <ac:picMk id="11" creationId="{8B8655ED-2646-B104-C927-374D8645DD54}"/>
          </ac:picMkLst>
        </pc:picChg>
      </pc:sldChg>
      <pc:sldChg chg="modSp mod">
        <pc:chgData name="Veniero Facchetti" userId="f2c6c99af91c4974" providerId="LiveId" clId="{0AAAC529-5445-4990-8225-741D6A99E49A}" dt="2024-05-10T09:15:10.264" v="38" actId="1076"/>
        <pc:sldMkLst>
          <pc:docMk/>
          <pc:sldMk cId="959109451" sldId="612"/>
        </pc:sldMkLst>
        <pc:spChg chg="mod">
          <ac:chgData name="Veniero Facchetti" userId="f2c6c99af91c4974" providerId="LiveId" clId="{0AAAC529-5445-4990-8225-741D6A99E49A}" dt="2024-05-10T09:15:06.679" v="36" actId="1076"/>
          <ac:spMkLst>
            <pc:docMk/>
            <pc:sldMk cId="959109451" sldId="612"/>
            <ac:spMk id="2" creationId="{6B0CA9C0-D52C-62C7-EBBC-56CC4FE7F8E2}"/>
          </ac:spMkLst>
        </pc:spChg>
        <pc:picChg chg="mod">
          <ac:chgData name="Veniero Facchetti" userId="f2c6c99af91c4974" providerId="LiveId" clId="{0AAAC529-5445-4990-8225-741D6A99E49A}" dt="2024-05-10T09:15:10.264" v="38" actId="1076"/>
          <ac:picMkLst>
            <pc:docMk/>
            <pc:sldMk cId="959109451" sldId="612"/>
            <ac:picMk id="4" creationId="{06A9D13F-C7E8-B515-BC4B-8956C148B3DC}"/>
          </ac:picMkLst>
        </pc:picChg>
      </pc:sldChg>
      <pc:sldChg chg="modSp mod">
        <pc:chgData name="Veniero Facchetti" userId="f2c6c99af91c4974" providerId="LiveId" clId="{0AAAC529-5445-4990-8225-741D6A99E49A}" dt="2024-05-10T09:31:58.655" v="263" actId="1076"/>
        <pc:sldMkLst>
          <pc:docMk/>
          <pc:sldMk cId="1863308478" sldId="624"/>
        </pc:sldMkLst>
        <pc:spChg chg="mod">
          <ac:chgData name="Veniero Facchetti" userId="f2c6c99af91c4974" providerId="LiveId" clId="{0AAAC529-5445-4990-8225-741D6A99E49A}" dt="2024-05-10T09:31:31.274" v="254" actId="1076"/>
          <ac:spMkLst>
            <pc:docMk/>
            <pc:sldMk cId="1863308478" sldId="624"/>
            <ac:spMk id="4" creationId="{EEFE4414-2286-DAB7-A19C-8679D7171029}"/>
          </ac:spMkLst>
        </pc:spChg>
        <pc:spChg chg="mod">
          <ac:chgData name="Veniero Facchetti" userId="f2c6c99af91c4974" providerId="LiveId" clId="{0AAAC529-5445-4990-8225-741D6A99E49A}" dt="2024-05-10T09:31:58.655" v="263" actId="1076"/>
          <ac:spMkLst>
            <pc:docMk/>
            <pc:sldMk cId="1863308478" sldId="624"/>
            <ac:spMk id="8" creationId="{ED40E6BF-B44F-2099-DEE1-6EB910EDC448}"/>
          </ac:spMkLst>
        </pc:spChg>
        <pc:spChg chg="mod">
          <ac:chgData name="Veniero Facchetti" userId="f2c6c99af91c4974" providerId="LiveId" clId="{0AAAC529-5445-4990-8225-741D6A99E49A}" dt="2024-05-10T09:31:53.666" v="262" actId="1076"/>
          <ac:spMkLst>
            <pc:docMk/>
            <pc:sldMk cId="1863308478" sldId="624"/>
            <ac:spMk id="9" creationId="{6B055C6F-4F08-A17A-6579-A6B8829A96B0}"/>
          </ac:spMkLst>
        </pc:spChg>
        <pc:picChg chg="mod">
          <ac:chgData name="Veniero Facchetti" userId="f2c6c99af91c4974" providerId="LiveId" clId="{0AAAC529-5445-4990-8225-741D6A99E49A}" dt="2024-05-10T09:31:51.848" v="261" actId="14100"/>
          <ac:picMkLst>
            <pc:docMk/>
            <pc:sldMk cId="1863308478" sldId="624"/>
            <ac:picMk id="3" creationId="{18D62704-5A35-BA52-1009-F4AB3F8C0E35}"/>
          </ac:picMkLst>
        </pc:picChg>
      </pc:sldChg>
      <pc:sldChg chg="modSp mod">
        <pc:chgData name="Veniero Facchetti" userId="f2c6c99af91c4974" providerId="LiveId" clId="{0AAAC529-5445-4990-8225-741D6A99E49A}" dt="2024-05-10T09:32:54.309" v="279" actId="404"/>
        <pc:sldMkLst>
          <pc:docMk/>
          <pc:sldMk cId="3875764864" sldId="628"/>
        </pc:sldMkLst>
        <pc:spChg chg="mod">
          <ac:chgData name="Veniero Facchetti" userId="f2c6c99af91c4974" providerId="LiveId" clId="{0AAAC529-5445-4990-8225-741D6A99E49A}" dt="2024-05-10T09:32:18.336" v="268" actId="1076"/>
          <ac:spMkLst>
            <pc:docMk/>
            <pc:sldMk cId="3875764864" sldId="628"/>
            <ac:spMk id="6" creationId="{9563E34C-15C6-7D03-71AC-DC95900D6BC6}"/>
          </ac:spMkLst>
        </pc:spChg>
        <pc:spChg chg="mod">
          <ac:chgData name="Veniero Facchetti" userId="f2c6c99af91c4974" providerId="LiveId" clId="{0AAAC529-5445-4990-8225-741D6A99E49A}" dt="2024-05-10T09:32:54.309" v="279" actId="404"/>
          <ac:spMkLst>
            <pc:docMk/>
            <pc:sldMk cId="3875764864" sldId="628"/>
            <ac:spMk id="7" creationId="{4ECBF5F6-9C72-CB0D-17A2-091D3BE21AEA}"/>
          </ac:spMkLst>
        </pc:spChg>
        <pc:spChg chg="mod">
          <ac:chgData name="Veniero Facchetti" userId="f2c6c99af91c4974" providerId="LiveId" clId="{0AAAC529-5445-4990-8225-741D6A99E49A}" dt="2024-05-10T09:32:48.376" v="277" actId="1076"/>
          <ac:spMkLst>
            <pc:docMk/>
            <pc:sldMk cId="3875764864" sldId="628"/>
            <ac:spMk id="18" creationId="{CF6A51AF-4D5E-C694-76FF-5C68549E2990}"/>
          </ac:spMkLst>
        </pc:spChg>
        <pc:spChg chg="mod">
          <ac:chgData name="Veniero Facchetti" userId="f2c6c99af91c4974" providerId="LiveId" clId="{0AAAC529-5445-4990-8225-741D6A99E49A}" dt="2024-05-10T09:32:39.440" v="274" actId="1076"/>
          <ac:spMkLst>
            <pc:docMk/>
            <pc:sldMk cId="3875764864" sldId="628"/>
            <ac:spMk id="19" creationId="{4162EBE4-D84A-34EE-1904-DBC962D29AF7}"/>
          </ac:spMkLst>
        </pc:spChg>
        <pc:spChg chg="mod">
          <ac:chgData name="Veniero Facchetti" userId="f2c6c99af91c4974" providerId="LiveId" clId="{0AAAC529-5445-4990-8225-741D6A99E49A}" dt="2024-05-10T09:32:41.641" v="275" actId="1076"/>
          <ac:spMkLst>
            <pc:docMk/>
            <pc:sldMk cId="3875764864" sldId="628"/>
            <ac:spMk id="20" creationId="{807A3A25-C0B0-DFA1-4999-ACB478B8E66F}"/>
          </ac:spMkLst>
        </pc:spChg>
        <pc:spChg chg="mod">
          <ac:chgData name="Veniero Facchetti" userId="f2c6c99af91c4974" providerId="LiveId" clId="{0AAAC529-5445-4990-8225-741D6A99E49A}" dt="2024-05-10T09:32:44.864" v="276" actId="1076"/>
          <ac:spMkLst>
            <pc:docMk/>
            <pc:sldMk cId="3875764864" sldId="628"/>
            <ac:spMk id="21" creationId="{163C920F-5724-B8A1-5CEC-5A9A1220FA75}"/>
          </ac:spMkLst>
        </pc:spChg>
        <pc:grpChg chg="mod ord">
          <ac:chgData name="Veniero Facchetti" userId="f2c6c99af91c4974" providerId="LiveId" clId="{0AAAC529-5445-4990-8225-741D6A99E49A}" dt="2024-05-10T09:32:36.301" v="273" actId="167"/>
          <ac:grpSpMkLst>
            <pc:docMk/>
            <pc:sldMk cId="3875764864" sldId="628"/>
            <ac:grpSpMk id="4" creationId="{05DC7C49-3948-4CF8-FA91-EA7E1927BDEC}"/>
          </ac:grpSpMkLst>
        </pc:grpChg>
        <pc:picChg chg="mod">
          <ac:chgData name="Veniero Facchetti" userId="f2c6c99af91c4974" providerId="LiveId" clId="{0AAAC529-5445-4990-8225-741D6A99E49A}" dt="2024-05-10T09:32:29.384" v="272" actId="1076"/>
          <ac:picMkLst>
            <pc:docMk/>
            <pc:sldMk cId="3875764864" sldId="628"/>
            <ac:picMk id="5" creationId="{1B972005-A595-AA18-B1AB-089A6973D023}"/>
          </ac:picMkLst>
        </pc:picChg>
      </pc:sldChg>
      <pc:sldChg chg="modSp mod">
        <pc:chgData name="Veniero Facchetti" userId="f2c6c99af91c4974" providerId="LiveId" clId="{0AAAC529-5445-4990-8225-741D6A99E49A}" dt="2024-05-10T09:34:20.696" v="295" actId="1076"/>
        <pc:sldMkLst>
          <pc:docMk/>
          <pc:sldMk cId="266422990" sldId="629"/>
        </pc:sldMkLst>
        <pc:spChg chg="mod">
          <ac:chgData name="Veniero Facchetti" userId="f2c6c99af91c4974" providerId="LiveId" clId="{0AAAC529-5445-4990-8225-741D6A99E49A}" dt="2024-05-10T09:33:29.464" v="282" actId="1076"/>
          <ac:spMkLst>
            <pc:docMk/>
            <pc:sldMk cId="266422990" sldId="629"/>
            <ac:spMk id="3" creationId="{6E7D8C64-9207-E861-5BC6-021D54B30E86}"/>
          </ac:spMkLst>
        </pc:spChg>
        <pc:spChg chg="mod">
          <ac:chgData name="Veniero Facchetti" userId="f2c6c99af91c4974" providerId="LiveId" clId="{0AAAC529-5445-4990-8225-741D6A99E49A}" dt="2024-05-10T09:34:08.161" v="291" actId="1076"/>
          <ac:spMkLst>
            <pc:docMk/>
            <pc:sldMk cId="266422990" sldId="629"/>
            <ac:spMk id="4" creationId="{5D5B7AE6-1043-0745-A79A-62A0266F2E0E}"/>
          </ac:spMkLst>
        </pc:spChg>
        <pc:spChg chg="mod">
          <ac:chgData name="Veniero Facchetti" userId="f2c6c99af91c4974" providerId="LiveId" clId="{0AAAC529-5445-4990-8225-741D6A99E49A}" dt="2024-05-10T09:34:12.337" v="292" actId="1076"/>
          <ac:spMkLst>
            <pc:docMk/>
            <pc:sldMk cId="266422990" sldId="629"/>
            <ac:spMk id="14" creationId="{9BD9C243-4F70-D97B-B43C-2ACFE482784B}"/>
          </ac:spMkLst>
        </pc:spChg>
        <pc:spChg chg="mod">
          <ac:chgData name="Veniero Facchetti" userId="f2c6c99af91c4974" providerId="LiveId" clId="{0AAAC529-5445-4990-8225-741D6A99E49A}" dt="2024-05-10T09:34:15.649" v="293" actId="1076"/>
          <ac:spMkLst>
            <pc:docMk/>
            <pc:sldMk cId="266422990" sldId="629"/>
            <ac:spMk id="15" creationId="{3F5A8705-3704-1D7E-7B31-89EA5395C918}"/>
          </ac:spMkLst>
        </pc:spChg>
        <pc:spChg chg="mod">
          <ac:chgData name="Veniero Facchetti" userId="f2c6c99af91c4974" providerId="LiveId" clId="{0AAAC529-5445-4990-8225-741D6A99E49A}" dt="2024-05-10T09:34:18.600" v="294" actId="1076"/>
          <ac:spMkLst>
            <pc:docMk/>
            <pc:sldMk cId="266422990" sldId="629"/>
            <ac:spMk id="16" creationId="{F170EB11-388F-70CC-639D-A11176F7A945}"/>
          </ac:spMkLst>
        </pc:spChg>
        <pc:spChg chg="mod">
          <ac:chgData name="Veniero Facchetti" userId="f2c6c99af91c4974" providerId="LiveId" clId="{0AAAC529-5445-4990-8225-741D6A99E49A}" dt="2024-05-10T09:33:53.769" v="284" actId="1076"/>
          <ac:spMkLst>
            <pc:docMk/>
            <pc:sldMk cId="266422990" sldId="629"/>
            <ac:spMk id="17" creationId="{9F57824A-D7FB-1F5D-12FA-97F9AD7FE919}"/>
          </ac:spMkLst>
        </pc:spChg>
        <pc:spChg chg="mod">
          <ac:chgData name="Veniero Facchetti" userId="f2c6c99af91c4974" providerId="LiveId" clId="{0AAAC529-5445-4990-8225-741D6A99E49A}" dt="2024-05-10T09:34:20.696" v="295" actId="1076"/>
          <ac:spMkLst>
            <pc:docMk/>
            <pc:sldMk cId="266422990" sldId="629"/>
            <ac:spMk id="18" creationId="{277A04A9-81DE-A665-0CA1-C31DB4185682}"/>
          </ac:spMkLst>
        </pc:spChg>
        <pc:spChg chg="mod">
          <ac:chgData name="Veniero Facchetti" userId="f2c6c99af91c4974" providerId="LiveId" clId="{0AAAC529-5445-4990-8225-741D6A99E49A}" dt="2024-05-10T09:33:55.496" v="285" actId="1076"/>
          <ac:spMkLst>
            <pc:docMk/>
            <pc:sldMk cId="266422990" sldId="629"/>
            <ac:spMk id="19" creationId="{FC55EB1D-A612-1FDD-9ECB-60E62A412790}"/>
          </ac:spMkLst>
        </pc:spChg>
        <pc:picChg chg="mod">
          <ac:chgData name="Veniero Facchetti" userId="f2c6c99af91c4974" providerId="LiveId" clId="{0AAAC529-5445-4990-8225-741D6A99E49A}" dt="2024-05-10T09:33:50.864" v="283" actId="14100"/>
          <ac:picMkLst>
            <pc:docMk/>
            <pc:sldMk cId="266422990" sldId="629"/>
            <ac:picMk id="6" creationId="{2CA141B6-8A0F-1148-6166-21C77D6DDBE2}"/>
          </ac:picMkLst>
        </pc:picChg>
      </pc:sldChg>
      <pc:sldChg chg="modSp mod">
        <pc:chgData name="Veniero Facchetti" userId="f2c6c99af91c4974" providerId="LiveId" clId="{0AAAC529-5445-4990-8225-741D6A99E49A}" dt="2024-05-10T09:20:22.415" v="103" actId="732"/>
        <pc:sldMkLst>
          <pc:docMk/>
          <pc:sldMk cId="4197167270" sldId="630"/>
        </pc:sldMkLst>
        <pc:spChg chg="mod">
          <ac:chgData name="Veniero Facchetti" userId="f2c6c99af91c4974" providerId="LiveId" clId="{0AAAC529-5445-4990-8225-741D6A99E49A}" dt="2024-05-10T09:16:37.670" v="62" actId="1076"/>
          <ac:spMkLst>
            <pc:docMk/>
            <pc:sldMk cId="4197167270" sldId="630"/>
            <ac:spMk id="5" creationId="{F16B85F8-3DB9-496D-B54E-242C38BD0DDD}"/>
          </ac:spMkLst>
        </pc:spChg>
        <pc:spChg chg="mod">
          <ac:chgData name="Veniero Facchetti" userId="f2c6c99af91c4974" providerId="LiveId" clId="{0AAAC529-5445-4990-8225-741D6A99E49A}" dt="2024-05-10T09:18:05.423" v="83" actId="14100"/>
          <ac:spMkLst>
            <pc:docMk/>
            <pc:sldMk cId="4197167270" sldId="630"/>
            <ac:spMk id="7" creationId="{BC41FE60-A161-10D1-7CFC-B5F85C87190A}"/>
          </ac:spMkLst>
        </pc:spChg>
        <pc:spChg chg="mod">
          <ac:chgData name="Veniero Facchetti" userId="f2c6c99af91c4974" providerId="LiveId" clId="{0AAAC529-5445-4990-8225-741D6A99E49A}" dt="2024-05-10T09:18:17.769" v="86" actId="404"/>
          <ac:spMkLst>
            <pc:docMk/>
            <pc:sldMk cId="4197167270" sldId="630"/>
            <ac:spMk id="17" creationId="{D2990010-5518-8660-9A5E-7434B5CD156F}"/>
          </ac:spMkLst>
        </pc:spChg>
        <pc:grpChg chg="mod">
          <ac:chgData name="Veniero Facchetti" userId="f2c6c99af91c4974" providerId="LiveId" clId="{0AAAC529-5445-4990-8225-741D6A99E49A}" dt="2024-05-10T09:18:02.994" v="82" actId="14100"/>
          <ac:grpSpMkLst>
            <pc:docMk/>
            <pc:sldMk cId="4197167270" sldId="630"/>
            <ac:grpSpMk id="8" creationId="{0631E043-6D4D-BFEB-E19A-B14E9097D424}"/>
          </ac:grpSpMkLst>
        </pc:grpChg>
        <pc:grpChg chg="mod">
          <ac:chgData name="Veniero Facchetti" userId="f2c6c99af91c4974" providerId="LiveId" clId="{0AAAC529-5445-4990-8225-741D6A99E49A}" dt="2024-05-10T09:20:03.031" v="101" actId="1076"/>
          <ac:grpSpMkLst>
            <pc:docMk/>
            <pc:sldMk cId="4197167270" sldId="630"/>
            <ac:grpSpMk id="15" creationId="{93737CE9-12F9-262E-1922-3BAA999A78E9}"/>
          </ac:grpSpMkLst>
        </pc:grpChg>
        <pc:picChg chg="mod modCrop">
          <ac:chgData name="Veniero Facchetti" userId="f2c6c99af91c4974" providerId="LiveId" clId="{0AAAC529-5445-4990-8225-741D6A99E49A}" dt="2024-05-10T09:20:22.415" v="103" actId="732"/>
          <ac:picMkLst>
            <pc:docMk/>
            <pc:sldMk cId="4197167270" sldId="630"/>
            <ac:picMk id="2" creationId="{F41E12CC-0A2E-4711-8A66-3E5CCD43CBF5}"/>
          </ac:picMkLst>
        </pc:picChg>
        <pc:picChg chg="mod modCrop">
          <ac:chgData name="Veniero Facchetti" userId="f2c6c99af91c4974" providerId="LiveId" clId="{0AAAC529-5445-4990-8225-741D6A99E49A}" dt="2024-05-10T09:20:12.416" v="102" actId="732"/>
          <ac:picMkLst>
            <pc:docMk/>
            <pc:sldMk cId="4197167270" sldId="630"/>
            <ac:picMk id="3" creationId="{04D8F991-AD87-4B4D-A3C2-25617FB5D8C9}"/>
          </ac:picMkLst>
        </pc:picChg>
        <pc:picChg chg="mod">
          <ac:chgData name="Veniero Facchetti" userId="f2c6c99af91c4974" providerId="LiveId" clId="{0AAAC529-5445-4990-8225-741D6A99E49A}" dt="2024-05-10T09:17:18.046" v="75" actId="1076"/>
          <ac:picMkLst>
            <pc:docMk/>
            <pc:sldMk cId="4197167270" sldId="630"/>
            <ac:picMk id="4" creationId="{00000000-0000-0000-0000-000000000000}"/>
          </ac:picMkLst>
        </pc:picChg>
        <pc:picChg chg="mod">
          <ac:chgData name="Veniero Facchetti" userId="f2c6c99af91c4974" providerId="LiveId" clId="{0AAAC529-5445-4990-8225-741D6A99E49A}" dt="2024-05-10T09:16:46.983" v="64" actId="1076"/>
          <ac:picMkLst>
            <pc:docMk/>
            <pc:sldMk cId="4197167270" sldId="630"/>
            <ac:picMk id="6" creationId="{31AAD63A-2850-4665-957B-F66E3FEFD286}"/>
          </ac:picMkLst>
        </pc:picChg>
        <pc:picChg chg="mod">
          <ac:chgData name="Veniero Facchetti" userId="f2c6c99af91c4974" providerId="LiveId" clId="{0AAAC529-5445-4990-8225-741D6A99E49A}" dt="2024-05-10T09:19:34.832" v="97" actId="732"/>
          <ac:picMkLst>
            <pc:docMk/>
            <pc:sldMk cId="4197167270" sldId="630"/>
            <ac:picMk id="2050" creationId="{6099761A-E9CC-4C96-B3E7-A414C6F57885}"/>
          </ac:picMkLst>
        </pc:picChg>
        <pc:picChg chg="mod">
          <ac:chgData name="Veniero Facchetti" userId="f2c6c99af91c4974" providerId="LiveId" clId="{0AAAC529-5445-4990-8225-741D6A99E49A}" dt="2024-05-10T09:18:02.994" v="82" actId="14100"/>
          <ac:picMkLst>
            <pc:docMk/>
            <pc:sldMk cId="4197167270" sldId="630"/>
            <ac:picMk id="2052" creationId="{A6D2DA71-4DCB-4D02-BBE3-16EAE37FBE7A}"/>
          </ac:picMkLst>
        </pc:picChg>
      </pc:sldChg>
      <pc:sldChg chg="delSp modSp mod delAnim">
        <pc:chgData name="Veniero Facchetti" userId="f2c6c99af91c4974" providerId="LiveId" clId="{0AAAC529-5445-4990-8225-741D6A99E49A}" dt="2024-05-10T09:29:37.929" v="223" actId="404"/>
        <pc:sldMkLst>
          <pc:docMk/>
          <pc:sldMk cId="3393949827" sldId="631"/>
        </pc:sldMkLst>
        <pc:spChg chg="mod">
          <ac:chgData name="Veniero Facchetti" userId="f2c6c99af91c4974" providerId="LiveId" clId="{0AAAC529-5445-4990-8225-741D6A99E49A}" dt="2024-05-10T09:25:56.272" v="186" actId="1076"/>
          <ac:spMkLst>
            <pc:docMk/>
            <pc:sldMk cId="3393949827" sldId="631"/>
            <ac:spMk id="2" creationId="{337B765C-87C7-F319-F881-B6D066345D8B}"/>
          </ac:spMkLst>
        </pc:spChg>
        <pc:spChg chg="mod">
          <ac:chgData name="Veniero Facchetti" userId="f2c6c99af91c4974" providerId="LiveId" clId="{0AAAC529-5445-4990-8225-741D6A99E49A}" dt="2024-05-10T09:28:11.415" v="194" actId="1076"/>
          <ac:spMkLst>
            <pc:docMk/>
            <pc:sldMk cId="3393949827" sldId="631"/>
            <ac:spMk id="6" creationId="{9BE55521-9E62-83B1-D5ED-04ADA18530FD}"/>
          </ac:spMkLst>
        </pc:spChg>
        <pc:spChg chg="mod">
          <ac:chgData name="Veniero Facchetti" userId="f2c6c99af91c4974" providerId="LiveId" clId="{0AAAC529-5445-4990-8225-741D6A99E49A}" dt="2024-05-10T09:28:28.474" v="200" actId="404"/>
          <ac:spMkLst>
            <pc:docMk/>
            <pc:sldMk cId="3393949827" sldId="631"/>
            <ac:spMk id="9" creationId="{3B414DF9-5111-1FAA-BF28-8C9993BD7F5D}"/>
          </ac:spMkLst>
        </pc:spChg>
        <pc:spChg chg="mod">
          <ac:chgData name="Veniero Facchetti" userId="f2c6c99af91c4974" providerId="LiveId" clId="{0AAAC529-5445-4990-8225-741D6A99E49A}" dt="2024-05-10T09:28:17.545" v="197" actId="404"/>
          <ac:spMkLst>
            <pc:docMk/>
            <pc:sldMk cId="3393949827" sldId="631"/>
            <ac:spMk id="10" creationId="{3DE54416-BA9D-9631-DC21-28C0BEB5C82F}"/>
          </ac:spMkLst>
        </pc:spChg>
        <pc:spChg chg="mod">
          <ac:chgData name="Veniero Facchetti" userId="f2c6c99af91c4974" providerId="LiveId" clId="{0AAAC529-5445-4990-8225-741D6A99E49A}" dt="2024-05-10T09:29:22.785" v="217" actId="404"/>
          <ac:spMkLst>
            <pc:docMk/>
            <pc:sldMk cId="3393949827" sldId="631"/>
            <ac:spMk id="17" creationId="{74668184-62AC-4B01-B33E-B7BFC184261D}"/>
          </ac:spMkLst>
        </pc:spChg>
        <pc:spChg chg="mod">
          <ac:chgData name="Veniero Facchetti" userId="f2c6c99af91c4974" providerId="LiveId" clId="{0AAAC529-5445-4990-8225-741D6A99E49A}" dt="2024-05-10T09:29:05.209" v="211" actId="404"/>
          <ac:spMkLst>
            <pc:docMk/>
            <pc:sldMk cId="3393949827" sldId="631"/>
            <ac:spMk id="25" creationId="{1A7305FF-EAEA-E04D-0DDF-1B0F23D4A3BA}"/>
          </ac:spMkLst>
        </pc:spChg>
        <pc:spChg chg="mod">
          <ac:chgData name="Veniero Facchetti" userId="f2c6c99af91c4974" providerId="LiveId" clId="{0AAAC529-5445-4990-8225-741D6A99E49A}" dt="2024-05-10T09:29:30.290" v="220" actId="404"/>
          <ac:spMkLst>
            <pc:docMk/>
            <pc:sldMk cId="3393949827" sldId="631"/>
            <ac:spMk id="26" creationId="{BA28BF8F-DE5F-6452-5295-77180FE3CD5A}"/>
          </ac:spMkLst>
        </pc:spChg>
        <pc:spChg chg="mod">
          <ac:chgData name="Veniero Facchetti" userId="f2c6c99af91c4974" providerId="LiveId" clId="{0AAAC529-5445-4990-8225-741D6A99E49A}" dt="2024-05-10T09:29:14.387" v="214" actId="404"/>
          <ac:spMkLst>
            <pc:docMk/>
            <pc:sldMk cId="3393949827" sldId="631"/>
            <ac:spMk id="27" creationId="{D88E04F7-7D0C-F653-0498-E9F6E38A6F2E}"/>
          </ac:spMkLst>
        </pc:spChg>
        <pc:spChg chg="mod">
          <ac:chgData name="Veniero Facchetti" userId="f2c6c99af91c4974" providerId="LiveId" clId="{0AAAC529-5445-4990-8225-741D6A99E49A}" dt="2024-05-10T09:29:37.929" v="223" actId="404"/>
          <ac:spMkLst>
            <pc:docMk/>
            <pc:sldMk cId="3393949827" sldId="631"/>
            <ac:spMk id="28" creationId="{528F3934-FA0A-A902-1FCA-DCB0680A8608}"/>
          </ac:spMkLst>
        </pc:spChg>
        <pc:graphicFrameChg chg="mod modGraphic">
          <ac:chgData name="Veniero Facchetti" userId="f2c6c99af91c4974" providerId="LiveId" clId="{0AAAC529-5445-4990-8225-741D6A99E49A}" dt="2024-05-10T09:28:48.561" v="208" actId="404"/>
          <ac:graphicFrameMkLst>
            <pc:docMk/>
            <pc:sldMk cId="3393949827" sldId="631"/>
            <ac:graphicFrameMk id="3" creationId="{E38D061A-192A-2E2F-C58A-E240B3BAE594}"/>
          </ac:graphicFrameMkLst>
        </pc:graphicFrameChg>
        <pc:picChg chg="mod">
          <ac:chgData name="Veniero Facchetti" userId="f2c6c99af91c4974" providerId="LiveId" clId="{0AAAC529-5445-4990-8225-741D6A99E49A}" dt="2024-05-10T09:27:50.168" v="191" actId="14100"/>
          <ac:picMkLst>
            <pc:docMk/>
            <pc:sldMk cId="3393949827" sldId="631"/>
            <ac:picMk id="4" creationId="{16AB7FBE-F4CE-2394-2D88-B62FAF7DED76}"/>
          </ac:picMkLst>
        </pc:picChg>
        <pc:picChg chg="del mod">
          <ac:chgData name="Veniero Facchetti" userId="f2c6c99af91c4974" providerId="LiveId" clId="{0AAAC529-5445-4990-8225-741D6A99E49A}" dt="2024-05-10T09:27:43.920" v="189" actId="478"/>
          <ac:picMkLst>
            <pc:docMk/>
            <pc:sldMk cId="3393949827" sldId="631"/>
            <ac:picMk id="130" creationId="{630A5869-99E5-4723-A47F-5D3A4048F900}"/>
          </ac:picMkLst>
        </pc:picChg>
        <pc:cxnChg chg="mod">
          <ac:chgData name="Veniero Facchetti" userId="f2c6c99af91c4974" providerId="LiveId" clId="{0AAAC529-5445-4990-8225-741D6A99E49A}" dt="2024-05-10T09:27:53.527" v="192" actId="1076"/>
          <ac:cxnSpMkLst>
            <pc:docMk/>
            <pc:sldMk cId="3393949827" sldId="631"/>
            <ac:cxnSpMk id="8" creationId="{19029EAB-BF76-A8B4-8021-452274C911A0}"/>
          </ac:cxnSpMkLst>
        </pc:cxnChg>
      </pc:sldChg>
      <pc:sldChg chg="modSp mod">
        <pc:chgData name="Veniero Facchetti" userId="f2c6c99af91c4974" providerId="LiveId" clId="{0AAAC529-5445-4990-8225-741D6A99E49A}" dt="2024-05-10T09:37:42.113" v="326" actId="1076"/>
        <pc:sldMkLst>
          <pc:docMk/>
          <pc:sldMk cId="2370439535" sldId="632"/>
        </pc:sldMkLst>
        <pc:spChg chg="mod">
          <ac:chgData name="Veniero Facchetti" userId="f2c6c99af91c4974" providerId="LiveId" clId="{0AAAC529-5445-4990-8225-741D6A99E49A}" dt="2024-05-10T09:37:28.744" v="324" actId="1076"/>
          <ac:spMkLst>
            <pc:docMk/>
            <pc:sldMk cId="2370439535" sldId="632"/>
            <ac:spMk id="4" creationId="{6BCD4B35-7C7D-8C79-13CA-34DF748173DE}"/>
          </ac:spMkLst>
        </pc:spChg>
        <pc:spChg chg="mod">
          <ac:chgData name="Veniero Facchetti" userId="f2c6c99af91c4974" providerId="LiveId" clId="{0AAAC529-5445-4990-8225-741D6A99E49A}" dt="2024-05-10T09:37:42.113" v="326" actId="1076"/>
          <ac:spMkLst>
            <pc:docMk/>
            <pc:sldMk cId="2370439535" sldId="632"/>
            <ac:spMk id="12" creationId="{1F83B304-009C-3DA6-525E-505EF492BD32}"/>
          </ac:spMkLst>
        </pc:spChg>
        <pc:grpChg chg="mod">
          <ac:chgData name="Veniero Facchetti" userId="f2c6c99af91c4974" providerId="LiveId" clId="{0AAAC529-5445-4990-8225-741D6A99E49A}" dt="2024-05-10T09:37:42.113" v="326" actId="1076"/>
          <ac:grpSpMkLst>
            <pc:docMk/>
            <pc:sldMk cId="2370439535" sldId="632"/>
            <ac:grpSpMk id="5" creationId="{25875440-07F0-6153-BC1A-5778C81DF7AE}"/>
          </ac:grpSpMkLst>
        </pc:grpChg>
      </pc:sldChg>
      <pc:sldMasterChg chg="addSp delSp modSp mod modSldLayout">
        <pc:chgData name="Veniero Facchetti" userId="f2c6c99af91c4974" providerId="LiveId" clId="{0AAAC529-5445-4990-8225-741D6A99E49A}" dt="2024-05-10T09:35:10.514" v="302"/>
        <pc:sldMasterMkLst>
          <pc:docMk/>
          <pc:sldMasterMk cId="1449198067" sldId="2147483677"/>
        </pc:sldMasterMkLst>
        <pc:spChg chg="mod">
          <ac:chgData name="Veniero Facchetti" userId="f2c6c99af91c4974" providerId="LiveId" clId="{0AAAC529-5445-4990-8225-741D6A99E49A}" dt="2024-05-10T09:12:25.122" v="1"/>
          <ac:spMkLst>
            <pc:docMk/>
            <pc:sldMasterMk cId="1449198067" sldId="2147483677"/>
            <ac:spMk id="5" creationId="{E5A4BFBC-E139-916B-ADE9-CFA76E309109}"/>
          </ac:spMkLst>
        </pc:spChg>
        <pc:spChg chg="topLvl">
          <ac:chgData name="Veniero Facchetti" userId="f2c6c99af91c4974" providerId="LiveId" clId="{0AAAC529-5445-4990-8225-741D6A99E49A}" dt="2024-05-10T09:12:30.252" v="3" actId="478"/>
          <ac:spMkLst>
            <pc:docMk/>
            <pc:sldMasterMk cId="1449198067" sldId="2147483677"/>
            <ac:spMk id="7" creationId="{29C50DCD-E480-C68B-4159-CA02D766BF8F}"/>
          </ac:spMkLst>
        </pc:spChg>
        <pc:grpChg chg="add mod">
          <ac:chgData name="Veniero Facchetti" userId="f2c6c99af91c4974" providerId="LiveId" clId="{0AAAC529-5445-4990-8225-741D6A99E49A}" dt="2024-05-10T09:12:25.122" v="1"/>
          <ac:grpSpMkLst>
            <pc:docMk/>
            <pc:sldMasterMk cId="1449198067" sldId="2147483677"/>
            <ac:grpSpMk id="4" creationId="{57D45AD1-8832-D59E-880B-FB7670F2FFA0}"/>
          </ac:grpSpMkLst>
        </pc:grpChg>
        <pc:grpChg chg="del">
          <ac:chgData name="Veniero Facchetti" userId="f2c6c99af91c4974" providerId="LiveId" clId="{0AAAC529-5445-4990-8225-741D6A99E49A}" dt="2024-05-10T09:12:24.062" v="0" actId="478"/>
          <ac:grpSpMkLst>
            <pc:docMk/>
            <pc:sldMasterMk cId="1449198067" sldId="2147483677"/>
            <ac:grpSpMk id="17" creationId="{BEF16EAC-A3F7-F820-9B86-08CC1F6B3CE1}"/>
          </ac:grpSpMkLst>
        </pc:grpChg>
        <pc:grpChg chg="del">
          <ac:chgData name="Veniero Facchetti" userId="f2c6c99af91c4974" providerId="LiveId" clId="{0AAAC529-5445-4990-8225-741D6A99E49A}" dt="2024-05-10T09:12:30.252" v="3" actId="478"/>
          <ac:grpSpMkLst>
            <pc:docMk/>
            <pc:sldMasterMk cId="1449198067" sldId="2147483677"/>
            <ac:grpSpMk id="18" creationId="{1C059A17-1475-2C1B-2FFC-14CD1CD7459C}"/>
          </ac:grpSpMkLst>
        </pc:grpChg>
        <pc:picChg chg="del topLvl">
          <ac:chgData name="Veniero Facchetti" userId="f2c6c99af91c4974" providerId="LiveId" clId="{0AAAC529-5445-4990-8225-741D6A99E49A}" dt="2024-05-10T09:12:30.252" v="3" actId="478"/>
          <ac:picMkLst>
            <pc:docMk/>
            <pc:sldMasterMk cId="1449198067" sldId="2147483677"/>
            <ac:picMk id="6" creationId="{CCF301EB-9C92-A6B4-2A4A-F1C081D07DDE}"/>
          </ac:picMkLst>
        </pc:picChg>
        <pc:picChg chg="mod">
          <ac:chgData name="Veniero Facchetti" userId="f2c6c99af91c4974" providerId="LiveId" clId="{0AAAC529-5445-4990-8225-741D6A99E49A}" dt="2024-05-10T09:12:25.122" v="1"/>
          <ac:picMkLst>
            <pc:docMk/>
            <pc:sldMasterMk cId="1449198067" sldId="2147483677"/>
            <ac:picMk id="11" creationId="{5B240370-FB7A-7188-012D-5553EB3F7F00}"/>
          </ac:picMkLst>
        </pc:picChg>
        <pc:picChg chg="mod">
          <ac:chgData name="Veniero Facchetti" userId="f2c6c99af91c4974" providerId="LiveId" clId="{0AAAC529-5445-4990-8225-741D6A99E49A}" dt="2024-05-10T09:12:25.122" v="1"/>
          <ac:picMkLst>
            <pc:docMk/>
            <pc:sldMasterMk cId="1449198067" sldId="2147483677"/>
            <ac:picMk id="14" creationId="{29E2C21E-6392-BDA6-CF2E-58BC3AAAB077}"/>
          </ac:picMkLst>
        </pc:picChg>
        <pc:picChg chg="add mod">
          <ac:chgData name="Veniero Facchetti" userId="f2c6c99af91c4974" providerId="LiveId" clId="{0AAAC529-5445-4990-8225-741D6A99E49A}" dt="2024-05-10T09:12:41.583" v="4"/>
          <ac:picMkLst>
            <pc:docMk/>
            <pc:sldMasterMk cId="1449198067" sldId="2147483677"/>
            <ac:picMk id="15" creationId="{B7E3A762-B704-2BEF-5EA9-1BC396AC2151}"/>
          </ac:picMkLst>
        </pc:picChg>
        <pc:sldLayoutChg chg="delSp">
          <pc:chgData name="Veniero Facchetti" userId="f2c6c99af91c4974" providerId="LiveId" clId="{0AAAC529-5445-4990-8225-741D6A99E49A}" dt="2024-05-10T09:35:10.514" v="302"/>
          <pc:sldLayoutMkLst>
            <pc:docMk/>
            <pc:sldMasterMk cId="1449198067" sldId="2147483677"/>
            <pc:sldLayoutMk cId="3757196690" sldId="2147483704"/>
          </pc:sldLayoutMkLst>
          <pc:spChg chg="del">
            <ac:chgData name="Veniero Facchetti" userId="f2c6c99af91c4974" providerId="LiveId" clId="{0AAAC529-5445-4990-8225-741D6A99E49A}" dt="2024-05-10T09:35:10.514" v="302"/>
            <ac:spMkLst>
              <pc:docMk/>
              <pc:sldMasterMk cId="1449198067" sldId="2147483677"/>
              <pc:sldLayoutMk cId="3757196690" sldId="2147483704"/>
              <ac:spMk id="4" creationId="{8FF6FB2B-0F38-4CCF-86CA-B44E6E76D30D}"/>
            </ac:spMkLst>
          </pc:spChg>
          <pc:spChg chg="del">
            <ac:chgData name="Veniero Facchetti" userId="f2c6c99af91c4974" providerId="LiveId" clId="{0AAAC529-5445-4990-8225-741D6A99E49A}" dt="2024-05-10T09:35:10.514" v="302"/>
            <ac:spMkLst>
              <pc:docMk/>
              <pc:sldMasterMk cId="1449198067" sldId="2147483677"/>
              <pc:sldLayoutMk cId="3757196690" sldId="2147483704"/>
              <ac:spMk id="5" creationId="{BFD6BE8B-F341-46E4-9010-2EA1D4A21DB6}"/>
            </ac:spMkLst>
          </pc:spChg>
          <pc:spChg chg="del">
            <ac:chgData name="Veniero Facchetti" userId="f2c6c99af91c4974" providerId="LiveId" clId="{0AAAC529-5445-4990-8225-741D6A99E49A}" dt="2024-05-10T09:35:10.514" v="302"/>
            <ac:spMkLst>
              <pc:docMk/>
              <pc:sldMasterMk cId="1449198067" sldId="2147483677"/>
              <pc:sldLayoutMk cId="3757196690" sldId="2147483704"/>
              <ac:spMk id="6" creationId="{415F7432-0CF3-4E42-986F-98B3BD46003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Foglio1!$A$2:$A$6</c:f>
              <c:strCache>
                <c:ptCount val="5"/>
                <c:pt idx="0">
                  <c:v>LPBF</c:v>
                </c:pt>
                <c:pt idx="1">
                  <c:v>DED</c:v>
                </c:pt>
                <c:pt idx="2">
                  <c:v>MEx</c:v>
                </c:pt>
                <c:pt idx="3">
                  <c:v>BJ</c:v>
                </c:pt>
                <c:pt idx="4">
                  <c:v>Hot worked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300</c:v>
                </c:pt>
                <c:pt idx="1">
                  <c:v>245</c:v>
                </c:pt>
                <c:pt idx="2">
                  <c:v>200</c:v>
                </c:pt>
                <c:pt idx="3">
                  <c:v>180</c:v>
                </c:pt>
                <c:pt idx="4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00-BA4E-BCD7-2FA12DA5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447952"/>
        <c:axId val="328152848"/>
      </c:lineChart>
      <c:catAx>
        <c:axId val="32744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328152848"/>
        <c:crosses val="autoZero"/>
        <c:auto val="1"/>
        <c:lblAlgn val="ctr"/>
        <c:lblOffset val="100"/>
        <c:noMultiLvlLbl val="0"/>
      </c:catAx>
      <c:valAx>
        <c:axId val="328152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Rubik" pitchFamily="2" charset="-79"/>
                    <a:ea typeface="+mn-ea"/>
                    <a:cs typeface="Rubik" pitchFamily="2" charset="-79"/>
                  </a:defRPr>
                </a:pPr>
                <a:r>
                  <a:rPr lang="it-IT"/>
                  <a:t>HV1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Rubik" pitchFamily="2" charset="-79"/>
                  <a:ea typeface="+mn-ea"/>
                  <a:cs typeface="Rubik" pitchFamily="2" charset="-79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327447952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0000"/>
          </a:solidFill>
          <a:latin typeface="Rubik" pitchFamily="2" charset="-79"/>
          <a:cs typeface="Rubik" pitchFamily="2" charset="-79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83B63-F66F-460E-AB4A-3818332F6F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FAF38C-3877-4FAA-ABD8-DFD375AB44A9}">
      <dgm:prSet phldrT="[Testo]" custT="1"/>
      <dgm:spPr/>
      <dgm:t>
        <a:bodyPr/>
        <a:lstStyle/>
        <a:p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88DC-2D9F-473D-B3B2-93D48281AC9F}" type="parTrans" cxnId="{0D4B697A-7796-421D-AAD1-B6451BBDBD1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B4C1D-C5B1-487A-9A01-B21E07A383F8}" type="sibTrans" cxnId="{0D4B697A-7796-421D-AAD1-B6451BBDBD1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1D5A9-39D4-46B5-BC2F-A1095870EA0C}">
      <dgm:prSet phldrT="[Testo]" custT="1"/>
      <dgm:spPr/>
      <dgm:t>
        <a:bodyPr/>
        <a:lstStyle/>
        <a:p>
          <a:r>
            <a:rPr lang="it-IT" sz="1600" dirty="0" err="1">
              <a:latin typeface="Arial" panose="020B0604020202020204" pitchFamily="34" charset="0"/>
              <a:cs typeface="Arial" panose="020B0604020202020204" pitchFamily="34" charset="0"/>
            </a:rPr>
            <a:t>Certification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99FA6-CC09-4589-9199-CC1660607A2C}" type="parTrans" cxnId="{FCDD9B71-ECF6-42B2-922F-0AE8F1D509D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82007-7BD2-432E-8CE4-9A5970D83126}" type="sibTrans" cxnId="{FCDD9B71-ECF6-42B2-922F-0AE8F1D509D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714C3-71B0-408F-9005-CE5E801B8064}">
      <dgm:prSet phldrT="[Testo]" custT="1"/>
      <dgm:spPr/>
      <dgm:t>
        <a:bodyPr/>
        <a:lstStyle/>
        <a:p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Materials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qualification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6DC87-3025-430D-AF51-EDA82F688B25}" type="parTrans" cxnId="{D9C00565-6D91-422A-B364-E64C30371BDE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E3873-2BF1-41AD-B6F7-C49EFC69C6EE}" type="sibTrans" cxnId="{D9C00565-6D91-422A-B364-E64C30371BDE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6E0AA-6434-4231-9034-7D9527AA9E96}">
      <dgm:prSet phldrT="[Testo]" custT="1"/>
      <dgm:spPr/>
      <dgm:t>
        <a:bodyPr/>
        <a:lstStyle/>
        <a:p>
          <a:r>
            <a:rPr lang="it-IT" sz="1600" dirty="0" err="1">
              <a:latin typeface="Arial" panose="020B0604020202020204" pitchFamily="34" charset="0"/>
              <a:cs typeface="Arial" panose="020B0604020202020204" pitchFamily="34" charset="0"/>
            </a:rPr>
            <a:t>Mechanical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dirty="0" err="1">
              <a:latin typeface="Arial" panose="020B0604020202020204" pitchFamily="34" charset="0"/>
              <a:cs typeface="Arial" panose="020B0604020202020204" pitchFamily="34" charset="0"/>
            </a:rPr>
            <a:t>physical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3BC68-6EBE-4D25-9718-B288FA0062CA}" type="parTrans" cxnId="{1043D812-19F9-4952-889D-204E1582338F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17BE7-B089-4AEF-8DA1-0B589CC3FBF1}" type="sibTrans" cxnId="{1043D812-19F9-4952-889D-204E1582338F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8A6C1-983E-4D03-A3EE-7EE5B6218DFB}">
      <dgm:prSet phldrT="[Testo]" custT="1"/>
      <dgm:spPr/>
      <dgm:t>
        <a:bodyPr/>
        <a:lstStyle/>
        <a:p>
          <a:r>
            <a:rPr lang="it-IT" sz="1600" dirty="0" err="1">
              <a:latin typeface="Arial" panose="020B0604020202020204" pitchFamily="34" charset="0"/>
              <a:cs typeface="Arial" panose="020B0604020202020204" pitchFamily="34" charset="0"/>
            </a:rPr>
            <a:t>Corrosion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6F5F7-B739-4410-8EE8-BFC0314C25D5}" type="parTrans" cxnId="{837BFA14-16F0-4DCD-8EDB-180D126C43C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2335-6B18-4037-BCE7-219D11BE649A}" type="sibTrans" cxnId="{837BFA14-16F0-4DCD-8EDB-180D126C43C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CE1A6-38F0-4A0B-BAEC-78FF9E25E93C}">
      <dgm:prSet phldrT="[Testo]" custT="1"/>
      <dgm:spPr/>
      <dgm:t>
        <a:bodyPr/>
        <a:lstStyle/>
        <a:p>
          <a:r>
            <a:rPr lang="it-IT" sz="1600" dirty="0" err="1">
              <a:latin typeface="Arial" panose="020B0604020202020204" pitchFamily="34" charset="0"/>
              <a:cs typeface="Arial" panose="020B0604020202020204" pitchFamily="34" charset="0"/>
            </a:rPr>
            <a:t>According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 to?</a:t>
          </a:r>
        </a:p>
      </dgm:t>
    </dgm:pt>
    <dgm:pt modelId="{430C382A-8A8C-4274-BCD9-9443CD710F28}" type="parTrans" cxnId="{9EA4B96E-A6C1-4745-B73C-83F49301AB5F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7A359-3D83-423D-A4DC-762851684D5E}" type="sibTrans" cxnId="{9EA4B96E-A6C1-4745-B73C-83F49301AB5F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C5816-430D-468B-9948-A958082AA391}" type="pres">
      <dgm:prSet presAssocID="{54483B63-F66F-460E-AB4A-3818332F6FE6}" presName="Name0" presStyleCnt="0">
        <dgm:presLayoutVars>
          <dgm:dir/>
          <dgm:animLvl val="lvl"/>
          <dgm:resizeHandles/>
        </dgm:presLayoutVars>
      </dgm:prSet>
      <dgm:spPr/>
    </dgm:pt>
    <dgm:pt modelId="{C90C3C3B-AD3B-43BD-B9D8-86299BADC1C6}" type="pres">
      <dgm:prSet presAssocID="{8DFAF38C-3877-4FAA-ABD8-DFD375AB44A9}" presName="linNode" presStyleCnt="0"/>
      <dgm:spPr/>
    </dgm:pt>
    <dgm:pt modelId="{E9E19136-7817-4633-82C0-C4544C16919E}" type="pres">
      <dgm:prSet presAssocID="{8DFAF38C-3877-4FAA-ABD8-DFD375AB44A9}" presName="parentShp" presStyleLbl="node1" presStyleIdx="0" presStyleCnt="2">
        <dgm:presLayoutVars>
          <dgm:bulletEnabled val="1"/>
        </dgm:presLayoutVars>
      </dgm:prSet>
      <dgm:spPr/>
    </dgm:pt>
    <dgm:pt modelId="{27730959-2B76-4FCA-A0AD-3FBF55B57177}" type="pres">
      <dgm:prSet presAssocID="{8DFAF38C-3877-4FAA-ABD8-DFD375AB44A9}" presName="childShp" presStyleLbl="bgAccFollowNode1" presStyleIdx="0" presStyleCnt="2" custScaleY="57380">
        <dgm:presLayoutVars>
          <dgm:bulletEnabled val="1"/>
        </dgm:presLayoutVars>
      </dgm:prSet>
      <dgm:spPr/>
    </dgm:pt>
    <dgm:pt modelId="{BF33F296-7F20-4CE0-B8B9-833CE045F0C6}" type="pres">
      <dgm:prSet presAssocID="{32AB4C1D-C5B1-487A-9A01-B21E07A383F8}" presName="spacing" presStyleCnt="0"/>
      <dgm:spPr/>
    </dgm:pt>
    <dgm:pt modelId="{ABC48D06-9108-4073-A87E-399C6D03ED8F}" type="pres">
      <dgm:prSet presAssocID="{5BE714C3-71B0-408F-9005-CE5E801B8064}" presName="linNode" presStyleCnt="0"/>
      <dgm:spPr/>
    </dgm:pt>
    <dgm:pt modelId="{72122545-26C5-4823-A737-508C5F78F02B}" type="pres">
      <dgm:prSet presAssocID="{5BE714C3-71B0-408F-9005-CE5E801B8064}" presName="parentShp" presStyleLbl="node1" presStyleIdx="1" presStyleCnt="2">
        <dgm:presLayoutVars>
          <dgm:bulletEnabled val="1"/>
        </dgm:presLayoutVars>
      </dgm:prSet>
      <dgm:spPr/>
    </dgm:pt>
    <dgm:pt modelId="{6193D8C1-A566-4A99-8FE8-E15883E51EDA}" type="pres">
      <dgm:prSet presAssocID="{5BE714C3-71B0-408F-9005-CE5E801B8064}" presName="childShp" presStyleLbl="bgAccFollowNode1" presStyleIdx="1" presStyleCnt="2" custScaleY="65165">
        <dgm:presLayoutVars>
          <dgm:bulletEnabled val="1"/>
        </dgm:presLayoutVars>
      </dgm:prSet>
      <dgm:spPr/>
    </dgm:pt>
  </dgm:ptLst>
  <dgm:cxnLst>
    <dgm:cxn modelId="{6423090A-15EE-4583-A4E7-4AEF339DB0BE}" type="presOf" srcId="{5BE714C3-71B0-408F-9005-CE5E801B8064}" destId="{72122545-26C5-4823-A737-508C5F78F02B}" srcOrd="0" destOrd="0" presId="urn:microsoft.com/office/officeart/2005/8/layout/vList6"/>
    <dgm:cxn modelId="{1043D812-19F9-4952-889D-204E1582338F}" srcId="{5BE714C3-71B0-408F-9005-CE5E801B8064}" destId="{8786E0AA-6434-4231-9034-7D9527AA9E96}" srcOrd="0" destOrd="0" parTransId="{B483BC68-6EBE-4D25-9718-B288FA0062CA}" sibTransId="{32717BE7-B089-4AEF-8DA1-0B589CC3FBF1}"/>
    <dgm:cxn modelId="{837BFA14-16F0-4DCD-8EDB-180D126C43C7}" srcId="{5BE714C3-71B0-408F-9005-CE5E801B8064}" destId="{0F98A6C1-983E-4D03-A3EE-7EE5B6218DFB}" srcOrd="1" destOrd="0" parTransId="{4706F5F7-B739-4410-8EE8-BFC0314C25D5}" sibTransId="{9D762335-6B18-4037-BCE7-219D11BE649A}"/>
    <dgm:cxn modelId="{3D922362-10B5-4008-8F45-46D64D5D91D3}" type="presOf" srcId="{54483B63-F66F-460E-AB4A-3818332F6FE6}" destId="{ACBC5816-430D-468B-9948-A958082AA391}" srcOrd="0" destOrd="0" presId="urn:microsoft.com/office/officeart/2005/8/layout/vList6"/>
    <dgm:cxn modelId="{D9C00565-6D91-422A-B364-E64C30371BDE}" srcId="{54483B63-F66F-460E-AB4A-3818332F6FE6}" destId="{5BE714C3-71B0-408F-9005-CE5E801B8064}" srcOrd="1" destOrd="0" parTransId="{4CC6DC87-3025-430D-AF51-EDA82F688B25}" sibTransId="{9B5E3873-2BF1-41AD-B6F7-C49EFC69C6EE}"/>
    <dgm:cxn modelId="{9EA4B96E-A6C1-4745-B73C-83F49301AB5F}" srcId="{8DFAF38C-3877-4FAA-ABD8-DFD375AB44A9}" destId="{707CE1A6-38F0-4A0B-BAEC-78FF9E25E93C}" srcOrd="1" destOrd="0" parTransId="{430C382A-8A8C-4274-BCD9-9443CD710F28}" sibTransId="{79E7A359-3D83-423D-A4DC-762851684D5E}"/>
    <dgm:cxn modelId="{FCDD9B71-ECF6-42B2-922F-0AE8F1D509D7}" srcId="{8DFAF38C-3877-4FAA-ABD8-DFD375AB44A9}" destId="{FD81D5A9-39D4-46B5-BC2F-A1095870EA0C}" srcOrd="0" destOrd="0" parTransId="{C1899FA6-CC09-4589-9199-CC1660607A2C}" sibTransId="{A5982007-7BD2-432E-8CE4-9A5970D83126}"/>
    <dgm:cxn modelId="{B8A1DD74-BB1F-457F-B191-0379CBD0BDC9}" type="presOf" srcId="{FD81D5A9-39D4-46B5-BC2F-A1095870EA0C}" destId="{27730959-2B76-4FCA-A0AD-3FBF55B57177}" srcOrd="0" destOrd="0" presId="urn:microsoft.com/office/officeart/2005/8/layout/vList6"/>
    <dgm:cxn modelId="{0D4B697A-7796-421D-AAD1-B6451BBDBD17}" srcId="{54483B63-F66F-460E-AB4A-3818332F6FE6}" destId="{8DFAF38C-3877-4FAA-ABD8-DFD375AB44A9}" srcOrd="0" destOrd="0" parTransId="{ED4888DC-2D9F-473D-B3B2-93D48281AC9F}" sibTransId="{32AB4C1D-C5B1-487A-9A01-B21E07A383F8}"/>
    <dgm:cxn modelId="{620DB9B3-AE5C-46E4-A47C-381158643265}" type="presOf" srcId="{0F98A6C1-983E-4D03-A3EE-7EE5B6218DFB}" destId="{6193D8C1-A566-4A99-8FE8-E15883E51EDA}" srcOrd="0" destOrd="1" presId="urn:microsoft.com/office/officeart/2005/8/layout/vList6"/>
    <dgm:cxn modelId="{CA3C80BC-9A47-457F-A377-59F44C223AD6}" type="presOf" srcId="{8DFAF38C-3877-4FAA-ABD8-DFD375AB44A9}" destId="{E9E19136-7817-4633-82C0-C4544C16919E}" srcOrd="0" destOrd="0" presId="urn:microsoft.com/office/officeart/2005/8/layout/vList6"/>
    <dgm:cxn modelId="{21F986CB-C7A6-465C-ACBD-BE7FEAFBEAB5}" type="presOf" srcId="{8786E0AA-6434-4231-9034-7D9527AA9E96}" destId="{6193D8C1-A566-4A99-8FE8-E15883E51EDA}" srcOrd="0" destOrd="0" presId="urn:microsoft.com/office/officeart/2005/8/layout/vList6"/>
    <dgm:cxn modelId="{E88C01E6-00CD-4443-9952-6D1EA9531CEC}" type="presOf" srcId="{707CE1A6-38F0-4A0B-BAEC-78FF9E25E93C}" destId="{27730959-2B76-4FCA-A0AD-3FBF55B57177}" srcOrd="0" destOrd="1" presId="urn:microsoft.com/office/officeart/2005/8/layout/vList6"/>
    <dgm:cxn modelId="{E8A60F1C-0B92-4728-A951-88530FD0E931}" type="presParOf" srcId="{ACBC5816-430D-468B-9948-A958082AA391}" destId="{C90C3C3B-AD3B-43BD-B9D8-86299BADC1C6}" srcOrd="0" destOrd="0" presId="urn:microsoft.com/office/officeart/2005/8/layout/vList6"/>
    <dgm:cxn modelId="{2183C013-12DB-4B33-9DD2-7503742FE191}" type="presParOf" srcId="{C90C3C3B-AD3B-43BD-B9D8-86299BADC1C6}" destId="{E9E19136-7817-4633-82C0-C4544C16919E}" srcOrd="0" destOrd="0" presId="urn:microsoft.com/office/officeart/2005/8/layout/vList6"/>
    <dgm:cxn modelId="{846661EA-A1B7-4D2A-AEE9-1B4FECF7E676}" type="presParOf" srcId="{C90C3C3B-AD3B-43BD-B9D8-86299BADC1C6}" destId="{27730959-2B76-4FCA-A0AD-3FBF55B57177}" srcOrd="1" destOrd="0" presId="urn:microsoft.com/office/officeart/2005/8/layout/vList6"/>
    <dgm:cxn modelId="{B6DE5753-83E3-4EE8-ADDD-9C72988D7DE2}" type="presParOf" srcId="{ACBC5816-430D-468B-9948-A958082AA391}" destId="{BF33F296-7F20-4CE0-B8B9-833CE045F0C6}" srcOrd="1" destOrd="0" presId="urn:microsoft.com/office/officeart/2005/8/layout/vList6"/>
    <dgm:cxn modelId="{B4400C23-9483-4E61-8D34-474C6100B181}" type="presParOf" srcId="{ACBC5816-430D-468B-9948-A958082AA391}" destId="{ABC48D06-9108-4073-A87E-399C6D03ED8F}" srcOrd="2" destOrd="0" presId="urn:microsoft.com/office/officeart/2005/8/layout/vList6"/>
    <dgm:cxn modelId="{A0A17FF6-8A52-4F7A-A3F3-09FA56857E47}" type="presParOf" srcId="{ABC48D06-9108-4073-A87E-399C6D03ED8F}" destId="{72122545-26C5-4823-A737-508C5F78F02B}" srcOrd="0" destOrd="0" presId="urn:microsoft.com/office/officeart/2005/8/layout/vList6"/>
    <dgm:cxn modelId="{7716ACC0-2FAC-4AA6-810C-88E5A17E26B2}" type="presParOf" srcId="{ABC48D06-9108-4073-A87E-399C6D03ED8F}" destId="{6193D8C1-A566-4A99-8FE8-E15883E51E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30959-2B76-4FCA-A0AD-3FBF55B57177}">
      <dsp:nvSpPr>
        <dsp:cNvPr id="0" name=""/>
        <dsp:cNvSpPr/>
      </dsp:nvSpPr>
      <dsp:spPr>
        <a:xfrm>
          <a:off x="2430396" y="227948"/>
          <a:ext cx="3645595" cy="6130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Certification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According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 to?</a:t>
          </a:r>
        </a:p>
      </dsp:txBody>
      <dsp:txXfrm>
        <a:off x="2430396" y="304579"/>
        <a:ext cx="3415704" cy="459783"/>
      </dsp:txXfrm>
    </dsp:sp>
    <dsp:sp modelId="{E9E19136-7817-4633-82C0-C4544C16919E}">
      <dsp:nvSpPr>
        <dsp:cNvPr id="0" name=""/>
        <dsp:cNvSpPr/>
      </dsp:nvSpPr>
      <dsp:spPr>
        <a:xfrm>
          <a:off x="0" y="273"/>
          <a:ext cx="2430396" cy="1068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55" y="52428"/>
        <a:ext cx="2326086" cy="964084"/>
      </dsp:txXfrm>
    </dsp:sp>
    <dsp:sp modelId="{6193D8C1-A566-4A99-8FE8-E15883E51EDA}">
      <dsp:nvSpPr>
        <dsp:cNvPr id="0" name=""/>
        <dsp:cNvSpPr/>
      </dsp:nvSpPr>
      <dsp:spPr>
        <a:xfrm>
          <a:off x="2430396" y="1361595"/>
          <a:ext cx="3645595" cy="6962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Mechanical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physical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Corrosion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0396" y="1448622"/>
        <a:ext cx="3384513" cy="522165"/>
      </dsp:txXfrm>
    </dsp:sp>
    <dsp:sp modelId="{72122545-26C5-4823-A737-508C5F78F02B}">
      <dsp:nvSpPr>
        <dsp:cNvPr id="0" name=""/>
        <dsp:cNvSpPr/>
      </dsp:nvSpPr>
      <dsp:spPr>
        <a:xfrm>
          <a:off x="0" y="1175508"/>
          <a:ext cx="2430396" cy="1068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Materials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qualification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55" y="1227663"/>
        <a:ext cx="2326086" cy="96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10/05/2024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7F3DC-54A1-8348-9B9C-E6CA6C4BBF2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14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7F3DC-54A1-8348-9B9C-E6CA6C4BBF2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1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81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s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21" y="427152"/>
            <a:ext cx="7987983" cy="7475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1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27" y="1300878"/>
            <a:ext cx="4526261" cy="3270797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 b="0" i="0">
                <a:latin typeface="Rubik" pitchFamily="2" charset="-79"/>
                <a:cs typeface="Rubik" pitchFamily="2" charset="-79"/>
              </a:defRPr>
            </a:lvl1pPr>
            <a:lvl2pPr>
              <a:defRPr sz="1350"/>
            </a:lvl2pPr>
            <a:lvl3pPr marL="685800" indent="0">
              <a:buNone/>
              <a:defRPr/>
            </a:lvl3pPr>
          </a:lstStyle>
          <a:p>
            <a:pPr lvl="0"/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689" y="4719735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467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1_Titolo e contenut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78008" y="1651285"/>
            <a:ext cx="7987984" cy="269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9B7C8E-22AF-0404-5EBE-06E1BFCA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Rubik" panose="020B0604020202020204" charset="-79"/>
                <a:cs typeface="Rubik" panose="020B0604020202020204" charset="-79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2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4564D-C7B8-4008-A123-DFD5037C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19898C-ABBD-4C46-B74C-2D09E65B6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719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89476-A7A3-4F8A-971A-56587B62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110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C50DCD-E480-C68B-4159-CA02D766BF8F}"/>
              </a:ext>
            </a:extLst>
          </p:cNvPr>
          <p:cNvSpPr txBox="1">
            <a:spLocks/>
          </p:cNvSpPr>
          <p:nvPr userDrawn="1"/>
        </p:nvSpPr>
        <p:spPr>
          <a:xfrm>
            <a:off x="6872317" y="4728614"/>
            <a:ext cx="1559540" cy="201461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ts val="8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CONFERENCE ORGANIZERS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57D45AD1-8832-D59E-880B-FB7670F2FFA0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E5A4BFBC-E139-916B-ADE9-CFA76E3091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B240370-FB7A-7188-012D-5553EB3F7F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9E2C21E-6392-BDA6-CF2E-58BC3AAAB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B7E3A762-B704-2BEF-5EA9-1BC396AC21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8397124" y="4650906"/>
            <a:ext cx="530952" cy="5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698" r:id="rId10"/>
    <p:sldLayoutId id="2147483702" r:id="rId11"/>
    <p:sldLayoutId id="2147483703" r:id="rId12"/>
    <p:sldLayoutId id="2147483704" r:id="rId13"/>
    <p:sldLayoutId id="2147483705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6.png"/><Relationship Id="rId3" Type="http://schemas.openxmlformats.org/officeDocument/2006/relationships/image" Target="../media/image43.jpeg"/><Relationship Id="rId7" Type="http://schemas.microsoft.com/office/2007/relationships/hdphoto" Target="../media/hdphoto3.wdp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microsoft.com/office/2007/relationships/hdphoto" Target="../media/hdphoto2.wdp"/><Relationship Id="rId10" Type="http://schemas.openxmlformats.org/officeDocument/2006/relationships/image" Target="../media/image48.jpe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microsoft.com/office/2007/relationships/hdphoto" Target="../media/hdphoto7.wdp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chart" Target="../charts/chart1.xml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microsoft.com/office/2007/relationships/hdphoto" Target="../media/hdphoto8.wdp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640688"/>
            <a:ext cx="4324350" cy="2510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0" dirty="0"/>
              <a:t>Corrosion performances and qualification challenges of alloy 625 produced by different additive manufacturing technologies </a:t>
            </a:r>
            <a:endParaRPr lang="it-IT" sz="2800" spc="0" dirty="0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2664"/>
            <a:ext cx="7987983" cy="747536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625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61ECB65-49D4-7DA1-95EA-AAAA07EF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08"/>
              </p:ext>
            </p:extLst>
          </p:nvPr>
        </p:nvGraphicFramePr>
        <p:xfrm>
          <a:off x="614521" y="1832317"/>
          <a:ext cx="7987983" cy="187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032">
                  <a:extLst>
                    <a:ext uri="{9D8B030D-6E8A-4147-A177-3AD203B41FA5}">
                      <a16:colId xmlns:a16="http://schemas.microsoft.com/office/drawing/2014/main" val="2941090124"/>
                    </a:ext>
                  </a:extLst>
                </a:gridCol>
                <a:gridCol w="514529">
                  <a:extLst>
                    <a:ext uri="{9D8B030D-6E8A-4147-A177-3AD203B41FA5}">
                      <a16:colId xmlns:a16="http://schemas.microsoft.com/office/drawing/2014/main" val="3499776143"/>
                    </a:ext>
                  </a:extLst>
                </a:gridCol>
                <a:gridCol w="444221">
                  <a:extLst>
                    <a:ext uri="{9D8B030D-6E8A-4147-A177-3AD203B41FA5}">
                      <a16:colId xmlns:a16="http://schemas.microsoft.com/office/drawing/2014/main" val="4092365181"/>
                    </a:ext>
                  </a:extLst>
                </a:gridCol>
                <a:gridCol w="414308">
                  <a:extLst>
                    <a:ext uri="{9D8B030D-6E8A-4147-A177-3AD203B41FA5}">
                      <a16:colId xmlns:a16="http://schemas.microsoft.com/office/drawing/2014/main" val="3711751690"/>
                    </a:ext>
                  </a:extLst>
                </a:gridCol>
                <a:gridCol w="574304">
                  <a:extLst>
                    <a:ext uri="{9D8B030D-6E8A-4147-A177-3AD203B41FA5}">
                      <a16:colId xmlns:a16="http://schemas.microsoft.com/office/drawing/2014/main" val="3299278592"/>
                    </a:ext>
                  </a:extLst>
                </a:gridCol>
                <a:gridCol w="625284">
                  <a:extLst>
                    <a:ext uri="{9D8B030D-6E8A-4147-A177-3AD203B41FA5}">
                      <a16:colId xmlns:a16="http://schemas.microsoft.com/office/drawing/2014/main" val="1113881309"/>
                    </a:ext>
                  </a:extLst>
                </a:gridCol>
                <a:gridCol w="508137">
                  <a:extLst>
                    <a:ext uri="{9D8B030D-6E8A-4147-A177-3AD203B41FA5}">
                      <a16:colId xmlns:a16="http://schemas.microsoft.com/office/drawing/2014/main" val="1120469771"/>
                    </a:ext>
                  </a:extLst>
                </a:gridCol>
                <a:gridCol w="434633">
                  <a:extLst>
                    <a:ext uri="{9D8B030D-6E8A-4147-A177-3AD203B41FA5}">
                      <a16:colId xmlns:a16="http://schemas.microsoft.com/office/drawing/2014/main" val="1792626803"/>
                    </a:ext>
                  </a:extLst>
                </a:gridCol>
                <a:gridCol w="399480">
                  <a:extLst>
                    <a:ext uri="{9D8B030D-6E8A-4147-A177-3AD203B41FA5}">
                      <a16:colId xmlns:a16="http://schemas.microsoft.com/office/drawing/2014/main" val="2862053576"/>
                    </a:ext>
                  </a:extLst>
                </a:gridCol>
                <a:gridCol w="517724">
                  <a:extLst>
                    <a:ext uri="{9D8B030D-6E8A-4147-A177-3AD203B41FA5}">
                      <a16:colId xmlns:a16="http://schemas.microsoft.com/office/drawing/2014/main" val="91184239"/>
                    </a:ext>
                  </a:extLst>
                </a:gridCol>
                <a:gridCol w="514529">
                  <a:extLst>
                    <a:ext uri="{9D8B030D-6E8A-4147-A177-3AD203B41FA5}">
                      <a16:colId xmlns:a16="http://schemas.microsoft.com/office/drawing/2014/main" val="2914060528"/>
                    </a:ext>
                  </a:extLst>
                </a:gridCol>
                <a:gridCol w="517724">
                  <a:extLst>
                    <a:ext uri="{9D8B030D-6E8A-4147-A177-3AD203B41FA5}">
                      <a16:colId xmlns:a16="http://schemas.microsoft.com/office/drawing/2014/main" val="1683144133"/>
                    </a:ext>
                  </a:extLst>
                </a:gridCol>
                <a:gridCol w="509735">
                  <a:extLst>
                    <a:ext uri="{9D8B030D-6E8A-4147-A177-3AD203B41FA5}">
                      <a16:colId xmlns:a16="http://schemas.microsoft.com/office/drawing/2014/main" val="3532807783"/>
                    </a:ext>
                  </a:extLst>
                </a:gridCol>
                <a:gridCol w="506539">
                  <a:extLst>
                    <a:ext uri="{9D8B030D-6E8A-4147-A177-3AD203B41FA5}">
                      <a16:colId xmlns:a16="http://schemas.microsoft.com/office/drawing/2014/main" val="681769205"/>
                    </a:ext>
                  </a:extLst>
                </a:gridCol>
                <a:gridCol w="763804">
                  <a:extLst>
                    <a:ext uri="{9D8B030D-6E8A-4147-A177-3AD203B41FA5}">
                      <a16:colId xmlns:a16="http://schemas.microsoft.com/office/drawing/2014/main" val="3653500547"/>
                    </a:ext>
                  </a:extLst>
                </a:gridCol>
              </a:tblGrid>
              <a:tr h="37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8780270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L-PBF powder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Bal.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2185935"/>
                  </a:ext>
                </a:extLst>
              </a:tr>
              <a:tr h="181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 wire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Bal.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0965212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MFFF specimen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Bal.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3705983"/>
                  </a:ext>
                </a:extLst>
              </a:tr>
              <a:tr h="181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8.26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Bal.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3.660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571496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B443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0.1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0.5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0.5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20-23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Bal.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3.15-4.15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0.4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0.4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122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5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9" y="852844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Specimens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55D0CF4-FD05-4DFA-82CB-850F217F1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846" y="512512"/>
            <a:ext cx="3197204" cy="1772585"/>
          </a:xfrm>
          <a:prstGeom prst="rect">
            <a:avLst/>
          </a:prstGeom>
        </p:spPr>
      </p:pic>
      <p:pic>
        <p:nvPicPr>
          <p:cNvPr id="9" name="Immagine 8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394D34F0-F831-4294-A8F7-D2C907330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45" y="1337637"/>
            <a:ext cx="2548715" cy="2109452"/>
          </a:xfrm>
          <a:prstGeom prst="rect">
            <a:avLst/>
          </a:prstGeom>
        </p:spPr>
      </p:pic>
      <p:pic>
        <p:nvPicPr>
          <p:cNvPr id="10" name="Immagine 9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D180CBF-4D73-4EDB-9FD8-982D75DA7A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600" y="2635140"/>
            <a:ext cx="2629227" cy="17298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35ED02-6D21-486E-A440-42E56EC0E68A}"/>
              </a:ext>
            </a:extLst>
          </p:cNvPr>
          <p:cNvSpPr txBox="1"/>
          <p:nvPr/>
        </p:nvSpPr>
        <p:spPr>
          <a:xfrm>
            <a:off x="719951" y="3497813"/>
            <a:ext cx="289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>
                <a:latin typeface="Rubik" pitchFamily="2" charset="-79"/>
                <a:cs typeface="Rubik" pitchFamily="2" charset="-79"/>
              </a:rPr>
              <a:t>Cylinder</a:t>
            </a:r>
            <a:r>
              <a:rPr lang="it-IT" sz="900" dirty="0">
                <a:latin typeface="Rubik" pitchFamily="2" charset="-79"/>
                <a:cs typeface="Rubik" pitchFamily="2" charset="-79"/>
              </a:rPr>
              <a:t>, 15 mm </a:t>
            </a:r>
            <a:r>
              <a:rPr lang="it-IT" sz="900" dirty="0" err="1">
                <a:latin typeface="Rubik" pitchFamily="2" charset="-79"/>
                <a:cs typeface="Rubik" pitchFamily="2" charset="-79"/>
              </a:rPr>
              <a:t>diameter</a:t>
            </a:r>
            <a:r>
              <a:rPr lang="it-IT" sz="900" dirty="0">
                <a:latin typeface="Rubik" pitchFamily="2" charset="-79"/>
                <a:cs typeface="Rubik" pitchFamily="2" charset="-79"/>
              </a:rPr>
              <a:t>, 5 mm </a:t>
            </a:r>
            <a:r>
              <a:rPr lang="it-IT" sz="900" dirty="0" err="1">
                <a:latin typeface="Rubik" pitchFamily="2" charset="-79"/>
                <a:cs typeface="Rubik" pitchFamily="2" charset="-79"/>
              </a:rPr>
              <a:t>height</a:t>
            </a:r>
            <a:endParaRPr lang="it-IT" sz="900" dirty="0">
              <a:latin typeface="Rubik" pitchFamily="2" charset="-79"/>
              <a:cs typeface="Rubik" pitchFamily="2" charset="-79"/>
            </a:endParaRPr>
          </a:p>
          <a:p>
            <a:r>
              <a:rPr lang="it-IT" sz="900" dirty="0" err="1">
                <a:latin typeface="Rubik" pitchFamily="2" charset="-79"/>
                <a:cs typeface="Rubik" pitchFamily="2" charset="-79"/>
              </a:rPr>
              <a:t>Cubic</a:t>
            </a:r>
            <a:r>
              <a:rPr lang="it-IT" sz="900" dirty="0">
                <a:latin typeface="Rubik" pitchFamily="2" charset="-79"/>
                <a:cs typeface="Rubik" pitchFamily="2" charset="-79"/>
              </a:rPr>
              <a:t>, 15 mm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5ACDA7-0F14-4716-A858-01BDB4D2D88A}"/>
              </a:ext>
            </a:extLst>
          </p:cNvPr>
          <p:cNvSpPr txBox="1"/>
          <p:nvPr/>
        </p:nvSpPr>
        <p:spPr>
          <a:xfrm>
            <a:off x="4386717" y="2608645"/>
            <a:ext cx="6944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L-PBF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B093DF-C703-4153-95AD-6363A44FDF32}"/>
              </a:ext>
            </a:extLst>
          </p:cNvPr>
          <p:cNvSpPr txBox="1"/>
          <p:nvPr/>
        </p:nvSpPr>
        <p:spPr>
          <a:xfrm>
            <a:off x="4085128" y="509526"/>
            <a:ext cx="8213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DED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41BEA3-A3DF-445F-9527-7EF9A6C84AED}"/>
              </a:ext>
            </a:extLst>
          </p:cNvPr>
          <p:cNvSpPr txBox="1"/>
          <p:nvPr/>
        </p:nvSpPr>
        <p:spPr>
          <a:xfrm>
            <a:off x="6987340" y="1800349"/>
            <a:ext cx="1401346" cy="473206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825" dirty="0" err="1">
                <a:latin typeface="Rubik" pitchFamily="2" charset="-79"/>
                <a:cs typeface="Rubik" pitchFamily="2" charset="-79"/>
              </a:rPr>
              <a:t>Hight</a:t>
            </a:r>
            <a:r>
              <a:rPr lang="it-IT" sz="825" dirty="0">
                <a:latin typeface="Rubik" pitchFamily="2" charset="-79"/>
                <a:cs typeface="Rubik" pitchFamily="2" charset="-79"/>
              </a:rPr>
              <a:t> 	124 mm</a:t>
            </a:r>
          </a:p>
          <a:p>
            <a:r>
              <a:rPr lang="it-IT" sz="825" dirty="0" err="1">
                <a:latin typeface="Rubik" pitchFamily="2" charset="-79"/>
                <a:cs typeface="Rubik" pitchFamily="2" charset="-79"/>
              </a:rPr>
              <a:t>Length</a:t>
            </a:r>
            <a:r>
              <a:rPr lang="it-IT" sz="825" dirty="0">
                <a:latin typeface="Rubik" pitchFamily="2" charset="-79"/>
                <a:cs typeface="Rubik" pitchFamily="2" charset="-79"/>
              </a:rPr>
              <a:t>	230 mm</a:t>
            </a:r>
          </a:p>
          <a:p>
            <a:r>
              <a:rPr lang="it-IT" sz="825" dirty="0" err="1">
                <a:latin typeface="Rubik" pitchFamily="2" charset="-79"/>
                <a:cs typeface="Rubik" pitchFamily="2" charset="-79"/>
              </a:rPr>
              <a:t>Thickness</a:t>
            </a:r>
            <a:r>
              <a:rPr lang="it-IT" sz="825" dirty="0">
                <a:latin typeface="Rubik" pitchFamily="2" charset="-79"/>
                <a:cs typeface="Rubik" pitchFamily="2" charset="-79"/>
              </a:rPr>
              <a:t> 	5 mm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31631F-6FBD-4AEA-B3E4-4CB3E7202147}"/>
              </a:ext>
            </a:extLst>
          </p:cNvPr>
          <p:cNvSpPr txBox="1"/>
          <p:nvPr/>
        </p:nvSpPr>
        <p:spPr>
          <a:xfrm>
            <a:off x="4884663" y="2070080"/>
            <a:ext cx="73059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  <a:r>
              <a:rPr lang="it-IT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3269171-C12F-4BF3-9EF6-064627D9CEDD}"/>
              </a:ext>
            </a:extLst>
          </p:cNvPr>
          <p:cNvSpPr txBox="1"/>
          <p:nvPr/>
        </p:nvSpPr>
        <p:spPr>
          <a:xfrm>
            <a:off x="732945" y="3242374"/>
            <a:ext cx="68077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it-IT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710207-A291-4116-902A-FFA63C23EA65}"/>
              </a:ext>
            </a:extLst>
          </p:cNvPr>
          <p:cNvSpPr txBox="1"/>
          <p:nvPr/>
        </p:nvSpPr>
        <p:spPr>
          <a:xfrm>
            <a:off x="5013597" y="4158039"/>
            <a:ext cx="8257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it-IT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F034C43-948E-4CED-8E67-D87234A331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595" y="1065248"/>
            <a:ext cx="730591" cy="121124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4364F24-09E0-4593-9B92-4F93853FEA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09" y="463410"/>
            <a:ext cx="1248874" cy="69239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0CC642B-6CDC-4189-9702-5072E6E546FB}"/>
              </a:ext>
            </a:extLst>
          </p:cNvPr>
          <p:cNvSpPr txBox="1"/>
          <p:nvPr/>
        </p:nvSpPr>
        <p:spPr>
          <a:xfrm>
            <a:off x="3287430" y="3207770"/>
            <a:ext cx="6463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MFFF</a:t>
            </a:r>
          </a:p>
        </p:txBody>
      </p:sp>
      <p:pic>
        <p:nvPicPr>
          <p:cNvPr id="22" name="Picture 2" descr="Schematic representation of the powder bed fusion process. | Download  Scientific Diagram">
            <a:extLst>
              <a:ext uri="{FF2B5EF4-FFF2-40B4-BE49-F238E27FC236}">
                <a16:creationId xmlns:a16="http://schemas.microsoft.com/office/drawing/2014/main" id="{FD444BDF-ADDC-43BA-BFFE-6024E56E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971" y="2650879"/>
            <a:ext cx="1151267" cy="9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462E3E0-BFD6-4665-8A0A-39CD57FABF2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6736">
            <a:off x="180367" y="1441441"/>
            <a:ext cx="1180526" cy="35415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0FC7913-BE8D-47C7-BEEC-C243AFB359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6736">
            <a:off x="4377902" y="657635"/>
            <a:ext cx="1301396" cy="390419"/>
          </a:xfrm>
          <a:prstGeom prst="rect">
            <a:avLst/>
          </a:prstGeom>
        </p:spPr>
      </p:pic>
      <p:pic>
        <p:nvPicPr>
          <p:cNvPr id="25" name="Picture 4" descr="Politecnico di Torino">
            <a:extLst>
              <a:ext uri="{FF2B5EF4-FFF2-40B4-BE49-F238E27FC236}">
                <a16:creationId xmlns:a16="http://schemas.microsoft.com/office/drawing/2014/main" id="{5CF79CCB-2628-4F26-AAA9-EB8C9AC3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80250">
            <a:off x="4490742" y="2801795"/>
            <a:ext cx="1307296" cy="5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03B51F-FEFD-1660-B257-3EF5B1050AE0}"/>
              </a:ext>
            </a:extLst>
          </p:cNvPr>
          <p:cNvSpPr txBox="1"/>
          <p:nvPr/>
        </p:nvSpPr>
        <p:spPr>
          <a:xfrm>
            <a:off x="663684" y="3775859"/>
            <a:ext cx="3987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ASTM G5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0.6M NaCl,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7 and 3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IGC, ASTM G28</a:t>
            </a:r>
          </a:p>
        </p:txBody>
      </p:sp>
    </p:spTree>
    <p:extLst>
      <p:ext uri="{BB962C8B-B14F-4D97-AF65-F5344CB8AC3E}">
        <p14:creationId xmlns:p14="http://schemas.microsoft.com/office/powerpoint/2010/main" val="388531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83">
            <a:extLst>
              <a:ext uri="{FF2B5EF4-FFF2-40B4-BE49-F238E27FC236}">
                <a16:creationId xmlns:a16="http://schemas.microsoft.com/office/drawing/2014/main" id="{E34ADA2F-BD0A-46EE-4C5E-4C88F8F39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758" y="257452"/>
            <a:ext cx="1764218" cy="1356788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FFC6A44-759C-4849-836B-C76E01308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23875"/>
              </p:ext>
            </p:extLst>
          </p:nvPr>
        </p:nvGraphicFramePr>
        <p:xfrm>
          <a:off x="2502928" y="1775320"/>
          <a:ext cx="4320000" cy="271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AE82EC0E-2E7C-7E42-9881-F1C602A7E3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76" y="1687072"/>
            <a:ext cx="1337089" cy="1002817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D448BC3-CD93-4A4F-8F35-2997A5D33E7A}"/>
              </a:ext>
            </a:extLst>
          </p:cNvPr>
          <p:cNvCxnSpPr>
            <a:cxnSpLocks/>
          </p:cNvCxnSpPr>
          <p:nvPr/>
        </p:nvCxnSpPr>
        <p:spPr>
          <a:xfrm>
            <a:off x="2022002" y="2026175"/>
            <a:ext cx="1730831" cy="126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0F36F493-CD7D-0245-BDC5-717632F9D8EE}"/>
              </a:ext>
            </a:extLst>
          </p:cNvPr>
          <p:cNvCxnSpPr>
            <a:cxnSpLocks/>
          </p:cNvCxnSpPr>
          <p:nvPr/>
        </p:nvCxnSpPr>
        <p:spPr>
          <a:xfrm flipV="1">
            <a:off x="5075894" y="1572203"/>
            <a:ext cx="318033" cy="96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12D52BA-7E5D-6C48-A9BF-264D2FBDE2E9}"/>
              </a:ext>
            </a:extLst>
          </p:cNvPr>
          <p:cNvGrpSpPr/>
          <p:nvPr/>
        </p:nvGrpSpPr>
        <p:grpSpPr>
          <a:xfrm>
            <a:off x="1724141" y="2095441"/>
            <a:ext cx="1131816" cy="321332"/>
            <a:chOff x="3483955" y="978114"/>
            <a:chExt cx="1509088" cy="428442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D6F65BC-4145-DE47-88D5-A89CDBEFA1C9}"/>
                </a:ext>
              </a:extLst>
            </p:cNvPr>
            <p:cNvGrpSpPr/>
            <p:nvPr/>
          </p:nvGrpSpPr>
          <p:grpSpPr>
            <a:xfrm>
              <a:off x="3806825" y="1113846"/>
              <a:ext cx="538883" cy="292710"/>
              <a:chOff x="4656500" y="4641240"/>
              <a:chExt cx="931334" cy="292710"/>
            </a:xfrm>
            <a:solidFill>
              <a:srgbClr val="000000"/>
            </a:solidFill>
          </p:grpSpPr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061FC26C-9950-F54F-B1CE-20960D1424CD}"/>
                  </a:ext>
                </a:extLst>
              </p:cNvPr>
              <p:cNvSpPr/>
              <p:nvPr/>
            </p:nvSpPr>
            <p:spPr>
              <a:xfrm>
                <a:off x="4656500" y="4641240"/>
                <a:ext cx="931334" cy="292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5D0276BD-50C2-874C-97C5-5B238D8B0DB8}"/>
                  </a:ext>
                </a:extLst>
              </p:cNvPr>
              <p:cNvCxnSpPr/>
              <p:nvPr/>
            </p:nvCxnSpPr>
            <p:spPr>
              <a:xfrm>
                <a:off x="4799271" y="4852729"/>
                <a:ext cx="64800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11AEBCF8-A311-F94A-8863-C004AEFFD2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871" y="4798729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852F0014-FCAF-F04A-BBAE-A32644354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1671" y="4796258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Sottotitolo 2">
              <a:extLst>
                <a:ext uri="{FF2B5EF4-FFF2-40B4-BE49-F238E27FC236}">
                  <a16:creationId xmlns:a16="http://schemas.microsoft.com/office/drawing/2014/main" id="{61997473-C901-4142-9316-3CDAD60A60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3955" y="978114"/>
              <a:ext cx="1509088" cy="29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12944" tIns="156473" rIns="312944" bIns="156473" numCol="1" anchor="t" anchorCtr="0" compatLnSpc="1">
              <a:prstTxWarp prst="textNoShape">
                <a:avLst/>
              </a:prstTxWarp>
              <a:noAutofit/>
            </a:bodyPr>
            <a:lstStyle>
              <a:lvl1pPr marL="1564783" indent="-156478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610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391686" indent="-1304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809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218588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8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7306024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9393459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1482655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041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58166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592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7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50 µm</a:t>
              </a:r>
            </a:p>
          </p:txBody>
        </p:sp>
      </p:grpSp>
      <p:pic>
        <p:nvPicPr>
          <p:cNvPr id="27" name="Immagine 26" descr="Immagine che contiene testo, edificio, mattone, segnale&#10;&#10;Descrizione generata automaticamente">
            <a:extLst>
              <a:ext uri="{FF2B5EF4-FFF2-40B4-BE49-F238E27FC236}">
                <a16:creationId xmlns:a16="http://schemas.microsoft.com/office/drawing/2014/main" id="{6126B420-279F-5E4E-964C-8B477EC4A0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63" y="3041650"/>
            <a:ext cx="1800000" cy="1350000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208EA16E-9E34-CB48-9AC7-F19256E910C4}"/>
              </a:ext>
            </a:extLst>
          </p:cNvPr>
          <p:cNvGrpSpPr/>
          <p:nvPr/>
        </p:nvGrpSpPr>
        <p:grpSpPr>
          <a:xfrm>
            <a:off x="1790168" y="4011451"/>
            <a:ext cx="1131816" cy="321332"/>
            <a:chOff x="3483955" y="978114"/>
            <a:chExt cx="1509088" cy="428442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9CFD058-46E5-0F4A-95F0-D236941ACC3C}"/>
                </a:ext>
              </a:extLst>
            </p:cNvPr>
            <p:cNvGrpSpPr/>
            <p:nvPr/>
          </p:nvGrpSpPr>
          <p:grpSpPr>
            <a:xfrm>
              <a:off x="3806825" y="1113846"/>
              <a:ext cx="538883" cy="292710"/>
              <a:chOff x="4656500" y="4641240"/>
              <a:chExt cx="931334" cy="292710"/>
            </a:xfrm>
            <a:solidFill>
              <a:srgbClr val="000000"/>
            </a:solidFill>
          </p:grpSpPr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FC9551B4-DEF0-D049-B91E-439B2C583544}"/>
                  </a:ext>
                </a:extLst>
              </p:cNvPr>
              <p:cNvSpPr/>
              <p:nvPr/>
            </p:nvSpPr>
            <p:spPr>
              <a:xfrm>
                <a:off x="4656500" y="4641240"/>
                <a:ext cx="931334" cy="292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cxnSp>
            <p:nvCxnSpPr>
              <p:cNvPr id="32" name="Connettore 1 31">
                <a:extLst>
                  <a:ext uri="{FF2B5EF4-FFF2-40B4-BE49-F238E27FC236}">
                    <a16:creationId xmlns:a16="http://schemas.microsoft.com/office/drawing/2014/main" id="{46FDCF42-EC87-3540-9879-9E0FF929D57C}"/>
                  </a:ext>
                </a:extLst>
              </p:cNvPr>
              <p:cNvCxnSpPr/>
              <p:nvPr/>
            </p:nvCxnSpPr>
            <p:spPr>
              <a:xfrm>
                <a:off x="4799271" y="4852729"/>
                <a:ext cx="64800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>
                <a:extLst>
                  <a:ext uri="{FF2B5EF4-FFF2-40B4-BE49-F238E27FC236}">
                    <a16:creationId xmlns:a16="http://schemas.microsoft.com/office/drawing/2014/main" id="{E8385A8E-0CB3-5D46-BC13-30B33C609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871" y="4798729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>
                <a:extLst>
                  <a:ext uri="{FF2B5EF4-FFF2-40B4-BE49-F238E27FC236}">
                    <a16:creationId xmlns:a16="http://schemas.microsoft.com/office/drawing/2014/main" id="{B04EF9D6-B79B-D049-83B0-D6D53FCFDB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1671" y="4796258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Sottotitolo 2">
              <a:extLst>
                <a:ext uri="{FF2B5EF4-FFF2-40B4-BE49-F238E27FC236}">
                  <a16:creationId xmlns:a16="http://schemas.microsoft.com/office/drawing/2014/main" id="{D3BC610C-0059-7E43-BC84-69AABE2E0B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3955" y="978114"/>
              <a:ext cx="1509088" cy="29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12944" tIns="156473" rIns="312944" bIns="156473" numCol="1" anchor="t" anchorCtr="0" compatLnSpc="1">
              <a:prstTxWarp prst="textNoShape">
                <a:avLst/>
              </a:prstTxWarp>
              <a:noAutofit/>
            </a:bodyPr>
            <a:lstStyle>
              <a:lvl1pPr marL="1564783" indent="-156478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610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391686" indent="-1304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809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218588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8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7306024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9393459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1482655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041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58166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592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7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50 µm</a:t>
              </a:r>
            </a:p>
          </p:txBody>
        </p:sp>
      </p:grp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6EAB3877-9563-3C47-8BA4-5C89A1C2A90B}"/>
              </a:ext>
            </a:extLst>
          </p:cNvPr>
          <p:cNvCxnSpPr>
            <a:cxnSpLocks/>
          </p:cNvCxnSpPr>
          <p:nvPr/>
        </p:nvCxnSpPr>
        <p:spPr>
          <a:xfrm flipV="1">
            <a:off x="2502563" y="2410618"/>
            <a:ext cx="1855227" cy="827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BF8A69C-DBA3-994F-879F-7989291187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57" y="3139703"/>
            <a:ext cx="1800000" cy="1350000"/>
          </a:xfrm>
          <a:prstGeom prst="rect">
            <a:avLst/>
          </a:prstGeom>
        </p:spPr>
      </p:pic>
      <p:grpSp>
        <p:nvGrpSpPr>
          <p:cNvPr id="37" name="Gruppo 36">
            <a:extLst>
              <a:ext uri="{FF2B5EF4-FFF2-40B4-BE49-F238E27FC236}">
                <a16:creationId xmlns:a16="http://schemas.microsoft.com/office/drawing/2014/main" id="{1199166C-AA61-834C-80C5-1AFE8FABE5A4}"/>
              </a:ext>
            </a:extLst>
          </p:cNvPr>
          <p:cNvGrpSpPr/>
          <p:nvPr/>
        </p:nvGrpSpPr>
        <p:grpSpPr>
          <a:xfrm>
            <a:off x="8102351" y="4135998"/>
            <a:ext cx="1131816" cy="321332"/>
            <a:chOff x="3483955" y="978114"/>
            <a:chExt cx="1509088" cy="428442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142D55B1-F05F-6747-8BB4-2E74CCA73DC5}"/>
                </a:ext>
              </a:extLst>
            </p:cNvPr>
            <p:cNvGrpSpPr/>
            <p:nvPr/>
          </p:nvGrpSpPr>
          <p:grpSpPr>
            <a:xfrm>
              <a:off x="3806825" y="1113846"/>
              <a:ext cx="538883" cy="292710"/>
              <a:chOff x="4656500" y="4641240"/>
              <a:chExt cx="931334" cy="292710"/>
            </a:xfrm>
            <a:solidFill>
              <a:srgbClr val="000000"/>
            </a:solidFill>
          </p:grpSpPr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5585DCCD-31C5-8344-9983-587C6A5AD40E}"/>
                  </a:ext>
                </a:extLst>
              </p:cNvPr>
              <p:cNvSpPr/>
              <p:nvPr/>
            </p:nvSpPr>
            <p:spPr>
              <a:xfrm>
                <a:off x="4656500" y="4641240"/>
                <a:ext cx="931334" cy="292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cxnSp>
            <p:nvCxnSpPr>
              <p:cNvPr id="41" name="Connettore 1 40">
                <a:extLst>
                  <a:ext uri="{FF2B5EF4-FFF2-40B4-BE49-F238E27FC236}">
                    <a16:creationId xmlns:a16="http://schemas.microsoft.com/office/drawing/2014/main" id="{B79D1960-17EB-2045-A3FB-B94B5DF56733}"/>
                  </a:ext>
                </a:extLst>
              </p:cNvPr>
              <p:cNvCxnSpPr/>
              <p:nvPr/>
            </p:nvCxnSpPr>
            <p:spPr>
              <a:xfrm>
                <a:off x="4799271" y="4852729"/>
                <a:ext cx="64800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>
                <a:extLst>
                  <a:ext uri="{FF2B5EF4-FFF2-40B4-BE49-F238E27FC236}">
                    <a16:creationId xmlns:a16="http://schemas.microsoft.com/office/drawing/2014/main" id="{57FEF889-92B7-574A-9466-27D3B12C4C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871" y="4798729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>
                <a:extLst>
                  <a:ext uri="{FF2B5EF4-FFF2-40B4-BE49-F238E27FC236}">
                    <a16:creationId xmlns:a16="http://schemas.microsoft.com/office/drawing/2014/main" id="{74F691F8-FB69-F641-B41B-5DF7A8F6A3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1671" y="4796258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Sottotitolo 2">
              <a:extLst>
                <a:ext uri="{FF2B5EF4-FFF2-40B4-BE49-F238E27FC236}">
                  <a16:creationId xmlns:a16="http://schemas.microsoft.com/office/drawing/2014/main" id="{92FF2766-B66C-C94C-871E-255C88E0F5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3955" y="978114"/>
              <a:ext cx="1509088" cy="29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12944" tIns="156473" rIns="312944" bIns="156473" numCol="1" anchor="t" anchorCtr="0" compatLnSpc="1">
              <a:prstTxWarp prst="textNoShape">
                <a:avLst/>
              </a:prstTxWarp>
              <a:noAutofit/>
            </a:bodyPr>
            <a:lstStyle>
              <a:lvl1pPr marL="1564783" indent="-156478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610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391686" indent="-1304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809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218588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8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7306024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9393459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1482655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041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58166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592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7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50 µm</a:t>
              </a:r>
            </a:p>
          </p:txBody>
        </p:sp>
      </p:grp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9BD58FBE-FE22-7740-A8D3-B30D8C85044F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440756" y="2454048"/>
            <a:ext cx="1457001" cy="685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magine 46">
            <a:extLst>
              <a:ext uri="{FF2B5EF4-FFF2-40B4-BE49-F238E27FC236}">
                <a16:creationId xmlns:a16="http://schemas.microsoft.com/office/drawing/2014/main" id="{859E4CA6-93D5-204A-A650-D3625BFF75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36" y="258157"/>
            <a:ext cx="1799999" cy="1350000"/>
          </a:xfrm>
          <a:prstGeom prst="rect">
            <a:avLst/>
          </a:prstGeom>
        </p:spPr>
      </p:pic>
      <p:grpSp>
        <p:nvGrpSpPr>
          <p:cNvPr id="48" name="Gruppo 47">
            <a:extLst>
              <a:ext uri="{FF2B5EF4-FFF2-40B4-BE49-F238E27FC236}">
                <a16:creationId xmlns:a16="http://schemas.microsoft.com/office/drawing/2014/main" id="{EA4445F2-324C-5B40-95A7-2AEF332759D4}"/>
              </a:ext>
            </a:extLst>
          </p:cNvPr>
          <p:cNvGrpSpPr/>
          <p:nvPr/>
        </p:nvGrpSpPr>
        <p:grpSpPr>
          <a:xfrm>
            <a:off x="5868599" y="1253385"/>
            <a:ext cx="1131816" cy="316310"/>
            <a:chOff x="3509832" y="984809"/>
            <a:chExt cx="1509088" cy="421747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9EA08CAF-EA37-2D4B-9E2E-A0B38EFBA95D}"/>
                </a:ext>
              </a:extLst>
            </p:cNvPr>
            <p:cNvGrpSpPr/>
            <p:nvPr/>
          </p:nvGrpSpPr>
          <p:grpSpPr>
            <a:xfrm>
              <a:off x="3806825" y="1113846"/>
              <a:ext cx="538883" cy="292710"/>
              <a:chOff x="4656500" y="4641240"/>
              <a:chExt cx="931334" cy="292710"/>
            </a:xfrm>
            <a:solidFill>
              <a:srgbClr val="000000"/>
            </a:solidFill>
          </p:grpSpPr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1923137-B686-584E-8269-19B5FA0F4AAA}"/>
                  </a:ext>
                </a:extLst>
              </p:cNvPr>
              <p:cNvSpPr/>
              <p:nvPr/>
            </p:nvSpPr>
            <p:spPr>
              <a:xfrm>
                <a:off x="4656500" y="4641240"/>
                <a:ext cx="931334" cy="292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cxnSp>
            <p:nvCxnSpPr>
              <p:cNvPr id="52" name="Connettore 1 51">
                <a:extLst>
                  <a:ext uri="{FF2B5EF4-FFF2-40B4-BE49-F238E27FC236}">
                    <a16:creationId xmlns:a16="http://schemas.microsoft.com/office/drawing/2014/main" id="{F51058F2-E5DE-4B47-B546-E0AA97D03F14}"/>
                  </a:ext>
                </a:extLst>
              </p:cNvPr>
              <p:cNvCxnSpPr/>
              <p:nvPr/>
            </p:nvCxnSpPr>
            <p:spPr>
              <a:xfrm>
                <a:off x="4799271" y="4852729"/>
                <a:ext cx="64800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>
                <a:extLst>
                  <a:ext uri="{FF2B5EF4-FFF2-40B4-BE49-F238E27FC236}">
                    <a16:creationId xmlns:a16="http://schemas.microsoft.com/office/drawing/2014/main" id="{91D91D2F-679A-1449-8807-2D2E300A2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871" y="4798729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6D5FB95B-E89A-BF41-BE04-32EC609ABB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1671" y="4796258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Sottotitolo 2">
              <a:extLst>
                <a:ext uri="{FF2B5EF4-FFF2-40B4-BE49-F238E27FC236}">
                  <a16:creationId xmlns:a16="http://schemas.microsoft.com/office/drawing/2014/main" id="{FDB63F0E-9F39-8540-B810-F9F04FE000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09832" y="984809"/>
              <a:ext cx="1509088" cy="29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12944" tIns="156473" rIns="312944" bIns="156473" numCol="1" anchor="t" anchorCtr="0" compatLnSpc="1">
              <a:prstTxWarp prst="textNoShape">
                <a:avLst/>
              </a:prstTxWarp>
              <a:noAutofit/>
            </a:bodyPr>
            <a:lstStyle>
              <a:lvl1pPr marL="1564783" indent="-156478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610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391686" indent="-1304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809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218588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8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7306024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9393459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1482655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041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58166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592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7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50 µm</a:t>
              </a:r>
            </a:p>
          </p:txBody>
        </p:sp>
      </p:grpSp>
      <p:cxnSp>
        <p:nvCxnSpPr>
          <p:cNvPr id="21" name="Connettore 1 14">
            <a:extLst>
              <a:ext uri="{FF2B5EF4-FFF2-40B4-BE49-F238E27FC236}">
                <a16:creationId xmlns:a16="http://schemas.microsoft.com/office/drawing/2014/main" id="{FED97DD2-904D-EEB8-B1B2-141E778BE29D}"/>
              </a:ext>
            </a:extLst>
          </p:cNvPr>
          <p:cNvCxnSpPr>
            <a:cxnSpLocks/>
          </p:cNvCxnSpPr>
          <p:nvPr/>
        </p:nvCxnSpPr>
        <p:spPr>
          <a:xfrm flipV="1">
            <a:off x="5776893" y="1226094"/>
            <a:ext cx="1168040" cy="1345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F40161E5-FEB9-492D-BEA4-9C605ECDBE22}"/>
              </a:ext>
            </a:extLst>
          </p:cNvPr>
          <p:cNvGrpSpPr/>
          <p:nvPr/>
        </p:nvGrpSpPr>
        <p:grpSpPr>
          <a:xfrm>
            <a:off x="8067797" y="1226094"/>
            <a:ext cx="1131816" cy="321332"/>
            <a:chOff x="3483955" y="978114"/>
            <a:chExt cx="1509088" cy="428442"/>
          </a:xfrm>
        </p:grpSpPr>
        <p:grpSp>
          <p:nvGrpSpPr>
            <p:cNvPr id="68" name="Gruppo 67">
              <a:extLst>
                <a:ext uri="{FF2B5EF4-FFF2-40B4-BE49-F238E27FC236}">
                  <a16:creationId xmlns:a16="http://schemas.microsoft.com/office/drawing/2014/main" id="{BBB4DCC6-49C7-9B0C-D008-D9013A89014A}"/>
                </a:ext>
              </a:extLst>
            </p:cNvPr>
            <p:cNvGrpSpPr/>
            <p:nvPr/>
          </p:nvGrpSpPr>
          <p:grpSpPr>
            <a:xfrm>
              <a:off x="3806825" y="1113846"/>
              <a:ext cx="538883" cy="292710"/>
              <a:chOff x="4656500" y="4641240"/>
              <a:chExt cx="931334" cy="292710"/>
            </a:xfrm>
            <a:solidFill>
              <a:srgbClr val="000000"/>
            </a:solidFill>
          </p:grpSpPr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83EB80B6-C011-4776-8458-F11EBE0C8C3A}"/>
                  </a:ext>
                </a:extLst>
              </p:cNvPr>
              <p:cNvSpPr/>
              <p:nvPr/>
            </p:nvSpPr>
            <p:spPr>
              <a:xfrm>
                <a:off x="4656500" y="4641240"/>
                <a:ext cx="931334" cy="292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cxnSp>
            <p:nvCxnSpPr>
              <p:cNvPr id="71" name="Connettore 1 51">
                <a:extLst>
                  <a:ext uri="{FF2B5EF4-FFF2-40B4-BE49-F238E27FC236}">
                    <a16:creationId xmlns:a16="http://schemas.microsoft.com/office/drawing/2014/main" id="{2F0BF4B0-5700-5AAD-D8DB-73732888E8BB}"/>
                  </a:ext>
                </a:extLst>
              </p:cNvPr>
              <p:cNvCxnSpPr/>
              <p:nvPr/>
            </p:nvCxnSpPr>
            <p:spPr>
              <a:xfrm>
                <a:off x="4799271" y="4852729"/>
                <a:ext cx="64800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52">
                <a:extLst>
                  <a:ext uri="{FF2B5EF4-FFF2-40B4-BE49-F238E27FC236}">
                    <a16:creationId xmlns:a16="http://schemas.microsoft.com/office/drawing/2014/main" id="{A9EE9263-00C4-E8D6-F712-823F16FFD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871" y="4798729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53">
                <a:extLst>
                  <a:ext uri="{FF2B5EF4-FFF2-40B4-BE49-F238E27FC236}">
                    <a16:creationId xmlns:a16="http://schemas.microsoft.com/office/drawing/2014/main" id="{2262B65E-6857-A2B7-441A-C3BA6454A8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1671" y="4796258"/>
                <a:ext cx="0" cy="10800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Sottotitolo 2">
              <a:extLst>
                <a:ext uri="{FF2B5EF4-FFF2-40B4-BE49-F238E27FC236}">
                  <a16:creationId xmlns:a16="http://schemas.microsoft.com/office/drawing/2014/main" id="{6C9B807C-CBBE-BB04-FE44-50B1F650B4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3955" y="978114"/>
              <a:ext cx="1509088" cy="29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12944" tIns="156473" rIns="312944" bIns="156473" numCol="1" anchor="t" anchorCtr="0" compatLnSpc="1">
              <a:prstTxWarp prst="textNoShape">
                <a:avLst/>
              </a:prstTxWarp>
              <a:noAutofit/>
            </a:bodyPr>
            <a:lstStyle>
              <a:lvl1pPr marL="1564783" indent="-156478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610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391686" indent="-1304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809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218588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8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7306024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9393459" indent="-104371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106" kern="1200">
                  <a:solidFill>
                    <a:srgbClr val="92939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1482655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041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58166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5921" indent="-1043878" algn="l" defTabSz="417551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750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50 µm</a:t>
              </a:r>
            </a:p>
          </p:txBody>
        </p:sp>
      </p:grpSp>
      <p:sp>
        <p:nvSpPr>
          <p:cNvPr id="89" name="Titolo 88">
            <a:extLst>
              <a:ext uri="{FF2B5EF4-FFF2-40B4-BE49-F238E27FC236}">
                <a16:creationId xmlns:a16="http://schemas.microsoft.com/office/drawing/2014/main" id="{5CBAE64A-D61B-519F-D0CB-5E3A1FE8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43" y="843489"/>
            <a:ext cx="7886700" cy="994172"/>
          </a:xfrm>
        </p:spPr>
        <p:txBody>
          <a:bodyPr/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Microstructure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         …and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3CA4377-8E66-FD4F-8D12-2DD018DA2325}"/>
              </a:ext>
            </a:extLst>
          </p:cNvPr>
          <p:cNvSpPr txBox="1"/>
          <p:nvPr/>
        </p:nvSpPr>
        <p:spPr>
          <a:xfrm>
            <a:off x="4069471" y="139615"/>
            <a:ext cx="4735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>
                <a:latin typeface="Rubik" pitchFamily="2" charset="-79"/>
                <a:cs typeface="Rubik" pitchFamily="2" charset="-79"/>
              </a:rPr>
              <a:t>«</a:t>
            </a:r>
            <a:r>
              <a:rPr lang="it-IT" sz="3000" b="1" dirty="0" err="1">
                <a:latin typeface="Rubik" pitchFamily="2" charset="-79"/>
                <a:cs typeface="Rubik" pitchFamily="2" charset="-79"/>
              </a:rPr>
              <a:t>Unique</a:t>
            </a:r>
            <a:r>
              <a:rPr lang="it-IT" sz="3000" b="1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3000" b="1" dirty="0" err="1">
                <a:latin typeface="Rubik" pitchFamily="2" charset="-79"/>
                <a:cs typeface="Rubik" pitchFamily="2" charset="-79"/>
              </a:rPr>
              <a:t>microstructure</a:t>
            </a:r>
            <a:r>
              <a:rPr lang="it-IT" sz="3000" b="1" dirty="0">
                <a:latin typeface="Rubik" pitchFamily="2" charset="-79"/>
                <a:cs typeface="Rubik" pitchFamily="2" charset="-79"/>
              </a:rPr>
              <a:t>»</a:t>
            </a:r>
            <a:endParaRPr lang="it-IT" sz="3600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1DE473-B114-87AC-E834-7744B16DC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290" y="842563"/>
            <a:ext cx="5411420" cy="35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uppo 113">
            <a:extLst>
              <a:ext uri="{FF2B5EF4-FFF2-40B4-BE49-F238E27FC236}">
                <a16:creationId xmlns:a16="http://schemas.microsoft.com/office/drawing/2014/main" id="{B6F75A74-DB62-4959-AB1C-AAF4E8E9C182}"/>
              </a:ext>
            </a:extLst>
          </p:cNvPr>
          <p:cNvGrpSpPr>
            <a:grpSpLocks noChangeAspect="1"/>
          </p:cNvGrpSpPr>
          <p:nvPr/>
        </p:nvGrpSpPr>
        <p:grpSpPr>
          <a:xfrm>
            <a:off x="972731" y="1332031"/>
            <a:ext cx="2292489" cy="807919"/>
            <a:chOff x="1483264" y="978257"/>
            <a:chExt cx="3908643" cy="1377484"/>
          </a:xfrm>
        </p:grpSpPr>
        <p:pic>
          <p:nvPicPr>
            <p:cNvPr id="107" name="Picture 6" descr="How to Draw a Cube for Kids - Easy Drawing Tutorial">
              <a:extLst>
                <a:ext uri="{FF2B5EF4-FFF2-40B4-BE49-F238E27FC236}">
                  <a16:creationId xmlns:a16="http://schemas.microsoft.com/office/drawing/2014/main" id="{381AE576-A709-4F53-9852-82BE5C0CD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3"/>
            <a:stretch/>
          </p:blipFill>
          <p:spPr bwMode="auto">
            <a:xfrm>
              <a:off x="1483264" y="978257"/>
              <a:ext cx="1623484" cy="137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Parallelogramma 107">
              <a:extLst>
                <a:ext uri="{FF2B5EF4-FFF2-40B4-BE49-F238E27FC236}">
                  <a16:creationId xmlns:a16="http://schemas.microsoft.com/office/drawing/2014/main" id="{210138A5-B4F0-4FD4-86D9-B2B0DE7AFC04}"/>
                </a:ext>
              </a:extLst>
            </p:cNvPr>
            <p:cNvSpPr/>
            <p:nvPr/>
          </p:nvSpPr>
          <p:spPr>
            <a:xfrm rot="16200000">
              <a:off x="1688614" y="1381670"/>
              <a:ext cx="1210235" cy="493055"/>
            </a:xfrm>
            <a:prstGeom prst="parallelogram">
              <a:avLst>
                <a:gd name="adj" fmla="val 47034"/>
              </a:avLst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9" name="Connettore 2 108">
              <a:extLst>
                <a:ext uri="{FF2B5EF4-FFF2-40B4-BE49-F238E27FC236}">
                  <a16:creationId xmlns:a16="http://schemas.microsoft.com/office/drawing/2014/main" id="{1BADFC49-7D37-49F9-8A7E-8B599DC1BC22}"/>
                </a:ext>
              </a:extLst>
            </p:cNvPr>
            <p:cNvCxnSpPr>
              <a:cxnSpLocks/>
            </p:cNvCxnSpPr>
            <p:nvPr/>
          </p:nvCxnSpPr>
          <p:spPr>
            <a:xfrm>
              <a:off x="2720827" y="1614751"/>
              <a:ext cx="7718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285A8526-55D5-44B1-AC4C-931900F8DC86}"/>
                </a:ext>
              </a:extLst>
            </p:cNvPr>
            <p:cNvSpPr/>
            <p:nvPr/>
          </p:nvSpPr>
          <p:spPr>
            <a:xfrm>
              <a:off x="3938752" y="1209799"/>
              <a:ext cx="1317812" cy="1023516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D461550D-B6BB-48E3-B873-71CA9E6B3F0D}"/>
                </a:ext>
              </a:extLst>
            </p:cNvPr>
            <p:cNvSpPr/>
            <p:nvPr/>
          </p:nvSpPr>
          <p:spPr>
            <a:xfrm>
              <a:off x="3938752" y="1209798"/>
              <a:ext cx="172884" cy="1023509"/>
            </a:xfrm>
            <a:prstGeom prst="rect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ettangolo 111">
              <a:extLst>
                <a:ext uri="{FF2B5EF4-FFF2-40B4-BE49-F238E27FC236}">
                  <a16:creationId xmlns:a16="http://schemas.microsoft.com/office/drawing/2014/main" id="{E7988458-9AC3-470C-9B53-A477D8992F42}"/>
                </a:ext>
              </a:extLst>
            </p:cNvPr>
            <p:cNvSpPr/>
            <p:nvPr/>
          </p:nvSpPr>
          <p:spPr>
            <a:xfrm>
              <a:off x="5083680" y="1209806"/>
              <a:ext cx="172884" cy="1023509"/>
            </a:xfrm>
            <a:prstGeom prst="rect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ettangolo 112">
              <a:extLst>
                <a:ext uri="{FF2B5EF4-FFF2-40B4-BE49-F238E27FC236}">
                  <a16:creationId xmlns:a16="http://schemas.microsoft.com/office/drawing/2014/main" id="{E99F7A81-FC0E-4B78-95BB-9A1F41A925C5}"/>
                </a:ext>
              </a:extLst>
            </p:cNvPr>
            <p:cNvSpPr/>
            <p:nvPr/>
          </p:nvSpPr>
          <p:spPr>
            <a:xfrm>
              <a:off x="3768423" y="1023080"/>
              <a:ext cx="1623484" cy="7799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30" name="Immagine 129">
            <a:extLst>
              <a:ext uri="{FF2B5EF4-FFF2-40B4-BE49-F238E27FC236}">
                <a16:creationId xmlns:a16="http://schemas.microsoft.com/office/drawing/2014/main" id="{630A5869-99E5-4723-A47F-5D3A4048F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639" y="1531958"/>
            <a:ext cx="3586094" cy="2079583"/>
          </a:xfrm>
          <a:prstGeom prst="rect">
            <a:avLst/>
          </a:prstGeom>
        </p:spPr>
      </p:pic>
      <p:sp>
        <p:nvSpPr>
          <p:cNvPr id="131" name="Freccia a destra 130">
            <a:extLst>
              <a:ext uri="{FF2B5EF4-FFF2-40B4-BE49-F238E27FC236}">
                <a16:creationId xmlns:a16="http://schemas.microsoft.com/office/drawing/2014/main" id="{FE6806A4-9305-42B7-B2B3-2AD9739C3CD9}"/>
              </a:ext>
            </a:extLst>
          </p:cNvPr>
          <p:cNvSpPr/>
          <p:nvPr/>
        </p:nvSpPr>
        <p:spPr>
          <a:xfrm>
            <a:off x="3692036" y="1600200"/>
            <a:ext cx="1039204" cy="300153"/>
          </a:xfrm>
          <a:prstGeom prst="rightArrow">
            <a:avLst>
              <a:gd name="adj1" fmla="val 50000"/>
              <a:gd name="adj2" fmla="val 6859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5" name="Immagine 134">
            <a:extLst>
              <a:ext uri="{FF2B5EF4-FFF2-40B4-BE49-F238E27FC236}">
                <a16:creationId xmlns:a16="http://schemas.microsoft.com/office/drawing/2014/main" id="{B11D84F0-AE1D-4521-8789-57207552F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47" y="2144958"/>
            <a:ext cx="3233509" cy="23744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37B765C-87C7-F319-F881-B6D06634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1" y="557467"/>
            <a:ext cx="7886700" cy="994172"/>
          </a:xfrm>
        </p:spPr>
        <p:txBody>
          <a:bodyPr/>
          <a:lstStyle/>
          <a:p>
            <a:r>
              <a:rPr lang="it-IT" sz="2800" dirty="0" err="1"/>
              <a:t>Macroporosities</a:t>
            </a:r>
            <a:r>
              <a:rPr lang="it-IT" sz="2800" dirty="0"/>
              <a:t> </a:t>
            </a:r>
            <a:r>
              <a:rPr lang="it-IT" sz="1200" i="1" dirty="0"/>
              <a:t>(</a:t>
            </a:r>
            <a:r>
              <a:rPr lang="it-IT" sz="1200" i="1" dirty="0" err="1"/>
              <a:t>technology</a:t>
            </a:r>
            <a:r>
              <a:rPr lang="it-IT" sz="1200" i="1" dirty="0"/>
              <a:t> </a:t>
            </a:r>
            <a:r>
              <a:rPr lang="it-IT" sz="1200" i="1" dirty="0" err="1"/>
              <a:t>related</a:t>
            </a:r>
            <a:r>
              <a:rPr lang="it-IT" sz="1200" i="1" dirty="0"/>
              <a:t> </a:t>
            </a:r>
            <a:r>
              <a:rPr lang="it-IT" sz="1200" i="1" dirty="0" err="1"/>
              <a:t>defects</a:t>
            </a:r>
            <a:r>
              <a:rPr lang="it-IT" sz="1200" i="1" dirty="0"/>
              <a:t>)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6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B765C-87C7-F319-F881-B6D06634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2508"/>
            <a:ext cx="7886700" cy="401600"/>
          </a:xfrm>
        </p:spPr>
        <p:txBody>
          <a:bodyPr/>
          <a:lstStyle/>
          <a:p>
            <a:r>
              <a:rPr lang="it-IT" sz="2800" dirty="0" err="1"/>
              <a:t>Macroporosities</a:t>
            </a:r>
            <a:r>
              <a:rPr lang="it-IT" sz="2800" dirty="0"/>
              <a:t> </a:t>
            </a:r>
            <a:r>
              <a:rPr lang="it-IT" sz="1200" i="1" dirty="0"/>
              <a:t>(</a:t>
            </a:r>
            <a:r>
              <a:rPr lang="it-IT" sz="1200" i="1" dirty="0" err="1"/>
              <a:t>technology</a:t>
            </a:r>
            <a:r>
              <a:rPr lang="it-IT" sz="1200" i="1" dirty="0"/>
              <a:t> </a:t>
            </a:r>
            <a:r>
              <a:rPr lang="it-IT" sz="1200" i="1" dirty="0" err="1"/>
              <a:t>related</a:t>
            </a:r>
            <a:r>
              <a:rPr lang="it-IT" sz="1200" i="1" dirty="0"/>
              <a:t> </a:t>
            </a:r>
            <a:r>
              <a:rPr lang="it-IT" sz="1200" i="1" dirty="0" err="1"/>
              <a:t>defects</a:t>
            </a:r>
            <a:r>
              <a:rPr lang="it-IT" sz="1200" i="1" dirty="0"/>
              <a:t>)</a:t>
            </a:r>
            <a:r>
              <a:rPr lang="it-IT" sz="2800" dirty="0"/>
              <a:t>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38D061A-192A-2E2F-C58A-E240B3BAE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05624"/>
              </p:ext>
            </p:extLst>
          </p:nvPr>
        </p:nvGraphicFramePr>
        <p:xfrm>
          <a:off x="5093588" y="1258671"/>
          <a:ext cx="2660523" cy="103249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25896">
                  <a:extLst>
                    <a:ext uri="{9D8B030D-6E8A-4147-A177-3AD203B41FA5}">
                      <a16:colId xmlns:a16="http://schemas.microsoft.com/office/drawing/2014/main" val="1889117820"/>
                    </a:ext>
                  </a:extLst>
                </a:gridCol>
                <a:gridCol w="478209">
                  <a:extLst>
                    <a:ext uri="{9D8B030D-6E8A-4147-A177-3AD203B41FA5}">
                      <a16:colId xmlns:a16="http://schemas.microsoft.com/office/drawing/2014/main" val="2324313982"/>
                    </a:ext>
                  </a:extLst>
                </a:gridCol>
                <a:gridCol w="478209">
                  <a:extLst>
                    <a:ext uri="{9D8B030D-6E8A-4147-A177-3AD203B41FA5}">
                      <a16:colId xmlns:a16="http://schemas.microsoft.com/office/drawing/2014/main" val="3253418589"/>
                    </a:ext>
                  </a:extLst>
                </a:gridCol>
                <a:gridCol w="478209">
                  <a:extLst>
                    <a:ext uri="{9D8B030D-6E8A-4147-A177-3AD203B41FA5}">
                      <a16:colId xmlns:a16="http://schemas.microsoft.com/office/drawing/2014/main" val="399974626"/>
                    </a:ext>
                  </a:extLst>
                </a:gridCol>
              </a:tblGrid>
              <a:tr h="309671">
                <a:tc>
                  <a:txBody>
                    <a:bodyPr/>
                    <a:lstStyle/>
                    <a:p>
                      <a:pPr algn="l"/>
                      <a:endParaRPr lang="it-IT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LPBF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420133"/>
                  </a:ext>
                </a:extLst>
              </a:tr>
              <a:tr h="309671"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28575" marR="28575" marT="28575" marB="28575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35631"/>
                  </a:ext>
                </a:extLst>
              </a:tr>
              <a:tr h="413150"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Pores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&gt; 50 µm (%)</a:t>
                      </a:r>
                    </a:p>
                  </a:txBody>
                  <a:tcPr marL="28575" marR="28575" marT="28575" marB="2857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31389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6AB7FBE-F4CE-2394-2D88-B62FAF7DED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21" y="1297427"/>
            <a:ext cx="1300371" cy="1306972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5A7FEE04-1111-9CEA-02FA-2D6EADD62125}"/>
              </a:ext>
            </a:extLst>
          </p:cNvPr>
          <p:cNvSpPr/>
          <p:nvPr/>
        </p:nvSpPr>
        <p:spPr>
          <a:xfrm>
            <a:off x="2910302" y="1495880"/>
            <a:ext cx="220830" cy="220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BE55521-9E62-83B1-D5ED-04ADA18530FD}"/>
              </a:ext>
            </a:extLst>
          </p:cNvPr>
          <p:cNvSpPr/>
          <p:nvPr/>
        </p:nvSpPr>
        <p:spPr>
          <a:xfrm>
            <a:off x="2011841" y="1744876"/>
            <a:ext cx="220830" cy="22083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3EBB4D8-4B79-B076-18F1-2E9CB3F534EF}"/>
              </a:ext>
            </a:extLst>
          </p:cNvPr>
          <p:cNvCxnSpPr>
            <a:cxnSpLocks/>
          </p:cNvCxnSpPr>
          <p:nvPr/>
        </p:nvCxnSpPr>
        <p:spPr>
          <a:xfrm>
            <a:off x="3020097" y="1611750"/>
            <a:ext cx="1076924" cy="130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9029EAB-BF76-A8B4-8021-452274C911A0}"/>
              </a:ext>
            </a:extLst>
          </p:cNvPr>
          <p:cNvCxnSpPr>
            <a:cxnSpLocks/>
          </p:cNvCxnSpPr>
          <p:nvPr/>
        </p:nvCxnSpPr>
        <p:spPr>
          <a:xfrm flipH="1" flipV="1">
            <a:off x="1727944" y="1869882"/>
            <a:ext cx="415721" cy="279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414DF9-5111-1FAA-BF28-8C9993BD7F5D}"/>
              </a:ext>
            </a:extLst>
          </p:cNvPr>
          <p:cNvSpPr txBox="1"/>
          <p:nvPr/>
        </p:nvSpPr>
        <p:spPr>
          <a:xfrm>
            <a:off x="3866684" y="1415912"/>
            <a:ext cx="122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  <a:p>
            <a:pPr algn="ctr"/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45°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E54416-BA9D-9631-DC21-28C0BEB5C82F}"/>
              </a:ext>
            </a:extLst>
          </p:cNvPr>
          <p:cNvSpPr txBox="1"/>
          <p:nvPr/>
        </p:nvSpPr>
        <p:spPr>
          <a:xfrm>
            <a:off x="498047" y="1685216"/>
            <a:ext cx="136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</a:t>
            </a:r>
          </a:p>
        </p:txBody>
      </p:sp>
      <p:pic>
        <p:nvPicPr>
          <p:cNvPr id="13" name="Immagine 12" descr="Immagine che contiene testo, scatola&#10;&#10;Descrizione generata automaticamente">
            <a:extLst>
              <a:ext uri="{FF2B5EF4-FFF2-40B4-BE49-F238E27FC236}">
                <a16:creationId xmlns:a16="http://schemas.microsoft.com/office/drawing/2014/main" id="{1BF0984F-7B01-B446-CE6F-0E96D2262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4391" y="2649804"/>
            <a:ext cx="1832451" cy="1877132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81CEC5C-3904-62B3-5BE1-A26BFABFD17C}"/>
              </a:ext>
            </a:extLst>
          </p:cNvPr>
          <p:cNvCxnSpPr>
            <a:cxnSpLocks/>
          </p:cNvCxnSpPr>
          <p:nvPr/>
        </p:nvCxnSpPr>
        <p:spPr>
          <a:xfrm flipV="1">
            <a:off x="4433644" y="3834456"/>
            <a:ext cx="0" cy="692480"/>
          </a:xfrm>
          <a:prstGeom prst="straightConnector1">
            <a:avLst/>
          </a:prstGeom>
          <a:ln w="60325">
            <a:solidFill>
              <a:srgbClr val="92D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EEB4E9A-7B05-927D-1D90-C80BAC6015E3}"/>
              </a:ext>
            </a:extLst>
          </p:cNvPr>
          <p:cNvCxnSpPr/>
          <p:nvPr/>
        </p:nvCxnSpPr>
        <p:spPr>
          <a:xfrm>
            <a:off x="4104097" y="2913076"/>
            <a:ext cx="871538" cy="621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71DB5E2-6BE0-87A3-E8CE-B39940D1DA93}"/>
              </a:ext>
            </a:extLst>
          </p:cNvPr>
          <p:cNvCxnSpPr>
            <a:cxnSpLocks/>
          </p:cNvCxnSpPr>
          <p:nvPr/>
        </p:nvCxnSpPr>
        <p:spPr>
          <a:xfrm flipH="1">
            <a:off x="4924747" y="3534582"/>
            <a:ext cx="50888" cy="713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4668184-62AC-4B01-B33E-B7BFC184261D}"/>
              </a:ext>
            </a:extLst>
          </p:cNvPr>
          <p:cNvSpPr txBox="1"/>
          <p:nvPr/>
        </p:nvSpPr>
        <p:spPr>
          <a:xfrm>
            <a:off x="3622824" y="4044442"/>
            <a:ext cx="810820" cy="430887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</a:p>
          <a:p>
            <a:pPr algn="ctr"/>
            <a:r>
              <a:rPr lang="it-IT" sz="1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it-IT" sz="11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98B61AC-DA45-50F0-5A4E-43082253C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795" y="2784000"/>
            <a:ext cx="1850357" cy="1640089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4D0C2EE4-3B6C-2B6C-B4AB-0F386C1B08AC}"/>
              </a:ext>
            </a:extLst>
          </p:cNvPr>
          <p:cNvGrpSpPr>
            <a:grpSpLocks noChangeAspect="1"/>
          </p:cNvGrpSpPr>
          <p:nvPr/>
        </p:nvGrpSpPr>
        <p:grpSpPr>
          <a:xfrm>
            <a:off x="1176988" y="2788828"/>
            <a:ext cx="1848883" cy="1640210"/>
            <a:chOff x="5470131" y="2182603"/>
            <a:chExt cx="3724117" cy="330379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182C190B-4C86-5C68-1D74-76E84A015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74599" y="1978380"/>
              <a:ext cx="3303552" cy="3712485"/>
            </a:xfrm>
            <a:prstGeom prst="rect">
              <a:avLst/>
            </a:prstGeom>
          </p:spPr>
        </p:pic>
        <p:pic>
          <p:nvPicPr>
            <p:cNvPr id="21" name="Immagine 20" descr="Immagine che contiene schermata, nero, Elementi grafici, testo&#10;&#10;Descrizione generata automaticamente">
              <a:extLst>
                <a:ext uri="{FF2B5EF4-FFF2-40B4-BE49-F238E27FC236}">
                  <a16:creationId xmlns:a16="http://schemas.microsoft.com/office/drawing/2014/main" id="{3CE1F5F0-6C26-B4D6-046A-DA030137D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0131" y="2182603"/>
              <a:ext cx="3724117" cy="3303553"/>
            </a:xfrm>
            <a:prstGeom prst="rect">
              <a:avLst/>
            </a:prstGeom>
          </p:spPr>
        </p:pic>
      </p:grp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62F93B19-5A0D-6A98-E0DA-8D2BAFDF9808}"/>
              </a:ext>
            </a:extLst>
          </p:cNvPr>
          <p:cNvSpPr/>
          <p:nvPr/>
        </p:nvSpPr>
        <p:spPr>
          <a:xfrm>
            <a:off x="5498979" y="3396859"/>
            <a:ext cx="534322" cy="40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rgbClr val="FF0000"/>
              </a:solidFill>
            </a:endParaRP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6674298D-DC76-B170-5DBD-C69D77AC0D3A}"/>
              </a:ext>
            </a:extLst>
          </p:cNvPr>
          <p:cNvSpPr/>
          <p:nvPr/>
        </p:nvSpPr>
        <p:spPr>
          <a:xfrm rot="10800000">
            <a:off x="3045399" y="3432211"/>
            <a:ext cx="534322" cy="40224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A7305FF-EAEA-E04D-0DDF-1B0F23D4A3BA}"/>
              </a:ext>
            </a:extLst>
          </p:cNvPr>
          <p:cNvSpPr txBox="1"/>
          <p:nvPr/>
        </p:nvSpPr>
        <p:spPr>
          <a:xfrm>
            <a:off x="1134852" y="2746146"/>
            <a:ext cx="1166375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28BF8F-DE5F-6452-5295-77180FE3CD5A}"/>
              </a:ext>
            </a:extLst>
          </p:cNvPr>
          <p:cNvSpPr txBox="1"/>
          <p:nvPr/>
        </p:nvSpPr>
        <p:spPr>
          <a:xfrm>
            <a:off x="6001483" y="2740126"/>
            <a:ext cx="706525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88E04F7-7D0C-F653-0498-E9F6E38A6F2E}"/>
              </a:ext>
            </a:extLst>
          </p:cNvPr>
          <p:cNvSpPr txBox="1"/>
          <p:nvPr/>
        </p:nvSpPr>
        <p:spPr>
          <a:xfrm>
            <a:off x="1181479" y="4026165"/>
            <a:ext cx="892667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7,7%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28F3934-FA0A-A902-1FCA-DCB0680A8608}"/>
              </a:ext>
            </a:extLst>
          </p:cNvPr>
          <p:cNvSpPr txBox="1"/>
          <p:nvPr/>
        </p:nvSpPr>
        <p:spPr>
          <a:xfrm>
            <a:off x="6053601" y="4029704"/>
            <a:ext cx="892667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1,3%</a:t>
            </a:r>
          </a:p>
        </p:txBody>
      </p:sp>
    </p:spTree>
    <p:extLst>
      <p:ext uri="{BB962C8B-B14F-4D97-AF65-F5344CB8AC3E}">
        <p14:creationId xmlns:p14="http://schemas.microsoft.com/office/powerpoint/2010/main" val="33939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93359-945D-4005-B36F-50A7D891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2594611" cy="442808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Microporosity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1787BF-3DF2-43A9-91B0-108745F04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49" y="1330039"/>
            <a:ext cx="1956513" cy="14673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4F5B54-76E7-4EB1-953D-4AFC4C969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125" y="2969231"/>
            <a:ext cx="1956513" cy="1467386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421516D-F0A4-4F76-8857-CEA60B1DA10B}"/>
              </a:ext>
            </a:extLst>
          </p:cNvPr>
          <p:cNvSpPr txBox="1"/>
          <p:nvPr/>
        </p:nvSpPr>
        <p:spPr>
          <a:xfrm>
            <a:off x="479449" y="1308167"/>
            <a:ext cx="1956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LPBF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9834FA1-B717-425E-8377-005536FB64BB}"/>
              </a:ext>
            </a:extLst>
          </p:cNvPr>
          <p:cNvSpPr txBox="1"/>
          <p:nvPr/>
        </p:nvSpPr>
        <p:spPr>
          <a:xfrm>
            <a:off x="1598124" y="2991889"/>
            <a:ext cx="1956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DED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DB965C90-D4C8-4736-BFCD-1F415BF03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436" y="1307381"/>
            <a:ext cx="1956513" cy="1467385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ED257E4-60DD-4781-B69F-B4C008FD1A5F}"/>
              </a:ext>
            </a:extLst>
          </p:cNvPr>
          <p:cNvSpPr txBox="1"/>
          <p:nvPr/>
        </p:nvSpPr>
        <p:spPr>
          <a:xfrm>
            <a:off x="2845436" y="1285509"/>
            <a:ext cx="1956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MFFF</a:t>
            </a:r>
          </a:p>
        </p:txBody>
      </p:sp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FE6BEDC1-0098-4F5E-9DD1-4C1F62F51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74004"/>
              </p:ext>
            </p:extLst>
          </p:nvPr>
        </p:nvGraphicFramePr>
        <p:xfrm>
          <a:off x="4876801" y="2748134"/>
          <a:ext cx="4100105" cy="1746000"/>
        </p:xfrm>
        <a:graphic>
          <a:graphicData uri="http://schemas.openxmlformats.org/drawingml/2006/table">
            <a:tbl>
              <a:tblPr firstRow="1" firstCol="1" bandRow="1"/>
              <a:tblGrid>
                <a:gridCol w="1222688">
                  <a:extLst>
                    <a:ext uri="{9D8B030D-6E8A-4147-A177-3AD203B41FA5}">
                      <a16:colId xmlns:a16="http://schemas.microsoft.com/office/drawing/2014/main" val="1206655043"/>
                    </a:ext>
                  </a:extLst>
                </a:gridCol>
                <a:gridCol w="959139">
                  <a:extLst>
                    <a:ext uri="{9D8B030D-6E8A-4147-A177-3AD203B41FA5}">
                      <a16:colId xmlns:a16="http://schemas.microsoft.com/office/drawing/2014/main" val="1148267223"/>
                    </a:ext>
                  </a:extLst>
                </a:gridCol>
                <a:gridCol w="959139">
                  <a:extLst>
                    <a:ext uri="{9D8B030D-6E8A-4147-A177-3AD203B41FA5}">
                      <a16:colId xmlns:a16="http://schemas.microsoft.com/office/drawing/2014/main" val="2554775787"/>
                    </a:ext>
                  </a:extLst>
                </a:gridCol>
                <a:gridCol w="959139">
                  <a:extLst>
                    <a:ext uri="{9D8B030D-6E8A-4147-A177-3AD203B41FA5}">
                      <a16:colId xmlns:a16="http://schemas.microsoft.com/office/drawing/2014/main" val="4010124300"/>
                    </a:ext>
                  </a:extLst>
                </a:gridCol>
              </a:tblGrid>
              <a:tr h="34321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Specimens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LPBF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Mex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92806"/>
                  </a:ext>
                </a:extLst>
              </a:tr>
              <a:tr h="716362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Diameter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[μm]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49767"/>
                  </a:ext>
                </a:extLst>
              </a:tr>
              <a:tr h="68642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Microporosity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0,07%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1,07%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0,07%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66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6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D62704-5A35-BA52-1009-F4AB3F8C0E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621" y="1166813"/>
            <a:ext cx="4646304" cy="342106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EFE4414-2286-DAB7-A19C-8679D717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3599"/>
            <a:ext cx="7886700" cy="503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 err="1"/>
              <a:t>Corrosion</a:t>
            </a:r>
            <a:r>
              <a:rPr lang="it-IT" sz="2800" dirty="0"/>
              <a:t> </a:t>
            </a:r>
            <a:r>
              <a:rPr lang="it-IT" sz="2800" dirty="0" err="1"/>
              <a:t>behaviour</a:t>
            </a:r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40E6BF-B44F-2099-DEE1-6EB910EDC448}"/>
              </a:ext>
            </a:extLst>
          </p:cNvPr>
          <p:cNvSpPr txBox="1"/>
          <p:nvPr/>
        </p:nvSpPr>
        <p:spPr>
          <a:xfrm>
            <a:off x="350079" y="3806237"/>
            <a:ext cx="328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50" i="1" dirty="0">
                <a:latin typeface="Arial" panose="020B0604020202020204" pitchFamily="34" charset="0"/>
                <a:cs typeface="Arial" panose="020B0604020202020204" pitchFamily="34" charset="0"/>
              </a:rPr>
              <a:t>10 mV/min </a:t>
            </a:r>
            <a:r>
              <a:rPr lang="it-I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it-IT" sz="1350" i="1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r>
              <a:rPr lang="it-I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Deaerated</a:t>
            </a:r>
            <a:r>
              <a:rPr lang="it-I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35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it-IT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B055C6F-4F08-A17A-6579-A6B8829A96B0}"/>
              </a:ext>
            </a:extLst>
          </p:cNvPr>
          <p:cNvSpPr/>
          <p:nvPr/>
        </p:nvSpPr>
        <p:spPr>
          <a:xfrm rot="16200000">
            <a:off x="5088334" y="3053284"/>
            <a:ext cx="121778" cy="12177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5DC7C49-3948-4CF8-FA91-EA7E1927BDEC}"/>
              </a:ext>
            </a:extLst>
          </p:cNvPr>
          <p:cNvGrpSpPr/>
          <p:nvPr/>
        </p:nvGrpSpPr>
        <p:grpSpPr>
          <a:xfrm>
            <a:off x="2083694" y="1243745"/>
            <a:ext cx="4255888" cy="3166186"/>
            <a:chOff x="907714" y="1543892"/>
            <a:chExt cx="6726316" cy="50400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B972005-A595-AA18-B1AB-089A6973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14" y="1543892"/>
              <a:ext cx="6726316" cy="5040000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28CE2182-EB0A-6E80-0A7E-048BB8DE42A6}"/>
                </a:ext>
              </a:extLst>
            </p:cNvPr>
            <p:cNvSpPr txBox="1"/>
            <p:nvPr/>
          </p:nvSpPr>
          <p:spPr>
            <a:xfrm flipH="1">
              <a:off x="3667386" y="1722025"/>
              <a:ext cx="5127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9563E34C-15C6-7D03-71AC-DC95900D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0" y="787520"/>
            <a:ext cx="7886700" cy="4192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 err="1"/>
              <a:t>Corrosion</a:t>
            </a:r>
            <a:r>
              <a:rPr lang="it-IT" sz="2800" dirty="0"/>
              <a:t> </a:t>
            </a:r>
            <a:r>
              <a:rPr lang="it-IT" sz="2800" dirty="0" err="1"/>
              <a:t>behaviour</a:t>
            </a:r>
            <a:endParaRPr lang="it-IT" sz="2800" dirty="0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CF6A51AF-4D5E-C694-76FF-5C68549E2990}"/>
              </a:ext>
            </a:extLst>
          </p:cNvPr>
          <p:cNvSpPr/>
          <p:nvPr/>
        </p:nvSpPr>
        <p:spPr>
          <a:xfrm rot="16200000">
            <a:off x="3049218" y="3248821"/>
            <a:ext cx="121778" cy="12177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4162EBE4-D84A-34EE-1904-DBC962D29AF7}"/>
              </a:ext>
            </a:extLst>
          </p:cNvPr>
          <p:cNvSpPr/>
          <p:nvPr/>
        </p:nvSpPr>
        <p:spPr>
          <a:xfrm rot="14664335">
            <a:off x="5742386" y="1931558"/>
            <a:ext cx="121778" cy="12177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807A3A25-C0B0-DFA1-4999-ACB478B8E66F}"/>
              </a:ext>
            </a:extLst>
          </p:cNvPr>
          <p:cNvSpPr/>
          <p:nvPr/>
        </p:nvSpPr>
        <p:spPr>
          <a:xfrm rot="3969908">
            <a:off x="5580866" y="1530704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163C920F-5724-B8A1-5CEC-5A9A1220FA75}"/>
              </a:ext>
            </a:extLst>
          </p:cNvPr>
          <p:cNvSpPr/>
          <p:nvPr/>
        </p:nvSpPr>
        <p:spPr>
          <a:xfrm rot="5400000">
            <a:off x="2927440" y="2150730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CBF5F6-9C72-CB0D-17A2-091D3BE21AEA}"/>
              </a:ext>
            </a:extLst>
          </p:cNvPr>
          <p:cNvSpPr txBox="1"/>
          <p:nvPr/>
        </p:nvSpPr>
        <p:spPr>
          <a:xfrm>
            <a:off x="46116" y="3806236"/>
            <a:ext cx="328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10 mV/min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Deaerated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A141B6-8A0F-1148-6166-21C77D6DDB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81" y="1249439"/>
            <a:ext cx="4344220" cy="325510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6E7D8C64-9207-E861-5BC6-021D54B3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1058"/>
            <a:ext cx="7886700" cy="501606"/>
          </a:xfrm>
        </p:spPr>
        <p:txBody>
          <a:bodyPr/>
          <a:lstStyle/>
          <a:p>
            <a:r>
              <a:rPr lang="it-IT" sz="2800" dirty="0" err="1"/>
              <a:t>Corrosion</a:t>
            </a:r>
            <a:r>
              <a:rPr lang="it-IT" sz="2800" dirty="0"/>
              <a:t> </a:t>
            </a:r>
            <a:r>
              <a:rPr lang="it-IT" sz="2800" dirty="0" err="1"/>
              <a:t>behaviour</a:t>
            </a:r>
            <a:endParaRPr lang="it-IT" sz="2800" dirty="0"/>
          </a:p>
        </p:txBody>
      </p:sp>
      <p:pic>
        <p:nvPicPr>
          <p:cNvPr id="11" name="Picture 296">
            <a:extLst>
              <a:ext uri="{FF2B5EF4-FFF2-40B4-BE49-F238E27FC236}">
                <a16:creationId xmlns:a16="http://schemas.microsoft.com/office/drawing/2014/main" id="{CC3CD8F0-5866-7716-089A-1E55DAEE5A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63" y="851058"/>
            <a:ext cx="2446154" cy="174046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6">
            <a:extLst>
              <a:ext uri="{FF2B5EF4-FFF2-40B4-BE49-F238E27FC236}">
                <a16:creationId xmlns:a16="http://schemas.microsoft.com/office/drawing/2014/main" id="{9E1690D0-806C-0BCE-7A15-E1C32A9173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8864" y="2614545"/>
            <a:ext cx="2446154" cy="17827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9BD9C243-4F70-D97B-B43C-2ACFE482784B}"/>
              </a:ext>
            </a:extLst>
          </p:cNvPr>
          <p:cNvSpPr/>
          <p:nvPr/>
        </p:nvSpPr>
        <p:spPr>
          <a:xfrm rot="16200000">
            <a:off x="1952127" y="3560814"/>
            <a:ext cx="121778" cy="12177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3F5A8705-3704-1D7E-7B31-89EA5395C918}"/>
              </a:ext>
            </a:extLst>
          </p:cNvPr>
          <p:cNvSpPr/>
          <p:nvPr/>
        </p:nvSpPr>
        <p:spPr>
          <a:xfrm rot="15256150">
            <a:off x="3981402" y="2101447"/>
            <a:ext cx="121778" cy="12177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F170EB11-388F-70CC-639D-A11176F7A945}"/>
              </a:ext>
            </a:extLst>
          </p:cNvPr>
          <p:cNvSpPr/>
          <p:nvPr/>
        </p:nvSpPr>
        <p:spPr>
          <a:xfrm rot="4139508">
            <a:off x="4718511" y="1502704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9F57824A-D7FB-1F5D-12FA-97F9AD7FE919}"/>
              </a:ext>
            </a:extLst>
          </p:cNvPr>
          <p:cNvSpPr/>
          <p:nvPr/>
        </p:nvSpPr>
        <p:spPr>
          <a:xfrm rot="5400000">
            <a:off x="1891238" y="2111227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277A04A9-81DE-A665-0CA1-C31DB4185682}"/>
              </a:ext>
            </a:extLst>
          </p:cNvPr>
          <p:cNvSpPr/>
          <p:nvPr/>
        </p:nvSpPr>
        <p:spPr>
          <a:xfrm>
            <a:off x="4751566" y="2035112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FC55EB1D-A612-1FDD-9ECB-60E62A412790}"/>
              </a:ext>
            </a:extLst>
          </p:cNvPr>
          <p:cNvSpPr/>
          <p:nvPr/>
        </p:nvSpPr>
        <p:spPr>
          <a:xfrm rot="5400000">
            <a:off x="1891238" y="2788718"/>
            <a:ext cx="121778" cy="121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5B7AE6-1043-0745-A79A-62A0266F2E0E}"/>
              </a:ext>
            </a:extLst>
          </p:cNvPr>
          <p:cNvSpPr txBox="1"/>
          <p:nvPr/>
        </p:nvSpPr>
        <p:spPr>
          <a:xfrm>
            <a:off x="1" y="3878785"/>
            <a:ext cx="328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10 mV/min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Deaerated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7408189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Corrosion performances and qualification challenges of alloy 625 produced by different additive manufacturing technologies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2ABAE3-4ECC-B940-6E4B-A24D333AE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2922576"/>
            <a:ext cx="5726113" cy="684709"/>
          </a:xfrm>
        </p:spPr>
        <p:txBody>
          <a:bodyPr/>
          <a:lstStyle/>
          <a:p>
            <a:r>
              <a:rPr lang="en-US" dirty="0"/>
              <a:t>The pathway through AM alloys qualification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772353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794838"/>
            <a:ext cx="4529455" cy="563563"/>
          </a:xfrm>
        </p:spPr>
        <p:txBody>
          <a:bodyPr/>
          <a:lstStyle/>
          <a:p>
            <a:r>
              <a:rPr lang="it-IT" dirty="0"/>
              <a:t>Sergio Lorenzi | Professor</a:t>
            </a:r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 180">
            <a:extLst>
              <a:ext uri="{FF2B5EF4-FFF2-40B4-BE49-F238E27FC236}">
                <a16:creationId xmlns:a16="http://schemas.microsoft.com/office/drawing/2014/main" id="{959355CD-283A-4CA4-BC9F-5DB3FDA02F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70" y="733856"/>
            <a:ext cx="3599905" cy="2155928"/>
          </a:xfrm>
          <a:prstGeom prst="rect">
            <a:avLst/>
          </a:prstGeom>
        </p:spPr>
      </p:pic>
      <p:grpSp>
        <p:nvGrpSpPr>
          <p:cNvPr id="197" name="Gruppo 196">
            <a:extLst>
              <a:ext uri="{FF2B5EF4-FFF2-40B4-BE49-F238E27FC236}">
                <a16:creationId xmlns:a16="http://schemas.microsoft.com/office/drawing/2014/main" id="{07172B02-929F-432C-B3C0-8E5CAB881A63}"/>
              </a:ext>
            </a:extLst>
          </p:cNvPr>
          <p:cNvGrpSpPr>
            <a:grpSpLocks noChangeAspect="1"/>
          </p:cNvGrpSpPr>
          <p:nvPr/>
        </p:nvGrpSpPr>
        <p:grpSpPr>
          <a:xfrm>
            <a:off x="4051284" y="164601"/>
            <a:ext cx="3745493" cy="2885102"/>
            <a:chOff x="0" y="2258740"/>
            <a:chExt cx="5343525" cy="4136467"/>
          </a:xfrm>
        </p:grpSpPr>
        <p:pic>
          <p:nvPicPr>
            <p:cNvPr id="195" name="Immagine 194">
              <a:extLst>
                <a:ext uri="{FF2B5EF4-FFF2-40B4-BE49-F238E27FC236}">
                  <a16:creationId xmlns:a16="http://schemas.microsoft.com/office/drawing/2014/main" id="{954E32C8-64E9-48DA-8A38-4C8CE8372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258740"/>
              <a:ext cx="5343525" cy="4136467"/>
            </a:xfrm>
            <a:prstGeom prst="rect">
              <a:avLst/>
            </a:prstGeom>
          </p:spPr>
        </p:pic>
        <p:sp>
          <p:nvSpPr>
            <p:cNvPr id="196" name="Rettangolo 195">
              <a:extLst>
                <a:ext uri="{FF2B5EF4-FFF2-40B4-BE49-F238E27FC236}">
                  <a16:creationId xmlns:a16="http://schemas.microsoft.com/office/drawing/2014/main" id="{A6C58BF6-CE81-4BD4-A96D-9B0C0C1A1084}"/>
                </a:ext>
              </a:extLst>
            </p:cNvPr>
            <p:cNvSpPr/>
            <p:nvPr/>
          </p:nvSpPr>
          <p:spPr>
            <a:xfrm>
              <a:off x="742950" y="2562225"/>
              <a:ext cx="333375" cy="496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00" name="Immagine 199">
            <a:extLst>
              <a:ext uri="{FF2B5EF4-FFF2-40B4-BE49-F238E27FC236}">
                <a16:creationId xmlns:a16="http://schemas.microsoft.com/office/drawing/2014/main" id="{0AAAA21F-6393-449B-A40B-700CAFA352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386" y="1081104"/>
            <a:ext cx="1036010" cy="10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140304DE-25E6-44FB-B20F-8F9524D94A7E}"/>
              </a:ext>
            </a:extLst>
          </p:cNvPr>
          <p:cNvSpPr txBox="1"/>
          <p:nvPr/>
        </p:nvSpPr>
        <p:spPr>
          <a:xfrm>
            <a:off x="7146726" y="2348194"/>
            <a:ext cx="1820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Micro-CT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E5C1B688-3463-42EF-B514-8DB767598C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554" y="3157300"/>
            <a:ext cx="2119380" cy="1356059"/>
          </a:xfrm>
          <a:prstGeom prst="rect">
            <a:avLst/>
          </a:prstGeom>
          <a:ln w="38100">
            <a:noFill/>
          </a:ln>
        </p:spPr>
      </p:pic>
      <p:pic>
        <p:nvPicPr>
          <p:cNvPr id="193" name="Immagine 192">
            <a:extLst>
              <a:ext uri="{FF2B5EF4-FFF2-40B4-BE49-F238E27FC236}">
                <a16:creationId xmlns:a16="http://schemas.microsoft.com/office/drawing/2014/main" id="{DFF7F96B-D08E-4C1A-8ABD-21179FAE15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743" y="3135557"/>
            <a:ext cx="2194385" cy="1404049"/>
          </a:xfrm>
          <a:prstGeom prst="rect">
            <a:avLst/>
          </a:prstGeom>
          <a:ln w="38100">
            <a:noFill/>
          </a:ln>
        </p:spPr>
      </p:pic>
      <p:grpSp>
        <p:nvGrpSpPr>
          <p:cNvPr id="203" name="Gruppo 202">
            <a:extLst>
              <a:ext uri="{FF2B5EF4-FFF2-40B4-BE49-F238E27FC236}">
                <a16:creationId xmlns:a16="http://schemas.microsoft.com/office/drawing/2014/main" id="{E11992E8-EA5E-4A65-B74B-E6A7F6F95257}"/>
              </a:ext>
            </a:extLst>
          </p:cNvPr>
          <p:cNvGrpSpPr>
            <a:grpSpLocks noChangeAspect="1"/>
          </p:cNvGrpSpPr>
          <p:nvPr/>
        </p:nvGrpSpPr>
        <p:grpSpPr>
          <a:xfrm rot="7483319">
            <a:off x="294557" y="1053199"/>
            <a:ext cx="853825" cy="810000"/>
            <a:chOff x="4572000" y="4811012"/>
            <a:chExt cx="1756392" cy="1666240"/>
          </a:xfrm>
        </p:grpSpPr>
        <p:pic>
          <p:nvPicPr>
            <p:cNvPr id="198" name="Immagine 197">
              <a:extLst>
                <a:ext uri="{FF2B5EF4-FFF2-40B4-BE49-F238E27FC236}">
                  <a16:creationId xmlns:a16="http://schemas.microsoft.com/office/drawing/2014/main" id="{D1014E98-143E-4E8F-837E-CFEE0B7B3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0100" y="4811012"/>
              <a:ext cx="1718292" cy="1666240"/>
            </a:xfrm>
            <a:prstGeom prst="rect">
              <a:avLst/>
            </a:prstGeom>
          </p:spPr>
        </p:pic>
        <p:sp>
          <p:nvSpPr>
            <p:cNvPr id="202" name="Rettangolo 201">
              <a:extLst>
                <a:ext uri="{FF2B5EF4-FFF2-40B4-BE49-F238E27FC236}">
                  <a16:creationId xmlns:a16="http://schemas.microsoft.com/office/drawing/2014/main" id="{5F9295B1-94CF-4607-B47B-115788A15CA7}"/>
                </a:ext>
              </a:extLst>
            </p:cNvPr>
            <p:cNvSpPr/>
            <p:nvPr/>
          </p:nvSpPr>
          <p:spPr>
            <a:xfrm>
              <a:off x="4572000" y="4811012"/>
              <a:ext cx="209550" cy="254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5" name="Gruppo 204">
            <a:extLst>
              <a:ext uri="{FF2B5EF4-FFF2-40B4-BE49-F238E27FC236}">
                <a16:creationId xmlns:a16="http://schemas.microsoft.com/office/drawing/2014/main" id="{D3A64385-D0F2-4720-981C-C122EC3F163D}"/>
              </a:ext>
            </a:extLst>
          </p:cNvPr>
          <p:cNvGrpSpPr>
            <a:grpSpLocks noChangeAspect="1"/>
          </p:cNvGrpSpPr>
          <p:nvPr/>
        </p:nvGrpSpPr>
        <p:grpSpPr>
          <a:xfrm rot="7420059">
            <a:off x="3115021" y="1542582"/>
            <a:ext cx="909272" cy="810000"/>
            <a:chOff x="5402412" y="3677416"/>
            <a:chExt cx="1807913" cy="1666240"/>
          </a:xfrm>
        </p:grpSpPr>
        <p:pic>
          <p:nvPicPr>
            <p:cNvPr id="199" name="Immagine 198">
              <a:extLst>
                <a:ext uri="{FF2B5EF4-FFF2-40B4-BE49-F238E27FC236}">
                  <a16:creationId xmlns:a16="http://schemas.microsoft.com/office/drawing/2014/main" id="{05828E63-3FB7-4274-AE1C-25BB72284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0511" y="3677416"/>
              <a:ext cx="1769814" cy="1666240"/>
            </a:xfrm>
            <a:prstGeom prst="rect">
              <a:avLst/>
            </a:prstGeom>
          </p:spPr>
        </p:pic>
        <p:sp>
          <p:nvSpPr>
            <p:cNvPr id="204" name="Rettangolo 203">
              <a:extLst>
                <a:ext uri="{FF2B5EF4-FFF2-40B4-BE49-F238E27FC236}">
                  <a16:creationId xmlns:a16="http://schemas.microsoft.com/office/drawing/2014/main" id="{6BF10D0B-BD31-428B-A2B4-12B19ADFC0E9}"/>
                </a:ext>
              </a:extLst>
            </p:cNvPr>
            <p:cNvSpPr/>
            <p:nvPr/>
          </p:nvSpPr>
          <p:spPr>
            <a:xfrm>
              <a:off x="5402412" y="3677417"/>
              <a:ext cx="360525" cy="193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10" name="Connettore 2 209">
            <a:extLst>
              <a:ext uri="{FF2B5EF4-FFF2-40B4-BE49-F238E27FC236}">
                <a16:creationId xmlns:a16="http://schemas.microsoft.com/office/drawing/2014/main" id="{F0181852-7C7A-434A-9478-2E01FDB66642}"/>
              </a:ext>
            </a:extLst>
          </p:cNvPr>
          <p:cNvCxnSpPr>
            <a:cxnSpLocks/>
          </p:cNvCxnSpPr>
          <p:nvPr/>
        </p:nvCxnSpPr>
        <p:spPr>
          <a:xfrm flipH="1">
            <a:off x="5297015" y="2581785"/>
            <a:ext cx="509618" cy="1022833"/>
          </a:xfrm>
          <a:prstGeom prst="straightConnector1">
            <a:avLst/>
          </a:prstGeom>
          <a:ln w="28575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2 211">
            <a:extLst>
              <a:ext uri="{FF2B5EF4-FFF2-40B4-BE49-F238E27FC236}">
                <a16:creationId xmlns:a16="http://schemas.microsoft.com/office/drawing/2014/main" id="{03DC28F7-9D63-4388-962E-68B4C237F2D7}"/>
              </a:ext>
            </a:extLst>
          </p:cNvPr>
          <p:cNvCxnSpPr>
            <a:cxnSpLocks/>
          </p:cNvCxnSpPr>
          <p:nvPr/>
        </p:nvCxnSpPr>
        <p:spPr>
          <a:xfrm>
            <a:off x="6370059" y="2373315"/>
            <a:ext cx="369994" cy="1020871"/>
          </a:xfrm>
          <a:prstGeom prst="straightConnector1">
            <a:avLst/>
          </a:prstGeom>
          <a:ln w="28575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Freccia curva 217">
            <a:extLst>
              <a:ext uri="{FF2B5EF4-FFF2-40B4-BE49-F238E27FC236}">
                <a16:creationId xmlns:a16="http://schemas.microsoft.com/office/drawing/2014/main" id="{8016F2B9-D467-4A8F-9141-47DC683A39ED}"/>
              </a:ext>
            </a:extLst>
          </p:cNvPr>
          <p:cNvSpPr>
            <a:spLocks noChangeAspect="1"/>
          </p:cNvSpPr>
          <p:nvPr/>
        </p:nvSpPr>
        <p:spPr>
          <a:xfrm rot="19446433">
            <a:off x="33239" y="1644673"/>
            <a:ext cx="393024" cy="419520"/>
          </a:xfrm>
          <a:prstGeom prst="bentArrow">
            <a:avLst>
              <a:gd name="adj1" fmla="val 10955"/>
              <a:gd name="adj2" fmla="val 18758"/>
              <a:gd name="adj3" fmla="val 25000"/>
              <a:gd name="adj4" fmla="val 43750"/>
            </a:avLst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9" name="Freccia curva 218">
            <a:extLst>
              <a:ext uri="{FF2B5EF4-FFF2-40B4-BE49-F238E27FC236}">
                <a16:creationId xmlns:a16="http://schemas.microsoft.com/office/drawing/2014/main" id="{B8F7AE0D-A9DF-44A6-A348-D4D03951DDF2}"/>
              </a:ext>
            </a:extLst>
          </p:cNvPr>
          <p:cNvSpPr>
            <a:spLocks noChangeAspect="1"/>
          </p:cNvSpPr>
          <p:nvPr/>
        </p:nvSpPr>
        <p:spPr>
          <a:xfrm rot="7716544">
            <a:off x="3805689" y="1339556"/>
            <a:ext cx="393024" cy="419520"/>
          </a:xfrm>
          <a:prstGeom prst="bentArrow">
            <a:avLst>
              <a:gd name="adj1" fmla="val 10955"/>
              <a:gd name="adj2" fmla="val 18758"/>
              <a:gd name="adj3" fmla="val 25000"/>
              <a:gd name="adj4" fmla="val 43750"/>
            </a:avLst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22" name="Immagine 221">
            <a:extLst>
              <a:ext uri="{FF2B5EF4-FFF2-40B4-BE49-F238E27FC236}">
                <a16:creationId xmlns:a16="http://schemas.microsoft.com/office/drawing/2014/main" id="{C067A9D1-2B52-4989-9F49-2157024332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14" y="2848341"/>
            <a:ext cx="2512919" cy="1691265"/>
          </a:xfrm>
          <a:prstGeom prst="rect">
            <a:avLst/>
          </a:prstGeom>
        </p:spPr>
      </p:pic>
      <p:sp>
        <p:nvSpPr>
          <p:cNvPr id="223" name="CasellaDiTesto 222">
            <a:extLst>
              <a:ext uri="{FF2B5EF4-FFF2-40B4-BE49-F238E27FC236}">
                <a16:creationId xmlns:a16="http://schemas.microsoft.com/office/drawing/2014/main" id="{81C96C47-8500-46FD-8C85-22AA6C8445A0}"/>
              </a:ext>
            </a:extLst>
          </p:cNvPr>
          <p:cNvSpPr txBox="1"/>
          <p:nvPr/>
        </p:nvSpPr>
        <p:spPr>
          <a:xfrm>
            <a:off x="1595795" y="4030376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r>
              <a:rPr lang="it-IT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3.54%</a:t>
            </a:r>
            <a:endParaRPr lang="en-US" sz="10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18" grpId="0" animBg="1"/>
      <p:bldP spid="219" grpId="0" animBg="1"/>
      <p:bldP spid="2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77428BD8-6B0B-C247-857A-9B9B7A140C9A}"/>
              </a:ext>
            </a:extLst>
          </p:cNvPr>
          <p:cNvSpPr txBox="1"/>
          <p:nvPr/>
        </p:nvSpPr>
        <p:spPr>
          <a:xfrm>
            <a:off x="175079" y="735371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– IGC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A24FDFA6-2E2F-C24B-B154-A71C59D95547}"/>
              </a:ext>
            </a:extLst>
          </p:cNvPr>
          <p:cNvSpPr txBox="1"/>
          <p:nvPr/>
        </p:nvSpPr>
        <p:spPr>
          <a:xfrm>
            <a:off x="3839937" y="1887073"/>
            <a:ext cx="686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LPBF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5123276-66D5-2A4E-88B9-EA38AC1FDA02}"/>
              </a:ext>
            </a:extLst>
          </p:cNvPr>
          <p:cNvSpPr txBox="1"/>
          <p:nvPr/>
        </p:nvSpPr>
        <p:spPr>
          <a:xfrm>
            <a:off x="5728598" y="850985"/>
            <a:ext cx="5918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DED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98910AB7-C0D6-784D-8594-7B7607FDBD41}"/>
              </a:ext>
            </a:extLst>
          </p:cNvPr>
          <p:cNvSpPr txBox="1"/>
          <p:nvPr/>
        </p:nvSpPr>
        <p:spPr>
          <a:xfrm>
            <a:off x="3518213" y="2513090"/>
            <a:ext cx="763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ADAM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97ACC602-68F3-1240-8E81-AF33C1BD9E42}"/>
              </a:ext>
            </a:extLst>
          </p:cNvPr>
          <p:cNvSpPr txBox="1"/>
          <p:nvPr/>
        </p:nvSpPr>
        <p:spPr>
          <a:xfrm>
            <a:off x="5697341" y="2498583"/>
            <a:ext cx="15199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HOT WORKED</a:t>
            </a:r>
          </a:p>
        </p:txBody>
      </p:sp>
      <p:pic>
        <p:nvPicPr>
          <p:cNvPr id="125" name="Immagine 12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0722F0C4-924E-9243-A511-EC18D811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3074" y="1939944"/>
            <a:ext cx="2615918" cy="172740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5DC695-51EC-B84A-86E2-1A15817CE596}"/>
              </a:ext>
            </a:extLst>
          </p:cNvPr>
          <p:cNvSpPr txBox="1"/>
          <p:nvPr/>
        </p:nvSpPr>
        <p:spPr>
          <a:xfrm rot="16200000">
            <a:off x="224140" y="3387247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ASTM G28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04F994-C00F-394F-9EC3-A706D058B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935" y="1197305"/>
            <a:ext cx="4674470" cy="34399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EBA224-990A-A54D-AECD-929BDA37F9E8}"/>
              </a:ext>
            </a:extLst>
          </p:cNvPr>
          <p:cNvSpPr txBox="1"/>
          <p:nvPr/>
        </p:nvSpPr>
        <p:spPr>
          <a:xfrm>
            <a:off x="3685084" y="2955269"/>
            <a:ext cx="769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Mex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82B5F5-B15E-984D-8C4D-101804D9FB8D}"/>
              </a:ext>
            </a:extLst>
          </p:cNvPr>
          <p:cNvSpPr txBox="1"/>
          <p:nvPr/>
        </p:nvSpPr>
        <p:spPr>
          <a:xfrm>
            <a:off x="6024513" y="1258591"/>
            <a:ext cx="7131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B3EE7F-BFB6-3E4A-BA27-A8714C91CCD5}"/>
              </a:ext>
            </a:extLst>
          </p:cNvPr>
          <p:cNvSpPr txBox="1"/>
          <p:nvPr/>
        </p:nvSpPr>
        <p:spPr>
          <a:xfrm>
            <a:off x="5925686" y="2917279"/>
            <a:ext cx="17478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HOT WORKED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F6A023-B94A-F745-8FC1-D5E299A548EE}"/>
              </a:ext>
            </a:extLst>
          </p:cNvPr>
          <p:cNvSpPr txBox="1"/>
          <p:nvPr/>
        </p:nvSpPr>
        <p:spPr>
          <a:xfrm>
            <a:off x="3682735" y="1242551"/>
            <a:ext cx="9173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LPBF</a:t>
            </a:r>
          </a:p>
        </p:txBody>
      </p:sp>
    </p:spTree>
    <p:extLst>
      <p:ext uri="{BB962C8B-B14F-4D97-AF65-F5344CB8AC3E}">
        <p14:creationId xmlns:p14="http://schemas.microsoft.com/office/powerpoint/2010/main" val="344875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12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0722F0C4-924E-9243-A511-EC18D811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0001" y="2059026"/>
            <a:ext cx="2879308" cy="190133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5DC695-51EC-B84A-86E2-1A15817CE596}"/>
              </a:ext>
            </a:extLst>
          </p:cNvPr>
          <p:cNvSpPr txBox="1"/>
          <p:nvPr/>
        </p:nvSpPr>
        <p:spPr>
          <a:xfrm rot="16200000">
            <a:off x="-717319" y="2813276"/>
            <a:ext cx="29489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ASTM G28 - </a:t>
            </a:r>
            <a:r>
              <a:rPr lang="it-IT" sz="15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method</a:t>
            </a:r>
            <a:r>
              <a:rPr lang="it-IT" sz="15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4CBE5A-9597-EC38-95A1-D09863D8FD50}"/>
              </a:ext>
            </a:extLst>
          </p:cNvPr>
          <p:cNvSpPr txBox="1"/>
          <p:nvPr/>
        </p:nvSpPr>
        <p:spPr>
          <a:xfrm>
            <a:off x="213523" y="797481"/>
            <a:ext cx="3169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IGC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suphuric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acid, 25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ferric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sulphate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54FD3C-CEC1-B953-9D91-1CE9EFED4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057" y="899525"/>
            <a:ext cx="6111842" cy="382106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26EA354-09E3-AE57-9993-2E6D222EEB75}"/>
              </a:ext>
            </a:extLst>
          </p:cNvPr>
          <p:cNvSpPr/>
          <p:nvPr/>
        </p:nvSpPr>
        <p:spPr>
          <a:xfrm>
            <a:off x="3457235" y="1087383"/>
            <a:ext cx="1062959" cy="3047385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B8E6CB9-8F94-F964-2ABF-78D49ABF0B7C}"/>
              </a:ext>
            </a:extLst>
          </p:cNvPr>
          <p:cNvSpPr/>
          <p:nvPr/>
        </p:nvSpPr>
        <p:spPr>
          <a:xfrm>
            <a:off x="4520193" y="1087383"/>
            <a:ext cx="3236069" cy="3047385"/>
          </a:xfrm>
          <a:prstGeom prst="rect">
            <a:avLst/>
          </a:prstGeom>
          <a:solidFill>
            <a:srgbClr val="FF7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7726B1-CCD9-D3A9-BE65-A0731E42FB3C}"/>
              </a:ext>
            </a:extLst>
          </p:cNvPr>
          <p:cNvSpPr/>
          <p:nvPr/>
        </p:nvSpPr>
        <p:spPr>
          <a:xfrm>
            <a:off x="7753778" y="1087383"/>
            <a:ext cx="1055915" cy="3047385"/>
          </a:xfrm>
          <a:prstGeom prst="rect">
            <a:avLst/>
          </a:prstGeom>
          <a:solidFill>
            <a:srgbClr val="FE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B141235-93EC-E5CF-3579-A5312C77C287}"/>
              </a:ext>
            </a:extLst>
          </p:cNvPr>
          <p:cNvCxnSpPr>
            <a:cxnSpLocks/>
          </p:cNvCxnSpPr>
          <p:nvPr/>
        </p:nvCxnSpPr>
        <p:spPr>
          <a:xfrm flipH="1">
            <a:off x="3457234" y="1845311"/>
            <a:ext cx="106295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4167F3-3233-CF2A-B3D3-1490CD608ABB}"/>
              </a:ext>
            </a:extLst>
          </p:cNvPr>
          <p:cNvSpPr txBox="1"/>
          <p:nvPr/>
        </p:nvSpPr>
        <p:spPr>
          <a:xfrm>
            <a:off x="3427142" y="1845312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Metal systems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79535C5-3E4A-57F1-7F80-9AF48EFBB43B}"/>
              </a:ext>
            </a:extLst>
          </p:cNvPr>
          <p:cNvCxnSpPr>
            <a:cxnSpLocks/>
          </p:cNvCxnSpPr>
          <p:nvPr/>
        </p:nvCxnSpPr>
        <p:spPr>
          <a:xfrm flipH="1">
            <a:off x="4520192" y="1845311"/>
            <a:ext cx="323358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C8ADB0-F371-1B9B-26C3-C2DD0D552981}"/>
              </a:ext>
            </a:extLst>
          </p:cNvPr>
          <p:cNvSpPr txBox="1"/>
          <p:nvPr/>
        </p:nvSpPr>
        <p:spPr>
          <a:xfrm>
            <a:off x="5213536" y="1845312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Metal +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B8D5ABA-03DA-F1F2-F648-9BF7D5368B71}"/>
              </a:ext>
            </a:extLst>
          </p:cNvPr>
          <p:cNvCxnSpPr>
            <a:cxnSpLocks/>
          </p:cNvCxnSpPr>
          <p:nvPr/>
        </p:nvCxnSpPr>
        <p:spPr>
          <a:xfrm flipH="1">
            <a:off x="7753778" y="1845311"/>
            <a:ext cx="105591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C4B73C-A5B2-6B5F-5D04-38BC6056523B}"/>
              </a:ext>
            </a:extLst>
          </p:cNvPr>
          <p:cNvSpPr txBox="1"/>
          <p:nvPr/>
        </p:nvSpPr>
        <p:spPr>
          <a:xfrm>
            <a:off x="7753778" y="1845312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BCD4B35-7C7D-8C79-13CA-34DF7481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8" y="539396"/>
            <a:ext cx="7886700" cy="994172"/>
          </a:xfrm>
        </p:spPr>
        <p:txBody>
          <a:bodyPr/>
          <a:lstStyle/>
          <a:p>
            <a:r>
              <a:rPr lang="it-IT" sz="2800" dirty="0"/>
              <a:t>Hot </a:t>
            </a:r>
            <a:r>
              <a:rPr lang="it-IT" sz="2800" dirty="0" err="1"/>
              <a:t>worked</a:t>
            </a:r>
            <a:endParaRPr lang="it-IT" sz="28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5875440-07F0-6153-BC1A-5778C81DF7AE}"/>
              </a:ext>
            </a:extLst>
          </p:cNvPr>
          <p:cNvGrpSpPr>
            <a:grpSpLocks noChangeAspect="1"/>
          </p:cNvGrpSpPr>
          <p:nvPr/>
        </p:nvGrpSpPr>
        <p:grpSpPr>
          <a:xfrm>
            <a:off x="932985" y="1533568"/>
            <a:ext cx="4613328" cy="2133761"/>
            <a:chOff x="514067" y="2033096"/>
            <a:chExt cx="5538486" cy="256166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18CF669-DDE6-18C4-AD2E-818EC78E4079}"/>
                </a:ext>
              </a:extLst>
            </p:cNvPr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067" y="2033096"/>
              <a:ext cx="5538486" cy="2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8B75F303-AD07-B476-D7AA-69E4DD549BB0}"/>
                </a:ext>
              </a:extLst>
            </p:cNvPr>
            <p:cNvSpPr/>
            <p:nvPr/>
          </p:nvSpPr>
          <p:spPr>
            <a:xfrm>
              <a:off x="5160109" y="4223930"/>
              <a:ext cx="835274" cy="2942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cxnSp>
          <p:nvCxnSpPr>
            <p:cNvPr id="8" name="Straight Connector 33">
              <a:extLst>
                <a:ext uri="{FF2B5EF4-FFF2-40B4-BE49-F238E27FC236}">
                  <a16:creationId xmlns:a16="http://schemas.microsoft.com/office/drawing/2014/main" id="{D1A5659D-0A90-AEF7-ACC6-7B2265FCEB5D}"/>
                </a:ext>
              </a:extLst>
            </p:cNvPr>
            <p:cNvCxnSpPr>
              <a:cxnSpLocks/>
            </p:cNvCxnSpPr>
            <p:nvPr/>
          </p:nvCxnSpPr>
          <p:spPr>
            <a:xfrm>
              <a:off x="5311957" y="4292249"/>
              <a:ext cx="53711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>
              <a:extLst>
                <a:ext uri="{FF2B5EF4-FFF2-40B4-BE49-F238E27FC236}">
                  <a16:creationId xmlns:a16="http://schemas.microsoft.com/office/drawing/2014/main" id="{3EC68ECE-0D33-3286-C3E1-58569E292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957" y="4241815"/>
              <a:ext cx="0" cy="1095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8">
              <a:extLst>
                <a:ext uri="{FF2B5EF4-FFF2-40B4-BE49-F238E27FC236}">
                  <a16:creationId xmlns:a16="http://schemas.microsoft.com/office/drawing/2014/main" id="{B6584673-5988-9859-287C-C924D6CC7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9075" y="4241815"/>
              <a:ext cx="0" cy="1095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7710BB8B-7BA5-8039-1F82-0F975BD35939}"/>
                </a:ext>
              </a:extLst>
            </p:cNvPr>
            <p:cNvSpPr txBox="1"/>
            <p:nvPr/>
          </p:nvSpPr>
          <p:spPr>
            <a:xfrm>
              <a:off x="5175910" y="4288176"/>
              <a:ext cx="803670" cy="27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µm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83B304-009C-3DA6-525E-505EF492BD32}"/>
              </a:ext>
            </a:extLst>
          </p:cNvPr>
          <p:cNvSpPr txBox="1"/>
          <p:nvPr/>
        </p:nvSpPr>
        <p:spPr>
          <a:xfrm>
            <a:off x="2121434" y="3667329"/>
            <a:ext cx="22862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, after G28-A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3657710-4B93-925E-C32D-091F38ABCF02}"/>
              </a:ext>
            </a:extLst>
          </p:cNvPr>
          <p:cNvGrpSpPr>
            <a:grpSpLocks noChangeAspect="1"/>
          </p:cNvGrpSpPr>
          <p:nvPr/>
        </p:nvGrpSpPr>
        <p:grpSpPr>
          <a:xfrm>
            <a:off x="5891582" y="672300"/>
            <a:ext cx="2948610" cy="3987013"/>
            <a:chOff x="7552707" y="1568464"/>
            <a:chExt cx="3435724" cy="46456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466F6E6-B857-1087-39F4-DDD71C9A0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2707" y="3948565"/>
              <a:ext cx="3435724" cy="2265571"/>
            </a:xfrm>
            <a:prstGeom prst="rect">
              <a:avLst/>
            </a:prstGeom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C9841846-B74D-A18D-8955-F322695C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2707" y="1568464"/>
              <a:ext cx="3435724" cy="2265572"/>
            </a:xfrm>
            <a:prstGeom prst="rect">
              <a:avLst/>
            </a:prstGeom>
          </p:spPr>
        </p:pic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2E17EE59-0240-032D-4007-7586C0C5B431}"/>
                </a:ext>
              </a:extLst>
            </p:cNvPr>
            <p:cNvGrpSpPr/>
            <p:nvPr/>
          </p:nvGrpSpPr>
          <p:grpSpPr>
            <a:xfrm>
              <a:off x="10090884" y="3472792"/>
              <a:ext cx="835274" cy="333212"/>
              <a:chOff x="9072797" y="4909162"/>
              <a:chExt cx="835274" cy="333212"/>
            </a:xfrm>
          </p:grpSpPr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id="{8227CCD0-ACE5-A845-2116-3D75654A8C48}"/>
                  </a:ext>
                </a:extLst>
              </p:cNvPr>
              <p:cNvSpPr/>
              <p:nvPr/>
            </p:nvSpPr>
            <p:spPr>
              <a:xfrm>
                <a:off x="9072797" y="4909162"/>
                <a:ext cx="835274" cy="29424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cxnSp>
            <p:nvCxnSpPr>
              <p:cNvPr id="23" name="Straight Connector 33">
                <a:extLst>
                  <a:ext uri="{FF2B5EF4-FFF2-40B4-BE49-F238E27FC236}">
                    <a16:creationId xmlns:a16="http://schemas.microsoft.com/office/drawing/2014/main" id="{7162CF3D-2C2F-E1EF-B131-8207E6A73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4645" y="4977481"/>
                <a:ext cx="53711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6">
                <a:extLst>
                  <a:ext uri="{FF2B5EF4-FFF2-40B4-BE49-F238E27FC236}">
                    <a16:creationId xmlns:a16="http://schemas.microsoft.com/office/drawing/2014/main" id="{9F318854-3B9B-C2DA-81C5-ED94C7C9B9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4645" y="4927047"/>
                <a:ext cx="0" cy="1095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8">
                <a:extLst>
                  <a:ext uri="{FF2B5EF4-FFF2-40B4-BE49-F238E27FC236}">
                    <a16:creationId xmlns:a16="http://schemas.microsoft.com/office/drawing/2014/main" id="{F85341D6-2952-7A51-BE50-DA5622F14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1763" y="4927047"/>
                <a:ext cx="0" cy="1095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39">
                <a:extLst>
                  <a:ext uri="{FF2B5EF4-FFF2-40B4-BE49-F238E27FC236}">
                    <a16:creationId xmlns:a16="http://schemas.microsoft.com/office/drawing/2014/main" id="{D4FD5DA1-1C93-4940-53F4-1BC676347E65}"/>
                  </a:ext>
                </a:extLst>
              </p:cNvPr>
              <p:cNvSpPr txBox="1"/>
              <p:nvPr/>
            </p:nvSpPr>
            <p:spPr>
              <a:xfrm>
                <a:off x="9088598" y="4973408"/>
                <a:ext cx="803671" cy="26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µm</a:t>
                </a:r>
              </a:p>
            </p:txBody>
          </p:sp>
        </p:grpSp>
        <p:sp>
          <p:nvSpPr>
            <p:cNvPr id="17" name="Rectangle 35">
              <a:extLst>
                <a:ext uri="{FF2B5EF4-FFF2-40B4-BE49-F238E27FC236}">
                  <a16:creationId xmlns:a16="http://schemas.microsoft.com/office/drawing/2014/main" id="{6A8C576B-FFF4-95D4-3BFA-C26CF3D4B18B}"/>
                </a:ext>
              </a:extLst>
            </p:cNvPr>
            <p:cNvSpPr/>
            <p:nvPr/>
          </p:nvSpPr>
          <p:spPr>
            <a:xfrm>
              <a:off x="10090884" y="5874923"/>
              <a:ext cx="835274" cy="2942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cxnSp>
          <p:nvCxnSpPr>
            <p:cNvPr id="18" name="Straight Connector 33">
              <a:extLst>
                <a:ext uri="{FF2B5EF4-FFF2-40B4-BE49-F238E27FC236}">
                  <a16:creationId xmlns:a16="http://schemas.microsoft.com/office/drawing/2014/main" id="{BA60CADB-26F3-C59F-8B20-FBE950C11F8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732" y="5943242"/>
              <a:ext cx="53711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6">
              <a:extLst>
                <a:ext uri="{FF2B5EF4-FFF2-40B4-BE49-F238E27FC236}">
                  <a16:creationId xmlns:a16="http://schemas.microsoft.com/office/drawing/2014/main" id="{FDD3BB5A-7ACF-B928-CCA1-BD9C02677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2732" y="5892808"/>
              <a:ext cx="0" cy="1095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8">
              <a:extLst>
                <a:ext uri="{FF2B5EF4-FFF2-40B4-BE49-F238E27FC236}">
                  <a16:creationId xmlns:a16="http://schemas.microsoft.com/office/drawing/2014/main" id="{760C0D6E-BAD4-63BB-F1FC-27EA71FC6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9850" y="5892808"/>
              <a:ext cx="0" cy="1095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CD675662-5603-F10A-579C-F6BF98C1474F}"/>
                </a:ext>
              </a:extLst>
            </p:cNvPr>
            <p:cNvSpPr txBox="1"/>
            <p:nvPr/>
          </p:nvSpPr>
          <p:spPr>
            <a:xfrm>
              <a:off x="10106685" y="5939170"/>
              <a:ext cx="803671" cy="26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µm</a:t>
              </a:r>
            </a:p>
          </p:txBody>
        </p:sp>
      </p:grpSp>
      <p:sp>
        <p:nvSpPr>
          <p:cNvPr id="27" name="TextBox 65">
            <a:extLst>
              <a:ext uri="{FF2B5EF4-FFF2-40B4-BE49-F238E27FC236}">
                <a16:creationId xmlns:a16="http://schemas.microsoft.com/office/drawing/2014/main" id="{FE5A0916-F1A7-BB0F-D42A-96A2697C7088}"/>
              </a:ext>
            </a:extLst>
          </p:cNvPr>
          <p:cNvSpPr txBox="1"/>
          <p:nvPr/>
        </p:nvSpPr>
        <p:spPr>
          <a:xfrm>
            <a:off x="7230453" y="1265425"/>
            <a:ext cx="946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it-IT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66">
            <a:extLst>
              <a:ext uri="{FF2B5EF4-FFF2-40B4-BE49-F238E27FC236}">
                <a16:creationId xmlns:a16="http://schemas.microsoft.com/office/drawing/2014/main" id="{78B69079-23B3-29E5-A5F8-158A588F5F7D}"/>
              </a:ext>
            </a:extLst>
          </p:cNvPr>
          <p:cNvCxnSpPr>
            <a:cxnSpLocks/>
          </p:cNvCxnSpPr>
          <p:nvPr/>
        </p:nvCxnSpPr>
        <p:spPr>
          <a:xfrm flipH="1">
            <a:off x="7608934" y="1572822"/>
            <a:ext cx="130319" cy="7364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71">
            <a:extLst>
              <a:ext uri="{FF2B5EF4-FFF2-40B4-BE49-F238E27FC236}">
                <a16:creationId xmlns:a16="http://schemas.microsoft.com/office/drawing/2014/main" id="{9B2182FF-D83E-D763-1866-9A6041552D7F}"/>
              </a:ext>
            </a:extLst>
          </p:cNvPr>
          <p:cNvCxnSpPr>
            <a:cxnSpLocks/>
          </p:cNvCxnSpPr>
          <p:nvPr/>
        </p:nvCxnSpPr>
        <p:spPr>
          <a:xfrm flipH="1">
            <a:off x="6955959" y="1572822"/>
            <a:ext cx="468209" cy="46994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5">
            <a:extLst>
              <a:ext uri="{FF2B5EF4-FFF2-40B4-BE49-F238E27FC236}">
                <a16:creationId xmlns:a16="http://schemas.microsoft.com/office/drawing/2014/main" id="{A0AE79AA-0EA1-6D5A-58FE-FB3C77FC15E0}"/>
              </a:ext>
            </a:extLst>
          </p:cNvPr>
          <p:cNvSpPr txBox="1"/>
          <p:nvPr/>
        </p:nvSpPr>
        <p:spPr>
          <a:xfrm>
            <a:off x="6955959" y="3289096"/>
            <a:ext cx="18389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Mo-, Nb-</a:t>
            </a:r>
            <a:r>
              <a:rPr lang="it-IT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it-IT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carbides</a:t>
            </a:r>
            <a:endParaRPr lang="it-IT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66">
            <a:extLst>
              <a:ext uri="{FF2B5EF4-FFF2-40B4-BE49-F238E27FC236}">
                <a16:creationId xmlns:a16="http://schemas.microsoft.com/office/drawing/2014/main" id="{6DE82709-48CE-C69E-F359-1E2F83388DC7}"/>
              </a:ext>
            </a:extLst>
          </p:cNvPr>
          <p:cNvCxnSpPr>
            <a:cxnSpLocks/>
          </p:cNvCxnSpPr>
          <p:nvPr/>
        </p:nvCxnSpPr>
        <p:spPr>
          <a:xfrm flipH="1">
            <a:off x="7151459" y="3475987"/>
            <a:ext cx="457475" cy="683347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71">
            <a:extLst>
              <a:ext uri="{FF2B5EF4-FFF2-40B4-BE49-F238E27FC236}">
                <a16:creationId xmlns:a16="http://schemas.microsoft.com/office/drawing/2014/main" id="{453043B4-2373-F03A-49A7-3E5492F0C719}"/>
              </a:ext>
            </a:extLst>
          </p:cNvPr>
          <p:cNvCxnSpPr>
            <a:cxnSpLocks/>
          </p:cNvCxnSpPr>
          <p:nvPr/>
        </p:nvCxnSpPr>
        <p:spPr>
          <a:xfrm flipH="1" flipV="1">
            <a:off x="7151459" y="3102521"/>
            <a:ext cx="393901" cy="236012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3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B5518F-9FB8-C9AD-4928-889E77BB9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1648319" y="454369"/>
            <a:ext cx="6776544" cy="21173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C14157-494F-FB1F-5D34-12748D6F4490}"/>
              </a:ext>
            </a:extLst>
          </p:cNvPr>
          <p:cNvSpPr txBox="1"/>
          <p:nvPr/>
        </p:nvSpPr>
        <p:spPr>
          <a:xfrm>
            <a:off x="1648319" y="448857"/>
            <a:ext cx="3337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AB6DEA-7B58-3A03-7F9B-288720DD03C0}"/>
              </a:ext>
            </a:extLst>
          </p:cNvPr>
          <p:cNvSpPr txBox="1"/>
          <p:nvPr/>
        </p:nvSpPr>
        <p:spPr>
          <a:xfrm>
            <a:off x="5036591" y="448857"/>
            <a:ext cx="33882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CONTOUR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4C43D0-F64B-7FC6-7461-70F14C2D8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410" y="706303"/>
            <a:ext cx="7085113" cy="1890513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AA7B3F7C-7782-5769-80BE-ED6D06276E6B}"/>
              </a:ext>
            </a:extLst>
          </p:cNvPr>
          <p:cNvGrpSpPr/>
          <p:nvPr/>
        </p:nvGrpSpPr>
        <p:grpSpPr>
          <a:xfrm>
            <a:off x="1551411" y="2607444"/>
            <a:ext cx="7085113" cy="2112807"/>
            <a:chOff x="1643487" y="3551852"/>
            <a:chExt cx="9446817" cy="281707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1CEB84E-AEA9-62E1-AE72-0F3A644D2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3487" y="3551852"/>
              <a:ext cx="9446817" cy="2520684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492214D-1B65-F357-358A-CB6AD14FCE31}"/>
                </a:ext>
              </a:extLst>
            </p:cNvPr>
            <p:cNvSpPr txBox="1"/>
            <p:nvPr/>
          </p:nvSpPr>
          <p:spPr>
            <a:xfrm>
              <a:off x="2905138" y="5999595"/>
              <a:ext cx="34882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Mo-, Nb- e Si rich precipitates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77428BD8-6B0B-C247-857A-9B9B7A140C9A}"/>
              </a:ext>
            </a:extLst>
          </p:cNvPr>
          <p:cNvSpPr txBox="1"/>
          <p:nvPr/>
        </p:nvSpPr>
        <p:spPr>
          <a:xfrm>
            <a:off x="146086" y="74893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Mex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3CA4377-8E66-FD4F-8D12-2DD018DA2325}"/>
              </a:ext>
            </a:extLst>
          </p:cNvPr>
          <p:cNvSpPr txBox="1"/>
          <p:nvPr/>
        </p:nvSpPr>
        <p:spPr>
          <a:xfrm>
            <a:off x="183114" y="786403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Microstructure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1DE473-B114-87AC-E834-7744B16DC0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833" y="842963"/>
            <a:ext cx="5299053" cy="32295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966B10-7CAE-EC3B-0A9F-D140BD9B90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18" y="1240709"/>
            <a:ext cx="2291292" cy="188526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B8655ED-2646-B104-C927-374D8645D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017" y="3244647"/>
            <a:ext cx="2291292" cy="12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79068581-AF7F-4146-ABCC-1DEE73E0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69" y="2931997"/>
            <a:ext cx="3717659" cy="1822376"/>
          </a:xfrm>
          <a:prstGeom prst="rect">
            <a:avLst/>
          </a:prstGeom>
        </p:spPr>
      </p:pic>
      <p:sp>
        <p:nvSpPr>
          <p:cNvPr id="59" name="Rettangolo 58">
            <a:extLst>
              <a:ext uri="{FF2B5EF4-FFF2-40B4-BE49-F238E27FC236}">
                <a16:creationId xmlns:a16="http://schemas.microsoft.com/office/drawing/2014/main" id="{D419A9F8-41F3-4084-8CE0-34E7278FA499}"/>
              </a:ext>
            </a:extLst>
          </p:cNvPr>
          <p:cNvSpPr/>
          <p:nvPr/>
        </p:nvSpPr>
        <p:spPr>
          <a:xfrm>
            <a:off x="6784391" y="3097334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F834C56-B648-418C-BBC5-21ABE2E4D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43" y="1187541"/>
            <a:ext cx="3603354" cy="295928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2D374F-4D26-400B-9905-6B48086DFE33}"/>
              </a:ext>
            </a:extLst>
          </p:cNvPr>
          <p:cNvSpPr txBox="1"/>
          <p:nvPr/>
        </p:nvSpPr>
        <p:spPr>
          <a:xfrm>
            <a:off x="1593497" y="1363331"/>
            <a:ext cx="96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C3D47E-071A-4782-A7A2-42D0E7F7DEF5}"/>
              </a:ext>
            </a:extLst>
          </p:cNvPr>
          <p:cNvCxnSpPr>
            <a:cxnSpLocks/>
          </p:cNvCxnSpPr>
          <p:nvPr/>
        </p:nvCxnSpPr>
        <p:spPr>
          <a:xfrm flipH="1">
            <a:off x="1308088" y="1565171"/>
            <a:ext cx="302053" cy="1101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1EDACF-C85C-4DF9-A1B2-A52383145E68}"/>
              </a:ext>
            </a:extLst>
          </p:cNvPr>
          <p:cNvSpPr txBox="1"/>
          <p:nvPr/>
        </p:nvSpPr>
        <p:spPr>
          <a:xfrm>
            <a:off x="2234807" y="2181915"/>
            <a:ext cx="96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153F627-644E-46B1-A692-52990EA362BF}"/>
              </a:ext>
            </a:extLst>
          </p:cNvPr>
          <p:cNvCxnSpPr>
            <a:cxnSpLocks/>
          </p:cNvCxnSpPr>
          <p:nvPr/>
        </p:nvCxnSpPr>
        <p:spPr>
          <a:xfrm flipV="1">
            <a:off x="2955832" y="2147370"/>
            <a:ext cx="239946" cy="117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75A2FE5-9F46-4E0A-836D-F5DE12C3A191}"/>
              </a:ext>
            </a:extLst>
          </p:cNvPr>
          <p:cNvCxnSpPr>
            <a:cxnSpLocks/>
          </p:cNvCxnSpPr>
          <p:nvPr/>
        </p:nvCxnSpPr>
        <p:spPr>
          <a:xfrm flipH="1" flipV="1">
            <a:off x="1168093" y="3424080"/>
            <a:ext cx="472321" cy="779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1B9B6B3-9529-4B2A-81F1-4A847E054313}"/>
              </a:ext>
            </a:extLst>
          </p:cNvPr>
          <p:cNvSpPr txBox="1"/>
          <p:nvPr/>
        </p:nvSpPr>
        <p:spPr>
          <a:xfrm>
            <a:off x="1593497" y="3365791"/>
            <a:ext cx="71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C88BC00-EA3A-47EA-9594-1294D8BC278C}"/>
              </a:ext>
            </a:extLst>
          </p:cNvPr>
          <p:cNvCxnSpPr>
            <a:cxnSpLocks/>
          </p:cNvCxnSpPr>
          <p:nvPr/>
        </p:nvCxnSpPr>
        <p:spPr>
          <a:xfrm flipV="1">
            <a:off x="1878632" y="3149753"/>
            <a:ext cx="69577" cy="3098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CDA5C56A-C488-4CAA-A781-779FB51AA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4"/>
          <a:stretch/>
        </p:blipFill>
        <p:spPr>
          <a:xfrm>
            <a:off x="5004671" y="2184094"/>
            <a:ext cx="945000" cy="664466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42C2AA0A-3373-4607-8DFD-705BBBA449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4"/>
          <a:stretch/>
        </p:blipFill>
        <p:spPr>
          <a:xfrm>
            <a:off x="4059671" y="2184094"/>
            <a:ext cx="945000" cy="664466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F4212CA0-EF4B-418B-8B86-ECA61B8C1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4"/>
          <a:stretch/>
        </p:blipFill>
        <p:spPr>
          <a:xfrm>
            <a:off x="7839671" y="2189636"/>
            <a:ext cx="945000" cy="66366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AA5DDF6-FF8D-46AC-9467-D9D5B0448A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4"/>
          <a:stretch/>
        </p:blipFill>
        <p:spPr>
          <a:xfrm>
            <a:off x="5949671" y="2184094"/>
            <a:ext cx="945000" cy="664466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AA0A7BAD-225E-498B-B431-84B6AB0E5C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4"/>
          <a:stretch/>
        </p:blipFill>
        <p:spPr>
          <a:xfrm>
            <a:off x="6894671" y="2184890"/>
            <a:ext cx="945000" cy="663669"/>
          </a:xfrm>
          <a:prstGeom prst="rect">
            <a:avLst/>
          </a:prstGeom>
        </p:spPr>
      </p:pic>
      <p:sp>
        <p:nvSpPr>
          <p:cNvPr id="29" name="Rectangle 35">
            <a:extLst>
              <a:ext uri="{FF2B5EF4-FFF2-40B4-BE49-F238E27FC236}">
                <a16:creationId xmlns:a16="http://schemas.microsoft.com/office/drawing/2014/main" id="{EB0146B0-4E23-48A1-910C-1D8817CCA9BB}"/>
              </a:ext>
            </a:extLst>
          </p:cNvPr>
          <p:cNvSpPr/>
          <p:nvPr/>
        </p:nvSpPr>
        <p:spPr>
          <a:xfrm>
            <a:off x="3182959" y="3879765"/>
            <a:ext cx="695749" cy="2450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3">
            <a:extLst>
              <a:ext uri="{FF2B5EF4-FFF2-40B4-BE49-F238E27FC236}">
                <a16:creationId xmlns:a16="http://schemas.microsoft.com/office/drawing/2014/main" id="{ACADD410-29C0-410B-B564-393558FB2586}"/>
              </a:ext>
            </a:extLst>
          </p:cNvPr>
          <p:cNvCxnSpPr>
            <a:cxnSpLocks/>
          </p:cNvCxnSpPr>
          <p:nvPr/>
        </p:nvCxnSpPr>
        <p:spPr>
          <a:xfrm>
            <a:off x="3309442" y="3936672"/>
            <a:ext cx="4473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30E635A5-3ACE-4BCC-9110-2844A57C156B}"/>
              </a:ext>
            </a:extLst>
          </p:cNvPr>
          <p:cNvCxnSpPr>
            <a:cxnSpLocks/>
          </p:cNvCxnSpPr>
          <p:nvPr/>
        </p:nvCxnSpPr>
        <p:spPr>
          <a:xfrm flipV="1">
            <a:off x="3309442" y="3894662"/>
            <a:ext cx="0" cy="912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8">
            <a:extLst>
              <a:ext uri="{FF2B5EF4-FFF2-40B4-BE49-F238E27FC236}">
                <a16:creationId xmlns:a16="http://schemas.microsoft.com/office/drawing/2014/main" id="{9FD09ACF-8100-4B03-8B30-2B7F29F866F3}"/>
              </a:ext>
            </a:extLst>
          </p:cNvPr>
          <p:cNvCxnSpPr>
            <a:cxnSpLocks/>
          </p:cNvCxnSpPr>
          <p:nvPr/>
        </p:nvCxnSpPr>
        <p:spPr>
          <a:xfrm flipV="1">
            <a:off x="3697959" y="3894662"/>
            <a:ext cx="0" cy="912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9">
            <a:extLst>
              <a:ext uri="{FF2B5EF4-FFF2-40B4-BE49-F238E27FC236}">
                <a16:creationId xmlns:a16="http://schemas.microsoft.com/office/drawing/2014/main" id="{30DAE637-85E5-48BE-8F16-E1AA6BE7EE24}"/>
              </a:ext>
            </a:extLst>
          </p:cNvPr>
          <p:cNvSpPr txBox="1"/>
          <p:nvPr/>
        </p:nvSpPr>
        <p:spPr>
          <a:xfrm>
            <a:off x="3196121" y="3933279"/>
            <a:ext cx="669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µm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5F360D4A-9B2E-4BE3-B7F4-13CAC53937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99"/>
          <a:stretch/>
        </p:blipFill>
        <p:spPr>
          <a:xfrm>
            <a:off x="4005178" y="429074"/>
            <a:ext cx="2369855" cy="166843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3DEF239-0C7C-410C-AD86-27A25A6E029D}"/>
              </a:ext>
            </a:extLst>
          </p:cNvPr>
          <p:cNvSpPr/>
          <p:nvPr/>
        </p:nvSpPr>
        <p:spPr>
          <a:xfrm>
            <a:off x="5190769" y="2112774"/>
            <a:ext cx="461312" cy="56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84BB56-3321-493C-930B-C12C96B6F761}"/>
              </a:ext>
            </a:extLst>
          </p:cNvPr>
          <p:cNvSpPr txBox="1"/>
          <p:nvPr/>
        </p:nvSpPr>
        <p:spPr>
          <a:xfrm>
            <a:off x="4111791" y="2667183"/>
            <a:ext cx="22274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50" dirty="0">
                <a:solidFill>
                  <a:srgbClr val="C00000"/>
                </a:solidFill>
              </a:rPr>
              <a:t>Ni</a:t>
            </a:r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23C2773-88DF-4D76-BD19-1F423BC3B3A3}"/>
              </a:ext>
            </a:extLst>
          </p:cNvPr>
          <p:cNvSpPr txBox="1"/>
          <p:nvPr/>
        </p:nvSpPr>
        <p:spPr>
          <a:xfrm>
            <a:off x="5055588" y="2667183"/>
            <a:ext cx="27486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50" dirty="0">
                <a:solidFill>
                  <a:srgbClr val="008500"/>
                </a:solidFill>
              </a:rPr>
              <a:t>Cr</a:t>
            </a:r>
            <a:endParaRPr lang="en-US" sz="1350" dirty="0">
              <a:solidFill>
                <a:srgbClr val="008500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65B65E8-D166-429E-9BDC-56F85B8A9ED5}"/>
              </a:ext>
            </a:extLst>
          </p:cNvPr>
          <p:cNvSpPr txBox="1"/>
          <p:nvPr/>
        </p:nvSpPr>
        <p:spPr>
          <a:xfrm>
            <a:off x="6000588" y="2667183"/>
            <a:ext cx="23924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50" dirty="0">
                <a:solidFill>
                  <a:srgbClr val="0000FF"/>
                </a:solidFill>
              </a:rPr>
              <a:t>Mo</a:t>
            </a:r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CBCDBA2-F9CD-43D7-8834-650ABEF61BEF}"/>
              </a:ext>
            </a:extLst>
          </p:cNvPr>
          <p:cNvSpPr txBox="1"/>
          <p:nvPr/>
        </p:nvSpPr>
        <p:spPr>
          <a:xfrm>
            <a:off x="6938163" y="2667183"/>
            <a:ext cx="27486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50" dirty="0">
                <a:solidFill>
                  <a:srgbClr val="00DADA"/>
                </a:solidFill>
              </a:rPr>
              <a:t>Nb</a:t>
            </a:r>
            <a:endParaRPr lang="en-US" sz="1350" dirty="0">
              <a:solidFill>
                <a:srgbClr val="00DADA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CB36AF3-C31A-4EB3-A98F-307CC4AE5F94}"/>
              </a:ext>
            </a:extLst>
          </p:cNvPr>
          <p:cNvSpPr txBox="1"/>
          <p:nvPr/>
        </p:nvSpPr>
        <p:spPr>
          <a:xfrm>
            <a:off x="7896876" y="2667786"/>
            <a:ext cx="92574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50" dirty="0">
                <a:solidFill>
                  <a:srgbClr val="C0C0C0"/>
                </a:solidFill>
              </a:rPr>
              <a:t>C</a:t>
            </a:r>
            <a:endParaRPr lang="en-US" sz="1350" dirty="0">
              <a:solidFill>
                <a:srgbClr val="C0C0C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A32C92-73D1-4902-A123-455486FF9357}"/>
              </a:ext>
            </a:extLst>
          </p:cNvPr>
          <p:cNvSpPr txBox="1"/>
          <p:nvPr/>
        </p:nvSpPr>
        <p:spPr>
          <a:xfrm>
            <a:off x="6650701" y="1054294"/>
            <a:ext cx="21091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grain 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in Mo, Nb and C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B548A62-B1A4-4663-A3A0-77602D735202}"/>
              </a:ext>
            </a:extLst>
          </p:cNvPr>
          <p:cNvSpPr/>
          <p:nvPr/>
        </p:nvSpPr>
        <p:spPr>
          <a:xfrm>
            <a:off x="5434030" y="3086777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6B63260-563F-4710-980D-CBE2D8D83D60}"/>
              </a:ext>
            </a:extLst>
          </p:cNvPr>
          <p:cNvSpPr/>
          <p:nvPr/>
        </p:nvSpPr>
        <p:spPr>
          <a:xfrm>
            <a:off x="5773364" y="3215366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362E8DDF-3E65-4C6B-93DA-301E263E491B}"/>
              </a:ext>
            </a:extLst>
          </p:cNvPr>
          <p:cNvSpPr/>
          <p:nvPr/>
        </p:nvSpPr>
        <p:spPr>
          <a:xfrm>
            <a:off x="6898512" y="3633281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13C20C9D-62A6-4EB9-8148-942BDA063DAD}"/>
              </a:ext>
            </a:extLst>
          </p:cNvPr>
          <p:cNvSpPr/>
          <p:nvPr/>
        </p:nvSpPr>
        <p:spPr>
          <a:xfrm>
            <a:off x="7662898" y="3554699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D4884151-6E81-45A2-898C-1CB7789F3FB4}"/>
              </a:ext>
            </a:extLst>
          </p:cNvPr>
          <p:cNvSpPr/>
          <p:nvPr/>
        </p:nvSpPr>
        <p:spPr>
          <a:xfrm>
            <a:off x="7912931" y="3679715"/>
            <a:ext cx="54000" cy="54000"/>
          </a:xfrm>
          <a:prstGeom prst="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9A86015C-9EF1-4239-BB36-555A02C1AD5B}"/>
              </a:ext>
            </a:extLst>
          </p:cNvPr>
          <p:cNvSpPr/>
          <p:nvPr/>
        </p:nvSpPr>
        <p:spPr>
          <a:xfrm>
            <a:off x="5021191" y="3981284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50AACA2-04AA-4CEA-B223-9B97AF3042CC}"/>
              </a:ext>
            </a:extLst>
          </p:cNvPr>
          <p:cNvSpPr/>
          <p:nvPr/>
        </p:nvSpPr>
        <p:spPr>
          <a:xfrm>
            <a:off x="5289086" y="3945561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3D86296E-D923-4367-83CE-5778A02DC7BB}"/>
              </a:ext>
            </a:extLst>
          </p:cNvPr>
          <p:cNvSpPr/>
          <p:nvPr/>
        </p:nvSpPr>
        <p:spPr>
          <a:xfrm>
            <a:off x="6149916" y="4056289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FFB3240B-C241-46BC-BED3-FF26FB129A17}"/>
              </a:ext>
            </a:extLst>
          </p:cNvPr>
          <p:cNvSpPr/>
          <p:nvPr/>
        </p:nvSpPr>
        <p:spPr>
          <a:xfrm>
            <a:off x="6692847" y="4056284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31DE80A-C9DD-4060-A86A-CDD1D01A72BF}"/>
              </a:ext>
            </a:extLst>
          </p:cNvPr>
          <p:cNvSpPr/>
          <p:nvPr/>
        </p:nvSpPr>
        <p:spPr>
          <a:xfrm>
            <a:off x="8062883" y="4226562"/>
            <a:ext cx="67866" cy="19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5CE5F743-5C17-460C-A385-C587FF319B7E}"/>
              </a:ext>
            </a:extLst>
          </p:cNvPr>
          <p:cNvSpPr txBox="1"/>
          <p:nvPr/>
        </p:nvSpPr>
        <p:spPr>
          <a:xfrm>
            <a:off x="6826864" y="3033112"/>
            <a:ext cx="12253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Ni(</a:t>
            </a:r>
            <a:r>
              <a:rPr lang="el-GR" sz="825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MC-</a:t>
            </a:r>
            <a:r>
              <a:rPr lang="it-IT" sz="825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25" dirty="0" err="1">
                <a:latin typeface="Arial" panose="020B0604020202020204" pitchFamily="34" charset="0"/>
                <a:cs typeface="Arial" panose="020B0604020202020204" pitchFamily="34" charset="0"/>
              </a:rPr>
              <a:t>carbide</a:t>
            </a:r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25" dirty="0" err="1">
                <a:latin typeface="Arial" panose="020B0604020202020204" pitchFamily="34" charset="0"/>
                <a:cs typeface="Arial" panose="020B0604020202020204" pitchFamily="34" charset="0"/>
              </a:rPr>
              <a:t>NbC</a:t>
            </a:r>
            <a:r>
              <a:rPr lang="it-IT" sz="82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ED2FF9EA-042D-457F-B6E3-E0D345627793}"/>
              </a:ext>
            </a:extLst>
          </p:cNvPr>
          <p:cNvSpPr/>
          <p:nvPr/>
        </p:nvSpPr>
        <p:spPr>
          <a:xfrm>
            <a:off x="6784808" y="3228081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0BC7342-0693-4BDB-9013-FC0BD436D477}"/>
              </a:ext>
            </a:extLst>
          </p:cNvPr>
          <p:cNvSpPr txBox="1"/>
          <p:nvPr/>
        </p:nvSpPr>
        <p:spPr>
          <a:xfrm>
            <a:off x="222569" y="4186883"/>
            <a:ext cx="292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(1.70%)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7D1EA9F-72E0-EE42-ED3B-0AD624A1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6" y="526215"/>
            <a:ext cx="7886700" cy="994172"/>
          </a:xfrm>
        </p:spPr>
        <p:txBody>
          <a:bodyPr/>
          <a:lstStyle/>
          <a:p>
            <a:r>
              <a:rPr lang="it-IT" sz="2800" dirty="0"/>
              <a:t>BJ</a:t>
            </a:r>
          </a:p>
        </p:txBody>
      </p:sp>
    </p:spTree>
    <p:extLst>
      <p:ext uri="{BB962C8B-B14F-4D97-AF65-F5344CB8AC3E}">
        <p14:creationId xmlns:p14="http://schemas.microsoft.com/office/powerpoint/2010/main" val="6436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" grpId="0" animBg="1"/>
      <p:bldP spid="12" grpId="0"/>
      <p:bldP spid="41" grpId="0"/>
      <p:bldP spid="42" grpId="0"/>
      <p:bldP spid="43" grpId="0"/>
      <p:bldP spid="44" grpId="0"/>
      <p:bldP spid="13" grpId="0"/>
      <p:bldP spid="28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5" grpId="0" animBg="1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2664"/>
            <a:ext cx="7987983" cy="747536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ED103-F71E-4D35-BEC1-D0B56456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98" y="1316736"/>
            <a:ext cx="7804453" cy="342307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experimental work studied AM-Alloy 625 manufactured with 4 different technology to highlight the relevant qualification challenges of a strategic alloy for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Oil&amp;Gas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industry</a:t>
            </a:r>
          </a:p>
          <a:p>
            <a:pPr>
              <a:spcAft>
                <a:spcPts val="75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Corrosion tests have been performed in order to study the effect of unique macrostructure and microstructure of the material –strictly related to the specific AM technology- on the corrosion performance of the alloy </a:t>
            </a:r>
          </a:p>
          <a:p>
            <a:pPr>
              <a:spcAft>
                <a:spcPts val="75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the evaluations performed allowed to establish a connection between the different AM technologies adopted and the corrosion behavior of the material, which proved to be very different according to the considered additive manufacturing technology. </a:t>
            </a:r>
          </a:p>
        </p:txBody>
      </p:sp>
    </p:spTree>
    <p:extLst>
      <p:ext uri="{BB962C8B-B14F-4D97-AF65-F5344CB8AC3E}">
        <p14:creationId xmlns:p14="http://schemas.microsoft.com/office/powerpoint/2010/main" val="199254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7987983" cy="747536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ED103-F71E-4D35-BEC1-D0B56456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517"/>
            <a:ext cx="7987983" cy="3069895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alloys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are for sure «new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performances – of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open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study to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qualify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certify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use in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industrial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fast in 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industrial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 opening the market of AM metals in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industrila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O&amp;G and Energy (alternative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75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enginering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back to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science!</a:t>
            </a:r>
          </a:p>
        </p:txBody>
      </p:sp>
    </p:spTree>
    <p:extLst>
      <p:ext uri="{BB962C8B-B14F-4D97-AF65-F5344CB8AC3E}">
        <p14:creationId xmlns:p14="http://schemas.microsoft.com/office/powerpoint/2010/main" val="224855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2664"/>
            <a:ext cx="1148428" cy="747536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ED103-F71E-4D35-BEC1-D0B56456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01" y="1748333"/>
            <a:ext cx="7718699" cy="30113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750"/>
              </a:spcAft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macro/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microstructural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features and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- of AM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625.</a:t>
            </a:r>
          </a:p>
          <a:p>
            <a:pPr algn="just">
              <a:lnSpc>
                <a:spcPct val="100000"/>
              </a:lnSpc>
              <a:spcAft>
                <a:spcPts val="75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Compare the performances of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wrought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by L-PBF and DED in the light of the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on metal/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systems  i.e.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Mex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BJ 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7987983" cy="747536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625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ED103-F71E-4D35-BEC1-D0B56456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53" y="1484986"/>
            <a:ext cx="6058399" cy="2725148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combination of mechanical properties and corrosion resistance in several aggressive environments</a:t>
            </a:r>
          </a:p>
          <a:p>
            <a:pPr>
              <a:spcAft>
                <a:spcPts val="75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Adopted in high added value industrial fields with medium to small lot productions (e.g. aerospace, chemical, oil &amp; gas) 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C0F6DC-1A89-4B66-A5A8-55EF0560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258" y="861132"/>
            <a:ext cx="1818821" cy="1389113"/>
          </a:xfrm>
          <a:prstGeom prst="rect">
            <a:avLst/>
          </a:prstGeom>
        </p:spPr>
      </p:pic>
      <p:pic>
        <p:nvPicPr>
          <p:cNvPr id="8" name="Picture 2" descr="Anti-Cavitation Trim Innovation for V-Notch Ball Valves">
            <a:extLst>
              <a:ext uri="{FF2B5EF4-FFF2-40B4-BE49-F238E27FC236}">
                <a16:creationId xmlns:a16="http://schemas.microsoft.com/office/drawing/2014/main" id="{6238A800-C8C1-437F-872C-79CF1FCF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569" y="2780721"/>
            <a:ext cx="2602366" cy="17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dditive Manufacturing for severe service valve trim">
            <a:extLst>
              <a:ext uri="{FF2B5EF4-FFF2-40B4-BE49-F238E27FC236}">
                <a16:creationId xmlns:a16="http://schemas.microsoft.com/office/drawing/2014/main" id="{1CF78EF5-294A-466C-9B35-4413EA8C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30" y="2780721"/>
            <a:ext cx="1285215" cy="17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dditive Manufacturing for severe service valve trim">
            <a:extLst>
              <a:ext uri="{FF2B5EF4-FFF2-40B4-BE49-F238E27FC236}">
                <a16:creationId xmlns:a16="http://schemas.microsoft.com/office/drawing/2014/main" id="{6D896ED8-A708-4C84-8E22-4E3F6FA6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258" y="2297637"/>
            <a:ext cx="1818821" cy="13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19DBC549-A6FB-422F-BE6E-D9EFBCE44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274863"/>
              </p:ext>
            </p:extLst>
          </p:nvPr>
        </p:nvGraphicFramePr>
        <p:xfrm>
          <a:off x="4203701" y="3747889"/>
          <a:ext cx="4828383" cy="8180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9328">
                  <a:extLst>
                    <a:ext uri="{9D8B030D-6E8A-4147-A177-3AD203B41FA5}">
                      <a16:colId xmlns:a16="http://schemas.microsoft.com/office/drawing/2014/main" val="2789038069"/>
                    </a:ext>
                  </a:extLst>
                </a:gridCol>
                <a:gridCol w="345763">
                  <a:extLst>
                    <a:ext uri="{9D8B030D-6E8A-4147-A177-3AD203B41FA5}">
                      <a16:colId xmlns:a16="http://schemas.microsoft.com/office/drawing/2014/main" val="4237564679"/>
                    </a:ext>
                  </a:extLst>
                </a:gridCol>
                <a:gridCol w="411976">
                  <a:extLst>
                    <a:ext uri="{9D8B030D-6E8A-4147-A177-3AD203B41FA5}">
                      <a16:colId xmlns:a16="http://schemas.microsoft.com/office/drawing/2014/main" val="4293716822"/>
                    </a:ext>
                  </a:extLst>
                </a:gridCol>
                <a:gridCol w="345763">
                  <a:extLst>
                    <a:ext uri="{9D8B030D-6E8A-4147-A177-3AD203B41FA5}">
                      <a16:colId xmlns:a16="http://schemas.microsoft.com/office/drawing/2014/main" val="712889584"/>
                    </a:ext>
                  </a:extLst>
                </a:gridCol>
                <a:gridCol w="338407">
                  <a:extLst>
                    <a:ext uri="{9D8B030D-6E8A-4147-A177-3AD203B41FA5}">
                      <a16:colId xmlns:a16="http://schemas.microsoft.com/office/drawing/2014/main" val="2243584843"/>
                    </a:ext>
                  </a:extLst>
                </a:gridCol>
                <a:gridCol w="363809">
                  <a:extLst>
                    <a:ext uri="{9D8B030D-6E8A-4147-A177-3AD203B41FA5}">
                      <a16:colId xmlns:a16="http://schemas.microsoft.com/office/drawing/2014/main" val="3861111921"/>
                    </a:ext>
                  </a:extLst>
                </a:gridCol>
                <a:gridCol w="422127">
                  <a:extLst>
                    <a:ext uri="{9D8B030D-6E8A-4147-A177-3AD203B41FA5}">
                      <a16:colId xmlns:a16="http://schemas.microsoft.com/office/drawing/2014/main" val="3981826894"/>
                    </a:ext>
                  </a:extLst>
                </a:gridCol>
                <a:gridCol w="331390">
                  <a:extLst>
                    <a:ext uri="{9D8B030D-6E8A-4147-A177-3AD203B41FA5}">
                      <a16:colId xmlns:a16="http://schemas.microsoft.com/office/drawing/2014/main" val="48804944"/>
                    </a:ext>
                  </a:extLst>
                </a:gridCol>
                <a:gridCol w="355060">
                  <a:extLst>
                    <a:ext uri="{9D8B030D-6E8A-4147-A177-3AD203B41FA5}">
                      <a16:colId xmlns:a16="http://schemas.microsoft.com/office/drawing/2014/main" val="726920327"/>
                    </a:ext>
                  </a:extLst>
                </a:gridCol>
                <a:gridCol w="303775">
                  <a:extLst>
                    <a:ext uri="{9D8B030D-6E8A-4147-A177-3AD203B41FA5}">
                      <a16:colId xmlns:a16="http://schemas.microsoft.com/office/drawing/2014/main" val="3720793877"/>
                    </a:ext>
                  </a:extLst>
                </a:gridCol>
                <a:gridCol w="357275">
                  <a:extLst>
                    <a:ext uri="{9D8B030D-6E8A-4147-A177-3AD203B41FA5}">
                      <a16:colId xmlns:a16="http://schemas.microsoft.com/office/drawing/2014/main" val="1483851904"/>
                    </a:ext>
                  </a:extLst>
                </a:gridCol>
                <a:gridCol w="237818">
                  <a:extLst>
                    <a:ext uri="{9D8B030D-6E8A-4147-A177-3AD203B41FA5}">
                      <a16:colId xmlns:a16="http://schemas.microsoft.com/office/drawing/2014/main" val="622901319"/>
                    </a:ext>
                  </a:extLst>
                </a:gridCol>
                <a:gridCol w="335202">
                  <a:extLst>
                    <a:ext uri="{9D8B030D-6E8A-4147-A177-3AD203B41FA5}">
                      <a16:colId xmlns:a16="http://schemas.microsoft.com/office/drawing/2014/main" val="3864867873"/>
                    </a:ext>
                  </a:extLst>
                </a:gridCol>
                <a:gridCol w="260690">
                  <a:extLst>
                    <a:ext uri="{9D8B030D-6E8A-4147-A177-3AD203B41FA5}">
                      <a16:colId xmlns:a16="http://schemas.microsoft.com/office/drawing/2014/main" val="271191637"/>
                    </a:ext>
                  </a:extLst>
                </a:gridCol>
              </a:tblGrid>
              <a:tr h="4035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Nb+Ta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515523343"/>
                  </a:ext>
                </a:extLst>
              </a:tr>
              <a:tr h="4145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61.92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28306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3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CA9C0-D52C-62C7-EBBC-56CC4FE7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46" y="852664"/>
            <a:ext cx="7987983" cy="747536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625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A9D13F-C7E8-B515-BC4B-8956C148B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038" y="1394203"/>
            <a:ext cx="5304000" cy="29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F16B85F8-3DB9-496D-B54E-242C38B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7987983" cy="7475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AM materials and qualification </a:t>
            </a:r>
          </a:p>
        </p:txBody>
      </p:sp>
      <p:graphicFrame>
        <p:nvGraphicFramePr>
          <p:cNvPr id="9" name="Segnaposto contenuto 10">
            <a:extLst>
              <a:ext uri="{FF2B5EF4-FFF2-40B4-BE49-F238E27FC236}">
                <a16:creationId xmlns:a16="http://schemas.microsoft.com/office/drawing/2014/main" id="{B6D09AEC-EF4B-4B84-DD02-7F607DD54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59057"/>
              </p:ext>
            </p:extLst>
          </p:nvPr>
        </p:nvGraphicFramePr>
        <p:xfrm>
          <a:off x="644077" y="1389423"/>
          <a:ext cx="6075992" cy="224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C3378610-9228-411E-8322-437AEE3BC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205" y="1902619"/>
            <a:ext cx="2208457" cy="263778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83A2105-E5CF-2EF5-1477-FE5CCEE394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39" y="3696629"/>
            <a:ext cx="1900335" cy="8144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61A30B2-22B0-B819-8622-7BDBD6716A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267" y="3811093"/>
            <a:ext cx="1909181" cy="672293"/>
          </a:xfrm>
          <a:prstGeom prst="rect">
            <a:avLst/>
          </a:prstGeom>
        </p:spPr>
      </p:pic>
      <p:pic>
        <p:nvPicPr>
          <p:cNvPr id="14" name="Picture 4" descr="Politecnico di Torino">
            <a:extLst>
              <a:ext uri="{FF2B5EF4-FFF2-40B4-BE49-F238E27FC236}">
                <a16:creationId xmlns:a16="http://schemas.microsoft.com/office/drawing/2014/main" id="{8A8A0A05-30E1-67F0-5718-190961E6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173" y="3754076"/>
            <a:ext cx="1789026" cy="7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A2F852-B02D-998B-7B7E-0E697D5C2AE1}"/>
              </a:ext>
            </a:extLst>
          </p:cNvPr>
          <p:cNvSpPr txBox="1"/>
          <p:nvPr/>
        </p:nvSpPr>
        <p:spPr>
          <a:xfrm>
            <a:off x="7706223" y="1502509"/>
            <a:ext cx="130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…in 2016</a:t>
            </a:r>
          </a:p>
        </p:txBody>
      </p:sp>
    </p:spTree>
    <p:extLst>
      <p:ext uri="{BB962C8B-B14F-4D97-AF65-F5344CB8AC3E}">
        <p14:creationId xmlns:p14="http://schemas.microsoft.com/office/powerpoint/2010/main" val="333520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dards PDF Cover Page">
            <a:extLst>
              <a:ext uri="{FF2B5EF4-FFF2-40B4-BE49-F238E27FC236}">
                <a16:creationId xmlns:a16="http://schemas.microsoft.com/office/drawing/2014/main" id="{6099761A-E9CC-4C96-B3E7-A414C6F57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425" r="10728" b="37455"/>
          <a:stretch/>
        </p:blipFill>
        <p:spPr bwMode="auto">
          <a:xfrm rot="2205691">
            <a:off x="5374247" y="746017"/>
            <a:ext cx="3248137" cy="27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56" y="1223417"/>
            <a:ext cx="5627082" cy="2790825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F16B85F8-3DB9-496D-B54E-242C38B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96" y="852664"/>
            <a:ext cx="7987983" cy="7475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AM materials and qualification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41E12CC-0A2E-4711-8A66-3E5CCD43C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" t="-1" b="54615"/>
          <a:stretch/>
        </p:blipFill>
        <p:spPr>
          <a:xfrm rot="18711909">
            <a:off x="3184025" y="2340559"/>
            <a:ext cx="2534615" cy="15720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AAD63A-2850-4665-957B-F66E3FEFD2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9580">
            <a:off x="553725" y="2063715"/>
            <a:ext cx="3116673" cy="21600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D8F991-AD87-4B4D-A3C2-25617FB5D8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29"/>
          <a:stretch/>
        </p:blipFill>
        <p:spPr>
          <a:xfrm rot="1466799">
            <a:off x="5009587" y="1316125"/>
            <a:ext cx="2643006" cy="2880908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631E043-6D4D-BFEB-E19A-B14E9097D424}"/>
              </a:ext>
            </a:extLst>
          </p:cNvPr>
          <p:cNvGrpSpPr/>
          <p:nvPr/>
        </p:nvGrpSpPr>
        <p:grpSpPr>
          <a:xfrm>
            <a:off x="615577" y="3138728"/>
            <a:ext cx="3622108" cy="1467313"/>
            <a:chOff x="797186" y="3579142"/>
            <a:chExt cx="5782716" cy="2342573"/>
          </a:xfrm>
        </p:grpSpPr>
        <p:pic>
          <p:nvPicPr>
            <p:cNvPr id="2052" name="Picture 4" descr="Risultati immagini per api 20s american petroleum institute">
              <a:extLst>
                <a:ext uri="{FF2B5EF4-FFF2-40B4-BE49-F238E27FC236}">
                  <a16:creationId xmlns:a16="http://schemas.microsoft.com/office/drawing/2014/main" id="{A6D2DA71-4DCB-4D02-BBE3-16EAE37F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86" y="3579142"/>
              <a:ext cx="5782716" cy="2342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C41FE60-A161-10D1-7CFC-B5F85C87190A}"/>
                </a:ext>
              </a:extLst>
            </p:cNvPr>
            <p:cNvSpPr txBox="1"/>
            <p:nvPr/>
          </p:nvSpPr>
          <p:spPr>
            <a:xfrm>
              <a:off x="3913658" y="3791557"/>
              <a:ext cx="2509175" cy="83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API-20s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3737CE9-12F9-262E-1922-3BAA999A78E9}"/>
              </a:ext>
            </a:extLst>
          </p:cNvPr>
          <p:cNvGrpSpPr/>
          <p:nvPr/>
        </p:nvGrpSpPr>
        <p:grpSpPr>
          <a:xfrm rot="19693452">
            <a:off x="4080176" y="2284025"/>
            <a:ext cx="4422662" cy="1651513"/>
            <a:chOff x="4800530" y="1662842"/>
            <a:chExt cx="6898714" cy="257612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D066D61-BFF8-41E8-2693-B42FE60A0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38668" y="1662842"/>
              <a:ext cx="6260576" cy="2576121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2990010-5518-8660-9A5E-7434B5CD156F}"/>
                </a:ext>
              </a:extLst>
            </p:cNvPr>
            <p:cNvSpPr txBox="1"/>
            <p:nvPr/>
          </p:nvSpPr>
          <p:spPr>
            <a:xfrm>
              <a:off x="4800530" y="3372809"/>
              <a:ext cx="668036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TR21522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Corrosion Testing for Additive Manufacturing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A32F4F-A263-E447-9812-36AE8EBB2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6"/>
          <a:stretch/>
        </p:blipFill>
        <p:spPr>
          <a:xfrm>
            <a:off x="1694779" y="2185916"/>
            <a:ext cx="6300735" cy="20457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3140E1-FFEB-394C-91CD-64301D39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7366958" cy="747536"/>
          </a:xfrm>
        </p:spPr>
        <p:txBody>
          <a:bodyPr>
            <a:noAutofit/>
          </a:bodyPr>
          <a:lstStyle/>
          <a:p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it-CH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CH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microstructure</a:t>
            </a:r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CH" sz="28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28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4CA78-CFDF-7145-9126-5D538FBB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6" y="1651335"/>
            <a:ext cx="7507752" cy="25513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1800" dirty="0"/>
              <a:t>Process parameters/technologies and corrosion:</a:t>
            </a:r>
          </a:p>
          <a:p>
            <a:pPr lvl="1" indent="-214313">
              <a:lnSpc>
                <a:spcPct val="100000"/>
              </a:lnSpc>
              <a:spcBef>
                <a:spcPts val="0"/>
              </a:spcBef>
            </a:pPr>
            <a:r>
              <a:rPr lang="it-CH" sz="1100" i="1" dirty="0"/>
              <a:t>Non-</a:t>
            </a:r>
            <a:r>
              <a:rPr lang="it-CH" sz="1100" i="1" dirty="0" err="1"/>
              <a:t>equilibrium</a:t>
            </a:r>
            <a:r>
              <a:rPr lang="it-CH" sz="1100" i="1" dirty="0"/>
              <a:t> </a:t>
            </a:r>
            <a:r>
              <a:rPr lang="it-CH" sz="1100" i="1" dirty="0" err="1"/>
              <a:t>microstructures</a:t>
            </a:r>
            <a:endParaRPr lang="it-CH" sz="1100" i="1" dirty="0"/>
          </a:p>
          <a:p>
            <a:pPr lvl="1" indent="-214313">
              <a:lnSpc>
                <a:spcPct val="100000"/>
              </a:lnSpc>
              <a:spcBef>
                <a:spcPts val="0"/>
              </a:spcBef>
            </a:pPr>
            <a:r>
              <a:rPr lang="it-CH" sz="1100" i="1" dirty="0"/>
              <a:t>Surface </a:t>
            </a:r>
            <a:r>
              <a:rPr lang="it-CH" sz="1100" i="1" dirty="0" err="1"/>
              <a:t>finishing</a:t>
            </a:r>
            <a:r>
              <a:rPr lang="it-CH" sz="1100" i="1" dirty="0"/>
              <a:t> (</a:t>
            </a:r>
            <a:r>
              <a:rPr lang="it-CH" sz="1100" i="1" dirty="0" err="1"/>
              <a:t>as</a:t>
            </a:r>
            <a:r>
              <a:rPr lang="it-CH" sz="1100" i="1" dirty="0"/>
              <a:t>-build, </a:t>
            </a:r>
            <a:r>
              <a:rPr lang="it-CH" sz="1100" i="1" dirty="0" err="1"/>
              <a:t>defects</a:t>
            </a:r>
            <a:r>
              <a:rPr lang="it-CH" sz="1100" i="1" dirty="0"/>
              <a:t>, shot </a:t>
            </a:r>
            <a:r>
              <a:rPr lang="it-CH" sz="1100" i="1" dirty="0" err="1"/>
              <a:t>peening</a:t>
            </a:r>
            <a:r>
              <a:rPr lang="it-CH" sz="1100" i="1" dirty="0"/>
              <a:t>, </a:t>
            </a:r>
            <a:r>
              <a:rPr lang="it-CH" sz="1100" i="1" dirty="0" err="1"/>
              <a:t>polishing</a:t>
            </a:r>
            <a:r>
              <a:rPr lang="it-CH" sz="1100" i="1" dirty="0"/>
              <a:t>, </a:t>
            </a:r>
            <a:r>
              <a:rPr lang="it-CH" sz="1100" i="1" dirty="0" err="1"/>
              <a:t>etching</a:t>
            </a:r>
            <a:r>
              <a:rPr lang="it-CH" sz="1100" i="1" dirty="0"/>
              <a:t> ecc.)</a:t>
            </a:r>
          </a:p>
          <a:p>
            <a:pPr lvl="1" indent="-214313">
              <a:lnSpc>
                <a:spcPct val="100000"/>
              </a:lnSpc>
              <a:spcBef>
                <a:spcPts val="0"/>
              </a:spcBef>
            </a:pPr>
            <a:r>
              <a:rPr lang="it-CH" sz="1100" i="1" dirty="0" err="1"/>
              <a:t>Porosities</a:t>
            </a:r>
            <a:endParaRPr lang="it-CH" sz="1100" i="1" dirty="0"/>
          </a:p>
          <a:p>
            <a:pPr lvl="1" indent="-214313">
              <a:lnSpc>
                <a:spcPct val="100000"/>
              </a:lnSpc>
              <a:spcBef>
                <a:spcPts val="0"/>
              </a:spcBef>
            </a:pPr>
            <a:r>
              <a:rPr lang="it-CH" sz="1100" i="1" dirty="0" err="1"/>
              <a:t>Residual</a:t>
            </a:r>
            <a:r>
              <a:rPr lang="it-CH" sz="1100" i="1" dirty="0"/>
              <a:t> stresses</a:t>
            </a:r>
          </a:p>
          <a:p>
            <a:pPr lvl="1" indent="-214313">
              <a:lnSpc>
                <a:spcPct val="100000"/>
              </a:lnSpc>
              <a:spcBef>
                <a:spcPts val="0"/>
              </a:spcBef>
            </a:pPr>
            <a:r>
              <a:rPr lang="it-IT" sz="1100" i="1" dirty="0" err="1"/>
              <a:t>Oxides</a:t>
            </a:r>
            <a:r>
              <a:rPr lang="it-IT" sz="1100" i="1" dirty="0"/>
              <a:t>, </a:t>
            </a:r>
            <a:r>
              <a:rPr lang="it-IT" sz="1100" i="1" dirty="0" err="1"/>
              <a:t>segregations</a:t>
            </a:r>
            <a:endParaRPr lang="en" sz="11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CH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E8D6E9-F021-5042-A003-DDD07AE24703}"/>
              </a:ext>
            </a:extLst>
          </p:cNvPr>
          <p:cNvSpPr txBox="1"/>
          <p:nvPr/>
        </p:nvSpPr>
        <p:spPr>
          <a:xfrm>
            <a:off x="2392983" y="4216216"/>
            <a:ext cx="6500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050" dirty="0">
                <a:latin typeface="Arial" panose="020B0604020202020204" pitchFamily="34" charset="0"/>
                <a:cs typeface="Arial" panose="020B0604020202020204" pitchFamily="34" charset="0"/>
              </a:rPr>
              <a:t>G. Sander, J. Tan, P. Balan, O. Gharbi, D.R. Feenstra, L. Singer, S. Thomas, R.G. Kelly, J.R. Scully  and N. Birbilis, </a:t>
            </a: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Corrosion of Additively Manufactured Alloys: A Review, Corrosion (2018)</a:t>
            </a:r>
            <a:r>
              <a:rPr lang="it-CH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68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F1A03-61A8-47BF-9427-84A83481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857719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Metal AM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8B473709-13FC-4844-8CC0-8885FC77702E}"/>
              </a:ext>
            </a:extLst>
          </p:cNvPr>
          <p:cNvSpPr txBox="1">
            <a:spLocks/>
          </p:cNvSpPr>
          <p:nvPr/>
        </p:nvSpPr>
        <p:spPr>
          <a:xfrm>
            <a:off x="364773" y="4188582"/>
            <a:ext cx="2936030" cy="6687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Atomic Diffusion Additive Manufacturing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(MFFF, BJ)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AAF60F09-9693-4703-8CD4-E0B09F7FC738}"/>
              </a:ext>
            </a:extLst>
          </p:cNvPr>
          <p:cNvSpPr txBox="1">
            <a:spLocks/>
          </p:cNvSpPr>
          <p:nvPr/>
        </p:nvSpPr>
        <p:spPr>
          <a:xfrm>
            <a:off x="3463059" y="4338274"/>
            <a:ext cx="2355036" cy="36812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Laser Powder Bed Fusion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(LPBF, EBM)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3A9D27E9-EC31-489E-9D1F-B001E88B0789}"/>
              </a:ext>
            </a:extLst>
          </p:cNvPr>
          <p:cNvSpPr txBox="1">
            <a:spLocks/>
          </p:cNvSpPr>
          <p:nvPr/>
        </p:nvSpPr>
        <p:spPr>
          <a:xfrm>
            <a:off x="6152351" y="4276897"/>
            <a:ext cx="2626876" cy="4294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Direct Energy Deposition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(DED)</a:t>
            </a:r>
          </a:p>
        </p:txBody>
      </p:sp>
      <p:pic>
        <p:nvPicPr>
          <p:cNvPr id="29" name="Picture 2" descr="3DZ - Markforged METAL X">
            <a:extLst>
              <a:ext uri="{FF2B5EF4-FFF2-40B4-BE49-F238E27FC236}">
                <a16:creationId xmlns:a16="http://schemas.microsoft.com/office/drawing/2014/main" id="{7213E51D-97A6-4220-83C3-0369446CB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392" y="1434161"/>
            <a:ext cx="1101961" cy="18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885CD486-69A1-4C5B-8904-1A3E880E81A2}"/>
              </a:ext>
            </a:extLst>
          </p:cNvPr>
          <p:cNvGrpSpPr>
            <a:grpSpLocks noChangeAspect="1"/>
          </p:cNvGrpSpPr>
          <p:nvPr/>
        </p:nvGrpSpPr>
        <p:grpSpPr>
          <a:xfrm>
            <a:off x="417974" y="958345"/>
            <a:ext cx="6629146" cy="3313883"/>
            <a:chOff x="799791" y="3228138"/>
            <a:chExt cx="8332486" cy="4380329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872E034E-BCA3-46A1-888C-2724FAAE6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791" y="6262127"/>
              <a:ext cx="2341487" cy="1346340"/>
            </a:xfrm>
            <a:prstGeom prst="rect">
              <a:avLst/>
            </a:prstGeom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297B2A6F-2AFE-41E2-B781-7E34354A112B}"/>
                </a:ext>
              </a:extLst>
            </p:cNvPr>
            <p:cNvSpPr/>
            <p:nvPr/>
          </p:nvSpPr>
          <p:spPr>
            <a:xfrm>
              <a:off x="8593015" y="3228138"/>
              <a:ext cx="539262" cy="200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pic>
        <p:nvPicPr>
          <p:cNvPr id="33" name="Immagine 32" descr="Immagine che contiene interni, parete&#10;&#10;Descrizione generata automaticamente">
            <a:extLst>
              <a:ext uri="{FF2B5EF4-FFF2-40B4-BE49-F238E27FC236}">
                <a16:creationId xmlns:a16="http://schemas.microsoft.com/office/drawing/2014/main" id="{B57EC1F3-8D69-4ECE-BA20-07042981AA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16920" y="2201374"/>
            <a:ext cx="2512640" cy="146155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3057B9A6-5E86-477F-9F08-CA2524C121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10" y="3340297"/>
            <a:ext cx="908903" cy="97390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5EF3FAA-50B3-477D-B134-4BBE4AA7C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10" y="996820"/>
            <a:ext cx="2041051" cy="113159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8C2B181F-B9E0-4FFA-8E84-A5F04E61B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89" y="1075404"/>
            <a:ext cx="1001701" cy="1660714"/>
          </a:xfrm>
          <a:prstGeom prst="rect">
            <a:avLst/>
          </a:prstGeom>
        </p:spPr>
      </p:pic>
      <p:pic>
        <p:nvPicPr>
          <p:cNvPr id="37" name="SLM-500.png">
            <a:extLst>
              <a:ext uri="{FF2B5EF4-FFF2-40B4-BE49-F238E27FC236}">
                <a16:creationId xmlns:a16="http://schemas.microsoft.com/office/drawing/2014/main" id="{F94FAFF9-4B8B-43B1-8A2A-5FE8371F056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47" y="2619059"/>
            <a:ext cx="1955132" cy="1622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2" descr="Schematic representation of the powder bed fusion process. | Download  Scientific Diagram">
            <a:extLst>
              <a:ext uri="{FF2B5EF4-FFF2-40B4-BE49-F238E27FC236}">
                <a16:creationId xmlns:a16="http://schemas.microsoft.com/office/drawing/2014/main" id="{C67513CD-3D80-4911-A2F5-F613BABC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811" y="1106224"/>
            <a:ext cx="1838597" cy="14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68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720</TotalTime>
  <Words>965</Words>
  <Application>Microsoft Office PowerPoint</Application>
  <PresentationFormat>Presentazione su schermo (16:9)</PresentationFormat>
  <Paragraphs>300</Paragraphs>
  <Slides>29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DM Sans</vt:lpstr>
      <vt:lpstr>Helvetica Neue</vt:lpstr>
      <vt:lpstr>Libre Franklin</vt:lpstr>
      <vt:lpstr>Rubik</vt:lpstr>
      <vt:lpstr>Times New Roman</vt:lpstr>
      <vt:lpstr>Tema di Office</vt:lpstr>
      <vt:lpstr>Presentazione standard di PowerPoint</vt:lpstr>
      <vt:lpstr>Corrosion performances and qualification challenges of alloy 625 produced by different additive manufacturing technologies </vt:lpstr>
      <vt:lpstr>AIM</vt:lpstr>
      <vt:lpstr>Alloy 625</vt:lpstr>
      <vt:lpstr>Alloy 625</vt:lpstr>
      <vt:lpstr>AM materials and qualification </vt:lpstr>
      <vt:lpstr>AM materials and qualification </vt:lpstr>
      <vt:lpstr>AM corrosion, microstructure and technology related challenges</vt:lpstr>
      <vt:lpstr>Metal AM</vt:lpstr>
      <vt:lpstr>Composition - Alloy 625</vt:lpstr>
      <vt:lpstr>Specimens</vt:lpstr>
      <vt:lpstr>Microstructure…           …and properties</vt:lpstr>
      <vt:lpstr>Presentazione standard di PowerPoint</vt:lpstr>
      <vt:lpstr>Macroporosities (technology related defects) </vt:lpstr>
      <vt:lpstr>Macroporosities (technology related defects) </vt:lpstr>
      <vt:lpstr>Microporosity</vt:lpstr>
      <vt:lpstr>Corrosion behaviour</vt:lpstr>
      <vt:lpstr>Corrosion behaviour</vt:lpstr>
      <vt:lpstr>Corrosion behaviour</vt:lpstr>
      <vt:lpstr>Presentazione standard di PowerPoint</vt:lpstr>
      <vt:lpstr>Presentazione standard di PowerPoint</vt:lpstr>
      <vt:lpstr>Presentazione standard di PowerPoint</vt:lpstr>
      <vt:lpstr>Hot worked</vt:lpstr>
      <vt:lpstr>Presentazione standard di PowerPoint</vt:lpstr>
      <vt:lpstr>Presentazione standard di PowerPoint</vt:lpstr>
      <vt:lpstr>BJ</vt:lpstr>
      <vt:lpstr>Conclusions</vt:lpstr>
      <vt:lpstr>Considerations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94</cp:revision>
  <dcterms:created xsi:type="dcterms:W3CDTF">2023-01-25T08:25:49Z</dcterms:created>
  <dcterms:modified xsi:type="dcterms:W3CDTF">2024-05-10T09:40:05Z</dcterms:modified>
</cp:coreProperties>
</file>