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327" r:id="rId2"/>
    <p:sldId id="324" r:id="rId3"/>
    <p:sldId id="328" r:id="rId4"/>
    <p:sldId id="311" r:id="rId5"/>
    <p:sldId id="329" r:id="rId6"/>
    <p:sldId id="330" r:id="rId7"/>
    <p:sldId id="310" r:id="rId8"/>
    <p:sldId id="331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7" r:id="rId23"/>
    <p:sldId id="34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5ABAF3"/>
    <a:srgbClr val="316EA9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8B677-F8CC-4F03-AB1D-B3E625D6C804}" v="5" dt="2024-05-09T09:34:32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4" autoAdjust="0"/>
    <p:restoredTop sz="93137"/>
  </p:normalViewPr>
  <p:slideViewPr>
    <p:cSldViewPr snapToGrid="0">
      <p:cViewPr varScale="1">
        <p:scale>
          <a:sx n="131" d="100"/>
          <a:sy n="131" d="100"/>
        </p:scale>
        <p:origin x="1104" y="12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BE78B677-F8CC-4F03-AB1D-B3E625D6C804}"/>
    <pc:docChg chg="undo custSel addSld delSld modSld modMainMaster">
      <pc:chgData name="Veniero Facchetti" userId="f2c6c99af91c4974" providerId="LiveId" clId="{BE78B677-F8CC-4F03-AB1D-B3E625D6C804}" dt="2024-05-09T09:34:42.911" v="231" actId="47"/>
      <pc:docMkLst>
        <pc:docMk/>
      </pc:docMkLst>
      <pc:sldChg chg="delSp modSp mod">
        <pc:chgData name="Veniero Facchetti" userId="f2c6c99af91c4974" providerId="LiveId" clId="{BE78B677-F8CC-4F03-AB1D-B3E625D6C804}" dt="2024-05-09T09:28:01.919" v="63" actId="1076"/>
        <pc:sldMkLst>
          <pc:docMk/>
          <pc:sldMk cId="1697473122" sldId="310"/>
        </pc:sldMkLst>
        <pc:spChg chg="mod">
          <ac:chgData name="Veniero Facchetti" userId="f2c6c99af91c4974" providerId="LiveId" clId="{BE78B677-F8CC-4F03-AB1D-B3E625D6C804}" dt="2024-05-09T09:27:48.720" v="57" actId="1076"/>
          <ac:spMkLst>
            <pc:docMk/>
            <pc:sldMk cId="1697473122" sldId="310"/>
            <ac:spMk id="3" creationId="{C666866F-3C7C-FA45-2295-FDFA7FA5B786}"/>
          </ac:spMkLst>
        </pc:spChg>
        <pc:spChg chg="del">
          <ac:chgData name="Veniero Facchetti" userId="f2c6c99af91c4974" providerId="LiveId" clId="{BE78B677-F8CC-4F03-AB1D-B3E625D6C804}" dt="2024-05-09T09:27:58.439" v="61" actId="478"/>
          <ac:spMkLst>
            <pc:docMk/>
            <pc:sldMk cId="1697473122" sldId="310"/>
            <ac:spMk id="9" creationId="{24B4A2F8-6C11-9290-9323-BAC156CDB4E6}"/>
          </ac:spMkLst>
        </pc:spChg>
        <pc:spChg chg="mod">
          <ac:chgData name="Veniero Facchetti" userId="f2c6c99af91c4974" providerId="LiveId" clId="{BE78B677-F8CC-4F03-AB1D-B3E625D6C804}" dt="2024-05-09T09:27:45.984" v="56" actId="1076"/>
          <ac:spMkLst>
            <pc:docMk/>
            <pc:sldMk cId="1697473122" sldId="310"/>
            <ac:spMk id="12" creationId="{37CD36AE-631F-BA3A-88C9-BA9028BD6255}"/>
          </ac:spMkLst>
        </pc:spChg>
        <pc:picChg chg="mod">
          <ac:chgData name="Veniero Facchetti" userId="f2c6c99af91c4974" providerId="LiveId" clId="{BE78B677-F8CC-4F03-AB1D-B3E625D6C804}" dt="2024-05-09T09:27:56.856" v="60" actId="14100"/>
          <ac:picMkLst>
            <pc:docMk/>
            <pc:sldMk cId="1697473122" sldId="310"/>
            <ac:picMk id="8" creationId="{5B370B7B-74BE-4A1D-69E0-3E357080C044}"/>
          </ac:picMkLst>
        </pc:picChg>
        <pc:picChg chg="del">
          <ac:chgData name="Veniero Facchetti" userId="f2c6c99af91c4974" providerId="LiveId" clId="{BE78B677-F8CC-4F03-AB1D-B3E625D6C804}" dt="2024-05-09T09:27:59.601" v="62" actId="478"/>
          <ac:picMkLst>
            <pc:docMk/>
            <pc:sldMk cId="1697473122" sldId="310"/>
            <ac:picMk id="10" creationId="{141324B9-C9D9-2F4A-52C4-053133BD1F54}"/>
          </ac:picMkLst>
        </pc:picChg>
        <pc:picChg chg="mod">
          <ac:chgData name="Veniero Facchetti" userId="f2c6c99af91c4974" providerId="LiveId" clId="{BE78B677-F8CC-4F03-AB1D-B3E625D6C804}" dt="2024-05-09T09:28:01.919" v="63" actId="1076"/>
          <ac:picMkLst>
            <pc:docMk/>
            <pc:sldMk cId="1697473122" sldId="310"/>
            <ac:picMk id="11" creationId="{C406D668-63C9-5FAD-FE59-6EF52C99EDD2}"/>
          </ac:picMkLst>
        </pc:picChg>
      </pc:sldChg>
      <pc:sldChg chg="modSp mod">
        <pc:chgData name="Veniero Facchetti" userId="f2c6c99af91c4974" providerId="LiveId" clId="{BE78B677-F8CC-4F03-AB1D-B3E625D6C804}" dt="2024-05-09T09:26:56.384" v="32" actId="1076"/>
        <pc:sldMkLst>
          <pc:docMk/>
          <pc:sldMk cId="2962966828" sldId="311"/>
        </pc:sldMkLst>
        <pc:spChg chg="mod">
          <ac:chgData name="Veniero Facchetti" userId="f2c6c99af91c4974" providerId="LiveId" clId="{BE78B677-F8CC-4F03-AB1D-B3E625D6C804}" dt="2024-05-09T09:26:53.744" v="31" actId="1076"/>
          <ac:spMkLst>
            <pc:docMk/>
            <pc:sldMk cId="2962966828" sldId="311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26:56.384" v="32" actId="1076"/>
          <ac:spMkLst>
            <pc:docMk/>
            <pc:sldMk cId="2962966828" sldId="311"/>
            <ac:spMk id="3" creationId="{E5615A9F-1EB3-14E0-94A3-9CC7B6A5579E}"/>
          </ac:spMkLst>
        </pc:spChg>
      </pc:sldChg>
      <pc:sldChg chg="del">
        <pc:chgData name="Veniero Facchetti" userId="f2c6c99af91c4974" providerId="LiveId" clId="{BE78B677-F8CC-4F03-AB1D-B3E625D6C804}" dt="2024-05-09T09:34:42.911" v="231" actId="47"/>
        <pc:sldMkLst>
          <pc:docMk/>
          <pc:sldMk cId="2462792408" sldId="322"/>
        </pc:sldMkLst>
      </pc:sldChg>
      <pc:sldChg chg="delSp modSp mod">
        <pc:chgData name="Veniero Facchetti" userId="f2c6c99af91c4974" providerId="LiveId" clId="{BE78B677-F8CC-4F03-AB1D-B3E625D6C804}" dt="2024-05-09T09:26:11.225" v="14" actId="478"/>
        <pc:sldMkLst>
          <pc:docMk/>
          <pc:sldMk cId="4024510751" sldId="324"/>
        </pc:sldMkLst>
        <pc:spChg chg="mod">
          <ac:chgData name="Veniero Facchetti" userId="f2c6c99af91c4974" providerId="LiveId" clId="{BE78B677-F8CC-4F03-AB1D-B3E625D6C804}" dt="2024-05-09T09:24:42.753" v="5" actId="404"/>
          <ac:spMkLst>
            <pc:docMk/>
            <pc:sldMk cId="4024510751" sldId="324"/>
            <ac:spMk id="2" creationId="{60BEEFAC-B87D-48F6-D21D-02E165BC31C0}"/>
          </ac:spMkLst>
        </pc:spChg>
        <pc:picChg chg="del">
          <ac:chgData name="Veniero Facchetti" userId="f2c6c99af91c4974" providerId="LiveId" clId="{BE78B677-F8CC-4F03-AB1D-B3E625D6C804}" dt="2024-05-09T09:26:11.225" v="14" actId="478"/>
          <ac:picMkLst>
            <pc:docMk/>
            <pc:sldMk cId="4024510751" sldId="324"/>
            <ac:picMk id="8" creationId="{84F0AD16-5772-4622-F7AC-261C974536E8}"/>
          </ac:picMkLst>
        </pc:picChg>
      </pc:sldChg>
      <pc:sldChg chg="modSp mod">
        <pc:chgData name="Veniero Facchetti" userId="f2c6c99af91c4974" providerId="LiveId" clId="{BE78B677-F8CC-4F03-AB1D-B3E625D6C804}" dt="2024-05-09T09:24:37.284" v="3" actId="2710"/>
        <pc:sldMkLst>
          <pc:docMk/>
          <pc:sldMk cId="2849688472" sldId="327"/>
        </pc:sldMkLst>
        <pc:spChg chg="mod">
          <ac:chgData name="Veniero Facchetti" userId="f2c6c99af91c4974" providerId="LiveId" clId="{BE78B677-F8CC-4F03-AB1D-B3E625D6C804}" dt="2024-05-09T09:24:37.284" v="3" actId="2710"/>
          <ac:spMkLst>
            <pc:docMk/>
            <pc:sldMk cId="2849688472" sldId="327"/>
            <ac:spMk id="2" creationId="{0F174D2F-A0F4-79C8-E119-E565BE5E0169}"/>
          </ac:spMkLst>
        </pc:spChg>
      </pc:sldChg>
      <pc:sldChg chg="modSp mod">
        <pc:chgData name="Veniero Facchetti" userId="f2c6c99af91c4974" providerId="LiveId" clId="{BE78B677-F8CC-4F03-AB1D-B3E625D6C804}" dt="2024-05-09T09:26:38.338" v="24" actId="404"/>
        <pc:sldMkLst>
          <pc:docMk/>
          <pc:sldMk cId="2602647278" sldId="328"/>
        </pc:sldMkLst>
        <pc:spChg chg="mod">
          <ac:chgData name="Veniero Facchetti" userId="f2c6c99af91c4974" providerId="LiveId" clId="{BE78B677-F8CC-4F03-AB1D-B3E625D6C804}" dt="2024-05-09T09:26:23.927" v="21" actId="1076"/>
          <ac:spMkLst>
            <pc:docMk/>
            <pc:sldMk cId="2602647278" sldId="328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26:26.848" v="22" actId="1076"/>
          <ac:spMkLst>
            <pc:docMk/>
            <pc:sldMk cId="2602647278" sldId="328"/>
            <ac:spMk id="3" creationId="{E5615A9F-1EB3-14E0-94A3-9CC7B6A5579E}"/>
          </ac:spMkLst>
        </pc:spChg>
        <pc:spChg chg="mod">
          <ac:chgData name="Veniero Facchetti" userId="f2c6c99af91c4974" providerId="LiveId" clId="{BE78B677-F8CC-4F03-AB1D-B3E625D6C804}" dt="2024-05-09T09:26:38.338" v="24" actId="404"/>
          <ac:spMkLst>
            <pc:docMk/>
            <pc:sldMk cId="2602647278" sldId="328"/>
            <ac:spMk id="7" creationId="{85EDD425-1D8A-1B17-C610-6CDEA5C30069}"/>
          </ac:spMkLst>
        </pc:spChg>
      </pc:sldChg>
      <pc:sldChg chg="modSp mod">
        <pc:chgData name="Veniero Facchetti" userId="f2c6c99af91c4974" providerId="LiveId" clId="{BE78B677-F8CC-4F03-AB1D-B3E625D6C804}" dt="2024-05-09T09:27:11.656" v="40" actId="1076"/>
        <pc:sldMkLst>
          <pc:docMk/>
          <pc:sldMk cId="2232446584" sldId="329"/>
        </pc:sldMkLst>
        <pc:spChg chg="mod">
          <ac:chgData name="Veniero Facchetti" userId="f2c6c99af91c4974" providerId="LiveId" clId="{BE78B677-F8CC-4F03-AB1D-B3E625D6C804}" dt="2024-05-09T09:27:09.104" v="39" actId="1076"/>
          <ac:spMkLst>
            <pc:docMk/>
            <pc:sldMk cId="2232446584" sldId="329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27:11.656" v="40" actId="1076"/>
          <ac:spMkLst>
            <pc:docMk/>
            <pc:sldMk cId="2232446584" sldId="329"/>
            <ac:spMk id="3" creationId="{E5615A9F-1EB3-14E0-94A3-9CC7B6A5579E}"/>
          </ac:spMkLst>
        </pc:spChg>
      </pc:sldChg>
      <pc:sldChg chg="modSp mod">
        <pc:chgData name="Veniero Facchetti" userId="f2c6c99af91c4974" providerId="LiveId" clId="{BE78B677-F8CC-4F03-AB1D-B3E625D6C804}" dt="2024-05-09T09:27:28.392" v="49" actId="1076"/>
        <pc:sldMkLst>
          <pc:docMk/>
          <pc:sldMk cId="390498006" sldId="330"/>
        </pc:sldMkLst>
        <pc:spChg chg="mod">
          <ac:chgData name="Veniero Facchetti" userId="f2c6c99af91c4974" providerId="LiveId" clId="{BE78B677-F8CC-4F03-AB1D-B3E625D6C804}" dt="2024-05-09T09:27:23.511" v="47" actId="1076"/>
          <ac:spMkLst>
            <pc:docMk/>
            <pc:sldMk cId="390498006" sldId="330"/>
            <ac:spMk id="2" creationId="{B4A09DF2-88ED-C382-F37D-22EE2E867C53}"/>
          </ac:spMkLst>
        </pc:spChg>
        <pc:picChg chg="mod">
          <ac:chgData name="Veniero Facchetti" userId="f2c6c99af91c4974" providerId="LiveId" clId="{BE78B677-F8CC-4F03-AB1D-B3E625D6C804}" dt="2024-05-09T09:27:28.392" v="49" actId="1076"/>
          <ac:picMkLst>
            <pc:docMk/>
            <pc:sldMk cId="390498006" sldId="330"/>
            <ac:picMk id="5" creationId="{5F0FBC01-6157-F25C-01BA-F804518A14BC}"/>
          </ac:picMkLst>
        </pc:picChg>
      </pc:sldChg>
      <pc:sldChg chg="modSp mod">
        <pc:chgData name="Veniero Facchetti" userId="f2c6c99af91c4974" providerId="LiveId" clId="{BE78B677-F8CC-4F03-AB1D-B3E625D6C804}" dt="2024-05-09T09:28:44.328" v="80" actId="1076"/>
        <pc:sldMkLst>
          <pc:docMk/>
          <pc:sldMk cId="3131683804" sldId="331"/>
        </pc:sldMkLst>
        <pc:spChg chg="mod">
          <ac:chgData name="Veniero Facchetti" userId="f2c6c99af91c4974" providerId="LiveId" clId="{BE78B677-F8CC-4F03-AB1D-B3E625D6C804}" dt="2024-05-09T09:28:24.739" v="74" actId="404"/>
          <ac:spMkLst>
            <pc:docMk/>
            <pc:sldMk cId="3131683804" sldId="331"/>
            <ac:spMk id="3" creationId="{C666866F-3C7C-FA45-2295-FDFA7FA5B786}"/>
          </ac:spMkLst>
        </pc:spChg>
        <pc:spChg chg="mod">
          <ac:chgData name="Veniero Facchetti" userId="f2c6c99af91c4974" providerId="LiveId" clId="{BE78B677-F8CC-4F03-AB1D-B3E625D6C804}" dt="2024-05-09T09:28:15.912" v="70" actId="1076"/>
          <ac:spMkLst>
            <pc:docMk/>
            <pc:sldMk cId="3131683804" sldId="331"/>
            <ac:spMk id="4" creationId="{90EA7684-DA48-B6A1-6CA7-904B10A2916C}"/>
          </ac:spMkLst>
        </pc:spChg>
        <pc:picChg chg="mod">
          <ac:chgData name="Veniero Facchetti" userId="f2c6c99af91c4974" providerId="LiveId" clId="{BE78B677-F8CC-4F03-AB1D-B3E625D6C804}" dt="2024-05-09T09:28:41.975" v="79" actId="14100"/>
          <ac:picMkLst>
            <pc:docMk/>
            <pc:sldMk cId="3131683804" sldId="331"/>
            <ac:picMk id="2" creationId="{5F11F60D-C847-57C6-70B5-34CC5E4B2292}"/>
          </ac:picMkLst>
        </pc:picChg>
        <pc:picChg chg="mod">
          <ac:chgData name="Veniero Facchetti" userId="f2c6c99af91c4974" providerId="LiveId" clId="{BE78B677-F8CC-4F03-AB1D-B3E625D6C804}" dt="2024-05-09T09:28:44.328" v="80" actId="1076"/>
          <ac:picMkLst>
            <pc:docMk/>
            <pc:sldMk cId="3131683804" sldId="331"/>
            <ac:picMk id="11" creationId="{C406D668-63C9-5FAD-FE59-6EF52C99EDD2}"/>
          </ac:picMkLst>
        </pc:picChg>
      </pc:sldChg>
      <pc:sldChg chg="delSp modSp mod">
        <pc:chgData name="Veniero Facchetti" userId="f2c6c99af91c4974" providerId="LiveId" clId="{BE78B677-F8CC-4F03-AB1D-B3E625D6C804}" dt="2024-05-09T09:29:22.330" v="96" actId="478"/>
        <pc:sldMkLst>
          <pc:docMk/>
          <pc:sldMk cId="1908863784" sldId="332"/>
        </pc:sldMkLst>
        <pc:spChg chg="mod">
          <ac:chgData name="Veniero Facchetti" userId="f2c6c99af91c4974" providerId="LiveId" clId="{BE78B677-F8CC-4F03-AB1D-B3E625D6C804}" dt="2024-05-09T09:29:04.872" v="90" actId="1076"/>
          <ac:spMkLst>
            <pc:docMk/>
            <pc:sldMk cId="1908863784" sldId="332"/>
            <ac:spMk id="3" creationId="{C666866F-3C7C-FA45-2295-FDFA7FA5B786}"/>
          </ac:spMkLst>
        </pc:spChg>
        <pc:spChg chg="mod">
          <ac:chgData name="Veniero Facchetti" userId="f2c6c99af91c4974" providerId="LiveId" clId="{BE78B677-F8CC-4F03-AB1D-B3E625D6C804}" dt="2024-05-09T09:28:55.128" v="87" actId="1076"/>
          <ac:spMkLst>
            <pc:docMk/>
            <pc:sldMk cId="1908863784" sldId="332"/>
            <ac:spMk id="4" creationId="{90EA7684-DA48-B6A1-6CA7-904B10A2916C}"/>
          </ac:spMkLst>
        </pc:spChg>
        <pc:spChg chg="del">
          <ac:chgData name="Veniero Facchetti" userId="f2c6c99af91c4974" providerId="LiveId" clId="{BE78B677-F8CC-4F03-AB1D-B3E625D6C804}" dt="2024-05-09T09:29:21.594" v="95" actId="478"/>
          <ac:spMkLst>
            <pc:docMk/>
            <pc:sldMk cId="1908863784" sldId="332"/>
            <ac:spMk id="9" creationId="{24B4A2F8-6C11-9290-9323-BAC156CDB4E6}"/>
          </ac:spMkLst>
        </pc:spChg>
        <pc:picChg chg="mod">
          <ac:chgData name="Veniero Facchetti" userId="f2c6c99af91c4974" providerId="LiveId" clId="{BE78B677-F8CC-4F03-AB1D-B3E625D6C804}" dt="2024-05-09T09:29:18.784" v="94" actId="14100"/>
          <ac:picMkLst>
            <pc:docMk/>
            <pc:sldMk cId="1908863784" sldId="332"/>
            <ac:picMk id="5" creationId="{F44BD718-2369-7DC1-15BF-553A49BE411D}"/>
          </ac:picMkLst>
        </pc:picChg>
        <pc:picChg chg="del">
          <ac:chgData name="Veniero Facchetti" userId="f2c6c99af91c4974" providerId="LiveId" clId="{BE78B677-F8CC-4F03-AB1D-B3E625D6C804}" dt="2024-05-09T09:29:22.330" v="96" actId="478"/>
          <ac:picMkLst>
            <pc:docMk/>
            <pc:sldMk cId="1908863784" sldId="332"/>
            <ac:picMk id="10" creationId="{141324B9-C9D9-2F4A-52C4-053133BD1F54}"/>
          </ac:picMkLst>
        </pc:picChg>
      </pc:sldChg>
      <pc:sldChg chg="modSp mod">
        <pc:chgData name="Veniero Facchetti" userId="f2c6c99af91c4974" providerId="LiveId" clId="{BE78B677-F8CC-4F03-AB1D-B3E625D6C804}" dt="2024-05-09T09:29:47.567" v="108" actId="1076"/>
        <pc:sldMkLst>
          <pc:docMk/>
          <pc:sldMk cId="2807330441" sldId="334"/>
        </pc:sldMkLst>
        <pc:spChg chg="mod">
          <ac:chgData name="Veniero Facchetti" userId="f2c6c99af91c4974" providerId="LiveId" clId="{BE78B677-F8CC-4F03-AB1D-B3E625D6C804}" dt="2024-05-09T09:29:34.976" v="103" actId="1076"/>
          <ac:spMkLst>
            <pc:docMk/>
            <pc:sldMk cId="2807330441" sldId="334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29:47.567" v="108" actId="1076"/>
          <ac:spMkLst>
            <pc:docMk/>
            <pc:sldMk cId="2807330441" sldId="334"/>
            <ac:spMk id="11" creationId="{5B9BDD5F-3C8C-CCC7-EF32-2137C946BBCB}"/>
          </ac:spMkLst>
        </pc:spChg>
      </pc:sldChg>
      <pc:sldChg chg="modSp mod">
        <pc:chgData name="Veniero Facchetti" userId="f2c6c99af91c4974" providerId="LiveId" clId="{BE78B677-F8CC-4F03-AB1D-B3E625D6C804}" dt="2024-05-09T09:30:07.695" v="118" actId="404"/>
        <pc:sldMkLst>
          <pc:docMk/>
          <pc:sldMk cId="1112814473" sldId="335"/>
        </pc:sldMkLst>
        <pc:spChg chg="mod">
          <ac:chgData name="Veniero Facchetti" userId="f2c6c99af91c4974" providerId="LiveId" clId="{BE78B677-F8CC-4F03-AB1D-B3E625D6C804}" dt="2024-05-09T09:30:00.168" v="115" actId="1076"/>
          <ac:spMkLst>
            <pc:docMk/>
            <pc:sldMk cId="1112814473" sldId="335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0:07.695" v="118" actId="404"/>
          <ac:spMkLst>
            <pc:docMk/>
            <pc:sldMk cId="1112814473" sldId="335"/>
            <ac:spMk id="5" creationId="{B3AB8925-E7F2-7D92-9244-02AEA5FA6905}"/>
          </ac:spMkLst>
        </pc:spChg>
        <pc:spChg chg="mod">
          <ac:chgData name="Veniero Facchetti" userId="f2c6c99af91c4974" providerId="LiveId" clId="{BE78B677-F8CC-4F03-AB1D-B3E625D6C804}" dt="2024-05-09T09:30:07.695" v="118" actId="404"/>
          <ac:spMkLst>
            <pc:docMk/>
            <pc:sldMk cId="1112814473" sldId="335"/>
            <ac:spMk id="6" creationId="{2EE9DF10-2E26-32B1-D246-6C60C70BAABB}"/>
          </ac:spMkLst>
        </pc:spChg>
      </pc:sldChg>
      <pc:sldChg chg="modSp mod">
        <pc:chgData name="Veniero Facchetti" userId="f2c6c99af91c4974" providerId="LiveId" clId="{BE78B677-F8CC-4F03-AB1D-B3E625D6C804}" dt="2024-05-09T09:30:28.985" v="128" actId="1076"/>
        <pc:sldMkLst>
          <pc:docMk/>
          <pc:sldMk cId="1186679561" sldId="336"/>
        </pc:sldMkLst>
        <pc:spChg chg="mod">
          <ac:chgData name="Veniero Facchetti" userId="f2c6c99af91c4974" providerId="LiveId" clId="{BE78B677-F8CC-4F03-AB1D-B3E625D6C804}" dt="2024-05-09T09:30:20.280" v="125" actId="1076"/>
          <ac:spMkLst>
            <pc:docMk/>
            <pc:sldMk cId="1186679561" sldId="336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0:28.985" v="128" actId="1076"/>
          <ac:spMkLst>
            <pc:docMk/>
            <pc:sldMk cId="1186679561" sldId="336"/>
            <ac:spMk id="5" creationId="{B3AB8925-E7F2-7D92-9244-02AEA5FA6905}"/>
          </ac:spMkLst>
        </pc:spChg>
      </pc:sldChg>
      <pc:sldChg chg="modSp mod">
        <pc:chgData name="Veniero Facchetti" userId="f2c6c99af91c4974" providerId="LiveId" clId="{BE78B677-F8CC-4F03-AB1D-B3E625D6C804}" dt="2024-05-09T09:30:58.559" v="141" actId="1076"/>
        <pc:sldMkLst>
          <pc:docMk/>
          <pc:sldMk cId="2146917863" sldId="337"/>
        </pc:sldMkLst>
        <pc:spChg chg="mod">
          <ac:chgData name="Veniero Facchetti" userId="f2c6c99af91c4974" providerId="LiveId" clId="{BE78B677-F8CC-4F03-AB1D-B3E625D6C804}" dt="2024-05-09T09:30:43.088" v="135" actId="1076"/>
          <ac:spMkLst>
            <pc:docMk/>
            <pc:sldMk cId="2146917863" sldId="337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0:50.928" v="139" actId="1076"/>
          <ac:spMkLst>
            <pc:docMk/>
            <pc:sldMk cId="2146917863" sldId="337"/>
            <ac:spMk id="11" creationId="{7DA5B6F3-DCD5-D86A-7A70-753414516077}"/>
          </ac:spMkLst>
        </pc:spChg>
        <pc:picChg chg="mod">
          <ac:chgData name="Veniero Facchetti" userId="f2c6c99af91c4974" providerId="LiveId" clId="{BE78B677-F8CC-4F03-AB1D-B3E625D6C804}" dt="2024-05-09T09:30:58.559" v="141" actId="1076"/>
          <ac:picMkLst>
            <pc:docMk/>
            <pc:sldMk cId="2146917863" sldId="337"/>
            <ac:picMk id="3" creationId="{E9A64A03-ED64-A984-FDAE-7BFC32EA5B5B}"/>
          </ac:picMkLst>
        </pc:picChg>
      </pc:sldChg>
      <pc:sldChg chg="modSp mod">
        <pc:chgData name="Veniero Facchetti" userId="f2c6c99af91c4974" providerId="LiveId" clId="{BE78B677-F8CC-4F03-AB1D-B3E625D6C804}" dt="2024-05-09T09:31:30.641" v="154" actId="1076"/>
        <pc:sldMkLst>
          <pc:docMk/>
          <pc:sldMk cId="1473059688" sldId="338"/>
        </pc:sldMkLst>
        <pc:spChg chg="mod">
          <ac:chgData name="Veniero Facchetti" userId="f2c6c99af91c4974" providerId="LiveId" clId="{BE78B677-F8CC-4F03-AB1D-B3E625D6C804}" dt="2024-05-09T09:31:13.977" v="148" actId="1076"/>
          <ac:spMkLst>
            <pc:docMk/>
            <pc:sldMk cId="1473059688" sldId="338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1:30.641" v="154" actId="1076"/>
          <ac:spMkLst>
            <pc:docMk/>
            <pc:sldMk cId="1473059688" sldId="338"/>
            <ac:spMk id="11" creationId="{7DA5B6F3-DCD5-D86A-7A70-753414516077}"/>
          </ac:spMkLst>
        </pc:spChg>
        <pc:picChg chg="mod">
          <ac:chgData name="Veniero Facchetti" userId="f2c6c99af91c4974" providerId="LiveId" clId="{BE78B677-F8CC-4F03-AB1D-B3E625D6C804}" dt="2024-05-09T09:31:20.800" v="150" actId="1076"/>
          <ac:picMkLst>
            <pc:docMk/>
            <pc:sldMk cId="1473059688" sldId="338"/>
            <ac:picMk id="4" creationId="{E4F711DD-3F30-3FD8-8970-94F03B663D3A}"/>
          </ac:picMkLst>
        </pc:picChg>
      </pc:sldChg>
      <pc:sldChg chg="modSp mod">
        <pc:chgData name="Veniero Facchetti" userId="f2c6c99af91c4974" providerId="LiveId" clId="{BE78B677-F8CC-4F03-AB1D-B3E625D6C804}" dt="2024-05-09T09:31:54.330" v="166" actId="1076"/>
        <pc:sldMkLst>
          <pc:docMk/>
          <pc:sldMk cId="1850893851" sldId="339"/>
        </pc:sldMkLst>
        <pc:spChg chg="mod">
          <ac:chgData name="Veniero Facchetti" userId="f2c6c99af91c4974" providerId="LiveId" clId="{BE78B677-F8CC-4F03-AB1D-B3E625D6C804}" dt="2024-05-09T09:31:43.944" v="162" actId="1076"/>
          <ac:spMkLst>
            <pc:docMk/>
            <pc:sldMk cId="1850893851" sldId="339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1:54.330" v="166" actId="1076"/>
          <ac:spMkLst>
            <pc:docMk/>
            <pc:sldMk cId="1850893851" sldId="339"/>
            <ac:spMk id="6" creationId="{339AB994-53EF-3F19-401C-4F0524B9FFC4}"/>
          </ac:spMkLst>
        </pc:spChg>
      </pc:sldChg>
      <pc:sldChg chg="modSp mod">
        <pc:chgData name="Veniero Facchetti" userId="f2c6c99af91c4974" providerId="LiveId" clId="{BE78B677-F8CC-4F03-AB1D-B3E625D6C804}" dt="2024-05-09T09:32:14.496" v="176" actId="1076"/>
        <pc:sldMkLst>
          <pc:docMk/>
          <pc:sldMk cId="762902526" sldId="340"/>
        </pc:sldMkLst>
        <pc:spChg chg="mod">
          <ac:chgData name="Veniero Facchetti" userId="f2c6c99af91c4974" providerId="LiveId" clId="{BE78B677-F8CC-4F03-AB1D-B3E625D6C804}" dt="2024-05-09T09:32:06.209" v="173" actId="1076"/>
          <ac:spMkLst>
            <pc:docMk/>
            <pc:sldMk cId="762902526" sldId="340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2:14.496" v="176" actId="1076"/>
          <ac:spMkLst>
            <pc:docMk/>
            <pc:sldMk cId="762902526" sldId="340"/>
            <ac:spMk id="6" creationId="{339AB994-53EF-3F19-401C-4F0524B9FFC4}"/>
          </ac:spMkLst>
        </pc:spChg>
      </pc:sldChg>
      <pc:sldChg chg="modSp mod">
        <pc:chgData name="Veniero Facchetti" userId="f2c6c99af91c4974" providerId="LiveId" clId="{BE78B677-F8CC-4F03-AB1D-B3E625D6C804}" dt="2024-05-09T09:32:39.953" v="186" actId="732"/>
        <pc:sldMkLst>
          <pc:docMk/>
          <pc:sldMk cId="3557047419" sldId="341"/>
        </pc:sldMkLst>
        <pc:spChg chg="mod">
          <ac:chgData name="Veniero Facchetti" userId="f2c6c99af91c4974" providerId="LiveId" clId="{BE78B677-F8CC-4F03-AB1D-B3E625D6C804}" dt="2024-05-09T09:32:26.224" v="183" actId="1076"/>
          <ac:spMkLst>
            <pc:docMk/>
            <pc:sldMk cId="3557047419" sldId="341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2:28.796" v="184" actId="404"/>
          <ac:spMkLst>
            <pc:docMk/>
            <pc:sldMk cId="3557047419" sldId="341"/>
            <ac:spMk id="6" creationId="{339AB994-53EF-3F19-401C-4F0524B9FFC4}"/>
          </ac:spMkLst>
        </pc:spChg>
        <pc:picChg chg="mod modCrop">
          <ac:chgData name="Veniero Facchetti" userId="f2c6c99af91c4974" providerId="LiveId" clId="{BE78B677-F8CC-4F03-AB1D-B3E625D6C804}" dt="2024-05-09T09:32:39.953" v="186" actId="732"/>
          <ac:picMkLst>
            <pc:docMk/>
            <pc:sldMk cId="3557047419" sldId="341"/>
            <ac:picMk id="4" creationId="{7F946772-DC3A-45B1-40AD-AFF78E0AAAFB}"/>
          </ac:picMkLst>
        </pc:picChg>
      </pc:sldChg>
      <pc:sldChg chg="modSp mod">
        <pc:chgData name="Veniero Facchetti" userId="f2c6c99af91c4974" providerId="LiveId" clId="{BE78B677-F8CC-4F03-AB1D-B3E625D6C804}" dt="2024-05-09T09:32:56.578" v="194" actId="404"/>
        <pc:sldMkLst>
          <pc:docMk/>
          <pc:sldMk cId="2971133537" sldId="342"/>
        </pc:sldMkLst>
        <pc:spChg chg="mod">
          <ac:chgData name="Veniero Facchetti" userId="f2c6c99af91c4974" providerId="LiveId" clId="{BE78B677-F8CC-4F03-AB1D-B3E625D6C804}" dt="2024-05-09T09:32:53.961" v="193" actId="1076"/>
          <ac:spMkLst>
            <pc:docMk/>
            <pc:sldMk cId="2971133537" sldId="342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2:56.578" v="194" actId="404"/>
          <ac:spMkLst>
            <pc:docMk/>
            <pc:sldMk cId="2971133537" sldId="342"/>
            <ac:spMk id="8" creationId="{5BAE1E59-5CF6-7403-FC6C-C48458993763}"/>
          </ac:spMkLst>
        </pc:spChg>
      </pc:sldChg>
      <pc:sldChg chg="modSp mod">
        <pc:chgData name="Veniero Facchetti" userId="f2c6c99af91c4974" providerId="LiveId" clId="{BE78B677-F8CC-4F03-AB1D-B3E625D6C804}" dt="2024-05-09T09:33:14.397" v="202" actId="404"/>
        <pc:sldMkLst>
          <pc:docMk/>
          <pc:sldMk cId="1394033814" sldId="343"/>
        </pc:sldMkLst>
        <pc:spChg chg="mod">
          <ac:chgData name="Veniero Facchetti" userId="f2c6c99af91c4974" providerId="LiveId" clId="{BE78B677-F8CC-4F03-AB1D-B3E625D6C804}" dt="2024-05-09T09:33:11.657" v="201" actId="1076"/>
          <ac:spMkLst>
            <pc:docMk/>
            <pc:sldMk cId="1394033814" sldId="343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3:14.397" v="202" actId="404"/>
          <ac:spMkLst>
            <pc:docMk/>
            <pc:sldMk cId="1394033814" sldId="343"/>
            <ac:spMk id="8" creationId="{5BAE1E59-5CF6-7403-FC6C-C48458993763}"/>
          </ac:spMkLst>
        </pc:spChg>
      </pc:sldChg>
      <pc:sldChg chg="modSp mod">
        <pc:chgData name="Veniero Facchetti" userId="f2c6c99af91c4974" providerId="LiveId" clId="{BE78B677-F8CC-4F03-AB1D-B3E625D6C804}" dt="2024-05-09T09:33:29.379" v="210" actId="404"/>
        <pc:sldMkLst>
          <pc:docMk/>
          <pc:sldMk cId="842540997" sldId="344"/>
        </pc:sldMkLst>
        <pc:spChg chg="mod">
          <ac:chgData name="Veniero Facchetti" userId="f2c6c99af91c4974" providerId="LiveId" clId="{BE78B677-F8CC-4F03-AB1D-B3E625D6C804}" dt="2024-05-09T09:33:26.745" v="209" actId="1076"/>
          <ac:spMkLst>
            <pc:docMk/>
            <pc:sldMk cId="842540997" sldId="344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3:29.379" v="210" actId="404"/>
          <ac:spMkLst>
            <pc:docMk/>
            <pc:sldMk cId="842540997" sldId="344"/>
            <ac:spMk id="8" creationId="{5BAE1E59-5CF6-7403-FC6C-C48458993763}"/>
          </ac:spMkLst>
        </pc:spChg>
      </pc:sldChg>
      <pc:sldChg chg="modSp mod">
        <pc:chgData name="Veniero Facchetti" userId="f2c6c99af91c4974" providerId="LiveId" clId="{BE78B677-F8CC-4F03-AB1D-B3E625D6C804}" dt="2024-05-09T09:33:48.544" v="220" actId="1076"/>
        <pc:sldMkLst>
          <pc:docMk/>
          <pc:sldMk cId="1471961836" sldId="345"/>
        </pc:sldMkLst>
        <pc:spChg chg="mod">
          <ac:chgData name="Veniero Facchetti" userId="f2c6c99af91c4974" providerId="LiveId" clId="{BE78B677-F8CC-4F03-AB1D-B3E625D6C804}" dt="2024-05-09T09:33:42.337" v="217" actId="1076"/>
          <ac:spMkLst>
            <pc:docMk/>
            <pc:sldMk cId="1471961836" sldId="345"/>
            <ac:spMk id="2" creationId="{B4A09DF2-88ED-C382-F37D-22EE2E867C53}"/>
          </ac:spMkLst>
        </pc:spChg>
        <pc:spChg chg="mod">
          <ac:chgData name="Veniero Facchetti" userId="f2c6c99af91c4974" providerId="LiveId" clId="{BE78B677-F8CC-4F03-AB1D-B3E625D6C804}" dt="2024-05-09T09:33:48.544" v="220" actId="1076"/>
          <ac:spMkLst>
            <pc:docMk/>
            <pc:sldMk cId="1471961836" sldId="345"/>
            <ac:spMk id="8" creationId="{5BAE1E59-5CF6-7403-FC6C-C48458993763}"/>
          </ac:spMkLst>
        </pc:spChg>
      </pc:sldChg>
      <pc:sldChg chg="add">
        <pc:chgData name="Veniero Facchetti" userId="f2c6c99af91c4974" providerId="LiveId" clId="{BE78B677-F8CC-4F03-AB1D-B3E625D6C804}" dt="2024-05-09T09:34:08.221" v="221"/>
        <pc:sldMkLst>
          <pc:docMk/>
          <pc:sldMk cId="2284401629" sldId="346"/>
        </pc:sldMkLst>
      </pc:sldChg>
      <pc:sldChg chg="addSp delSp modSp new mod modClrScheme chgLayout">
        <pc:chgData name="Veniero Facchetti" userId="f2c6c99af91c4974" providerId="LiveId" clId="{BE78B677-F8CC-4F03-AB1D-B3E625D6C804}" dt="2024-05-09T09:34:39.593" v="230" actId="1076"/>
        <pc:sldMkLst>
          <pc:docMk/>
          <pc:sldMk cId="777130129" sldId="347"/>
        </pc:sldMkLst>
        <pc:spChg chg="del">
          <ac:chgData name="Veniero Facchetti" userId="f2c6c99af91c4974" providerId="LiveId" clId="{BE78B677-F8CC-4F03-AB1D-B3E625D6C804}" dt="2024-05-09T09:34:18.222" v="223" actId="700"/>
          <ac:spMkLst>
            <pc:docMk/>
            <pc:sldMk cId="777130129" sldId="347"/>
            <ac:spMk id="2" creationId="{6C1908D7-9C87-4FD6-4AB3-2FA92B15E0DC}"/>
          </ac:spMkLst>
        </pc:spChg>
        <pc:spChg chg="del">
          <ac:chgData name="Veniero Facchetti" userId="f2c6c99af91c4974" providerId="LiveId" clId="{BE78B677-F8CC-4F03-AB1D-B3E625D6C804}" dt="2024-05-09T09:34:18.222" v="223" actId="700"/>
          <ac:spMkLst>
            <pc:docMk/>
            <pc:sldMk cId="777130129" sldId="347"/>
            <ac:spMk id="3" creationId="{95622080-A6EA-9225-6A25-A1B4059409C8}"/>
          </ac:spMkLst>
        </pc:spChg>
        <pc:spChg chg="del">
          <ac:chgData name="Veniero Facchetti" userId="f2c6c99af91c4974" providerId="LiveId" clId="{BE78B677-F8CC-4F03-AB1D-B3E625D6C804}" dt="2024-05-09T09:34:18.222" v="223" actId="700"/>
          <ac:spMkLst>
            <pc:docMk/>
            <pc:sldMk cId="777130129" sldId="347"/>
            <ac:spMk id="4" creationId="{823EB17E-0CA2-CCC9-1A21-A56B3DA02672}"/>
          </ac:spMkLst>
        </pc:spChg>
        <pc:spChg chg="add mod">
          <ac:chgData name="Veniero Facchetti" userId="f2c6c99af91c4974" providerId="LiveId" clId="{BE78B677-F8CC-4F03-AB1D-B3E625D6C804}" dt="2024-05-09T09:34:39.593" v="230" actId="1076"/>
          <ac:spMkLst>
            <pc:docMk/>
            <pc:sldMk cId="777130129" sldId="347"/>
            <ac:spMk id="6" creationId="{2EB032DD-0C37-0869-602F-315DE346CB85}"/>
          </ac:spMkLst>
        </pc:spChg>
        <pc:picChg chg="add mod">
          <ac:chgData name="Veniero Facchetti" userId="f2c6c99af91c4974" providerId="LiveId" clId="{BE78B677-F8CC-4F03-AB1D-B3E625D6C804}" dt="2024-05-09T09:34:27.079" v="227" actId="14100"/>
          <ac:picMkLst>
            <pc:docMk/>
            <pc:sldMk cId="777130129" sldId="347"/>
            <ac:picMk id="5" creationId="{934E5322-F7F7-11D6-A7CC-B011807CCE3B}"/>
          </ac:picMkLst>
        </pc:picChg>
      </pc:sldChg>
      <pc:sldMasterChg chg="addSp delSp modSp mod">
        <pc:chgData name="Veniero Facchetti" userId="f2c6c99af91c4974" providerId="LiveId" clId="{BE78B677-F8CC-4F03-AB1D-B3E625D6C804}" dt="2024-05-09T09:26:04.983" v="13" actId="14100"/>
        <pc:sldMasterMkLst>
          <pc:docMk/>
          <pc:sldMasterMk cId="1449198067" sldId="2147483677"/>
        </pc:sldMasterMkLst>
        <pc:picChg chg="add del mod">
          <ac:chgData name="Veniero Facchetti" userId="f2c6c99af91c4974" providerId="LiveId" clId="{BE78B677-F8CC-4F03-AB1D-B3E625D6C804}" dt="2024-05-09T09:25:08.664" v="8" actId="478"/>
          <ac:picMkLst>
            <pc:docMk/>
            <pc:sldMasterMk cId="1449198067" sldId="2147483677"/>
            <ac:picMk id="4" creationId="{3EBE4D17-C2B7-30D7-968F-B02E7F193943}"/>
          </ac:picMkLst>
        </pc:picChg>
        <pc:picChg chg="add mod">
          <ac:chgData name="Veniero Facchetti" userId="f2c6c99af91c4974" providerId="LiveId" clId="{BE78B677-F8CC-4F03-AB1D-B3E625D6C804}" dt="2024-05-09T09:26:04.983" v="13" actId="14100"/>
          <ac:picMkLst>
            <pc:docMk/>
            <pc:sldMasterMk cId="1449198067" sldId="2147483677"/>
            <ac:picMk id="11" creationId="{8082EFFD-8864-A892-DDFB-6F6988C8C14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09/05/2024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magnetically driven pumps have been around for some time preventing leakage of hazardous fluids and chemicals, why haven't we seen valves make the same breakthrough? </a:t>
            </a:r>
            <a:endParaRPr lang="en-US"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88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30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18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35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08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43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Something to keep in mind for magnetic performance…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742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Something to keep in mind for magnetic performance…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89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Something to keep in mind for magnetic performance…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582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Something to keep in mind for magnetic performance…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107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852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653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</a:t>
            </a: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valve installed in the cryogenic feed system test stand:  JSC-Houston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23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91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8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06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170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81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8082EFFD-8864-A892-DDFB-6F6988C8C14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75711" y="169829"/>
            <a:ext cx="1517463" cy="3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698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109865"/>
            <a:ext cx="4324350" cy="2510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Magnetic Applications for Severe Services</a:t>
            </a:r>
            <a:endParaRPr lang="it-IT" sz="3200" dirty="0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26346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Testing</a:t>
            </a:r>
          </a:p>
        </p:txBody>
      </p:sp>
      <p:pic>
        <p:nvPicPr>
          <p:cNvPr id="10" name="Google Shape;205;p8">
            <a:extLst>
              <a:ext uri="{FF2B5EF4-FFF2-40B4-BE49-F238E27FC236}">
                <a16:creationId xmlns:a16="http://schemas.microsoft.com/office/drawing/2014/main" id="{AC4E530C-07B4-1EE9-BA8F-FD9E4125F09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136" y="1831211"/>
            <a:ext cx="3963646" cy="24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ottotitolo 2">
            <a:extLst>
              <a:ext uri="{FF2B5EF4-FFF2-40B4-BE49-F238E27FC236}">
                <a16:creationId xmlns:a16="http://schemas.microsoft.com/office/drawing/2014/main" id="{5B9BDD5F-3C8C-CCC7-EF32-2137C946BBCB}"/>
              </a:ext>
            </a:extLst>
          </p:cNvPr>
          <p:cNvSpPr txBox="1">
            <a:spLocks/>
          </p:cNvSpPr>
          <p:nvPr/>
        </p:nvSpPr>
        <p:spPr>
          <a:xfrm>
            <a:off x="351218" y="1406184"/>
            <a:ext cx="4442905" cy="29109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n-US" sz="1600" dirty="0">
                <a:ea typeface="Lato"/>
                <a:cs typeface="Arial" panose="020B0604020202020204" pitchFamily="34" charset="0"/>
                <a:sym typeface="Lato"/>
              </a:rPr>
              <a:t>Magnetically-driven valves have Passed the API 6FA Test</a:t>
            </a:r>
          </a:p>
          <a:p>
            <a:pPr marL="285750" indent="-285750"/>
            <a:r>
              <a:rPr lang="en-US" sz="1600" dirty="0">
                <a:cs typeface="Arial" panose="020B0604020202020204" pitchFamily="34" charset="0"/>
              </a:rPr>
              <a:t>Heat with flame to 1800F for 20 min</a:t>
            </a:r>
          </a:p>
          <a:p>
            <a:pPr marL="285750" indent="-285750"/>
            <a:r>
              <a:rPr lang="en-US" sz="1600" dirty="0">
                <a:cs typeface="Arial" panose="020B0604020202020204" pitchFamily="34" charset="0"/>
              </a:rPr>
              <a:t>Let cool to ambient temp</a:t>
            </a:r>
          </a:p>
          <a:p>
            <a:pPr marL="285750" indent="-285750"/>
            <a:r>
              <a:rPr lang="en-US" sz="1600" dirty="0">
                <a:cs typeface="Arial" panose="020B0604020202020204" pitchFamily="34" charset="0"/>
              </a:rPr>
              <a:t>Rapid Succession - No Adjustments</a:t>
            </a:r>
          </a:p>
          <a:p>
            <a:pPr marL="285750" indent="-285750"/>
            <a:r>
              <a:rPr lang="en-US" sz="1600" dirty="0">
                <a:cs typeface="Arial" panose="020B0604020202020204" pitchFamily="34" charset="0"/>
              </a:rPr>
              <a:t>Measure how much they leak</a:t>
            </a:r>
          </a:p>
          <a:p>
            <a:pPr marL="285750" indent="-285750"/>
            <a:r>
              <a:rPr lang="en-US" sz="1600" dirty="0">
                <a:cs typeface="Arial" panose="020B0604020202020204" pitchFamily="34" charset="0"/>
              </a:rPr>
              <a:t>Did not leak - 0 ppm</a:t>
            </a:r>
          </a:p>
          <a:p>
            <a:pPr marL="285750" indent="-285750"/>
            <a:r>
              <a:rPr lang="en-US" sz="1600" dirty="0">
                <a:solidFill>
                  <a:schemeClr val="dk1"/>
                </a:solidFill>
                <a:ea typeface="Lato"/>
                <a:cs typeface="Arial" panose="020B0604020202020204" pitchFamily="34" charset="0"/>
                <a:sym typeface="Lato"/>
              </a:rPr>
              <a:t>Then completed over 40,000 additional actuations</a:t>
            </a:r>
          </a:p>
          <a:p>
            <a:pPr marL="285750" indent="-285750"/>
            <a:endParaRPr lang="en-US" sz="1600" dirty="0">
              <a:cs typeface="Arial" panose="020B0604020202020204" pitchFamily="34" charset="0"/>
            </a:endParaRPr>
          </a:p>
          <a:p>
            <a:endParaRPr lang="it-IT" sz="1600" dirty="0">
              <a:cs typeface="Arial" panose="020B0604020202020204" pitchFamily="34" charset="0"/>
            </a:endParaRPr>
          </a:p>
        </p:txBody>
      </p:sp>
      <p:pic>
        <p:nvPicPr>
          <p:cNvPr id="12" name="Google Shape;195;g1263fd4c358_0_85">
            <a:extLst>
              <a:ext uri="{FF2B5EF4-FFF2-40B4-BE49-F238E27FC236}">
                <a16:creationId xmlns:a16="http://schemas.microsoft.com/office/drawing/2014/main" id="{CDEA9DFC-017D-3806-8B15-BB3CFA5A387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868" y="856937"/>
            <a:ext cx="2906182" cy="942546"/>
          </a:xfrm>
          <a:prstGeom prst="rect">
            <a:avLst/>
          </a:prstGeom>
          <a:noFill/>
          <a:ln>
            <a:noFill/>
          </a:ln>
          <a:effectLst>
            <a:outerShdw blurRad="57150" dist="161925" dir="2820000" algn="bl" rotWithShape="0">
              <a:srgbClr val="000000">
                <a:alpha val="3529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33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6289416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Compared To Bellows</a:t>
            </a:r>
          </a:p>
        </p:txBody>
      </p:sp>
      <p:pic>
        <p:nvPicPr>
          <p:cNvPr id="3" name="Google Shape;257;g138898c7b61_0_24">
            <a:extLst>
              <a:ext uri="{FF2B5EF4-FFF2-40B4-BE49-F238E27FC236}">
                <a16:creationId xmlns:a16="http://schemas.microsoft.com/office/drawing/2014/main" id="{41E16D0D-5D6B-6090-EBDF-66D665EFE51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657" y="960149"/>
            <a:ext cx="2919422" cy="22832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B8925-E7F2-7D92-9244-02AEA5FA6905}"/>
              </a:ext>
            </a:extLst>
          </p:cNvPr>
          <p:cNvSpPr txBox="1"/>
          <p:nvPr/>
        </p:nvSpPr>
        <p:spPr>
          <a:xfrm>
            <a:off x="504486" y="147302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Bellows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Primarily rising stem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Often much taller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Limited actuations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1588BC-B829-BDEE-C9E2-F60EA475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056" y="2673350"/>
            <a:ext cx="3060700" cy="21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9DF10-2E26-32B1-D246-6C60C70BAABB}"/>
              </a:ext>
            </a:extLst>
          </p:cNvPr>
          <p:cNvSpPr txBox="1"/>
          <p:nvPr/>
        </p:nvSpPr>
        <p:spPr>
          <a:xfrm>
            <a:off x="447336" y="289223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MagDrive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Both rising stem and quarter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Compact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Many actuations</a:t>
            </a:r>
          </a:p>
        </p:txBody>
      </p:sp>
    </p:spTree>
    <p:extLst>
      <p:ext uri="{BB962C8B-B14F-4D97-AF65-F5344CB8AC3E}">
        <p14:creationId xmlns:p14="http://schemas.microsoft.com/office/powerpoint/2010/main" val="111281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6854"/>
            <a:ext cx="6289416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B8925-E7F2-7D92-9244-02AEA5FA6905}"/>
              </a:ext>
            </a:extLst>
          </p:cNvPr>
          <p:cNvSpPr txBox="1"/>
          <p:nvPr/>
        </p:nvSpPr>
        <p:spPr>
          <a:xfrm>
            <a:off x="478730" y="1499025"/>
            <a:ext cx="69396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¼”-48”+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not the valve but works in conjunction with many standard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Plug, Ball, Butterfly, Gate &amp; Globe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66;g138898c7b61_0_226">
            <a:extLst>
              <a:ext uri="{FF2B5EF4-FFF2-40B4-BE49-F238E27FC236}">
                <a16:creationId xmlns:a16="http://schemas.microsoft.com/office/drawing/2014/main" id="{64F7E246-DE63-B0BC-9A3F-36BE5AA67B8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" y="2753846"/>
            <a:ext cx="4182685" cy="19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LEGO, toy, silver&#10;&#10;Description automatically generated">
            <a:extLst>
              <a:ext uri="{FF2B5EF4-FFF2-40B4-BE49-F238E27FC236}">
                <a16:creationId xmlns:a16="http://schemas.microsoft.com/office/drawing/2014/main" id="{8714BCDC-4F00-4324-F339-4A60DAFBDB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213" y="2454202"/>
            <a:ext cx="3311908" cy="2207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490CA-7377-A687-3D26-643B76C427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21" y="2571750"/>
            <a:ext cx="1074914" cy="20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6289416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Naval Marine Power</a:t>
            </a:r>
          </a:p>
        </p:txBody>
      </p:sp>
      <p:pic>
        <p:nvPicPr>
          <p:cNvPr id="3" name="Google Shape;275;p1">
            <a:extLst>
              <a:ext uri="{FF2B5EF4-FFF2-40B4-BE49-F238E27FC236}">
                <a16:creationId xmlns:a16="http://schemas.microsoft.com/office/drawing/2014/main" id="{E9A64A03-ED64-A984-FDAE-7BFC32EA5B5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887" y="842963"/>
            <a:ext cx="2998113" cy="3720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5B6F3-DCD5-D86A-7A70-753414516077}"/>
              </a:ext>
            </a:extLst>
          </p:cNvPr>
          <p:cNvSpPr txBox="1"/>
          <p:nvPr/>
        </p:nvSpPr>
        <p:spPr>
          <a:xfrm>
            <a:off x="440893" y="1842411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½ Inch Class 2500 Globe Valve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pressure, High temperature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Specialty: Water &amp;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in-lbs. of torque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Hydrostatic Tested to 5250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psig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1770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seating force</a:t>
            </a:r>
          </a:p>
        </p:txBody>
      </p:sp>
    </p:spTree>
    <p:extLst>
      <p:ext uri="{BB962C8B-B14F-4D97-AF65-F5344CB8AC3E}">
        <p14:creationId xmlns:p14="http://schemas.microsoft.com/office/powerpoint/2010/main" val="214691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6289416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Torque Limiter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5B6F3-DCD5-D86A-7A70-753414516077}"/>
              </a:ext>
            </a:extLst>
          </p:cNvPr>
          <p:cNvSpPr txBox="1"/>
          <p:nvPr/>
        </p:nvSpPr>
        <p:spPr>
          <a:xfrm>
            <a:off x="2603760" y="1425476"/>
            <a:ext cx="62894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4” Globe Valve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900-1000 in-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torque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pressure - High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½”  dia. shaft twisted by the magnetic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calculate for </a:t>
            </a:r>
            <a:r>
              <a:rPr lang="en-US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Shear Pin</a:t>
            </a:r>
          </a:p>
        </p:txBody>
      </p:sp>
      <p:pic>
        <p:nvPicPr>
          <p:cNvPr id="4" name="Google Shape;283;p4">
            <a:extLst>
              <a:ext uri="{FF2B5EF4-FFF2-40B4-BE49-F238E27FC236}">
                <a16:creationId xmlns:a16="http://schemas.microsoft.com/office/drawing/2014/main" id="{E4F711DD-3F30-3FD8-8970-94F03B663D3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96" y="1425476"/>
            <a:ext cx="1366157" cy="31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4" descr="C:\Users\Kevin\Pictures\BHVI\2019\twisted shaft.jpg">
            <a:extLst>
              <a:ext uri="{FF2B5EF4-FFF2-40B4-BE49-F238E27FC236}">
                <a16:creationId xmlns:a16="http://schemas.microsoft.com/office/drawing/2014/main" id="{FD100354-B273-27B3-E184-579574F971F1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142" y="3040744"/>
            <a:ext cx="4947583" cy="145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5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91858"/>
            <a:ext cx="6289416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Torque Limiter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AB994-53EF-3F19-401C-4F0524B9FFC4}"/>
              </a:ext>
            </a:extLst>
          </p:cNvPr>
          <p:cNvSpPr txBox="1"/>
          <p:nvPr/>
        </p:nvSpPr>
        <p:spPr>
          <a:xfrm>
            <a:off x="362683" y="1600200"/>
            <a:ext cx="7547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Torque can be calculated precisely for the magnetic array and gear reduction, we create a torque limiter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Useful for Electronic and Pneumatic Actuation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Failure Inside Pressure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Broken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Immediately Resets</a:t>
            </a:r>
          </a:p>
        </p:txBody>
      </p:sp>
      <p:pic>
        <p:nvPicPr>
          <p:cNvPr id="7" name="Google Shape;266;g138898c7b61_0_226">
            <a:extLst>
              <a:ext uri="{FF2B5EF4-FFF2-40B4-BE49-F238E27FC236}">
                <a16:creationId xmlns:a16="http://schemas.microsoft.com/office/drawing/2014/main" id="{A9CFA1B6-92D8-C485-8A7A-B589BD7BE4E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262" y="2822909"/>
            <a:ext cx="3858881" cy="1838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89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77228"/>
            <a:ext cx="6640829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Cryogenic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AB994-53EF-3F19-401C-4F0524B9FFC4}"/>
              </a:ext>
            </a:extLst>
          </p:cNvPr>
          <p:cNvSpPr txBox="1"/>
          <p:nvPr/>
        </p:nvSpPr>
        <p:spPr>
          <a:xfrm>
            <a:off x="152826" y="1850365"/>
            <a:ext cx="4867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Able to eliminate packing altogether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Eliminates Stem/Bonnet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friction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Temperature change does not cause leak through stem seals when valves are chilled since dynamic seals are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Magnets are </a:t>
            </a:r>
            <a:r>
              <a:rPr lang="en-US" b="1" dirty="0">
                <a:solidFill>
                  <a:srgbClr val="1D71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cold!</a:t>
            </a:r>
          </a:p>
        </p:txBody>
      </p:sp>
      <p:pic>
        <p:nvPicPr>
          <p:cNvPr id="3" name="Google Shape;296;g138898c7b61_0_91">
            <a:extLst>
              <a:ext uri="{FF2B5EF4-FFF2-40B4-BE49-F238E27FC236}">
                <a16:creationId xmlns:a16="http://schemas.microsoft.com/office/drawing/2014/main" id="{0FE8A356-439F-7C1C-5A0D-CB93CBFE476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347" y="1676399"/>
            <a:ext cx="3411286" cy="255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90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66346"/>
            <a:ext cx="6640829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High Temperature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AB994-53EF-3F19-401C-4F0524B9FFC4}"/>
              </a:ext>
            </a:extLst>
          </p:cNvPr>
          <p:cNvSpPr txBox="1"/>
          <p:nvPr/>
        </p:nvSpPr>
        <p:spPr>
          <a:xfrm>
            <a:off x="197937" y="1900161"/>
            <a:ext cx="4867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Operating at high temps has always a problem for packing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Magnets can operate up to 650F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specialty magnets can operate up to 1000F and beyond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depend on Stem Packing </a:t>
            </a:r>
          </a:p>
        </p:txBody>
      </p:sp>
      <p:pic>
        <p:nvPicPr>
          <p:cNvPr id="4" name="Google Shape;306;g138898c7b61_0_98">
            <a:extLst>
              <a:ext uri="{FF2B5EF4-FFF2-40B4-BE49-F238E27FC236}">
                <a16:creationId xmlns:a16="http://schemas.microsoft.com/office/drawing/2014/main" id="{7F946772-DC3A-45B1-40AD-AFF78E0AAAF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34"/>
          <a:stretch/>
        </p:blipFill>
        <p:spPr>
          <a:xfrm>
            <a:off x="3937721" y="707878"/>
            <a:ext cx="4955454" cy="3920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04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96289"/>
            <a:ext cx="6640829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High Temperature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0D7AE-E7CF-5D8A-92FC-6B786B569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71" y="1751380"/>
            <a:ext cx="6446719" cy="2821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E1E59-5CF6-7403-FC6C-C48458993763}"/>
              </a:ext>
            </a:extLst>
          </p:cNvPr>
          <p:cNvSpPr txBox="1"/>
          <p:nvPr/>
        </p:nvSpPr>
        <p:spPr>
          <a:xfrm>
            <a:off x="525780" y="16637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u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Temperature of the magnetic coupling is not the same as the process fluid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113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84543"/>
            <a:ext cx="6880860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Hazardous Fluid 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E1E59-5CF6-7403-FC6C-C48458993763}"/>
              </a:ext>
            </a:extLst>
          </p:cNvPr>
          <p:cNvSpPr txBox="1"/>
          <p:nvPr/>
        </p:nvSpPr>
        <p:spPr>
          <a:xfrm>
            <a:off x="339090" y="1694230"/>
            <a:ext cx="5684520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Personnel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Ammonia (NH3) - 5,000 PPM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Hydrogen Sulfide (H2S) - 500~1000 PPM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Hydrofluoric Acid (HF) leak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Sulfur Dioxide (SO2) - 50-100ppm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Also Phosgene, Benzene, other Hazardous Fluids</a:t>
            </a:r>
          </a:p>
        </p:txBody>
      </p:sp>
      <p:pic>
        <p:nvPicPr>
          <p:cNvPr id="4" name="Google Shape;326;g138898c7b61_0_112">
            <a:extLst>
              <a:ext uri="{FF2B5EF4-FFF2-40B4-BE49-F238E27FC236}">
                <a16:creationId xmlns:a16="http://schemas.microsoft.com/office/drawing/2014/main" id="{C9F29566-398D-BFAD-395A-818BAF9653E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0" y="1694230"/>
            <a:ext cx="3714745" cy="208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0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5726113" cy="1225550"/>
          </a:xfrm>
        </p:spPr>
        <p:txBody>
          <a:bodyPr/>
          <a:lstStyle/>
          <a:p>
            <a:r>
              <a:rPr lang="en-US" sz="3200" dirty="0"/>
              <a:t>Magnetic Applications for Severe Services</a:t>
            </a:r>
            <a:endParaRPr lang="it-IT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2ABAE3-4ECC-B940-6E4B-A24D333AE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2520951"/>
            <a:ext cx="4275977" cy="684709"/>
          </a:xfrm>
        </p:spPr>
        <p:txBody>
          <a:bodyPr/>
          <a:lstStyle/>
          <a:p>
            <a:r>
              <a:rPr lang="it-IT" dirty="0"/>
              <a:t>Elimnate Fugitive Emissions Through Magnetic Actuation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333441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355926"/>
            <a:ext cx="4529455" cy="563563"/>
          </a:xfrm>
        </p:spPr>
        <p:txBody>
          <a:bodyPr/>
          <a:lstStyle/>
          <a:p>
            <a:r>
              <a:rPr lang="it-IT" dirty="0"/>
              <a:t>Stephen Sanford | COO, MagDrive Technologies, Inc.</a:t>
            </a:r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4" y="848093"/>
            <a:ext cx="6880860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Zero Emission Control Valves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E1E59-5CF6-7403-FC6C-C48458993763}"/>
              </a:ext>
            </a:extLst>
          </p:cNvPr>
          <p:cNvSpPr txBox="1"/>
          <p:nvPr/>
        </p:nvSpPr>
        <p:spPr>
          <a:xfrm>
            <a:off x="326390" y="1821230"/>
            <a:ext cx="45631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Control valves are often the chronic leakers in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Useful for Pneumatic and 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Ideal for high pressures without adding additional friction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Reduces the need to service a leaking valve, lost product, and potential fines</a:t>
            </a:r>
          </a:p>
        </p:txBody>
      </p:sp>
      <p:pic>
        <p:nvPicPr>
          <p:cNvPr id="3" name="Google Shape;338;g138898c7b61_0_120">
            <a:extLst>
              <a:ext uri="{FF2B5EF4-FFF2-40B4-BE49-F238E27FC236}">
                <a16:creationId xmlns:a16="http://schemas.microsoft.com/office/drawing/2014/main" id="{E85296AC-92B7-7B91-8B57-58445EA3E5A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38321" y="1282385"/>
            <a:ext cx="2084737" cy="313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2;g138898c7b61_0_120">
            <a:extLst>
              <a:ext uri="{FF2B5EF4-FFF2-40B4-BE49-F238E27FC236}">
                <a16:creationId xmlns:a16="http://schemas.microsoft.com/office/drawing/2014/main" id="{0B58E625-2E6A-1127-AC9B-BF9B54839E0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23058" y="1316998"/>
            <a:ext cx="1429058" cy="306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4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70793"/>
            <a:ext cx="708877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Why Magnetic Actuation?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E1E59-5CF6-7403-FC6C-C48458993763}"/>
              </a:ext>
            </a:extLst>
          </p:cNvPr>
          <p:cNvSpPr txBox="1"/>
          <p:nvPr/>
        </p:nvSpPr>
        <p:spPr>
          <a:xfrm>
            <a:off x="345999" y="2139950"/>
            <a:ext cx="45631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 eliminates all valve stem leaks from cold cryogenic to high temp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 can reduce testing requirements from quarterly to annual monitoring (potentially 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 reduces costs by reducing/eliminating lost product, fines, repairs, and plant downtime due to leaks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u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It is the zero-emission solution for lethal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2B444-C9E7-B144-9D67-B1A960C114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09" y="1625600"/>
            <a:ext cx="3112462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6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p20">
            <a:extLst>
              <a:ext uri="{FF2B5EF4-FFF2-40B4-BE49-F238E27FC236}">
                <a16:creationId xmlns:a16="http://schemas.microsoft.com/office/drawing/2014/main" id="{934E5322-F7F7-11D6-A7CC-B011807CCE3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609" y="800298"/>
            <a:ext cx="3789274" cy="3798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2EB032DD-0C37-0869-602F-315DE346CB85}"/>
              </a:ext>
            </a:extLst>
          </p:cNvPr>
          <p:cNvSpPr txBox="1"/>
          <p:nvPr/>
        </p:nvSpPr>
        <p:spPr>
          <a:xfrm>
            <a:off x="719138" y="21100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Lato"/>
              <a:buNone/>
            </a:pPr>
            <a:r>
              <a:rPr lang="en-US" sz="1800" b="1" i="0" u="none" strike="noStrike" cap="none" dirty="0">
                <a:latin typeface="Lato"/>
                <a:ea typeface="Lato"/>
                <a:cs typeface="Lato"/>
                <a:sym typeface="Lato"/>
              </a:rPr>
              <a:t>Stephen Sanford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Lato"/>
              <a:buNone/>
            </a:pPr>
            <a:r>
              <a:rPr lang="en-US" b="1" dirty="0">
                <a:latin typeface="Lato"/>
                <a:ea typeface="Lato"/>
                <a:cs typeface="Lato"/>
                <a:sym typeface="Lato"/>
              </a:rPr>
              <a:t>MagDrive Technologies, Inc.</a:t>
            </a:r>
            <a:endParaRPr lang="en-US" sz="1800" b="1" i="0" u="none" strike="noStrike" cap="none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Lato"/>
              <a:buNone/>
            </a:pPr>
            <a:r>
              <a:rPr lang="en-US" sz="1800" b="1" i="0" u="none" strike="noStrike" cap="none" dirty="0">
                <a:latin typeface="Lato"/>
                <a:ea typeface="Lato"/>
                <a:cs typeface="Lato"/>
                <a:sym typeface="Lato"/>
              </a:rPr>
              <a:t>Email: </a:t>
            </a:r>
            <a:r>
              <a:rPr lang="en-US" sz="1800" b="0" i="0" u="none" strike="noStrike" cap="none" dirty="0" err="1">
                <a:latin typeface="Lato"/>
                <a:ea typeface="Lato"/>
                <a:cs typeface="Lato"/>
                <a:sym typeface="Lato"/>
              </a:rPr>
              <a:t>steve@magdrive.tech</a:t>
            </a:r>
            <a:endParaRPr lang="en-US" sz="1800" b="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7713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28440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2624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History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55" y="1280085"/>
            <a:ext cx="5320482" cy="728208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it-IT" sz="1600" b="1" dirty="0">
                <a:solidFill>
                  <a:srgbClr val="1D71B8"/>
                </a:solidFill>
              </a:rPr>
              <a:t>Valves have been in use since the Roman Aqueducts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1EF9ED-FF49-A6F3-0958-E70BCE97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63" y="1561998"/>
            <a:ext cx="3427000" cy="23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8C62920-C04C-567D-3FE7-4AA4C185F6EF}"/>
              </a:ext>
            </a:extLst>
          </p:cNvPr>
          <p:cNvSpPr/>
          <p:nvPr/>
        </p:nvSpPr>
        <p:spPr>
          <a:xfrm>
            <a:off x="3982383" y="2372980"/>
            <a:ext cx="1252329" cy="97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DD425-1D8A-1B17-C610-6CDEA5C30069}"/>
              </a:ext>
            </a:extLst>
          </p:cNvPr>
          <p:cNvSpPr txBox="1"/>
          <p:nvPr/>
        </p:nvSpPr>
        <p:spPr>
          <a:xfrm>
            <a:off x="194352" y="3941544"/>
            <a:ext cx="3532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5566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 credit, all: Ministry for Better Cultural Activities — Superintendent for Archaeological Good of Naples and Pompeii (Valve World Mag 2013)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set&#10;&#10;Description automatically generated">
            <a:extLst>
              <a:ext uri="{FF2B5EF4-FFF2-40B4-BE49-F238E27FC236}">
                <a16:creationId xmlns:a16="http://schemas.microsoft.com/office/drawing/2014/main" id="{2A2E04DE-EBCA-02FE-2BC8-E29EC8FF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413" y="746124"/>
            <a:ext cx="2906145" cy="40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4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History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62" y="1818488"/>
            <a:ext cx="4905282" cy="2769387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Magnetic Drive Pumps have been in use for over 70 years</a:t>
            </a:r>
          </a:p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Considered Inherently leak-free since dynamic seals have been replaced with magnetic couplings</a:t>
            </a:r>
          </a:p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No drive shaft penetrates the fluid chamber, which has been associated with leakage</a:t>
            </a:r>
          </a:p>
        </p:txBody>
      </p:sp>
      <p:pic>
        <p:nvPicPr>
          <p:cNvPr id="12" name="Picture 11" descr="A blue and white robot&#10;&#10;Description automatically generated with medium confidence">
            <a:extLst>
              <a:ext uri="{FF2B5EF4-FFF2-40B4-BE49-F238E27FC236}">
                <a16:creationId xmlns:a16="http://schemas.microsoft.com/office/drawing/2014/main" id="{006741F7-A593-C95B-17BD-E8F280E52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102" y="438283"/>
            <a:ext cx="2351764" cy="2351764"/>
          </a:xfrm>
          <a:prstGeom prst="rect">
            <a:avLst/>
          </a:prstGeom>
        </p:spPr>
      </p:pic>
      <p:pic>
        <p:nvPicPr>
          <p:cNvPr id="1026" name="Picture 2" descr="Magnetic Coupling - Hangzhou HS Magnet Co.,Ltd">
            <a:extLst>
              <a:ext uri="{FF2B5EF4-FFF2-40B4-BE49-F238E27FC236}">
                <a16:creationId xmlns:a16="http://schemas.microsoft.com/office/drawing/2014/main" id="{E3BD3B79-78D0-0F3F-AAFC-CF9DDC79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102" y="2900479"/>
            <a:ext cx="2205435" cy="12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6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3151BE-7920-98BE-B53F-CCE4B83F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977" y="1152537"/>
            <a:ext cx="4998023" cy="34979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64317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History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12" y="1837454"/>
            <a:ext cx="4905282" cy="2769387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Magnetic Drive Valves were actually first developed in the 1940’s</a:t>
            </a:r>
          </a:p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Similar to pumps, but pumps need high speed, low torque</a:t>
            </a:r>
          </a:p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Valves need low speed, high torque</a:t>
            </a:r>
          </a:p>
          <a:p>
            <a:pPr>
              <a:lnSpc>
                <a:spcPts val="1800"/>
              </a:lnSpc>
            </a:pPr>
            <a:r>
              <a:rPr lang="it-IT" sz="1800" b="1" dirty="0">
                <a:solidFill>
                  <a:srgbClr val="1D71B8"/>
                </a:solidFill>
              </a:rPr>
              <a:t>Advancements in magnets and the </a:t>
            </a:r>
            <a:r>
              <a:rPr lang="en-US" sz="1800" b="1" dirty="0">
                <a:solidFill>
                  <a:srgbClr val="1D71B8"/>
                </a:solidFill>
              </a:rPr>
              <a:t>coupling of gear reduction has allowed us to bring magnetic actuation into real applications through retrofits and custom valves</a:t>
            </a:r>
            <a:endParaRPr lang="it-IT" sz="1800" b="1" dirty="0">
              <a:solidFill>
                <a:srgbClr val="1D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4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09DF2-88ED-C382-F37D-22EE2E86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5726113" cy="973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dirty="0"/>
              <a:t>Industry Has a Leak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615A9F-1EB3-14E0-94A3-9CC7B6A5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4459" y="1095038"/>
            <a:ext cx="4502964" cy="1008457"/>
          </a:xfrm>
        </p:spPr>
        <p:txBody>
          <a:bodyPr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1D71B8"/>
                </a:solidFill>
              </a:rPr>
              <a:t>Leaking Valves are the #1 recorded source of fugitive emissions, loss of product, and cause of EPA fines.</a:t>
            </a:r>
          </a:p>
        </p:txBody>
      </p:sp>
      <p:pic>
        <p:nvPicPr>
          <p:cNvPr id="5" name="Google Shape;74;g1784a560d16_0_20">
            <a:extLst>
              <a:ext uri="{FF2B5EF4-FFF2-40B4-BE49-F238E27FC236}">
                <a16:creationId xmlns:a16="http://schemas.microsoft.com/office/drawing/2014/main" id="{5F0FBC01-6157-F25C-01BA-F804518A14B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95" y="1612366"/>
            <a:ext cx="2854425" cy="2854425"/>
          </a:xfrm>
          <a:prstGeom prst="ellipse">
            <a:avLst/>
          </a:prstGeom>
          <a:noFill/>
          <a:ln w="76200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75;g1784a560d16_0_20">
            <a:extLst>
              <a:ext uri="{FF2B5EF4-FFF2-40B4-BE49-F238E27FC236}">
                <a16:creationId xmlns:a16="http://schemas.microsoft.com/office/drawing/2014/main" id="{C60E6C22-1982-1400-3EB6-37685345505B}"/>
              </a:ext>
            </a:extLst>
          </p:cNvPr>
          <p:cNvSpPr txBox="1"/>
          <p:nvPr/>
        </p:nvSpPr>
        <p:spPr>
          <a:xfrm>
            <a:off x="4177856" y="2287193"/>
            <a:ext cx="3896170" cy="206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ato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60% of all Fugitive Emissions come from valves, primarily from the valve stem.</a:t>
            </a:r>
            <a:endParaRPr sz="28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7;g1784a560d16_0_20">
            <a:extLst>
              <a:ext uri="{FF2B5EF4-FFF2-40B4-BE49-F238E27FC236}">
                <a16:creationId xmlns:a16="http://schemas.microsoft.com/office/drawing/2014/main" id="{EF6075AE-F11D-057E-5632-4173D6666360}"/>
              </a:ext>
            </a:extLst>
          </p:cNvPr>
          <p:cNvSpPr/>
          <p:nvPr/>
        </p:nvSpPr>
        <p:spPr>
          <a:xfrm>
            <a:off x="7740469" y="2166594"/>
            <a:ext cx="393514" cy="2248894"/>
          </a:xfrm>
          <a:prstGeom prst="rightBracket">
            <a:avLst>
              <a:gd name="adj" fmla="val 3289"/>
            </a:avLst>
          </a:prstGeom>
          <a:noFill/>
          <a:ln w="76200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8;g1784a560d16_0_20">
            <a:extLst>
              <a:ext uri="{FF2B5EF4-FFF2-40B4-BE49-F238E27FC236}">
                <a16:creationId xmlns:a16="http://schemas.microsoft.com/office/drawing/2014/main" id="{E7A5414F-9CB7-B263-ADAE-C868524D0906}"/>
              </a:ext>
            </a:extLst>
          </p:cNvPr>
          <p:cNvSpPr/>
          <p:nvPr/>
        </p:nvSpPr>
        <p:spPr>
          <a:xfrm rot="10800000">
            <a:off x="4117530" y="2166594"/>
            <a:ext cx="302175" cy="2248894"/>
          </a:xfrm>
          <a:prstGeom prst="rightBracket">
            <a:avLst>
              <a:gd name="adj" fmla="val 3289"/>
            </a:avLst>
          </a:prstGeom>
          <a:noFill/>
          <a:ln w="76200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4;g17c93739a49_0_68">
            <a:extLst>
              <a:ext uri="{FF2B5EF4-FFF2-40B4-BE49-F238E27FC236}">
                <a16:creationId xmlns:a16="http://schemas.microsoft.com/office/drawing/2014/main" id="{5B370B7B-74BE-4A1D-69E0-3E357080C044}"/>
              </a:ext>
            </a:extLst>
          </p:cNvPr>
          <p:cNvPicPr preferRelativeResize="0"/>
          <p:nvPr/>
        </p:nvPicPr>
        <p:blipFill rotWithShape="1">
          <a:blip r:embed="rId3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672" y="628379"/>
            <a:ext cx="3516503" cy="403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0" y="1622397"/>
            <a:ext cx="3960813" cy="2195512"/>
          </a:xfrm>
        </p:spPr>
        <p:txBody>
          <a:bodyPr/>
          <a:lstStyle/>
          <a:p>
            <a:r>
              <a:rPr lang="it-IT" sz="1800" b="1" dirty="0"/>
              <a:t>Methane Super-Emitters Mapped By NASA </a:t>
            </a:r>
          </a:p>
          <a:p>
            <a:r>
              <a:rPr lang="it-IT" sz="1800" dirty="0"/>
              <a:t>Magnetic Actuation is ideal for fluids and gases that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Hazardous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Lethal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Costly</a:t>
            </a:r>
          </a:p>
        </p:txBody>
      </p:sp>
      <p:pic>
        <p:nvPicPr>
          <p:cNvPr id="11" name="Google Shape;85;g17c93739a49_0_68">
            <a:extLst>
              <a:ext uri="{FF2B5EF4-FFF2-40B4-BE49-F238E27FC236}">
                <a16:creationId xmlns:a16="http://schemas.microsoft.com/office/drawing/2014/main" id="{C406D668-63C9-5FAD-FE59-6EF52C99EDD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713" y="634966"/>
            <a:ext cx="1314450" cy="10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7CD36AE-631F-BA3A-88C9-BA9028BD6255}"/>
              </a:ext>
            </a:extLst>
          </p:cNvPr>
          <p:cNvSpPr txBox="1">
            <a:spLocks/>
          </p:cNvSpPr>
          <p:nvPr/>
        </p:nvSpPr>
        <p:spPr>
          <a:xfrm>
            <a:off x="250825" y="873508"/>
            <a:ext cx="5726113" cy="973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dirty="0"/>
              <a:t>Methane</a:t>
            </a:r>
          </a:p>
        </p:txBody>
      </p:sp>
    </p:spTree>
    <p:extLst>
      <p:ext uri="{BB962C8B-B14F-4D97-AF65-F5344CB8AC3E}">
        <p14:creationId xmlns:p14="http://schemas.microsoft.com/office/powerpoint/2010/main" val="16974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3;g14760cdb87e_0_0">
            <a:extLst>
              <a:ext uri="{FF2B5EF4-FFF2-40B4-BE49-F238E27FC236}">
                <a16:creationId xmlns:a16="http://schemas.microsoft.com/office/drawing/2014/main" id="{5F11F60D-C847-57C6-70B5-34CC5E4B22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231" y="1176059"/>
            <a:ext cx="3408769" cy="3481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" y="1378903"/>
            <a:ext cx="4691108" cy="32089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3500 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-300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Helium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Super Sonic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Hermetically Sealed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Replaced large stems and payload cost</a:t>
            </a:r>
          </a:p>
          <a:p>
            <a:endParaRPr lang="en-US" sz="1800" b="1" dirty="0"/>
          </a:p>
          <a:p>
            <a:r>
              <a:rPr lang="en-US" sz="1800" b="1" dirty="0"/>
              <a:t>   ZERO EMISSIONS!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B4A2F8-6C11-9290-9323-BAC156CDB4E6}"/>
              </a:ext>
            </a:extLst>
          </p:cNvPr>
          <p:cNvSpPr txBox="1">
            <a:spLocks/>
          </p:cNvSpPr>
          <p:nvPr/>
        </p:nvSpPr>
        <p:spPr>
          <a:xfrm>
            <a:off x="6872317" y="4728614"/>
            <a:ext cx="1559540" cy="201461"/>
          </a:xfrm>
          <a:prstGeom prst="rect">
            <a:avLst/>
          </a:prstGeom>
        </p:spPr>
        <p:txBody>
          <a:bodyPr/>
          <a:lstStyle>
            <a:lvl1pPr marL="0" indent="0" algn="r" defTabSz="685800" rtl="0" eaLnBrk="1" latinLnBrk="0" hangingPunct="1">
              <a:lnSpc>
                <a:spcPts val="8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i="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CONFERENCE ORGANIZERS</a:t>
            </a:r>
          </a:p>
        </p:txBody>
      </p:sp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41324B9-C9D9-2F4A-52C4-053133BD1F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66" y="4657725"/>
            <a:ext cx="523874" cy="523874"/>
          </a:xfrm>
          <a:prstGeom prst="rect">
            <a:avLst/>
          </a:prstGeom>
        </p:spPr>
      </p:pic>
      <p:pic>
        <p:nvPicPr>
          <p:cNvPr id="11" name="Google Shape;85;g17c93739a49_0_68">
            <a:extLst>
              <a:ext uri="{FF2B5EF4-FFF2-40B4-BE49-F238E27FC236}">
                <a16:creationId xmlns:a16="http://schemas.microsoft.com/office/drawing/2014/main" id="{C406D668-63C9-5FAD-FE59-6EF52C99EDD2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231" y="1176059"/>
            <a:ext cx="1314450" cy="10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0EA7684-DA48-B6A1-6CA7-904B10A2916C}"/>
              </a:ext>
            </a:extLst>
          </p:cNvPr>
          <p:cNvSpPr txBox="1">
            <a:spLocks/>
          </p:cNvSpPr>
          <p:nvPr/>
        </p:nvSpPr>
        <p:spPr>
          <a:xfrm>
            <a:off x="250825" y="842963"/>
            <a:ext cx="6939313" cy="973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dirty="0"/>
              <a:t>Cryogenic Application For NASA</a:t>
            </a:r>
          </a:p>
        </p:txBody>
      </p:sp>
    </p:spTree>
    <p:extLst>
      <p:ext uri="{BB962C8B-B14F-4D97-AF65-F5344CB8AC3E}">
        <p14:creationId xmlns:p14="http://schemas.microsoft.com/office/powerpoint/2010/main" val="31316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94;g1263fd4c358_0_85">
            <a:extLst>
              <a:ext uri="{FF2B5EF4-FFF2-40B4-BE49-F238E27FC236}">
                <a16:creationId xmlns:a16="http://schemas.microsoft.com/office/drawing/2014/main" id="{F44BD718-2369-7DC1-15BF-553A49BE411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781" y="651052"/>
            <a:ext cx="3811218" cy="3936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666866F-3C7C-FA45-2295-FDFA7FA5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1501273"/>
            <a:ext cx="3961765" cy="2743154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ea typeface="Lato"/>
                <a:cs typeface="Arial" panose="020B0604020202020204" pitchFamily="34" charset="0"/>
                <a:sym typeface="Lato"/>
              </a:rPr>
              <a:t>CERTIFICATION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1"/>
              <a:buFont typeface="Arial"/>
              <a:buNone/>
            </a:pPr>
            <a:r>
              <a:rPr lang="en-US" dirty="0">
                <a:ea typeface="Lato"/>
                <a:cs typeface="Arial" panose="020B0604020202020204" pitchFamily="34" charset="0"/>
                <a:sym typeface="Lato"/>
              </a:rPr>
              <a:t>ISO &amp; American Petroleum Institute Validation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>
              <a:ea typeface="Lato"/>
              <a:cs typeface="Arial" panose="020B0604020202020204" pitchFamily="34" charset="0"/>
              <a:sym typeface="Lato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>
                <a:ea typeface="Lato"/>
                <a:cs typeface="Arial" panose="020B0604020202020204" pitchFamily="34" charset="0"/>
                <a:sym typeface="Lato"/>
              </a:rPr>
              <a:t>Magnetically driven valves have gone through rigorous testing and have been certified by independent testing laboratories passing some of the most stringent tests for oil and gas valves: Tests like ISO 15848-1 &amp; 2, API 624, and API 6FA.</a:t>
            </a:r>
            <a:endParaRPr lang="en-US" b="1" dirty="0"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0EA7684-DA48-B6A1-6CA7-904B10A2916C}"/>
              </a:ext>
            </a:extLst>
          </p:cNvPr>
          <p:cNvSpPr txBox="1">
            <a:spLocks/>
          </p:cNvSpPr>
          <p:nvPr/>
        </p:nvSpPr>
        <p:spPr>
          <a:xfrm>
            <a:off x="250825" y="873508"/>
            <a:ext cx="6939313" cy="973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908863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2863</TotalTime>
  <Words>878</Words>
  <Application>Microsoft Office PowerPoint</Application>
  <PresentationFormat>Presentazione su schermo (16:9)</PresentationFormat>
  <Paragraphs>152</Paragraphs>
  <Slides>23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DM Sans</vt:lpstr>
      <vt:lpstr>Helvetica Neue</vt:lpstr>
      <vt:lpstr>Lato</vt:lpstr>
      <vt:lpstr>Tema di Office</vt:lpstr>
      <vt:lpstr>Presentazione standard di PowerPoint</vt:lpstr>
      <vt:lpstr>Magnetic Applications for Severe Services</vt:lpstr>
      <vt:lpstr>History</vt:lpstr>
      <vt:lpstr>History</vt:lpstr>
      <vt:lpstr>History</vt:lpstr>
      <vt:lpstr>Industry Has a Leak</vt:lpstr>
      <vt:lpstr>Presentazione standard di PowerPoint</vt:lpstr>
      <vt:lpstr>Presentazione standard di PowerPoint</vt:lpstr>
      <vt:lpstr>Presentazione standard di PowerPoint</vt:lpstr>
      <vt:lpstr>Testing</vt:lpstr>
      <vt:lpstr>Compared To Bellows</vt:lpstr>
      <vt:lpstr>Applications</vt:lpstr>
      <vt:lpstr>Naval Marine Power</vt:lpstr>
      <vt:lpstr>Torque Limiter</vt:lpstr>
      <vt:lpstr>Torque Limiter</vt:lpstr>
      <vt:lpstr>Cryogenic Applications</vt:lpstr>
      <vt:lpstr>High Temperature Applications</vt:lpstr>
      <vt:lpstr>High Temperature Applications</vt:lpstr>
      <vt:lpstr>Hazardous Fluid Applications</vt:lpstr>
      <vt:lpstr>Zero Emission Control Valves</vt:lpstr>
      <vt:lpstr>Why Magnetic Actuation?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93</cp:revision>
  <dcterms:created xsi:type="dcterms:W3CDTF">2023-01-25T08:25:49Z</dcterms:created>
  <dcterms:modified xsi:type="dcterms:W3CDTF">2024-05-09T09:34:45Z</dcterms:modified>
</cp:coreProperties>
</file>