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7" r:id="rId4"/>
  </p:sldMasterIdLst>
  <p:notesMasterIdLst>
    <p:notesMasterId r:id="rId17"/>
  </p:notesMasterIdLst>
  <p:handoutMasterIdLst>
    <p:handoutMasterId r:id="rId18"/>
  </p:handoutMasterIdLst>
  <p:sldIdLst>
    <p:sldId id="327" r:id="rId5"/>
    <p:sldId id="324" r:id="rId6"/>
    <p:sldId id="310" r:id="rId7"/>
    <p:sldId id="328" r:id="rId8"/>
    <p:sldId id="329" r:id="rId9"/>
    <p:sldId id="330" r:id="rId10"/>
    <p:sldId id="331" r:id="rId11"/>
    <p:sldId id="332" r:id="rId12"/>
    <p:sldId id="333" r:id="rId13"/>
    <p:sldId id="335" r:id="rId14"/>
    <p:sldId id="334" r:id="rId15"/>
    <p:sldId id="322" r:id="rId1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3492000-BC9B-85DE-B192-0688CF18C97B}" name="Melinda Mahaffey Icden" initials="MI" userId="S::micden@slb.com::c7f4b39f-4f1c-4c2f-8080-96d777cdf759" providerId="AD"/>
  <p188:author id="{B0215C0E-EE39-C067-BF1A-6AD6E2B334D4}" name="Rheaven Wunderlich" initials="RW" userId="S::rwunderlich@slb.com::7453f36e-1317-455f-a947-3601ead752aa" providerId="AD"/>
  <p188:author id="{C673AB12-B3CE-A9B3-E95C-5AE068BA29F2}" name="Matthew Doherty" initials="MD" userId="S::MDoherty@slb.com::97fd3d27-1dae-42ef-98b0-d6eb6eb48120" providerId="AD"/>
  <p188:author id="{09030291-0A83-91B5-C673-FF84CD08B465}" name="Jonathan Geleijns" initials="JG" userId="S::jgeleijns@slb.com::4f323a6d-9237-462e-bef6-444ed31dcaad" providerId="AD"/>
  <p188:author id="{A44ABFA2-61AC-B3BE-3012-598DCE192738}" name="Jonathan Geleijns" initials="JG" userId="S::JGeleijns@slb.com::4f323a6d-9237-462e-bef6-444ed31dcaa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BAF3"/>
    <a:srgbClr val="1D71B8"/>
    <a:srgbClr val="316EA9"/>
    <a:srgbClr val="296AA6"/>
    <a:srgbClr val="0C1330"/>
    <a:srgbClr val="328EE1"/>
    <a:srgbClr val="328BD9"/>
    <a:srgbClr val="276AA5"/>
    <a:srgbClr val="53A0CC"/>
    <a:srgbClr val="81DD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735" autoAdjust="0"/>
  </p:normalViewPr>
  <p:slideViewPr>
    <p:cSldViewPr snapToGrid="0">
      <p:cViewPr varScale="1">
        <p:scale>
          <a:sx n="112" d="100"/>
          <a:sy n="112" d="100"/>
        </p:scale>
        <p:origin x="1506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niero Facchetti" userId="f2c6c99af91c4974" providerId="LiveId" clId="{CEFB3ED3-60AD-467D-A337-26578A5647FF}"/>
    <pc:docChg chg="undo custSel modSld">
      <pc:chgData name="Veniero Facchetti" userId="f2c6c99af91c4974" providerId="LiveId" clId="{CEFB3ED3-60AD-467D-A337-26578A5647FF}" dt="2024-05-07T15:55:35.804" v="98" actId="478"/>
      <pc:docMkLst>
        <pc:docMk/>
      </pc:docMkLst>
      <pc:sldChg chg="modSp mod">
        <pc:chgData name="Veniero Facchetti" userId="f2c6c99af91c4974" providerId="LiveId" clId="{CEFB3ED3-60AD-467D-A337-26578A5647FF}" dt="2024-05-07T15:50:15.835" v="21" actId="207"/>
        <pc:sldMkLst>
          <pc:docMk/>
          <pc:sldMk cId="1697473122" sldId="310"/>
        </pc:sldMkLst>
        <pc:spChg chg="mod">
          <ac:chgData name="Veniero Facchetti" userId="f2c6c99af91c4974" providerId="LiveId" clId="{CEFB3ED3-60AD-467D-A337-26578A5647FF}" dt="2024-05-07T15:50:15.835" v="21" actId="207"/>
          <ac:spMkLst>
            <pc:docMk/>
            <pc:sldMk cId="1697473122" sldId="310"/>
            <ac:spMk id="2" creationId="{DD188557-E561-BC85-0B04-09E347C9CB30}"/>
          </ac:spMkLst>
        </pc:spChg>
        <pc:picChg chg="mod modCrop">
          <ac:chgData name="Veniero Facchetti" userId="f2c6c99af91c4974" providerId="LiveId" clId="{CEFB3ED3-60AD-467D-A337-26578A5647FF}" dt="2024-05-07T15:49:58.459" v="17" actId="732"/>
          <ac:picMkLst>
            <pc:docMk/>
            <pc:sldMk cId="1697473122" sldId="310"/>
            <ac:picMk id="9" creationId="{12E43363-6622-D5A0-1877-77E72DD39A61}"/>
          </ac:picMkLst>
        </pc:picChg>
      </pc:sldChg>
      <pc:sldChg chg="delSp mod">
        <pc:chgData name="Veniero Facchetti" userId="f2c6c99af91c4974" providerId="LiveId" clId="{CEFB3ED3-60AD-467D-A337-26578A5647FF}" dt="2024-05-07T15:55:35.804" v="98" actId="478"/>
        <pc:sldMkLst>
          <pc:docMk/>
          <pc:sldMk cId="2462792408" sldId="322"/>
        </pc:sldMkLst>
        <pc:spChg chg="del">
          <ac:chgData name="Veniero Facchetti" userId="f2c6c99af91c4974" providerId="LiveId" clId="{CEFB3ED3-60AD-467D-A337-26578A5647FF}" dt="2024-05-07T15:55:35.804" v="98" actId="478"/>
          <ac:spMkLst>
            <pc:docMk/>
            <pc:sldMk cId="2462792408" sldId="322"/>
            <ac:spMk id="6" creationId="{333088B0-9E2B-172E-98CC-E019611CA11A}"/>
          </ac:spMkLst>
        </pc:spChg>
      </pc:sldChg>
      <pc:sldChg chg="modSp mod">
        <pc:chgData name="Veniero Facchetti" userId="f2c6c99af91c4974" providerId="LiveId" clId="{CEFB3ED3-60AD-467D-A337-26578A5647FF}" dt="2024-05-07T15:49:20.651" v="7" actId="404"/>
        <pc:sldMkLst>
          <pc:docMk/>
          <pc:sldMk cId="4024510751" sldId="324"/>
        </pc:sldMkLst>
        <pc:spChg chg="mod">
          <ac:chgData name="Veniero Facchetti" userId="f2c6c99af91c4974" providerId="LiveId" clId="{CEFB3ED3-60AD-467D-A337-26578A5647FF}" dt="2024-05-07T15:49:20.651" v="7" actId="404"/>
          <ac:spMkLst>
            <pc:docMk/>
            <pc:sldMk cId="4024510751" sldId="324"/>
            <ac:spMk id="2" creationId="{60BEEFAC-B87D-48F6-D21D-02E165BC31C0}"/>
          </ac:spMkLst>
        </pc:spChg>
      </pc:sldChg>
      <pc:sldChg chg="modSp mod">
        <pc:chgData name="Veniero Facchetti" userId="f2c6c99af91c4974" providerId="LiveId" clId="{CEFB3ED3-60AD-467D-A337-26578A5647FF}" dt="2024-05-07T15:49:10.890" v="3" actId="947"/>
        <pc:sldMkLst>
          <pc:docMk/>
          <pc:sldMk cId="2849688472" sldId="327"/>
        </pc:sldMkLst>
        <pc:spChg chg="mod">
          <ac:chgData name="Veniero Facchetti" userId="f2c6c99af91c4974" providerId="LiveId" clId="{CEFB3ED3-60AD-467D-A337-26578A5647FF}" dt="2024-05-07T15:49:10.890" v="3" actId="947"/>
          <ac:spMkLst>
            <pc:docMk/>
            <pc:sldMk cId="2849688472" sldId="327"/>
            <ac:spMk id="2" creationId="{0F174D2F-A0F4-79C8-E119-E565BE5E0169}"/>
          </ac:spMkLst>
        </pc:spChg>
      </pc:sldChg>
      <pc:sldChg chg="modSp mod">
        <pc:chgData name="Veniero Facchetti" userId="f2c6c99af91c4974" providerId="LiveId" clId="{CEFB3ED3-60AD-467D-A337-26578A5647FF}" dt="2024-05-07T15:50:25.219" v="22" actId="207"/>
        <pc:sldMkLst>
          <pc:docMk/>
          <pc:sldMk cId="2775467634" sldId="328"/>
        </pc:sldMkLst>
        <pc:spChg chg="mod">
          <ac:chgData name="Veniero Facchetti" userId="f2c6c99af91c4974" providerId="LiveId" clId="{CEFB3ED3-60AD-467D-A337-26578A5647FF}" dt="2024-05-07T15:50:25.219" v="22" actId="207"/>
          <ac:spMkLst>
            <pc:docMk/>
            <pc:sldMk cId="2775467634" sldId="328"/>
            <ac:spMk id="2" creationId="{6606DC17-4401-B47C-2340-C2F26F5B74AE}"/>
          </ac:spMkLst>
        </pc:spChg>
      </pc:sldChg>
      <pc:sldChg chg="modSp mod">
        <pc:chgData name="Veniero Facchetti" userId="f2c6c99af91c4974" providerId="LiveId" clId="{CEFB3ED3-60AD-467D-A337-26578A5647FF}" dt="2024-05-07T15:50:41.091" v="27" actId="207"/>
        <pc:sldMkLst>
          <pc:docMk/>
          <pc:sldMk cId="2252707288" sldId="329"/>
        </pc:sldMkLst>
        <pc:spChg chg="mod">
          <ac:chgData name="Veniero Facchetti" userId="f2c6c99af91c4974" providerId="LiveId" clId="{CEFB3ED3-60AD-467D-A337-26578A5647FF}" dt="2024-05-07T15:50:41.091" v="27" actId="207"/>
          <ac:spMkLst>
            <pc:docMk/>
            <pc:sldMk cId="2252707288" sldId="329"/>
            <ac:spMk id="2" creationId="{6F15ECB8-A853-91D9-4419-9F3254A563FC}"/>
          </ac:spMkLst>
        </pc:spChg>
      </pc:sldChg>
      <pc:sldChg chg="modSp mod">
        <pc:chgData name="Veniero Facchetti" userId="f2c6c99af91c4974" providerId="LiveId" clId="{CEFB3ED3-60AD-467D-A337-26578A5647FF}" dt="2024-05-07T15:50:49.411" v="31" actId="207"/>
        <pc:sldMkLst>
          <pc:docMk/>
          <pc:sldMk cId="574746461" sldId="330"/>
        </pc:sldMkLst>
        <pc:spChg chg="mod">
          <ac:chgData name="Veniero Facchetti" userId="f2c6c99af91c4974" providerId="LiveId" clId="{CEFB3ED3-60AD-467D-A337-26578A5647FF}" dt="2024-05-07T15:50:49.411" v="31" actId="207"/>
          <ac:spMkLst>
            <pc:docMk/>
            <pc:sldMk cId="574746461" sldId="330"/>
            <ac:spMk id="2" creationId="{59C43413-FE8D-C2AE-3DD7-505487DBC928}"/>
          </ac:spMkLst>
        </pc:spChg>
      </pc:sldChg>
      <pc:sldChg chg="delSp modSp mod">
        <pc:chgData name="Veniero Facchetti" userId="f2c6c99af91c4974" providerId="LiveId" clId="{CEFB3ED3-60AD-467D-A337-26578A5647FF}" dt="2024-05-07T15:53:00.283" v="56" actId="404"/>
        <pc:sldMkLst>
          <pc:docMk/>
          <pc:sldMk cId="417547435" sldId="331"/>
        </pc:sldMkLst>
        <pc:spChg chg="mod">
          <ac:chgData name="Veniero Facchetti" userId="f2c6c99af91c4974" providerId="LiveId" clId="{CEFB3ED3-60AD-467D-A337-26578A5647FF}" dt="2024-05-07T15:53:00.283" v="56" actId="404"/>
          <ac:spMkLst>
            <pc:docMk/>
            <pc:sldMk cId="417547435" sldId="331"/>
            <ac:spMk id="2" creationId="{C3878833-AE3D-66E3-10A7-E1D4D48A5FA0}"/>
          </ac:spMkLst>
        </pc:spChg>
        <pc:spChg chg="del">
          <ac:chgData name="Veniero Facchetti" userId="f2c6c99af91c4974" providerId="LiveId" clId="{CEFB3ED3-60AD-467D-A337-26578A5647FF}" dt="2024-05-07T15:51:15.964" v="33" actId="478"/>
          <ac:spMkLst>
            <pc:docMk/>
            <pc:sldMk cId="417547435" sldId="331"/>
            <ac:spMk id="9" creationId="{35C5DE97-EF04-5FA3-DBB7-FBED78161402}"/>
          </ac:spMkLst>
        </pc:spChg>
        <pc:picChg chg="mod modCrop">
          <ac:chgData name="Veniero Facchetti" userId="f2c6c99af91c4974" providerId="LiveId" clId="{CEFB3ED3-60AD-467D-A337-26578A5647FF}" dt="2024-05-07T15:51:11.154" v="32" actId="732"/>
          <ac:picMkLst>
            <pc:docMk/>
            <pc:sldMk cId="417547435" sldId="331"/>
            <ac:picMk id="4" creationId="{61E8C6DA-E6E7-AA25-5145-DB352C2D8914}"/>
          </ac:picMkLst>
        </pc:picChg>
        <pc:picChg chg="del">
          <ac:chgData name="Veniero Facchetti" userId="f2c6c99af91c4974" providerId="LiveId" clId="{CEFB3ED3-60AD-467D-A337-26578A5647FF}" dt="2024-05-07T15:51:16.867" v="34" actId="478"/>
          <ac:picMkLst>
            <pc:docMk/>
            <pc:sldMk cId="417547435" sldId="331"/>
            <ac:picMk id="10" creationId="{941B7EA4-3DBE-4EBA-E7DD-6C462636E530}"/>
          </ac:picMkLst>
        </pc:picChg>
      </pc:sldChg>
      <pc:sldChg chg="delSp modSp mod">
        <pc:chgData name="Veniero Facchetti" userId="f2c6c99af91c4974" providerId="LiveId" clId="{CEFB3ED3-60AD-467D-A337-26578A5647FF}" dt="2024-05-07T15:53:06.692" v="58" actId="404"/>
        <pc:sldMkLst>
          <pc:docMk/>
          <pc:sldMk cId="3705871602" sldId="332"/>
        </pc:sldMkLst>
        <pc:spChg chg="mod">
          <ac:chgData name="Veniero Facchetti" userId="f2c6c99af91c4974" providerId="LiveId" clId="{CEFB3ED3-60AD-467D-A337-26578A5647FF}" dt="2024-05-07T15:53:06.692" v="58" actId="404"/>
          <ac:spMkLst>
            <pc:docMk/>
            <pc:sldMk cId="3705871602" sldId="332"/>
            <ac:spMk id="2" creationId="{E09268FC-B1E1-B574-2824-0AE7D521F698}"/>
          </ac:spMkLst>
        </pc:spChg>
        <pc:spChg chg="del">
          <ac:chgData name="Veniero Facchetti" userId="f2c6c99af91c4974" providerId="LiveId" clId="{CEFB3ED3-60AD-467D-A337-26578A5647FF}" dt="2024-05-07T15:52:30.649" v="49" actId="478"/>
          <ac:spMkLst>
            <pc:docMk/>
            <pc:sldMk cId="3705871602" sldId="332"/>
            <ac:spMk id="9" creationId="{C85CE140-70B9-CEEA-038F-7912C0CF0DE7}"/>
          </ac:spMkLst>
        </pc:spChg>
        <pc:picChg chg="mod">
          <ac:chgData name="Veniero Facchetti" userId="f2c6c99af91c4974" providerId="LiveId" clId="{CEFB3ED3-60AD-467D-A337-26578A5647FF}" dt="2024-05-07T15:52:44.843" v="54" actId="14100"/>
          <ac:picMkLst>
            <pc:docMk/>
            <pc:sldMk cId="3705871602" sldId="332"/>
            <ac:picMk id="4" creationId="{7DE968C4-F7E2-6E3D-6D76-53CBC4EA89AE}"/>
          </ac:picMkLst>
        </pc:picChg>
        <pc:picChg chg="mod modCrop">
          <ac:chgData name="Veniero Facchetti" userId="f2c6c99af91c4974" providerId="LiveId" clId="{CEFB3ED3-60AD-467D-A337-26578A5647FF}" dt="2024-05-07T15:52:37.347" v="51" actId="14100"/>
          <ac:picMkLst>
            <pc:docMk/>
            <pc:sldMk cId="3705871602" sldId="332"/>
            <ac:picMk id="5" creationId="{406EF7EB-754B-CEBE-182E-1338F4AF33A5}"/>
          </ac:picMkLst>
        </pc:picChg>
        <pc:picChg chg="del">
          <ac:chgData name="Veniero Facchetti" userId="f2c6c99af91c4974" providerId="LiveId" clId="{CEFB3ED3-60AD-467D-A337-26578A5647FF}" dt="2024-05-07T15:52:31.334" v="50" actId="478"/>
          <ac:picMkLst>
            <pc:docMk/>
            <pc:sldMk cId="3705871602" sldId="332"/>
            <ac:picMk id="10" creationId="{72DF1450-65A9-B142-7244-C8854478AC33}"/>
          </ac:picMkLst>
        </pc:picChg>
      </pc:sldChg>
      <pc:sldChg chg="delSp modSp mod">
        <pc:chgData name="Veniero Facchetti" userId="f2c6c99af91c4974" providerId="LiveId" clId="{CEFB3ED3-60AD-467D-A337-26578A5647FF}" dt="2024-05-07T15:54:11.558" v="80" actId="478"/>
        <pc:sldMkLst>
          <pc:docMk/>
          <pc:sldMk cId="2461342866" sldId="333"/>
        </pc:sldMkLst>
        <pc:spChg chg="mod">
          <ac:chgData name="Veniero Facchetti" userId="f2c6c99af91c4974" providerId="LiveId" clId="{CEFB3ED3-60AD-467D-A337-26578A5647FF}" dt="2024-05-07T15:53:45.477" v="72" actId="1076"/>
          <ac:spMkLst>
            <pc:docMk/>
            <pc:sldMk cId="2461342866" sldId="333"/>
            <ac:spMk id="2" creationId="{843F1C4B-B655-0C4F-72A7-163BE8B31F14}"/>
          </ac:spMkLst>
        </pc:spChg>
        <pc:spChg chg="mod">
          <ac:chgData name="Veniero Facchetti" userId="f2c6c99af91c4974" providerId="LiveId" clId="{CEFB3ED3-60AD-467D-A337-26578A5647FF}" dt="2024-05-07T15:54:06.803" v="78" actId="1076"/>
          <ac:spMkLst>
            <pc:docMk/>
            <pc:sldMk cId="2461342866" sldId="333"/>
            <ac:spMk id="3" creationId="{29FFDA7D-313A-E89D-8A50-DA7FCEC9A6A3}"/>
          </ac:spMkLst>
        </pc:spChg>
        <pc:spChg chg="del">
          <ac:chgData name="Veniero Facchetti" userId="f2c6c99af91c4974" providerId="LiveId" clId="{CEFB3ED3-60AD-467D-A337-26578A5647FF}" dt="2024-05-07T15:54:09.912" v="79" actId="478"/>
          <ac:spMkLst>
            <pc:docMk/>
            <pc:sldMk cId="2461342866" sldId="333"/>
            <ac:spMk id="9" creationId="{D0468836-6F30-AC80-9223-157BA89BC4E1}"/>
          </ac:spMkLst>
        </pc:spChg>
        <pc:picChg chg="del">
          <ac:chgData name="Veniero Facchetti" userId="f2c6c99af91c4974" providerId="LiveId" clId="{CEFB3ED3-60AD-467D-A337-26578A5647FF}" dt="2024-05-07T15:54:11.558" v="80" actId="478"/>
          <ac:picMkLst>
            <pc:docMk/>
            <pc:sldMk cId="2461342866" sldId="333"/>
            <ac:picMk id="10" creationId="{0C7CEE26-70E8-C255-C008-9A83D11D8AE8}"/>
          </ac:picMkLst>
        </pc:picChg>
        <pc:picChg chg="mod ord">
          <ac:chgData name="Veniero Facchetti" userId="f2c6c99af91c4974" providerId="LiveId" clId="{CEFB3ED3-60AD-467D-A337-26578A5647FF}" dt="2024-05-07T15:54:01.974" v="77" actId="166"/>
          <ac:picMkLst>
            <pc:docMk/>
            <pc:sldMk cId="2461342866" sldId="333"/>
            <ac:picMk id="12" creationId="{75234267-9330-6637-D688-1BC464BBE1F1}"/>
          </ac:picMkLst>
        </pc:picChg>
        <pc:picChg chg="mod">
          <ac:chgData name="Veniero Facchetti" userId="f2c6c99af91c4974" providerId="LiveId" clId="{CEFB3ED3-60AD-467D-A337-26578A5647FF}" dt="2024-05-07T15:53:58.708" v="76" actId="14100"/>
          <ac:picMkLst>
            <pc:docMk/>
            <pc:sldMk cId="2461342866" sldId="333"/>
            <ac:picMk id="16" creationId="{F99C55C4-4C42-C2C8-D51E-F081851EFC9B}"/>
          </ac:picMkLst>
        </pc:picChg>
      </pc:sldChg>
      <pc:sldChg chg="delSp modSp mod">
        <pc:chgData name="Veniero Facchetti" userId="f2c6c99af91c4974" providerId="LiveId" clId="{CEFB3ED3-60AD-467D-A337-26578A5647FF}" dt="2024-05-07T15:55:27.315" v="97" actId="478"/>
        <pc:sldMkLst>
          <pc:docMk/>
          <pc:sldMk cId="747751848" sldId="334"/>
        </pc:sldMkLst>
        <pc:spChg chg="mod">
          <ac:chgData name="Veniero Facchetti" userId="f2c6c99af91c4974" providerId="LiveId" clId="{CEFB3ED3-60AD-467D-A337-26578A5647FF}" dt="2024-05-07T15:55:02.956" v="93" actId="207"/>
          <ac:spMkLst>
            <pc:docMk/>
            <pc:sldMk cId="747751848" sldId="334"/>
            <ac:spMk id="2" creationId="{B5EE9312-A679-34C8-6D65-0A2A0F4DBA7F}"/>
          </ac:spMkLst>
        </pc:spChg>
        <pc:spChg chg="del">
          <ac:chgData name="Veniero Facchetti" userId="f2c6c99af91c4974" providerId="LiveId" clId="{CEFB3ED3-60AD-467D-A337-26578A5647FF}" dt="2024-05-07T15:55:26.375" v="96" actId="478"/>
          <ac:spMkLst>
            <pc:docMk/>
            <pc:sldMk cId="747751848" sldId="334"/>
            <ac:spMk id="9" creationId="{64D195A3-E784-90E4-1225-3513DB7359F7}"/>
          </ac:spMkLst>
        </pc:spChg>
        <pc:grpChg chg="mod">
          <ac:chgData name="Veniero Facchetti" userId="f2c6c99af91c4974" providerId="LiveId" clId="{CEFB3ED3-60AD-467D-A337-26578A5647FF}" dt="2024-05-07T15:55:11.578" v="94" actId="1076"/>
          <ac:grpSpMkLst>
            <pc:docMk/>
            <pc:sldMk cId="747751848" sldId="334"/>
            <ac:grpSpMk id="14" creationId="{282E8C3B-7B59-DDCD-4A00-ACE1CAC9C218}"/>
          </ac:grpSpMkLst>
        </pc:grpChg>
        <pc:picChg chg="mod modCrop">
          <ac:chgData name="Veniero Facchetti" userId="f2c6c99af91c4974" providerId="LiveId" clId="{CEFB3ED3-60AD-467D-A337-26578A5647FF}" dt="2024-05-07T15:55:23.179" v="95" actId="732"/>
          <ac:picMkLst>
            <pc:docMk/>
            <pc:sldMk cId="747751848" sldId="334"/>
            <ac:picMk id="5" creationId="{B6A35358-D87A-6147-6C62-9ADAC12A7FB4}"/>
          </ac:picMkLst>
        </pc:picChg>
        <pc:picChg chg="del">
          <ac:chgData name="Veniero Facchetti" userId="f2c6c99af91c4974" providerId="LiveId" clId="{CEFB3ED3-60AD-467D-A337-26578A5647FF}" dt="2024-05-07T15:55:27.315" v="97" actId="478"/>
          <ac:picMkLst>
            <pc:docMk/>
            <pc:sldMk cId="747751848" sldId="334"/>
            <ac:picMk id="10" creationId="{E44F0182-38AD-7858-49DF-08CB91030395}"/>
          </ac:picMkLst>
        </pc:picChg>
      </pc:sldChg>
      <pc:sldChg chg="delSp modSp mod">
        <pc:chgData name="Veniero Facchetti" userId="f2c6c99af91c4974" providerId="LiveId" clId="{CEFB3ED3-60AD-467D-A337-26578A5647FF}" dt="2024-05-07T15:54:43.990" v="88" actId="478"/>
        <pc:sldMkLst>
          <pc:docMk/>
          <pc:sldMk cId="3278241911" sldId="335"/>
        </pc:sldMkLst>
        <pc:spChg chg="mod">
          <ac:chgData name="Veniero Facchetti" userId="f2c6c99af91c4974" providerId="LiveId" clId="{CEFB3ED3-60AD-467D-A337-26578A5647FF}" dt="2024-05-07T15:54:31.546" v="85" actId="1076"/>
          <ac:spMkLst>
            <pc:docMk/>
            <pc:sldMk cId="3278241911" sldId="335"/>
            <ac:spMk id="2" creationId="{C13C27B0-4274-9618-4FD0-928625B90382}"/>
          </ac:spMkLst>
        </pc:spChg>
        <pc:spChg chg="del">
          <ac:chgData name="Veniero Facchetti" userId="f2c6c99af91c4974" providerId="LiveId" clId="{CEFB3ED3-60AD-467D-A337-26578A5647FF}" dt="2024-05-07T15:54:42.994" v="87" actId="478"/>
          <ac:spMkLst>
            <pc:docMk/>
            <pc:sldMk cId="3278241911" sldId="335"/>
            <ac:spMk id="9" creationId="{5518BBEA-BEB5-1FBA-1BEE-C617C222DC13}"/>
          </ac:spMkLst>
        </pc:spChg>
        <pc:picChg chg="del">
          <ac:chgData name="Veniero Facchetti" userId="f2c6c99af91c4974" providerId="LiveId" clId="{CEFB3ED3-60AD-467D-A337-26578A5647FF}" dt="2024-05-07T15:54:43.990" v="88" actId="478"/>
          <ac:picMkLst>
            <pc:docMk/>
            <pc:sldMk cId="3278241911" sldId="335"/>
            <ac:picMk id="10" creationId="{BA683376-77AC-40A0-2112-196AB80A6103}"/>
          </ac:picMkLst>
        </pc:picChg>
        <pc:picChg chg="mod modCrop">
          <ac:chgData name="Veniero Facchetti" userId="f2c6c99af91c4974" providerId="LiveId" clId="{CEFB3ED3-60AD-467D-A337-26578A5647FF}" dt="2024-05-07T15:54:39.274" v="86" actId="732"/>
          <ac:picMkLst>
            <pc:docMk/>
            <pc:sldMk cId="3278241911" sldId="335"/>
            <ac:picMk id="11" creationId="{3042F451-3306-5B32-7049-1C26F01CFA0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421AE83E-E2C3-1C45-90AB-A9972DC40A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>
              <a:latin typeface="Arial" panose="020B0604020202020204" pitchFamily="34" charset="0"/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E4E7689-8BE8-5240-86D1-04704EEA2B3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F9CD9E-A249-5448-85C4-E8CBCA802C8C}" type="datetimeFigureOut">
              <a:rPr lang="it-IT" smtClean="0">
                <a:latin typeface="Arial" panose="020B0604020202020204" pitchFamily="34" charset="0"/>
              </a:rPr>
              <a:t>07/05/2024</a:t>
            </a:fld>
            <a:endParaRPr lang="it-IT">
              <a:latin typeface="Arial" panose="020B0604020202020204" pitchFamily="34" charset="0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DAB63E2-1558-9747-BF29-7A4CA7BAA5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>
              <a:latin typeface="Arial" panose="020B0604020202020204" pitchFamily="34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0DBB98D-3E68-034D-B622-2C780F4CC9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4A41E-FC08-A648-A6F8-585894ABE67E}" type="slidenum">
              <a:rPr lang="it-IT" smtClean="0">
                <a:latin typeface="Arial" panose="020B0604020202020204" pitchFamily="34" charset="0"/>
              </a:rPr>
              <a:t>‹N›</a:t>
            </a:fld>
            <a:endParaRPr 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706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ACFA8DA2-65ED-084C-BBCB-EC2F11302EDE}" type="datetimeFigureOut">
              <a:rPr lang="it-IT" smtClean="0"/>
              <a:pPr/>
              <a:t>07/05/2024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9262022E-B7D3-854B-9B6F-5DC8404EF63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326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3429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6858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0287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3716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Impact mechanical characteristics (elastomers, thermoplastics)</a:t>
            </a:r>
          </a:p>
          <a:p>
            <a:r>
              <a:rPr lang="en-US"/>
              <a:t>RGD</a:t>
            </a:r>
          </a:p>
          <a:p>
            <a:r>
              <a:rPr lang="en-US"/>
              <a:t>Sealing : internal and external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89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effectLst/>
                <a:latin typeface="+mj-lt"/>
                <a:ea typeface="Calibri" panose="020F0502020204030204" pitchFamily="34" charset="0"/>
              </a:rPr>
              <a:t>SRRR April ’22; approved Sep ’22, 1</a:t>
            </a:r>
            <a:r>
              <a:rPr lang="en-US" sz="900" baseline="30000" dirty="0">
                <a:effectLst/>
                <a:latin typeface="+mj-lt"/>
                <a:ea typeface="Calibri" panose="020F0502020204030204" pitchFamily="34" charset="0"/>
              </a:rPr>
              <a:t>st</a:t>
            </a:r>
            <a:r>
              <a:rPr lang="en-US" sz="900" dirty="0">
                <a:effectLst/>
                <a:latin typeface="+mj-lt"/>
                <a:ea typeface="Calibri" panose="020F0502020204030204" pitchFamily="34" charset="0"/>
              </a:rPr>
              <a:t> meeting Oct ‘22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effectLst/>
                <a:latin typeface="+mj-lt"/>
                <a:ea typeface="Calibri" panose="020F0502020204030204" pitchFamily="34" charset="0"/>
              </a:rPr>
              <a:t>Global input : WH + EH (11 countries)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effectLst/>
                <a:latin typeface="+mj-lt"/>
                <a:ea typeface="Calibri" panose="020F0502020204030204" pitchFamily="34" charset="0"/>
              </a:rPr>
              <a:t>97 </a:t>
            </a:r>
            <a:r>
              <a:rPr lang="en-US" sz="900" dirty="0">
                <a:effectLst/>
                <a:latin typeface="+mj-lt"/>
                <a:ea typeface="Calibri" panose="020F0502020204030204" pitchFamily="34" charset="0"/>
                <a:sym typeface="Wingdings" panose="05000000000000000000" pitchFamily="2" charset="2"/>
              </a:rPr>
              <a:t> 172 members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effectLst/>
                <a:latin typeface="+mj-lt"/>
                <a:ea typeface="Calibri" panose="020F0502020204030204" pitchFamily="34" charset="0"/>
                <a:sym typeface="Wingdings" panose="05000000000000000000" pitchFamily="2" charset="2"/>
              </a:rPr>
              <a:t>14  18 end users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effectLst/>
                <a:latin typeface="+mj-lt"/>
                <a:ea typeface="Calibri" panose="020F0502020204030204" pitchFamily="34" charset="0"/>
                <a:sym typeface="Wingdings" panose="05000000000000000000" pitchFamily="2" charset="2"/>
              </a:rPr>
              <a:t>33  52 valve </a:t>
            </a:r>
            <a:r>
              <a:rPr lang="en-US" sz="900" dirty="0" err="1">
                <a:effectLst/>
                <a:latin typeface="+mj-lt"/>
                <a:ea typeface="Calibri" panose="020F0502020204030204" pitchFamily="34" charset="0"/>
                <a:sym typeface="Wingdings" panose="05000000000000000000" pitchFamily="2" charset="2"/>
              </a:rPr>
              <a:t>manufcaturers</a:t>
            </a:r>
            <a:endParaRPr lang="en-US" sz="900" dirty="0">
              <a:effectLst/>
              <a:latin typeface="+mj-lt"/>
              <a:ea typeface="Calibri" panose="020F0502020204030204" pitchFamily="34" charset="0"/>
              <a:sym typeface="Wingdings" panose="05000000000000000000" pitchFamily="2" charset="2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effectLst/>
                <a:latin typeface="+mj-lt"/>
                <a:ea typeface="Calibri" panose="020F0502020204030204" pitchFamily="34" charset="0"/>
                <a:sym typeface="Wingdings" panose="05000000000000000000" pitchFamily="2" charset="2"/>
              </a:rPr>
              <a:t>4 seal manufacturers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effectLst/>
                <a:latin typeface="+mj-lt"/>
                <a:ea typeface="Calibri" panose="020F0502020204030204" pitchFamily="34" charset="0"/>
                <a:sym typeface="Wingdings" panose="05000000000000000000" pitchFamily="2" charset="2"/>
              </a:rPr>
              <a:t>4 test centers</a:t>
            </a:r>
            <a:endParaRPr lang="en-US" sz="900" dirty="0">
              <a:effectLst/>
              <a:latin typeface="+mj-lt"/>
              <a:ea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effectLst/>
                <a:latin typeface="+mj-lt"/>
                <a:ea typeface="Calibri" panose="020F0502020204030204" pitchFamily="34" charset="0"/>
              </a:rPr>
              <a:t>Scope : To develop a new standard to address valve design, materials, qualifications, testing and manufacturing for use in hydrogen pipeline and piping service.</a:t>
            </a:r>
            <a:endParaRPr lang="en-US" sz="1000" b="0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8640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2570C-0F76-09C7-188D-477CBBDFC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0F6EEF-AF9F-6018-5AE0-F3D009B2C0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560B36-7C85-03CE-227C-DA7D899B46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ts val="115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 following topics may be used for the determination of desired HSL: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Location of valve (confined space, buried, open air, rural/remote)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Percentage H</a:t>
            </a:r>
            <a:r>
              <a:rPr lang="en-US" sz="900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gas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Chemical elements in gas that could impact materials.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 pressure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Cyclic Pressure service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C952B8-6D30-A7CB-7BBF-F56BFCC6F9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7358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Shell : 	24” and smaller submerged</a:t>
            </a:r>
          </a:p>
          <a:p>
            <a:r>
              <a:rPr lang="en-US" dirty="0"/>
              <a:t>	Increased test duration</a:t>
            </a:r>
          </a:p>
          <a:p>
            <a:r>
              <a:rPr lang="en-US" dirty="0"/>
              <a:t>	SLH3&amp;4 per annex F with N2</a:t>
            </a:r>
          </a:p>
          <a:p>
            <a:r>
              <a:rPr lang="en-US" dirty="0"/>
              <a:t>Seat :	Increased test duration</a:t>
            </a:r>
          </a:p>
          <a:p>
            <a:r>
              <a:rPr lang="en-US" dirty="0"/>
              <a:t>	lower acceptance criteria</a:t>
            </a:r>
          </a:p>
          <a:p>
            <a:r>
              <a:rPr lang="en-US" dirty="0"/>
              <a:t>	SLH3&amp;4 per annex F with N2</a:t>
            </a:r>
          </a:p>
          <a:p>
            <a:r>
              <a:rPr lang="en-US" dirty="0"/>
              <a:t>FE :	CH – AH, ancillary valves included or certified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3364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:	- CS with content restrictions</a:t>
            </a:r>
          </a:p>
          <a:p>
            <a:r>
              <a:rPr lang="en-US" sz="1800" u="none" strike="noStrike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- Low alloy carbon steel</a:t>
            </a:r>
          </a:p>
          <a:p>
            <a:r>
              <a:rPr lang="en-US" sz="1800" u="none" strike="noStrike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- 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Austenitic stainless steel</a:t>
            </a:r>
            <a:endParaRPr lang="en-US" dirty="0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P. </a:t>
            </a:r>
            <a:r>
              <a:rPr lang="en-US" dirty="0" err="1"/>
              <a:t>Cont</a:t>
            </a:r>
            <a:r>
              <a:rPr lang="en-US" dirty="0"/>
              <a:t> w/ tests </a:t>
            </a:r>
          </a:p>
          <a:p>
            <a:r>
              <a:rPr lang="en-US" dirty="0"/>
              <a:t>P. </a:t>
            </a:r>
            <a:r>
              <a:rPr lang="en-US" dirty="0" err="1"/>
              <a:t>Contr</a:t>
            </a:r>
            <a:r>
              <a:rPr lang="en-US" dirty="0"/>
              <a:t> + drive train : - </a:t>
            </a:r>
            <a:r>
              <a:rPr lang="en-US" sz="1800" u="none" strike="noStrike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Material restrictions</a:t>
            </a:r>
            <a:endParaRPr lang="en-US" dirty="0"/>
          </a:p>
          <a:p>
            <a:pPr marL="0" marR="0">
              <a:lnSpc>
                <a:spcPts val="135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Coil springs :	</a:t>
            </a:r>
            <a:endParaRPr lang="en-US" dirty="0"/>
          </a:p>
          <a:p>
            <a:r>
              <a:rPr lang="en-US" dirty="0"/>
              <a:t>Weld  :	</a:t>
            </a:r>
            <a:r>
              <a:rPr lang="en-US" sz="900" dirty="0"/>
              <a:t>- Material restrictions</a:t>
            </a:r>
          </a:p>
          <a:p>
            <a:pPr marL="0" marR="0" lvl="0" indent="0" algn="just">
              <a:lnSpc>
                <a:spcPts val="1150"/>
              </a:lnSpc>
              <a:spcBef>
                <a:spcPts val="0"/>
              </a:spcBef>
              <a:spcAft>
                <a:spcPts val="1200"/>
              </a:spcAft>
              <a:buNone/>
              <a:tabLst>
                <a:tab pos="254000" algn="l"/>
              </a:tabLst>
            </a:pPr>
            <a:r>
              <a:rPr lang="en-US" sz="900" dirty="0"/>
              <a:t>		- Hardness NACE</a:t>
            </a:r>
          </a:p>
          <a:p>
            <a:r>
              <a:rPr lang="en-US" dirty="0"/>
              <a:t>Bolting :	- NACE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6088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RGD :	</a:t>
            </a:r>
            <a:r>
              <a:rPr lang="en-US" sz="900" dirty="0"/>
              <a:t>- Per ISO 23936-2 or NORSOK M-710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900" dirty="0"/>
              <a:t>	- Tested with 100% Hydrogen gas or 100% CO2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900" dirty="0" err="1"/>
              <a:t>Aeging</a:t>
            </a:r>
            <a:r>
              <a:rPr lang="en-US" sz="900" dirty="0"/>
              <a:t> :	- Elastomers per ISO 23936-2, using 100% Hydrogen gas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900" dirty="0"/>
              <a:t>	- Thermoplastics per ISO 23936-1, using 100% Hydrogen gas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94475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Shell : 	SLH2 onwards</a:t>
            </a:r>
          </a:p>
          <a:p>
            <a:r>
              <a:rPr lang="en-US" dirty="0"/>
              <a:t>	24” and smaller submerged</a:t>
            </a:r>
          </a:p>
          <a:p>
            <a:r>
              <a:rPr lang="en-US" dirty="0"/>
              <a:t>	Increased test duration</a:t>
            </a:r>
          </a:p>
          <a:p>
            <a:r>
              <a:rPr lang="en-US" dirty="0"/>
              <a:t>Seat :	Increased test duration</a:t>
            </a:r>
          </a:p>
          <a:p>
            <a:r>
              <a:rPr lang="en-US" dirty="0"/>
              <a:t>	lower acceptance criteria</a:t>
            </a:r>
          </a:p>
          <a:p>
            <a:r>
              <a:rPr lang="en-US" dirty="0"/>
              <a:t>	SLH4 with hydrostatic end load</a:t>
            </a:r>
          </a:p>
          <a:p>
            <a:r>
              <a:rPr lang="en-US" dirty="0"/>
              <a:t>FE :	with helium or forming gas with applicable acceptance criteria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7653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QSLs</a:t>
            </a:r>
          </a:p>
          <a:p>
            <a:r>
              <a:rPr lang="en-US" dirty="0"/>
              <a:t>NDE : P. containing welds</a:t>
            </a:r>
          </a:p>
          <a:p>
            <a:r>
              <a:rPr lang="en-US" dirty="0"/>
              <a:t>SLH + QSL</a:t>
            </a:r>
          </a:p>
          <a:p>
            <a:r>
              <a:rPr lang="en-US" dirty="0"/>
              <a:t>Doc : per additional requirements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25820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3265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eg"/><Relationship Id="rId7" Type="http://schemas.openxmlformats.org/officeDocument/2006/relationships/image" Target="../media/image9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2.emf"/><Relationship Id="rId9" Type="http://schemas.openxmlformats.org/officeDocument/2006/relationships/image" Target="../media/image1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2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tangolo 25">
            <a:extLst>
              <a:ext uri="{FF2B5EF4-FFF2-40B4-BE49-F238E27FC236}">
                <a16:creationId xmlns:a16="http://schemas.microsoft.com/office/drawing/2014/main" id="{86E29CBD-EA49-DA9F-45D3-82D3CEBAA645}"/>
              </a:ext>
            </a:extLst>
          </p:cNvPr>
          <p:cNvSpPr/>
          <p:nvPr userDrawn="1"/>
        </p:nvSpPr>
        <p:spPr>
          <a:xfrm>
            <a:off x="4209534" y="0"/>
            <a:ext cx="4934465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DE79B3BB-C555-FB23-7C0C-019CA05AD4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2621" b="22621"/>
          <a:stretch/>
        </p:blipFill>
        <p:spPr>
          <a:xfrm rot="5400000" flipH="1">
            <a:off x="-465931" y="465930"/>
            <a:ext cx="5143500" cy="421163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574CB83-4D81-47B9-4CFD-FF8E90E3491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09204" y="221742"/>
            <a:ext cx="1719479" cy="95391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2751FF5-1466-D314-27EF-3DBB760325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-5445" t="-4877" r="50000" b="-2635"/>
          <a:stretch/>
        </p:blipFill>
        <p:spPr>
          <a:xfrm>
            <a:off x="1571940" y="100029"/>
            <a:ext cx="2637594" cy="5143501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21342B92-E5D7-928F-4C66-1075D60B3F2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45312" y="2284050"/>
            <a:ext cx="605957" cy="2380548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8B83187B-E546-04F7-F7F6-5671C9855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79197"/>
          <a:stretch/>
        </p:blipFill>
        <p:spPr>
          <a:xfrm>
            <a:off x="250825" y="1009566"/>
            <a:ext cx="1132993" cy="195985"/>
          </a:xfrm>
          <a:prstGeom prst="rect">
            <a:avLst/>
          </a:prstGeom>
        </p:spPr>
      </p:pic>
      <p:sp>
        <p:nvSpPr>
          <p:cNvPr id="20" name="Segnaposto testo 4">
            <a:extLst>
              <a:ext uri="{FF2B5EF4-FFF2-40B4-BE49-F238E27FC236}">
                <a16:creationId xmlns:a16="http://schemas.microsoft.com/office/drawing/2014/main" id="{395AB0EC-36F7-05DD-4C10-27652614A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68829" y="1600200"/>
            <a:ext cx="4324346" cy="1700349"/>
          </a:xfrm>
        </p:spPr>
        <p:txBody>
          <a:bodyPr lIns="0" tIns="0" rIns="0" bIns="0"/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6000" b="1" spc="-200" baseline="0">
                <a:solidFill>
                  <a:srgbClr val="1D71B8"/>
                </a:solidFill>
              </a:defRPr>
            </a:lvl1pPr>
            <a:lvl2pPr marL="342900" indent="0">
              <a:buNone/>
              <a:defRPr sz="7000" b="1" spc="-200" baseline="0">
                <a:solidFill>
                  <a:srgbClr val="1D71B8"/>
                </a:solidFill>
              </a:defRPr>
            </a:lvl2pPr>
            <a:lvl3pPr marL="685800" indent="0">
              <a:buNone/>
              <a:defRPr sz="7000" b="1" spc="-200" baseline="0">
                <a:solidFill>
                  <a:srgbClr val="1D71B8"/>
                </a:solidFill>
              </a:defRPr>
            </a:lvl3pPr>
            <a:lvl4pPr marL="1028700" indent="0">
              <a:buNone/>
              <a:defRPr sz="7000" b="1" spc="-200" baseline="0">
                <a:solidFill>
                  <a:srgbClr val="1D71B8"/>
                </a:solidFill>
              </a:defRPr>
            </a:lvl4pPr>
            <a:lvl5pPr marL="1371600" indent="0">
              <a:buNone/>
              <a:defRPr sz="7000" b="1" spc="-200" baseline="0">
                <a:solidFill>
                  <a:srgbClr val="1D71B8"/>
                </a:solidFill>
              </a:defRPr>
            </a:lvl5pPr>
          </a:lstStyle>
          <a:p>
            <a:pPr lvl="0"/>
            <a:r>
              <a:rPr lang="it-IT"/>
              <a:t>Fare clic per modificare </a:t>
            </a:r>
          </a:p>
        </p:txBody>
      </p:sp>
      <p:pic>
        <p:nvPicPr>
          <p:cNvPr id="22" name="Immagine 21" descr="Immagine che contiene testo, Carattere, Elementi grafici, grafica&#10;&#10;Descrizione generata automaticamente">
            <a:extLst>
              <a:ext uri="{FF2B5EF4-FFF2-40B4-BE49-F238E27FC236}">
                <a16:creationId xmlns:a16="http://schemas.microsoft.com/office/drawing/2014/main" id="{D7AD0962-9258-26AA-829E-1532BA7FE9D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14668" y="4383773"/>
            <a:ext cx="733600" cy="733600"/>
          </a:xfrm>
          <a:prstGeom prst="rect">
            <a:avLst/>
          </a:prstGeom>
        </p:spPr>
      </p:pic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319F6892-8BF4-FD60-96C8-75C42751076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62170" y="4192238"/>
            <a:ext cx="1242560" cy="275259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700" b="0" i="0" spc="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CONFERENCE </a:t>
            </a:r>
          </a:p>
          <a:p>
            <a:pPr lvl="0"/>
            <a:r>
              <a:rPr lang="it-IT"/>
              <a:t>ORGANIZERS</a:t>
            </a:r>
          </a:p>
        </p:txBody>
      </p: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B4A17999-F0CD-29CE-8ED0-56CAC0491F22}"/>
              </a:ext>
            </a:extLst>
          </p:cNvPr>
          <p:cNvCxnSpPr>
            <a:cxnSpLocks/>
          </p:cNvCxnSpPr>
          <p:nvPr userDrawn="1"/>
        </p:nvCxnSpPr>
        <p:spPr>
          <a:xfrm>
            <a:off x="250825" y="4469509"/>
            <a:ext cx="66357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egnaposto testo 28">
            <a:extLst>
              <a:ext uri="{FF2B5EF4-FFF2-40B4-BE49-F238E27FC236}">
                <a16:creationId xmlns:a16="http://schemas.microsoft.com/office/drawing/2014/main" id="{BC9C233E-AE1B-3061-ED80-EFE7EF5D02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08513" y="3526972"/>
            <a:ext cx="4284662" cy="1132342"/>
          </a:xfrm>
        </p:spPr>
        <p:txBody>
          <a:bodyPr lIns="0" tIns="0" rIns="0" bIns="0"/>
          <a:lstStyle>
            <a:lvl1pPr marL="0" indent="0">
              <a:buNone/>
              <a:defRPr sz="3000" b="1" i="0">
                <a:latin typeface="DM Sans" pitchFamily="2" charset="77"/>
              </a:defRPr>
            </a:lvl1pPr>
            <a:lvl2pPr marL="342900" indent="0">
              <a:buNone/>
              <a:defRPr sz="1500" b="1" i="0">
                <a:latin typeface="DM Sans" pitchFamily="2" charset="77"/>
              </a:defRPr>
            </a:lvl2pPr>
            <a:lvl3pPr marL="685800" indent="0">
              <a:buNone/>
              <a:defRPr sz="1500" b="1" i="0">
                <a:latin typeface="DM Sans" pitchFamily="2" charset="77"/>
              </a:defRPr>
            </a:lvl3pPr>
            <a:lvl4pPr marL="1028700" indent="0">
              <a:buNone/>
              <a:defRPr sz="1500" b="1" i="0">
                <a:latin typeface="DM Sans" pitchFamily="2" charset="77"/>
              </a:defRPr>
            </a:lvl4pPr>
            <a:lvl5pPr marL="1371600" indent="0">
              <a:buNone/>
              <a:defRPr sz="1500" b="1" i="0">
                <a:latin typeface="DM Sans" pitchFamily="2" charset="77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BD1376E-15E7-8D9A-684F-BA599196EC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b="82881"/>
          <a:stretch/>
        </p:blipFill>
        <p:spPr>
          <a:xfrm>
            <a:off x="250825" y="229248"/>
            <a:ext cx="1132993" cy="161278"/>
          </a:xfrm>
          <a:prstGeom prst="rect">
            <a:avLst/>
          </a:prstGeom>
        </p:spPr>
      </p:pic>
      <p:pic>
        <p:nvPicPr>
          <p:cNvPr id="4" name="Immagine 3" descr="Immagine che contiene Carattere, testo, Elementi grafici, logo&#10;&#10;Descrizione generata automaticamente">
            <a:extLst>
              <a:ext uri="{FF2B5EF4-FFF2-40B4-BE49-F238E27FC236}">
                <a16:creationId xmlns:a16="http://schemas.microsoft.com/office/drawing/2014/main" id="{C4FA8FA0-3B6F-79D6-DE82-224822649AF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64542" y="389401"/>
            <a:ext cx="894942" cy="62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62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atti">
    <p:bg>
      <p:bgPr>
        <a:solidFill>
          <a:srgbClr val="0C13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C6C75C5-5366-CEFC-03F8-73A4AA96FD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AB831CC-E29C-6CD1-4336-2FF507F75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943" t="-19375" r="7943" b="19375"/>
          <a:stretch/>
        </p:blipFill>
        <p:spPr>
          <a:xfrm rot="16200000">
            <a:off x="2000251" y="-2000253"/>
            <a:ext cx="5143500" cy="914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825" y="1166813"/>
            <a:ext cx="5726113" cy="1790700"/>
          </a:xfrm>
        </p:spPr>
        <p:txBody>
          <a:bodyPr lIns="0" tIns="0" rIns="0" bIns="0" anchor="t" anchorCtr="0"/>
          <a:lstStyle>
            <a:lvl1pPr algn="l"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25" y="3077970"/>
            <a:ext cx="5726113" cy="1509905"/>
          </a:xfrm>
        </p:spPr>
        <p:txBody>
          <a:bodyPr lIns="0" tIns="0" rIns="0" bIns="0" anchor="t" anchorCtr="0"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7EFFE9D8-6B31-D400-338E-DA7E89F261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86475" y="0"/>
            <a:ext cx="3057525" cy="5143500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5387899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bg>
      <p:bgPr>
        <a:solidFill>
          <a:srgbClr val="1D71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1FB50CA6-171D-1B0C-20B6-4CD28D8D280E}"/>
              </a:ext>
            </a:extLst>
          </p:cNvPr>
          <p:cNvSpPr/>
          <p:nvPr userDrawn="1"/>
        </p:nvSpPr>
        <p:spPr>
          <a:xfrm>
            <a:off x="0" y="0"/>
            <a:ext cx="9143999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0825" y="1166813"/>
            <a:ext cx="5726113" cy="1622261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it-IT"/>
              <a:t>Inserisci qui</a:t>
            </a:r>
            <a:br>
              <a:rPr lang="it-IT"/>
            </a:br>
            <a:r>
              <a:rPr lang="it-IT"/>
              <a:t>il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0825" y="2392363"/>
            <a:ext cx="5726113" cy="847226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Inserisci qui </a:t>
            </a:r>
          </a:p>
          <a:p>
            <a:pPr lvl="0"/>
            <a:r>
              <a:rPr lang="it-IT"/>
              <a:t>il sottotitolo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825" y="3431276"/>
            <a:ext cx="1066673" cy="2738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RELATORE: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82B7AD0-0626-23F8-0A8E-CCF8B7133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445" t="-4877" r="50000" b="-2635"/>
          <a:stretch/>
        </p:blipFill>
        <p:spPr>
          <a:xfrm>
            <a:off x="6740434" y="-1570"/>
            <a:ext cx="2403566" cy="468712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4AF6C38-DF9B-B8CA-2F9C-571CD3435E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D669448E-5594-9860-55D3-BFD7CF0F5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612" y="3431822"/>
            <a:ext cx="4832350" cy="564445"/>
          </a:xfrm>
        </p:spPr>
        <p:txBody>
          <a:bodyPr lIns="0" tIns="0" rIns="0" bIns="0" anchor="t" anchorCtr="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342900" indent="0">
              <a:buNone/>
              <a:defRPr sz="1400" b="0">
                <a:solidFill>
                  <a:schemeClr val="bg1"/>
                </a:solidFill>
              </a:defRPr>
            </a:lvl2pPr>
            <a:lvl3pPr marL="685800" indent="0">
              <a:buNone/>
              <a:defRPr sz="1400" b="0">
                <a:solidFill>
                  <a:schemeClr val="bg1"/>
                </a:solidFill>
              </a:defRPr>
            </a:lvl3pPr>
            <a:lvl4pPr marL="1028700" indent="0">
              <a:buNone/>
              <a:defRPr sz="1500" b="0">
                <a:solidFill>
                  <a:schemeClr val="bg1"/>
                </a:solidFill>
              </a:defRPr>
            </a:lvl4pPr>
            <a:lvl5pPr marL="1371600" indent="0">
              <a:buNone/>
              <a:defRPr sz="15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6751285E-2776-E860-25FE-86B2E0F4B477}"/>
              </a:ext>
            </a:extLst>
          </p:cNvPr>
          <p:cNvGrpSpPr/>
          <p:nvPr userDrawn="1"/>
        </p:nvGrpSpPr>
        <p:grpSpPr>
          <a:xfrm>
            <a:off x="162000" y="4687199"/>
            <a:ext cx="2856010" cy="375011"/>
            <a:chOff x="162000" y="4686820"/>
            <a:chExt cx="2856010" cy="375011"/>
          </a:xfrm>
        </p:grpSpPr>
        <p:sp>
          <p:nvSpPr>
            <p:cNvPr id="11" name="Text Placeholder 3">
              <a:extLst>
                <a:ext uri="{FF2B5EF4-FFF2-40B4-BE49-F238E27FC236}">
                  <a16:creationId xmlns:a16="http://schemas.microsoft.com/office/drawing/2014/main" id="{DC3B697B-6102-2826-48F8-0E8D970FCB7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2000" y="4730021"/>
              <a:ext cx="780752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>
                  <a:solidFill>
                    <a:schemeClr val="bg1"/>
                  </a:solidFill>
                </a:rPr>
                <a:t>ORGANIZERS</a:t>
              </a:r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638C45ED-DBAC-B6A2-3918-597F5F1953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1018800" y="4686820"/>
              <a:ext cx="1015200" cy="375011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E9CFDD58-8FB9-7E5F-8CF8-39E1D51FD1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>
            <a:xfrm>
              <a:off x="2091600" y="4863221"/>
              <a:ext cx="926410" cy="130905"/>
            </a:xfrm>
            <a:prstGeom prst="rect">
              <a:avLst/>
            </a:prstGeom>
          </p:spPr>
        </p:pic>
      </p:grp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FD87239A-938A-8860-6B71-B9E06635FEB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63962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0286B607-AD60-27D5-A9EA-0E192BB768E9}"/>
              </a:ext>
            </a:extLst>
          </p:cNvPr>
          <p:cNvGrpSpPr/>
          <p:nvPr userDrawn="1"/>
        </p:nvGrpSpPr>
        <p:grpSpPr>
          <a:xfrm>
            <a:off x="6872317" y="4657725"/>
            <a:ext cx="2052123" cy="523874"/>
            <a:chOff x="6872317" y="4657725"/>
            <a:chExt cx="2052123" cy="523874"/>
          </a:xfrm>
        </p:grpSpPr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id="{75DFF8FC-D9A8-C31D-2BD0-3A77FA7F58D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>
                  <a:solidFill>
                    <a:schemeClr val="bg1"/>
                  </a:solidFill>
                </a:rPr>
                <a:t>CONFERENCE ORGANIZERS</a:t>
              </a:r>
            </a:p>
          </p:txBody>
        </p:sp>
        <p:pic>
          <p:nvPicPr>
            <p:cNvPr id="18" name="Immagine 17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46F0F6D3-FD02-18F5-9D3E-A73F4BF1FB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8400566" y="4657725"/>
              <a:ext cx="523874" cy="5238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3902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stazione sezione">
    <p:bg>
      <p:bgPr>
        <a:solidFill>
          <a:srgbClr val="1D71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1D272DA-8263-DF84-872F-CD0BB90D3D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9" t="44201" r="-399" b="6708"/>
          <a:stretch/>
        </p:blipFill>
        <p:spPr>
          <a:xfrm flipH="1">
            <a:off x="0" y="13527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0825" y="1166813"/>
            <a:ext cx="5726113" cy="1622261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it-IT"/>
              <a:t>Inserisci qui</a:t>
            </a:r>
            <a:br>
              <a:rPr lang="it-IT"/>
            </a:br>
            <a:r>
              <a:rPr lang="it-IT"/>
              <a:t>il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0825" y="2392363"/>
            <a:ext cx="5726113" cy="847226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Inserisci qui </a:t>
            </a:r>
          </a:p>
          <a:p>
            <a:pPr lvl="0"/>
            <a:r>
              <a:rPr lang="it-IT"/>
              <a:t>il sottotitolo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825" y="3431276"/>
            <a:ext cx="1066673" cy="2738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RELATORE: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82B7AD0-0626-23F8-0A8E-CCF8B7133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5445" t="-4877" r="50000" b="-2635"/>
          <a:stretch/>
        </p:blipFill>
        <p:spPr>
          <a:xfrm>
            <a:off x="6740434" y="-1570"/>
            <a:ext cx="2403566" cy="468712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4AF6C38-DF9B-B8CA-2F9C-571CD3435E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D669448E-5594-9860-55D3-BFD7CF0F5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612" y="3431822"/>
            <a:ext cx="4832350" cy="564445"/>
          </a:xfrm>
        </p:spPr>
        <p:txBody>
          <a:bodyPr lIns="0" tIns="0" rIns="0" bIns="0" anchor="t" anchorCtr="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342900" indent="0">
              <a:buNone/>
              <a:defRPr sz="1400" b="0">
                <a:solidFill>
                  <a:schemeClr val="bg1"/>
                </a:solidFill>
              </a:defRPr>
            </a:lvl2pPr>
            <a:lvl3pPr marL="685800" indent="0">
              <a:buNone/>
              <a:defRPr sz="1400" b="0">
                <a:solidFill>
                  <a:schemeClr val="bg1"/>
                </a:solidFill>
              </a:defRPr>
            </a:lvl3pPr>
            <a:lvl4pPr marL="1028700" indent="0">
              <a:buNone/>
              <a:defRPr sz="1500" b="0">
                <a:solidFill>
                  <a:schemeClr val="bg1"/>
                </a:solidFill>
              </a:defRPr>
            </a:lvl4pPr>
            <a:lvl5pPr marL="1371600" indent="0">
              <a:buNone/>
              <a:defRPr sz="15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FD87239A-938A-8860-6B71-B9E06635FEB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63962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0286B607-AD60-27D5-A9EA-0E192BB768E9}"/>
              </a:ext>
            </a:extLst>
          </p:cNvPr>
          <p:cNvGrpSpPr/>
          <p:nvPr userDrawn="1"/>
        </p:nvGrpSpPr>
        <p:grpSpPr>
          <a:xfrm>
            <a:off x="6872317" y="4657725"/>
            <a:ext cx="2052123" cy="523874"/>
            <a:chOff x="6872317" y="4657725"/>
            <a:chExt cx="2052123" cy="523874"/>
          </a:xfrm>
        </p:grpSpPr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id="{75DFF8FC-D9A8-C31D-2BD0-3A77FA7F58D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>
                  <a:solidFill>
                    <a:schemeClr val="bg1"/>
                  </a:solidFill>
                </a:rPr>
                <a:t>CONFERENCE ORGANIZERS</a:t>
              </a:r>
            </a:p>
          </p:txBody>
        </p:sp>
        <p:pic>
          <p:nvPicPr>
            <p:cNvPr id="18" name="Immagine 17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46F0F6D3-FD02-18F5-9D3E-A73F4BF1FB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400566" y="4657725"/>
              <a:ext cx="523874" cy="523874"/>
            </a:xfrm>
            <a:prstGeom prst="rect">
              <a:avLst/>
            </a:prstGeom>
          </p:spPr>
        </p:pic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19ECD101-A212-2EC2-7ED9-FC3ABEEB5413}"/>
              </a:ext>
            </a:extLst>
          </p:cNvPr>
          <p:cNvGrpSpPr/>
          <p:nvPr userDrawn="1"/>
        </p:nvGrpSpPr>
        <p:grpSpPr>
          <a:xfrm>
            <a:off x="160207" y="4687199"/>
            <a:ext cx="2858274" cy="375637"/>
            <a:chOff x="160207" y="4686820"/>
            <a:chExt cx="2858274" cy="375637"/>
          </a:xfrm>
        </p:grpSpPr>
        <p:sp>
          <p:nvSpPr>
            <p:cNvPr id="26" name="Text Placeholder 3">
              <a:extLst>
                <a:ext uri="{FF2B5EF4-FFF2-40B4-BE49-F238E27FC236}">
                  <a16:creationId xmlns:a16="http://schemas.microsoft.com/office/drawing/2014/main" id="{C434CDE9-1BA4-DE23-4F70-B6DE0E0D26D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0207" y="4728614"/>
              <a:ext cx="780752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>
                  <a:solidFill>
                    <a:schemeClr val="bg1"/>
                  </a:solidFill>
                </a:rPr>
                <a:t>ORGANIZERS</a:t>
              </a:r>
            </a:p>
          </p:txBody>
        </p:sp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358A30AA-C731-B8E5-2AA5-1B355DC92A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/>
          </p:blipFill>
          <p:spPr>
            <a:xfrm>
              <a:off x="1017841" y="4686820"/>
              <a:ext cx="1016895" cy="375637"/>
            </a:xfrm>
            <a:prstGeom prst="rect">
              <a:avLst/>
            </a:prstGeom>
          </p:spPr>
        </p:pic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682BE03C-D18F-AA8A-2358-92E4524463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2092071" y="4861789"/>
              <a:ext cx="926410" cy="1309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2147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5726113" cy="1101725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2392364"/>
            <a:ext cx="3532281" cy="2195512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90682" y="2392364"/>
            <a:ext cx="3532281" cy="2195512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543716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5726113" cy="1101725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2392363"/>
            <a:ext cx="4357688" cy="2195511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C7C55CBD-22BD-80BB-B90C-CBED35E16A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43525" y="0"/>
            <a:ext cx="3800475" cy="5143500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2509113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in alto + 3 colonn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C7C55CBD-22BD-80BB-B90C-CBED35E16A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9144000" cy="2139950"/>
          </a:xfrm>
        </p:spPr>
        <p:txBody>
          <a:bodyPr/>
          <a:lstStyle/>
          <a:p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8642350" cy="973137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</a:t>
            </a:r>
            <a:endParaRPr lang="en-US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763AC3AB-91B4-49E8-DA78-78FA98108D3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9138" y="2392363"/>
            <a:ext cx="7705725" cy="2195512"/>
          </a:xfrm>
        </p:spPr>
        <p:txBody>
          <a:bodyPr lIns="0" tIns="0" rIns="0" bIns="0" numCol="3"/>
          <a:lstStyle>
            <a:lvl1pPr marL="0" indent="0" algn="l">
              <a:buFont typeface="Arial" panose="020B0604020202020204" pitchFamily="34" charset="0"/>
              <a:buNone/>
              <a:defRPr sz="1100"/>
            </a:lvl1pPr>
            <a:lvl2pPr marL="342900" indent="0" algn="l">
              <a:buFont typeface="Arial" panose="020B0604020202020204" pitchFamily="34" charset="0"/>
              <a:buNone/>
              <a:defRPr sz="1100"/>
            </a:lvl2pPr>
            <a:lvl3pPr marL="685800" indent="0" algn="l">
              <a:buFont typeface="Arial" panose="020B0604020202020204" pitchFamily="34" charset="0"/>
              <a:buNone/>
              <a:defRPr sz="1400"/>
            </a:lvl3pPr>
            <a:lvl4pPr marL="1028700" indent="0" algn="l">
              <a:buFont typeface="Arial" panose="020B0604020202020204" pitchFamily="34" charset="0"/>
              <a:buNone/>
              <a:defRPr sz="1400"/>
            </a:lvl4pPr>
            <a:lvl5pPr marL="1371600" indent="0" algn="l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64514580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1688075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immagine 6">
            <a:extLst>
              <a:ext uri="{FF2B5EF4-FFF2-40B4-BE49-F238E27FC236}">
                <a16:creationId xmlns:a16="http://schemas.microsoft.com/office/drawing/2014/main" id="{A39F28F3-FD7C-B812-D0B7-8A73DEB1FC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solidFill>
            <a:srgbClr val="1D71B8">
              <a:alpha val="15000"/>
            </a:srgbClr>
          </a:solidFill>
        </p:spPr>
        <p:txBody>
          <a:bodyPr/>
          <a:lstStyle/>
          <a:p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3960813" cy="3421062"/>
          </a:xfrm>
        </p:spPr>
        <p:txBody>
          <a:bodyPr lIns="0" tIns="0" rIns="0" bIns="0" anchor="t" anchorCtr="0"/>
          <a:lstStyle>
            <a:lvl1pPr>
              <a:defRPr sz="2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451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8642350" cy="973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25" y="2392364"/>
            <a:ext cx="8642350" cy="2195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82117792-2883-2FFA-E9B8-ADDDF7585FB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50825" y="243614"/>
            <a:ext cx="1060323" cy="588236"/>
          </a:xfrm>
          <a:prstGeom prst="rect">
            <a:avLst/>
          </a:prstGeom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1C059A17-1475-2C1B-2FFC-14CD1CD7459C}"/>
              </a:ext>
            </a:extLst>
          </p:cNvPr>
          <p:cNvGrpSpPr/>
          <p:nvPr userDrawn="1"/>
        </p:nvGrpSpPr>
        <p:grpSpPr>
          <a:xfrm>
            <a:off x="6872317" y="4650906"/>
            <a:ext cx="2055759" cy="530952"/>
            <a:chOff x="6872317" y="4650906"/>
            <a:chExt cx="2055759" cy="530952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CCF301EB-9C92-A6B4-2A4A-F1C081D07D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rcRect/>
            <a:stretch/>
          </p:blipFill>
          <p:spPr>
            <a:xfrm>
              <a:off x="8397124" y="4650906"/>
              <a:ext cx="530952" cy="530952"/>
            </a:xfrm>
            <a:prstGeom prst="rect">
              <a:avLst/>
            </a:prstGeom>
          </p:spPr>
        </p:pic>
        <p:sp>
          <p:nvSpPr>
            <p:cNvPr id="7" name="Text Placeholder 3">
              <a:extLst>
                <a:ext uri="{FF2B5EF4-FFF2-40B4-BE49-F238E27FC236}">
                  <a16:creationId xmlns:a16="http://schemas.microsoft.com/office/drawing/2014/main" id="{29C50DCD-E480-C68B-4159-CA02D766BF8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/>
                <a:t>CONFERENCE ORGANIZERS</a:t>
              </a:r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BEF16EAC-A3F7-F820-9B86-08CC1F6B3CE1}"/>
              </a:ext>
            </a:extLst>
          </p:cNvPr>
          <p:cNvGrpSpPr/>
          <p:nvPr userDrawn="1"/>
        </p:nvGrpSpPr>
        <p:grpSpPr>
          <a:xfrm>
            <a:off x="160207" y="4687200"/>
            <a:ext cx="2857803" cy="375011"/>
            <a:chOff x="160207" y="4702709"/>
            <a:chExt cx="2857803" cy="375011"/>
          </a:xfrm>
        </p:grpSpPr>
        <p:sp>
          <p:nvSpPr>
            <p:cNvPr id="8" name="Text Placeholder 3">
              <a:extLst>
                <a:ext uri="{FF2B5EF4-FFF2-40B4-BE49-F238E27FC236}">
                  <a16:creationId xmlns:a16="http://schemas.microsoft.com/office/drawing/2014/main" id="{7162E242-C8D3-7964-A88C-3D57D5C0C79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0207" y="4745909"/>
              <a:ext cx="1429696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/>
                <a:t>ORGANIZERS</a:t>
              </a:r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055698CF-98FE-F4CC-921A-0D0ABE57CC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rcRect/>
            <a:stretch/>
          </p:blipFill>
          <p:spPr>
            <a:xfrm>
              <a:off x="1018800" y="4702709"/>
              <a:ext cx="1015200" cy="375011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C771EA30-CB2F-CBDE-0581-EA1E86A4F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2091600" y="4702709"/>
              <a:ext cx="926410" cy="367255"/>
            </a:xfrm>
            <a:prstGeom prst="rect">
              <a:avLst/>
            </a:prstGeom>
          </p:spPr>
        </p:pic>
      </p:grp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F22FD1F9-807C-C0B9-7E15-7E27305A0CE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59313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9198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8" r:id="rId2"/>
    <p:sldLayoutId id="2147483680" r:id="rId3"/>
    <p:sldLayoutId id="2147483701" r:id="rId4"/>
    <p:sldLayoutId id="2147483681" r:id="rId5"/>
    <p:sldLayoutId id="2147483699" r:id="rId6"/>
    <p:sldLayoutId id="2147483700" r:id="rId7"/>
    <p:sldLayoutId id="2147483684" r:id="rId8"/>
    <p:sldLayoutId id="2147483683" r:id="rId9"/>
    <p:sldLayoutId id="2147483698" r:id="rId10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07" userDrawn="1">
          <p15:clr>
            <a:srgbClr val="F26B43"/>
          </p15:clr>
        </p15:guide>
        <p15:guide id="3" pos="158" userDrawn="1">
          <p15:clr>
            <a:srgbClr val="F26B43"/>
          </p15:clr>
        </p15:guide>
        <p15:guide id="4" pos="5602" userDrawn="1">
          <p15:clr>
            <a:srgbClr val="F26B43"/>
          </p15:clr>
        </p15:guide>
        <p15:guide id="5" orient="horz" pos="146" userDrawn="1">
          <p15:clr>
            <a:srgbClr val="F26B43"/>
          </p15:clr>
        </p15:guide>
        <p15:guide id="6" orient="horz" pos="3094" userDrawn="1">
          <p15:clr>
            <a:srgbClr val="F26B43"/>
          </p15:clr>
        </p15:guide>
        <p15:guide id="7" pos="2653" userDrawn="1">
          <p15:clr>
            <a:srgbClr val="F26B43"/>
          </p15:clr>
        </p15:guide>
        <p15:guide id="8" orient="horz" pos="1348" userDrawn="1">
          <p15:clr>
            <a:srgbClr val="F26B43"/>
          </p15:clr>
        </p15:guide>
        <p15:guide id="9" pos="3765" userDrawn="1">
          <p15:clr>
            <a:srgbClr val="F26B43"/>
          </p15:clr>
        </p15:guide>
        <p15:guide id="10" orient="horz" pos="531" userDrawn="1">
          <p15:clr>
            <a:srgbClr val="F26B43"/>
          </p15:clr>
        </p15:guide>
        <p15:guide id="12" pos="2903" userDrawn="1">
          <p15:clr>
            <a:srgbClr val="F26B43"/>
          </p15:clr>
        </p15:guide>
        <p15:guide id="13" orient="horz" pos="735" userDrawn="1">
          <p15:clr>
            <a:srgbClr val="F26B43"/>
          </p15:clr>
        </p15:guide>
        <p15:guide id="16" orient="horz" pos="2890" userDrawn="1">
          <p15:clr>
            <a:srgbClr val="F26B43"/>
          </p15:clr>
        </p15:guide>
        <p15:guide id="17" orient="horz" pos="2935" userDrawn="1">
          <p15:clr>
            <a:srgbClr val="F26B43"/>
          </p15:clr>
        </p15:guide>
        <p15:guide id="18" pos="453" userDrawn="1">
          <p15:clr>
            <a:srgbClr val="F26B43"/>
          </p15:clr>
        </p15:guide>
        <p15:guide id="19" pos="5307" userDrawn="1">
          <p15:clr>
            <a:srgbClr val="F26B43"/>
          </p15:clr>
        </p15:guide>
        <p15:guide id="20" orient="horz" pos="100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industrialvalvesummit.com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valvecampus.com/" TargetMode="External"/><Relationship Id="rId5" Type="http://schemas.openxmlformats.org/officeDocument/2006/relationships/hyperlink" Target="mailto:segreteria@valvecampus.com" TargetMode="External"/><Relationship Id="rId4" Type="http://schemas.openxmlformats.org/officeDocument/2006/relationships/hyperlink" Target="https://industrialvalvesummit.com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0F174D2F-A0F4-79C8-E119-E565BE5E01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0" y="2109865"/>
            <a:ext cx="4476584" cy="2510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3200" spc="0" dirty="0"/>
              <a:t>Specification for Valves for Hydrogen</a:t>
            </a:r>
          </a:p>
        </p:txBody>
      </p:sp>
      <p:sp>
        <p:nvSpPr>
          <p:cNvPr id="5" name="Segnaposto testo 6">
            <a:extLst>
              <a:ext uri="{FF2B5EF4-FFF2-40B4-BE49-F238E27FC236}">
                <a16:creationId xmlns:a16="http://schemas.microsoft.com/office/drawing/2014/main" id="{16C57FAC-F0BC-6134-A643-67B1931412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2170" y="4192238"/>
            <a:ext cx="1242560" cy="275259"/>
          </a:xfrm>
        </p:spPr>
        <p:txBody>
          <a:bodyPr/>
          <a:lstStyle/>
          <a:p>
            <a:pPr lvl="0"/>
            <a:r>
              <a:rPr lang="it-IT"/>
              <a:t>CONFERENCE </a:t>
            </a:r>
          </a:p>
          <a:p>
            <a:pPr lvl="0"/>
            <a:r>
              <a:rPr lang="it-IT"/>
              <a:t>ORGANIZERS</a:t>
            </a:r>
          </a:p>
        </p:txBody>
      </p:sp>
    </p:spTree>
    <p:extLst>
      <p:ext uri="{BB962C8B-B14F-4D97-AF65-F5344CB8AC3E}">
        <p14:creationId xmlns:p14="http://schemas.microsoft.com/office/powerpoint/2010/main" val="2849688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5E746-E86E-0BFB-90A1-8BA5AEE7B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3C27B0-4274-9618-4FD0-928625B903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825" y="842963"/>
            <a:ext cx="4921250" cy="1314473"/>
          </a:xfr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it-IT" sz="2800" spc="-200" dirty="0">
                <a:ea typeface="+mn-ea"/>
                <a:cs typeface="+mn-cs"/>
              </a:rPr>
              <a:t>Main requirements</a:t>
            </a:r>
            <a:br>
              <a:rPr lang="it-IT" sz="2800" dirty="0">
                <a:latin typeface="Arial"/>
                <a:cs typeface="Arial"/>
              </a:rPr>
            </a:br>
            <a:r>
              <a:rPr lang="it-IT" sz="2000" spc="-200" dirty="0">
                <a:latin typeface="Arial"/>
                <a:ea typeface="+mn-ea"/>
                <a:cs typeface="Arial"/>
              </a:rPr>
              <a:t>Supplemental acceptance testing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67F9181-B1F2-B598-75F0-D9864CABC9B0}"/>
              </a:ext>
            </a:extLst>
          </p:cNvPr>
          <p:cNvSpPr txBox="1">
            <a:spLocks/>
          </p:cNvSpPr>
          <p:nvPr/>
        </p:nvSpPr>
        <p:spPr>
          <a:xfrm>
            <a:off x="250825" y="2303540"/>
            <a:ext cx="4079128" cy="23541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1D71B8"/>
              </a:buClr>
              <a:buFont typeface="SLB Sans Book" panose="02000503040000020004" pitchFamily="50" charset="0"/>
              <a:buChar char="→"/>
            </a:pPr>
            <a:r>
              <a:rPr lang="en-US" dirty="0">
                <a:latin typeface="Arial"/>
                <a:cs typeface="Arial"/>
              </a:rPr>
              <a:t>High-pressure shell test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1D71B8"/>
              </a:buClr>
              <a:buFont typeface="SLB Sans Book" panose="02000503040000020004" pitchFamily="50" charset="0"/>
              <a:buChar char="→"/>
            </a:pPr>
            <a:r>
              <a:rPr lang="en-US" dirty="0">
                <a:latin typeface="Arial"/>
                <a:cs typeface="Arial"/>
              </a:rPr>
              <a:t>High-pressure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seat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test</a:t>
            </a:r>
            <a:endParaRPr lang="en-US" sz="1600" dirty="0">
              <a:latin typeface="Arial"/>
              <a:cs typeface="Arial"/>
            </a:endParaRP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1D71B8"/>
              </a:buClr>
              <a:buFont typeface="SLB Sans Book" panose="02000503040000020004" pitchFamily="50" charset="0"/>
              <a:buChar char="→"/>
            </a:pPr>
            <a:r>
              <a:rPr lang="en-US" dirty="0">
                <a:latin typeface="Arial"/>
                <a:cs typeface="Arial"/>
              </a:rPr>
              <a:t>Fugitive emissions test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1D71B8"/>
              </a:buClr>
              <a:buFont typeface="SLB Sans Book" panose="02000503040000020004" pitchFamily="50" charset="0"/>
              <a:buChar char="→"/>
            </a:pPr>
            <a:r>
              <a:rPr lang="en-US" dirty="0">
                <a:latin typeface="Arial"/>
                <a:cs typeface="Arial"/>
              </a:rPr>
              <a:t>Antistatic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test</a:t>
            </a:r>
            <a:endParaRPr lang="fr-FR" sz="1600" dirty="0">
              <a:latin typeface="Arial"/>
              <a:cs typeface="Arial"/>
            </a:endParaRPr>
          </a:p>
          <a:p>
            <a:pPr marL="571500" lvl="1" indent="-571500">
              <a:spcBef>
                <a:spcPts val="0"/>
              </a:spcBef>
              <a:buClr>
                <a:schemeClr val="accent1"/>
              </a:buClr>
              <a:buFont typeface="SLB Sans Light" panose="02000503040000020004" pitchFamily="2" charset="0"/>
              <a:buChar char="→"/>
            </a:pPr>
            <a:endParaRPr lang="fr-FR" sz="1600">
              <a:cs typeface="Arial" panose="020B0604020202020204" pitchFamily="34" charset="0"/>
            </a:endParaRPr>
          </a:p>
          <a:p>
            <a:pPr lvl="1" indent="-342900">
              <a:spcBef>
                <a:spcPts val="0"/>
              </a:spcBef>
              <a:buFontTx/>
              <a:buChar char="-"/>
            </a:pPr>
            <a:endParaRPr lang="fr-FR" sz="1600"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endParaRPr lang="en-US">
              <a:cs typeface="Arial" panose="020B0604020202020204" pitchFamily="34" charset="0"/>
            </a:endParaRPr>
          </a:p>
        </p:txBody>
      </p:sp>
      <p:pic>
        <p:nvPicPr>
          <p:cNvPr id="11" name="Picture 10" descr="A machine with a wheel&#10;&#10;Description automatically generated">
            <a:extLst>
              <a:ext uri="{FF2B5EF4-FFF2-40B4-BE49-F238E27FC236}">
                <a16:creationId xmlns:a16="http://schemas.microsoft.com/office/drawing/2014/main" id="{3042F451-3306-5B32-7049-1C26F01CFA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703" r="10967" b="6947"/>
          <a:stretch/>
        </p:blipFill>
        <p:spPr>
          <a:xfrm rot="5400000">
            <a:off x="4754562" y="198438"/>
            <a:ext cx="4587875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241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54A53-527B-0183-15F2-2C27435D7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EE9312-A679-34C8-6D65-0A2A0F4DBA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825" y="842963"/>
            <a:ext cx="4383929" cy="1314473"/>
          </a:xfr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it-IT" sz="2800" spc="-200" dirty="0">
                <a:ea typeface="+mn-ea"/>
                <a:cs typeface="+mn-cs"/>
              </a:rPr>
              <a:t>Main requirements</a:t>
            </a:r>
            <a:br>
              <a:rPr lang="it-IT" sz="2800" dirty="0">
                <a:latin typeface="Arial"/>
                <a:cs typeface="Arial"/>
              </a:rPr>
            </a:br>
            <a:r>
              <a:rPr lang="it-IT" sz="2000" spc="-200" dirty="0">
                <a:latin typeface="Arial"/>
                <a:ea typeface="+mn-ea"/>
                <a:cs typeface="Arial"/>
              </a:rPr>
              <a:t>Miscellaneous</a:t>
            </a:r>
            <a:endParaRPr lang="it-IT" sz="2800" spc="-200" dirty="0">
              <a:latin typeface="Arial"/>
              <a:ea typeface="+mn-ea"/>
              <a:cs typeface="Arial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F50F0B3-6073-43F8-77FC-3792030EAD04}"/>
              </a:ext>
            </a:extLst>
          </p:cNvPr>
          <p:cNvSpPr txBox="1">
            <a:spLocks/>
          </p:cNvSpPr>
          <p:nvPr/>
        </p:nvSpPr>
        <p:spPr>
          <a:xfrm>
            <a:off x="250825" y="2303540"/>
            <a:ext cx="4079128" cy="23541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1D71B8"/>
              </a:buClr>
              <a:buFont typeface="SLB Sans Book" panose="02000503040000020004" pitchFamily="50" charset="0"/>
              <a:buChar char="→"/>
            </a:pPr>
            <a:r>
              <a:rPr lang="en-US" dirty="0">
                <a:latin typeface="Arial"/>
                <a:cs typeface="Arial"/>
              </a:rPr>
              <a:t>Nondestructive examination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1D71B8"/>
              </a:buClr>
              <a:buFont typeface="SLB Sans Book" panose="02000503040000020004" pitchFamily="50" charset="0"/>
              <a:buChar char="→"/>
            </a:pPr>
            <a:r>
              <a:rPr lang="en-US" sz="1600" dirty="0">
                <a:latin typeface="Arial"/>
                <a:cs typeface="Arial"/>
              </a:rPr>
              <a:t>Quality </a:t>
            </a:r>
            <a:r>
              <a:rPr lang="en-US" dirty="0">
                <a:latin typeface="Arial"/>
                <a:cs typeface="Arial"/>
              </a:rPr>
              <a:t>control</a:t>
            </a:r>
            <a:endParaRPr lang="en-US" sz="1600" dirty="0">
              <a:cs typeface="Arial" panose="020B0604020202020204" pitchFamily="34" charset="0"/>
            </a:endParaRP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1D71B8"/>
              </a:buClr>
              <a:buFont typeface="SLB Sans Book" panose="02000503040000020004" pitchFamily="50" charset="0"/>
              <a:buChar char="→"/>
            </a:pPr>
            <a:r>
              <a:rPr lang="en-US" sz="1600" dirty="0">
                <a:latin typeface="Arial"/>
                <a:cs typeface="Arial"/>
              </a:rPr>
              <a:t>Marking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1D71B8"/>
              </a:buClr>
              <a:buFont typeface="SLB Sans Book" panose="02000503040000020004" pitchFamily="50" charset="0"/>
              <a:buChar char="→"/>
            </a:pPr>
            <a:r>
              <a:rPr lang="en-US" dirty="0">
                <a:latin typeface="Arial"/>
                <a:cs typeface="Arial"/>
              </a:rPr>
              <a:t>Documentation</a:t>
            </a:r>
            <a:endParaRPr lang="fr-FR" sz="1600" dirty="0">
              <a:latin typeface="Arial"/>
              <a:cs typeface="Arial"/>
            </a:endParaRPr>
          </a:p>
          <a:p>
            <a:pPr marL="571500" lvl="1" indent="-571500">
              <a:spcBef>
                <a:spcPts val="0"/>
              </a:spcBef>
              <a:buClr>
                <a:schemeClr val="accent1"/>
              </a:buClr>
              <a:buFont typeface="SLB Sans Light" panose="02000503040000020004" pitchFamily="2" charset="0"/>
              <a:buChar char="→"/>
            </a:pPr>
            <a:endParaRPr lang="fr-FR" sz="1600" dirty="0">
              <a:cs typeface="Arial" panose="020B0604020202020204" pitchFamily="34" charset="0"/>
            </a:endParaRPr>
          </a:p>
          <a:p>
            <a:pPr marL="571500" lvl="1" indent="-571500">
              <a:spcBef>
                <a:spcPts val="0"/>
              </a:spcBef>
              <a:buClr>
                <a:schemeClr val="accent1"/>
              </a:buClr>
              <a:buFont typeface="SLB Sans Light" panose="02000503040000020004" pitchFamily="2" charset="0"/>
              <a:buChar char="→"/>
            </a:pPr>
            <a:endParaRPr lang="fr-FR" sz="1600" dirty="0">
              <a:cs typeface="Arial" panose="020B0604020202020204" pitchFamily="34" charset="0"/>
            </a:endParaRPr>
          </a:p>
          <a:p>
            <a:pPr lvl="1" indent="-342900">
              <a:spcBef>
                <a:spcPts val="0"/>
              </a:spcBef>
              <a:buFontTx/>
              <a:buChar char="-"/>
            </a:pPr>
            <a:endParaRPr lang="fr-FR" sz="1600" dirty="0"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endParaRPr lang="en-US" dirty="0"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82E8C3B-7B59-DDCD-4A00-ACE1CAC9C218}"/>
              </a:ext>
            </a:extLst>
          </p:cNvPr>
          <p:cNvGrpSpPr/>
          <p:nvPr/>
        </p:nvGrpSpPr>
        <p:grpSpPr>
          <a:xfrm>
            <a:off x="4879431" y="2528196"/>
            <a:ext cx="4264570" cy="2059680"/>
            <a:chOff x="4879431" y="2842352"/>
            <a:chExt cx="4264570" cy="205968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6A35358-D87A-6147-6C62-9ADAC12A7F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72" b="22870"/>
            <a:stretch/>
          </p:blipFill>
          <p:spPr>
            <a:xfrm>
              <a:off x="4879431" y="2842352"/>
              <a:ext cx="4264570" cy="205968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C7003A6-6F08-7A08-AE24-DD72A5BF53FE}"/>
                </a:ext>
              </a:extLst>
            </p:cNvPr>
            <p:cNvSpPr txBox="1"/>
            <p:nvPr/>
          </p:nvSpPr>
          <p:spPr>
            <a:xfrm>
              <a:off x="7860404" y="4018392"/>
              <a:ext cx="9599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SLH3</a:t>
              </a:r>
            </a:p>
            <a:p>
              <a:r>
                <a:rPr lang="en-US" sz="1400">
                  <a:solidFill>
                    <a:schemeClr val="bg1"/>
                  </a:solidFill>
                </a:rPr>
                <a:t>QSL3G</a:t>
              </a:r>
            </a:p>
          </p:txBody>
        </p:sp>
      </p:grpSp>
      <p:pic>
        <p:nvPicPr>
          <p:cNvPr id="3" name="Picture 2" descr="A person wearing a hard hat and blue uniform&#10;&#10;Description automatically generated">
            <a:extLst>
              <a:ext uri="{FF2B5EF4-FFF2-40B4-BE49-F238E27FC236}">
                <a16:creationId xmlns:a16="http://schemas.microsoft.com/office/drawing/2014/main" id="{3E07D1C4-5E89-0CD2-41E7-4CDE46230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9431" y="0"/>
            <a:ext cx="4264569" cy="284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751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CA81CF8-1927-2746-B50E-22B40B820A74}"/>
              </a:ext>
            </a:extLst>
          </p:cNvPr>
          <p:cNvSpPr txBox="1"/>
          <p:nvPr/>
        </p:nvSpPr>
        <p:spPr>
          <a:xfrm>
            <a:off x="249031" y="3965302"/>
            <a:ext cx="2677049" cy="622573"/>
          </a:xfrm>
          <a:prstGeom prst="rect">
            <a:avLst/>
          </a:prstGeom>
          <a:noFill/>
        </p:spPr>
        <p:txBody>
          <a:bodyPr wrap="square" lIns="0" tIns="0" rIns="0" bIns="0" numCol="1" rtlCol="0" anchor="t" anchorCtr="0">
            <a:noAutofit/>
          </a:bodyPr>
          <a:lstStyle/>
          <a:p>
            <a:r>
              <a:rPr lang="it-IT" sz="900" u="sng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ORGANIZING SECRETARIAT</a:t>
            </a:r>
          </a:p>
          <a:p>
            <a:endParaRPr lang="it-IT" sz="90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r>
              <a:rPr lang="it-IT" sz="90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Ph</a:t>
            </a:r>
            <a:r>
              <a:rPr lang="it-IT" sz="90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. +39 </a:t>
            </a:r>
            <a:r>
              <a:rPr lang="it-IT" sz="900" b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035 3230904</a:t>
            </a:r>
          </a:p>
          <a:p>
            <a:r>
              <a:rPr lang="it-IT" sz="90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e-mail </a:t>
            </a:r>
            <a:r>
              <a:rPr lang="it-IT" sz="800" b="1">
                <a:solidFill>
                  <a:srgbClr val="5ABAF3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info@industrialvalvesummit.com</a:t>
            </a:r>
            <a:endParaRPr lang="it-IT" sz="800" b="1">
              <a:solidFill>
                <a:srgbClr val="5ABA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F8C86833-44DB-FB4C-B90A-0DC045F4E05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50826" y="4660718"/>
            <a:ext cx="2744924" cy="242298"/>
          </a:xfrm>
        </p:spPr>
        <p:txBody>
          <a:bodyPr lIns="0" tIns="0" rIns="0" bIns="0" anchor="b" anchorCtr="0"/>
          <a:lstStyle/>
          <a:p>
            <a:pPr marL="0" indent="0">
              <a:buNone/>
            </a:pPr>
            <a:r>
              <a:rPr lang="it-IT" sz="1200" b="1">
                <a:solidFill>
                  <a:schemeClr val="bg1"/>
                </a:solidFill>
                <a:hlinkClick r:id="rId4" tooltip="www.industrialvalvesummit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www.industrialvalvesummit.com</a:t>
            </a:r>
            <a:endParaRPr lang="it-IT" sz="1200" b="1">
              <a:solidFill>
                <a:schemeClr val="bg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A233F8D-4B63-D6E3-CF8D-44C1D137B070}"/>
              </a:ext>
            </a:extLst>
          </p:cNvPr>
          <p:cNvSpPr txBox="1"/>
          <p:nvPr/>
        </p:nvSpPr>
        <p:spPr>
          <a:xfrm>
            <a:off x="3218653" y="3965302"/>
            <a:ext cx="3962607" cy="622573"/>
          </a:xfrm>
          <a:prstGeom prst="rect">
            <a:avLst/>
          </a:prstGeom>
          <a:noFill/>
        </p:spPr>
        <p:txBody>
          <a:bodyPr wrap="square" lIns="0" tIns="0" rIns="0" bIns="0" numCol="1" rtlCol="0" anchor="t" anchorCtr="0">
            <a:noAutofit/>
          </a:bodyPr>
          <a:lstStyle/>
          <a:p>
            <a:r>
              <a:rPr lang="it-IT" sz="900" u="sng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CONFERENCE ORGANIZERS</a:t>
            </a:r>
          </a:p>
          <a:p>
            <a:endParaRPr lang="it-IT" sz="90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r>
              <a:rPr lang="it-IT" sz="90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Ph</a:t>
            </a:r>
            <a:r>
              <a:rPr lang="it-IT" sz="90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. +39 </a:t>
            </a:r>
            <a:r>
              <a:rPr lang="it-IT" sz="900" b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3474908420</a:t>
            </a:r>
          </a:p>
          <a:p>
            <a:r>
              <a:rPr lang="it-IT" sz="90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e-mail </a:t>
            </a:r>
            <a:r>
              <a:rPr lang="it-IT" sz="800" b="1">
                <a:solidFill>
                  <a:srgbClr val="5ABAF3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segreteria@valvecampus.com</a:t>
            </a:r>
            <a:endParaRPr lang="it-IT" sz="800" b="1">
              <a:solidFill>
                <a:srgbClr val="5ABA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testo 10">
            <a:extLst>
              <a:ext uri="{FF2B5EF4-FFF2-40B4-BE49-F238E27FC236}">
                <a16:creationId xmlns:a16="http://schemas.microsoft.com/office/drawing/2014/main" id="{7A8CF7F8-04F7-A07B-DC2D-A3A30384A482}"/>
              </a:ext>
            </a:extLst>
          </p:cNvPr>
          <p:cNvSpPr txBox="1">
            <a:spLocks/>
          </p:cNvSpPr>
          <p:nvPr/>
        </p:nvSpPr>
        <p:spPr>
          <a:xfrm>
            <a:off x="3232014" y="4659313"/>
            <a:ext cx="2744924" cy="24229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1200" b="1">
                <a:solidFill>
                  <a:schemeClr val="bg1"/>
                </a:solidFill>
                <a:hlinkClick r:id="rId6" tooltip="www.industrialvalvesummit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www.valvecampus.com</a:t>
            </a:r>
            <a:endParaRPr lang="it-IT" sz="1200" b="1">
              <a:solidFill>
                <a:schemeClr val="bg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" name="Segnaposto testo 7">
            <a:extLst>
              <a:ext uri="{FF2B5EF4-FFF2-40B4-BE49-F238E27FC236}">
                <a16:creationId xmlns:a16="http://schemas.microsoft.com/office/drawing/2014/main" id="{AF6F1220-1809-0FC9-106B-9E2CE8B029A5}"/>
              </a:ext>
            </a:extLst>
          </p:cNvPr>
          <p:cNvSpPr txBox="1">
            <a:spLocks/>
          </p:cNvSpPr>
          <p:nvPr/>
        </p:nvSpPr>
        <p:spPr>
          <a:xfrm>
            <a:off x="252567" y="1909675"/>
            <a:ext cx="3959071" cy="70562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b="1" u="sng">
                <a:solidFill>
                  <a:schemeClr val="bg1"/>
                </a:solidFill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2462792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BEEFAC-B87D-48F6-D21D-02E165BC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166814"/>
            <a:ext cx="5726113" cy="1225550"/>
          </a:xfrm>
        </p:spPr>
        <p:txBody>
          <a:bodyPr/>
          <a:lstStyle/>
          <a:p>
            <a:r>
              <a:rPr lang="it-IT" sz="3200" dirty="0" err="1"/>
              <a:t>Specification</a:t>
            </a:r>
            <a:r>
              <a:rPr lang="it-IT" sz="3200" dirty="0"/>
              <a:t> for </a:t>
            </a:r>
            <a:r>
              <a:rPr lang="it-IT" sz="3200" dirty="0" err="1"/>
              <a:t>Valves</a:t>
            </a:r>
            <a:r>
              <a:rPr lang="it-IT" sz="3200" dirty="0"/>
              <a:t> for </a:t>
            </a:r>
            <a:r>
              <a:rPr lang="it-IT" sz="3200" dirty="0" err="1"/>
              <a:t>Hydrogen</a:t>
            </a:r>
            <a:endParaRPr lang="it-IT" sz="3200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02ABAE3-4ECC-B940-6E4B-A24D333AE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0825" y="2520951"/>
            <a:ext cx="6062511" cy="684709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it-IT" dirty="0">
                <a:latin typeface="Arial"/>
                <a:cs typeface="Arial"/>
              </a:rPr>
              <a:t>Development and </a:t>
            </a:r>
            <a:r>
              <a:rPr lang="it-IT" dirty="0" err="1">
                <a:latin typeface="Arial"/>
                <a:cs typeface="Arial"/>
              </a:rPr>
              <a:t>Requirements</a:t>
            </a:r>
            <a:r>
              <a:rPr lang="it-IT" dirty="0">
                <a:latin typeface="Arial"/>
                <a:cs typeface="Arial"/>
              </a:rPr>
              <a:t> of API </a:t>
            </a:r>
            <a:r>
              <a:rPr lang="it-IT" dirty="0" err="1">
                <a:latin typeface="Arial"/>
                <a:cs typeface="Arial"/>
              </a:rPr>
              <a:t>Specification</a:t>
            </a:r>
            <a:r>
              <a:rPr lang="it-IT" dirty="0">
                <a:latin typeface="Arial"/>
                <a:cs typeface="Arial"/>
              </a:rPr>
              <a:t> for </a:t>
            </a:r>
            <a:r>
              <a:rPr lang="it-IT" dirty="0" err="1">
                <a:latin typeface="Arial"/>
                <a:cs typeface="Arial"/>
              </a:rPr>
              <a:t>Valves</a:t>
            </a:r>
            <a:r>
              <a:rPr lang="it-IT" dirty="0">
                <a:latin typeface="Arial"/>
                <a:cs typeface="Arial"/>
              </a:rPr>
              <a:t> for </a:t>
            </a:r>
            <a:r>
              <a:rPr lang="it-IT" dirty="0" err="1">
                <a:latin typeface="Arial"/>
                <a:cs typeface="Arial"/>
              </a:rPr>
              <a:t>Hydrogen</a:t>
            </a:r>
            <a:r>
              <a:rPr lang="it-IT" dirty="0">
                <a:latin typeface="Arial"/>
                <a:cs typeface="Arial"/>
              </a:rPr>
              <a:t> Gas Service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AADA74F-B2EE-695A-A3F5-C0368D738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0825" y="3333441"/>
            <a:ext cx="1066673" cy="273844"/>
          </a:xfrm>
        </p:spPr>
        <p:txBody>
          <a:bodyPr/>
          <a:lstStyle/>
          <a:p>
            <a:r>
              <a:rPr lang="it-IT"/>
              <a:t>Speaker: </a:t>
            </a:r>
          </a:p>
        </p:txBody>
      </p:sp>
      <p:sp>
        <p:nvSpPr>
          <p:cNvPr id="6" name="Segnaposto testo 4">
            <a:extLst>
              <a:ext uri="{FF2B5EF4-FFF2-40B4-BE49-F238E27FC236}">
                <a16:creationId xmlns:a16="http://schemas.microsoft.com/office/drawing/2014/main" id="{02101DC7-1DBB-4FF0-3502-EE33883454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203" y="3355926"/>
            <a:ext cx="5109621" cy="563563"/>
          </a:xfrm>
        </p:spPr>
        <p:txBody>
          <a:bodyPr/>
          <a:lstStyle/>
          <a:p>
            <a:r>
              <a:rPr lang="it-IT" dirty="0"/>
              <a:t>Jonathan Geleijns | Energy Transition </a:t>
            </a:r>
            <a:r>
              <a:rPr lang="it-IT"/>
              <a:t>Technologies Manager</a:t>
            </a:r>
            <a:endParaRPr lang="it-IT" dirty="0"/>
          </a:p>
          <a:p>
            <a:r>
              <a:rPr lang="it-IT" dirty="0"/>
              <a:t>jgeleijns@slb.com</a:t>
            </a:r>
          </a:p>
        </p:txBody>
      </p:sp>
    </p:spTree>
    <p:extLst>
      <p:ext uri="{BB962C8B-B14F-4D97-AF65-F5344CB8AC3E}">
        <p14:creationId xmlns:p14="http://schemas.microsoft.com/office/powerpoint/2010/main" val="4024510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188557-E561-BC85-0B04-09E347C9C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826" y="844958"/>
            <a:ext cx="3960812" cy="1314473"/>
          </a:xfrm>
        </p:spPr>
        <p:txBody>
          <a:bodyPr/>
          <a:lstStyle/>
          <a:p>
            <a:r>
              <a:rPr lang="it-IT" sz="2800" spc="-200" dirty="0">
                <a:ea typeface="+mn-ea"/>
                <a:cs typeface="+mn-cs"/>
              </a:rPr>
              <a:t>Contents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346BBA0-7694-9C4F-B8EC-FDDA84BEC0C8}"/>
              </a:ext>
            </a:extLst>
          </p:cNvPr>
          <p:cNvSpPr txBox="1">
            <a:spLocks/>
          </p:cNvSpPr>
          <p:nvPr/>
        </p:nvSpPr>
        <p:spPr>
          <a:xfrm>
            <a:off x="250826" y="2042187"/>
            <a:ext cx="5384800" cy="23541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342900" indent="-342900" defTabSz="6858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71B8"/>
              </a:buClr>
              <a:buFont typeface="SLB Sans Book" panose="02000503040000020004" pitchFamily="50" charset="0"/>
              <a:buChar char="→"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1500" lvl="1" indent="-571500" algn="ctr" defTabSz="68580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SLB Sans Light" panose="02000503040000020004" pitchFamily="2" charset="0"/>
              <a:buChar char="→"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0" i="0">
                <a:latin typeface="Arial" panose="020B0604020202020204" pitchFamily="34" charset="0"/>
              </a:defRPr>
            </a:lvl3pPr>
            <a:lvl4pPr marL="10287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0" i="0">
                <a:latin typeface="Arial" panose="020B0604020202020204" pitchFamily="34" charset="0"/>
              </a:defRPr>
            </a:lvl4pPr>
            <a:lvl5pPr marL="13716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0" i="0">
                <a:latin typeface="Arial" panose="020B0604020202020204" pitchFamily="34" charset="0"/>
              </a:defRPr>
            </a:lvl5pPr>
            <a:lvl6pPr marL="17145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6pPr>
            <a:lvl7pPr marL="20574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7pPr>
            <a:lvl8pPr marL="24003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8pPr>
            <a:lvl9pPr marL="27432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9pPr>
          </a:lstStyle>
          <a:p>
            <a:r>
              <a:rPr lang="fr-FR" dirty="0">
                <a:latin typeface="Arial"/>
                <a:cs typeface="Arial"/>
              </a:rPr>
              <a:t>Key </a:t>
            </a:r>
            <a:r>
              <a:rPr lang="fr-FR" dirty="0" err="1">
                <a:latin typeface="Arial"/>
                <a:cs typeface="Arial"/>
              </a:rPr>
              <a:t>concerns</a:t>
            </a:r>
            <a:r>
              <a:rPr lang="fr-FR" dirty="0">
                <a:latin typeface="Arial"/>
                <a:cs typeface="Arial"/>
              </a:rPr>
              <a:t> about H</a:t>
            </a:r>
            <a:r>
              <a:rPr lang="fr-FR" baseline="-25000" dirty="0">
                <a:latin typeface="Arial"/>
                <a:cs typeface="Arial"/>
              </a:rPr>
              <a:t>2</a:t>
            </a:r>
            <a:endParaRPr lang="fr-FR" dirty="0">
              <a:latin typeface="Arial"/>
              <a:cs typeface="Arial"/>
            </a:endParaRPr>
          </a:p>
          <a:p>
            <a:r>
              <a:rPr lang="fr-FR" dirty="0">
                <a:latin typeface="Arial"/>
                <a:cs typeface="Arial"/>
              </a:rPr>
              <a:t>API </a:t>
            </a:r>
            <a:r>
              <a:rPr lang="fr-FR" dirty="0" err="1">
                <a:latin typeface="Arial"/>
                <a:cs typeface="Arial"/>
              </a:rPr>
              <a:t>task</a:t>
            </a:r>
            <a:r>
              <a:rPr lang="fr-FR" dirty="0">
                <a:latin typeface="Arial"/>
                <a:cs typeface="Arial"/>
              </a:rPr>
              <a:t> group</a:t>
            </a:r>
            <a:endParaRPr lang="fr-FR" dirty="0"/>
          </a:p>
          <a:p>
            <a:r>
              <a:rPr lang="fr-FR" dirty="0">
                <a:latin typeface="Arial"/>
                <a:cs typeface="Arial"/>
              </a:rPr>
              <a:t>Main </a:t>
            </a:r>
            <a:r>
              <a:rPr lang="fr-FR" dirty="0" err="1">
                <a:latin typeface="Arial"/>
                <a:cs typeface="Arial"/>
              </a:rPr>
              <a:t>requirements</a:t>
            </a:r>
            <a:endParaRPr lang="fr-FR" dirty="0" err="1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endParaRPr lang="en-US" dirty="0"/>
          </a:p>
        </p:txBody>
      </p:sp>
      <p:pic>
        <p:nvPicPr>
          <p:cNvPr id="9" name="Picture 8" descr="A person in a blue jumpsuit and hard hat standing in a factory&#10;&#10;Description automatically generated">
            <a:extLst>
              <a:ext uri="{FF2B5EF4-FFF2-40B4-BE49-F238E27FC236}">
                <a16:creationId xmlns:a16="http://schemas.microsoft.com/office/drawing/2014/main" id="{12E43363-6622-D5A0-1877-77E72DD39A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07" t="-52" r="7193" b="52"/>
          <a:stretch/>
        </p:blipFill>
        <p:spPr>
          <a:xfrm>
            <a:off x="4211638" y="842962"/>
            <a:ext cx="4681536" cy="382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73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01C0C-387B-7D67-BDD2-04FE58D43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06DC17-4401-B47C-2340-C2F26F5B74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825" y="847548"/>
            <a:ext cx="4623683" cy="1314473"/>
          </a:xfrm>
        </p:spPr>
        <p:txBody>
          <a:bodyPr/>
          <a:lstStyle/>
          <a:p>
            <a:r>
              <a:rPr lang="it-IT" sz="2800" spc="-200" dirty="0">
                <a:ea typeface="+mn-ea"/>
                <a:cs typeface="+mn-cs"/>
              </a:rPr>
              <a:t>Key concerns about H</a:t>
            </a:r>
            <a:r>
              <a:rPr lang="it-IT" sz="2800" spc="-200" baseline="-25000" dirty="0">
                <a:ea typeface="+mn-ea"/>
                <a:cs typeface="+mn-cs"/>
              </a:rPr>
              <a:t>2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A312A6F-11B7-DBD1-9DF3-BAC84FB80E29}"/>
              </a:ext>
            </a:extLst>
          </p:cNvPr>
          <p:cNvSpPr txBox="1">
            <a:spLocks/>
          </p:cNvSpPr>
          <p:nvPr/>
        </p:nvSpPr>
        <p:spPr>
          <a:xfrm>
            <a:off x="250825" y="2042187"/>
            <a:ext cx="3665090" cy="23541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1D71B8"/>
              </a:buClr>
              <a:buFont typeface="SLB Sans Book" panose="02000503040000020004" pitchFamily="50" charset="0"/>
              <a:buChar char="→"/>
            </a:pPr>
            <a:r>
              <a:rPr lang="en-US">
                <a:latin typeface="Arial"/>
                <a:cs typeface="Arial"/>
              </a:rPr>
              <a:t>Hydrogen-related materials damage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1D71B8"/>
              </a:buClr>
              <a:buFont typeface="SLB Sans Book" panose="02000503040000020004" pitchFamily="50" charset="0"/>
              <a:buChar char="→"/>
            </a:pPr>
            <a:r>
              <a:rPr lang="en-US">
                <a:latin typeface="Arial"/>
                <a:cs typeface="Arial"/>
              </a:rPr>
              <a:t>Effects on soft materials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1D71B8"/>
              </a:buClr>
              <a:buFont typeface="SLB Sans Book" panose="02000503040000020004" pitchFamily="50" charset="0"/>
              <a:buChar char="→"/>
            </a:pPr>
            <a:r>
              <a:rPr lang="en-US" dirty="0">
                <a:cs typeface="Arial" panose="020B0604020202020204" pitchFamily="34" charset="0"/>
              </a:rPr>
              <a:t>Seal ability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1D71B8"/>
              </a:buClr>
              <a:buFont typeface="SLB Sans Book" panose="02000503040000020004" pitchFamily="50" charset="0"/>
              <a:buChar char="→"/>
            </a:pPr>
            <a:r>
              <a:rPr lang="en-US">
                <a:latin typeface="Arial"/>
                <a:cs typeface="Arial"/>
              </a:rPr>
              <a:t>Fire and explosion hazards</a:t>
            </a:r>
            <a:endParaRPr lang="fr-FR" sz="1600" dirty="0">
              <a:cs typeface="Arial" panose="020B0604020202020204" pitchFamily="34" charset="0"/>
            </a:endParaRPr>
          </a:p>
          <a:p>
            <a:pPr marL="571500" lvl="1" indent="-571500">
              <a:spcBef>
                <a:spcPts val="0"/>
              </a:spcBef>
              <a:buClr>
                <a:schemeClr val="accent1"/>
              </a:buClr>
              <a:buFont typeface="SLB Sans Light" panose="02000503040000020004" pitchFamily="2" charset="0"/>
              <a:buChar char="→"/>
            </a:pPr>
            <a:endParaRPr lang="fr-FR" sz="1600" dirty="0">
              <a:cs typeface="Arial" panose="020B0604020202020204" pitchFamily="34" charset="0"/>
            </a:endParaRPr>
          </a:p>
          <a:p>
            <a:pPr marL="571500" lvl="1" indent="-571500">
              <a:spcBef>
                <a:spcPts val="0"/>
              </a:spcBef>
              <a:buClr>
                <a:schemeClr val="accent1"/>
              </a:buClr>
              <a:buFont typeface="SLB Sans Light" panose="02000503040000020004" pitchFamily="2" charset="0"/>
              <a:buChar char="→"/>
            </a:pPr>
            <a:endParaRPr lang="fr-FR" sz="1600" dirty="0">
              <a:cs typeface="Arial" panose="020B0604020202020204" pitchFamily="34" charset="0"/>
            </a:endParaRPr>
          </a:p>
          <a:p>
            <a:pPr marL="571500" lvl="1" indent="-571500">
              <a:spcBef>
                <a:spcPts val="0"/>
              </a:spcBef>
              <a:buClr>
                <a:schemeClr val="accent1"/>
              </a:buClr>
              <a:buFont typeface="SLB Sans Light" panose="02000503040000020004" pitchFamily="2" charset="0"/>
              <a:buChar char="→"/>
            </a:pPr>
            <a:endParaRPr lang="fr-FR" sz="1600" dirty="0">
              <a:cs typeface="Arial" panose="020B0604020202020204" pitchFamily="34" charset="0"/>
            </a:endParaRPr>
          </a:p>
          <a:p>
            <a:pPr lvl="1" indent="-342900">
              <a:spcBef>
                <a:spcPts val="0"/>
              </a:spcBef>
              <a:buFontTx/>
              <a:buChar char="-"/>
            </a:pPr>
            <a:endParaRPr lang="fr-FR" sz="1600" dirty="0"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9E26C8F-77AE-D847-ED52-1A1D62667C41}"/>
              </a:ext>
            </a:extLst>
          </p:cNvPr>
          <p:cNvSpPr txBox="1">
            <a:spLocks/>
          </p:cNvSpPr>
          <p:nvPr/>
        </p:nvSpPr>
        <p:spPr>
          <a:xfrm>
            <a:off x="6872317" y="4728614"/>
            <a:ext cx="1559540" cy="201461"/>
          </a:xfrm>
          <a:prstGeom prst="rect">
            <a:avLst/>
          </a:prstGeom>
        </p:spPr>
        <p:txBody>
          <a:bodyPr/>
          <a:lstStyle>
            <a:lvl1pPr marL="0" indent="0" algn="r" defTabSz="685800" rtl="0" eaLnBrk="1" latinLnBrk="0" hangingPunct="1">
              <a:lnSpc>
                <a:spcPts val="800"/>
              </a:lnSpc>
              <a:spcBef>
                <a:spcPts val="0"/>
              </a:spcBef>
              <a:buFont typeface="Arial" panose="020B0604020202020204" pitchFamily="34" charset="0"/>
              <a:buNone/>
              <a:defRPr sz="600" b="0" i="0" kern="1200" spc="5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>
                <a:solidFill>
                  <a:schemeClr val="bg1"/>
                </a:solidFill>
              </a:rPr>
              <a:t>CONFERENCE ORGANIZERS</a:t>
            </a:r>
          </a:p>
        </p:txBody>
      </p:sp>
      <p:pic>
        <p:nvPicPr>
          <p:cNvPr id="10" name="Immagine 9" descr="Immagine che contiene testo, Carattere, Elementi grafici, grafica&#10;&#10;Descrizione generata automaticamente">
            <a:extLst>
              <a:ext uri="{FF2B5EF4-FFF2-40B4-BE49-F238E27FC236}">
                <a16:creationId xmlns:a16="http://schemas.microsoft.com/office/drawing/2014/main" id="{F77F2530-2364-AD5A-29FD-93D2BEAE4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0566" y="4657725"/>
            <a:ext cx="523874" cy="52387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DF12FB6-1AA8-9EF5-109A-20DA1C910C95}"/>
              </a:ext>
            </a:extLst>
          </p:cNvPr>
          <p:cNvGrpSpPr>
            <a:grpSpLocks noChangeAspect="1"/>
          </p:cNvGrpSpPr>
          <p:nvPr/>
        </p:nvGrpSpPr>
        <p:grpSpPr>
          <a:xfrm>
            <a:off x="5093584" y="1074678"/>
            <a:ext cx="4047667" cy="3108960"/>
            <a:chOff x="3134815" y="304800"/>
            <a:chExt cx="5812331" cy="4101401"/>
          </a:xfrm>
        </p:grpSpPr>
        <p:pic>
          <p:nvPicPr>
            <p:cNvPr id="4" name="Picture 3" descr="A crack in a concrete surface&#10;&#10;Description automatically generated">
              <a:extLst>
                <a:ext uri="{FF2B5EF4-FFF2-40B4-BE49-F238E27FC236}">
                  <a16:creationId xmlns:a16="http://schemas.microsoft.com/office/drawing/2014/main" id="{9DC6959F-97E5-EC3A-1D2A-4F91F01C9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36896" y="304800"/>
              <a:ext cx="5810250" cy="2266950"/>
            </a:xfrm>
            <a:prstGeom prst="rect">
              <a:avLst/>
            </a:prstGeom>
          </p:spPr>
        </p:pic>
        <p:pic>
          <p:nvPicPr>
            <p:cNvPr id="6" name="Picture 5" descr="A crack in a concrete surface&#10;&#10;Description automatically generated">
              <a:extLst>
                <a:ext uri="{FF2B5EF4-FFF2-40B4-BE49-F238E27FC236}">
                  <a16:creationId xmlns:a16="http://schemas.microsoft.com/office/drawing/2014/main" id="{133434DC-9F19-5DE4-4DB0-CAA44358F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9078"/>
            <a:stretch/>
          </p:blipFill>
          <p:spPr>
            <a:xfrm>
              <a:off x="3134815" y="2571750"/>
              <a:ext cx="5810250" cy="1834451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2BF979D-7DFC-7648-1242-05A73034D952}"/>
              </a:ext>
            </a:extLst>
          </p:cNvPr>
          <p:cNvSpPr txBox="1"/>
          <p:nvPr/>
        </p:nvSpPr>
        <p:spPr>
          <a:xfrm>
            <a:off x="5047037" y="3952255"/>
            <a:ext cx="2351314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Source: SLB-ETD, Materials CPE</a:t>
            </a:r>
          </a:p>
        </p:txBody>
      </p:sp>
    </p:spTree>
    <p:extLst>
      <p:ext uri="{BB962C8B-B14F-4D97-AF65-F5344CB8AC3E}">
        <p14:creationId xmlns:p14="http://schemas.microsoft.com/office/powerpoint/2010/main" val="2775467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D88BA-DF4D-A44C-4E6D-9DF5026A4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15ECB8-A853-91D9-4419-9F3254A563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826" y="856094"/>
            <a:ext cx="4068578" cy="1314473"/>
          </a:xfrm>
        </p:spPr>
        <p:txBody>
          <a:bodyPr/>
          <a:lstStyle/>
          <a:p>
            <a:r>
              <a:rPr lang="en-US" sz="2800" spc="-200" dirty="0">
                <a:ea typeface="+mn-ea"/>
                <a:cs typeface="+mn-cs"/>
              </a:rPr>
              <a:t>API task group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C2C8AA7-58E1-EEFA-2C13-3CF3CA0CC4D9}"/>
              </a:ext>
            </a:extLst>
          </p:cNvPr>
          <p:cNvSpPr txBox="1">
            <a:spLocks/>
          </p:cNvSpPr>
          <p:nvPr/>
        </p:nvSpPr>
        <p:spPr>
          <a:xfrm>
            <a:off x="6872317" y="4728614"/>
            <a:ext cx="1559540" cy="201461"/>
          </a:xfrm>
          <a:prstGeom prst="rect">
            <a:avLst/>
          </a:prstGeom>
        </p:spPr>
        <p:txBody>
          <a:bodyPr/>
          <a:lstStyle>
            <a:lvl1pPr marL="0" indent="0" algn="r" defTabSz="685800" rtl="0" eaLnBrk="1" latinLnBrk="0" hangingPunct="1">
              <a:lnSpc>
                <a:spcPts val="800"/>
              </a:lnSpc>
              <a:spcBef>
                <a:spcPts val="0"/>
              </a:spcBef>
              <a:buFont typeface="Arial" panose="020B0604020202020204" pitchFamily="34" charset="0"/>
              <a:buNone/>
              <a:defRPr sz="600" b="0" i="0" kern="1200" spc="5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>
                <a:solidFill>
                  <a:schemeClr val="bg1"/>
                </a:solidFill>
              </a:rPr>
              <a:t>CONFERENCE ORGANIZERS</a:t>
            </a:r>
          </a:p>
        </p:txBody>
      </p:sp>
      <p:pic>
        <p:nvPicPr>
          <p:cNvPr id="10" name="Immagine 9" descr="Immagine che contiene testo, Carattere, Elementi grafici, grafica&#10;&#10;Descrizione generata automaticamente">
            <a:extLst>
              <a:ext uri="{FF2B5EF4-FFF2-40B4-BE49-F238E27FC236}">
                <a16:creationId xmlns:a16="http://schemas.microsoft.com/office/drawing/2014/main" id="{5B69945A-662F-998F-954A-39A19B884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0566" y="4657725"/>
            <a:ext cx="523874" cy="523874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EF7296F-353F-2387-2453-AF31058919CE}"/>
              </a:ext>
            </a:extLst>
          </p:cNvPr>
          <p:cNvSpPr txBox="1">
            <a:spLocks/>
          </p:cNvSpPr>
          <p:nvPr/>
        </p:nvSpPr>
        <p:spPr>
          <a:xfrm>
            <a:off x="250826" y="2043383"/>
            <a:ext cx="3546028" cy="23541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342900" indent="-342900" defTabSz="6858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71B8"/>
              </a:buClr>
              <a:buFont typeface="SLB Sans Book" panose="02000503040000020004" pitchFamily="50" charset="0"/>
              <a:buChar char="→"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1500" lvl="1" indent="-571500" algn="ctr" defTabSz="68580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SLB Sans Light" panose="02000503040000020004" pitchFamily="2" charset="0"/>
              <a:buChar char="→"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0" i="0">
                <a:latin typeface="Arial" panose="020B0604020202020204" pitchFamily="34" charset="0"/>
              </a:defRPr>
            </a:lvl3pPr>
            <a:lvl4pPr marL="10287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0" i="0">
                <a:latin typeface="Arial" panose="020B0604020202020204" pitchFamily="34" charset="0"/>
              </a:defRPr>
            </a:lvl4pPr>
            <a:lvl5pPr marL="13716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0" i="0">
                <a:latin typeface="Arial" panose="020B0604020202020204" pitchFamily="34" charset="0"/>
              </a:defRPr>
            </a:lvl5pPr>
            <a:lvl6pPr marL="17145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6pPr>
            <a:lvl7pPr marL="20574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7pPr>
            <a:lvl8pPr marL="24003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8pPr>
            <a:lvl9pPr marL="27432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9pPr>
          </a:lstStyle>
          <a:p>
            <a:r>
              <a:rPr lang="en-US" dirty="0">
                <a:latin typeface="Arial"/>
                <a:cs typeface="Arial"/>
              </a:rPr>
              <a:t>Initiated by SLB</a:t>
            </a:r>
          </a:p>
          <a:p>
            <a:r>
              <a:rPr lang="en-US" dirty="0">
                <a:latin typeface="Arial"/>
                <a:cs typeface="Arial"/>
              </a:rPr>
              <a:t>API 6Z </a:t>
            </a:r>
            <a:r>
              <a:rPr lang="en-US" dirty="0">
                <a:latin typeface="Arial"/>
                <a:cs typeface="Arial"/>
                <a:sym typeface="Wingdings" panose="05000000000000000000" pitchFamily="2" charset="2"/>
              </a:rPr>
              <a:t> API Spec 6D, Annex M</a:t>
            </a:r>
            <a:endParaRPr lang="fr-FR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Task group configuration</a:t>
            </a:r>
            <a:endParaRPr lang="en-US" dirty="0"/>
          </a:p>
          <a:p>
            <a:r>
              <a:rPr lang="en-US" dirty="0">
                <a:latin typeface="Arial"/>
                <a:cs typeface="Arial"/>
              </a:rPr>
              <a:t>Meeting locations</a:t>
            </a:r>
          </a:p>
          <a:p>
            <a:r>
              <a:rPr lang="en-US" dirty="0">
                <a:latin typeface="Arial"/>
                <a:cs typeface="Arial"/>
              </a:rPr>
              <a:t>Materials work group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55B8C2-94FE-B205-EE04-8BBFF010F6D5}"/>
              </a:ext>
            </a:extLst>
          </p:cNvPr>
          <p:cNvSpPr txBox="1"/>
          <p:nvPr/>
        </p:nvSpPr>
        <p:spPr>
          <a:xfrm>
            <a:off x="5547173" y="950863"/>
            <a:ext cx="2657475" cy="284693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172 members</a:t>
            </a:r>
          </a:p>
          <a:p>
            <a:pPr marL="285750" indent="-285750"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11 countries</a:t>
            </a:r>
          </a:p>
          <a:p>
            <a:pPr marL="285750" indent="-285750"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18 end users</a:t>
            </a:r>
          </a:p>
          <a:p>
            <a:pPr marL="285750" indent="-285750"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52 valve manufacturers</a:t>
            </a:r>
          </a:p>
          <a:p>
            <a:pPr marL="285750" indent="-285750"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4 seal manufacturers</a:t>
            </a:r>
          </a:p>
          <a:p>
            <a:pPr marL="285750" indent="-285750"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4 test centers</a:t>
            </a:r>
          </a:p>
          <a:p>
            <a:pPr marL="285750" indent="-285750"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API members</a:t>
            </a:r>
          </a:p>
          <a:p>
            <a:pPr marL="285750" indent="-285750"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Independents</a:t>
            </a:r>
          </a:p>
        </p:txBody>
      </p:sp>
    </p:spTree>
    <p:extLst>
      <p:ext uri="{BB962C8B-B14F-4D97-AF65-F5344CB8AC3E}">
        <p14:creationId xmlns:p14="http://schemas.microsoft.com/office/powerpoint/2010/main" val="2252707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611FF-0267-0ADF-0494-BD68FC60D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C43413-FE8D-C2AE-3DD7-505487DBC9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825" y="881731"/>
            <a:ext cx="4068578" cy="1314473"/>
          </a:xfrm>
        </p:spPr>
        <p:txBody>
          <a:bodyPr/>
          <a:lstStyle/>
          <a:p>
            <a:r>
              <a:rPr lang="it-IT" sz="3300" spc="-200" dirty="0">
                <a:ea typeface="+mn-ea"/>
                <a:cs typeface="+mn-cs"/>
              </a:rPr>
              <a:t>Main </a:t>
            </a:r>
            <a:r>
              <a:rPr lang="it-IT" sz="2800" spc="-200" dirty="0">
                <a:ea typeface="+mn-ea"/>
                <a:cs typeface="+mn-cs"/>
              </a:rPr>
              <a:t>requirements</a:t>
            </a:r>
            <a:endParaRPr lang="it-IT" sz="3300" spc="-200" dirty="0">
              <a:ea typeface="+mn-ea"/>
              <a:cs typeface="+mn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3672A99-8EFF-9A51-AC7E-49D3E7491F2A}"/>
              </a:ext>
            </a:extLst>
          </p:cNvPr>
          <p:cNvSpPr txBox="1">
            <a:spLocks/>
          </p:cNvSpPr>
          <p:nvPr/>
        </p:nvSpPr>
        <p:spPr>
          <a:xfrm>
            <a:off x="250826" y="1791001"/>
            <a:ext cx="3546028" cy="23541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342900" indent="-342900" defTabSz="6858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D71B8"/>
              </a:buClr>
              <a:buFont typeface="SLB Sans Book" panose="02000503040000020004" pitchFamily="50" charset="0"/>
              <a:buChar char="→"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1500" lvl="1" indent="-571500" algn="ctr" defTabSz="68580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SLB Sans Light" panose="02000503040000020004" pitchFamily="2" charset="0"/>
              <a:buChar char="→"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0" i="0">
                <a:latin typeface="Arial" panose="020B0604020202020204" pitchFamily="34" charset="0"/>
              </a:defRPr>
            </a:lvl3pPr>
            <a:lvl4pPr marL="10287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0" i="0">
                <a:latin typeface="Arial" panose="020B0604020202020204" pitchFamily="34" charset="0"/>
              </a:defRPr>
            </a:lvl4pPr>
            <a:lvl5pPr marL="13716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0" i="0">
                <a:latin typeface="Arial" panose="020B0604020202020204" pitchFamily="34" charset="0"/>
              </a:defRPr>
            </a:lvl5pPr>
            <a:lvl6pPr marL="17145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6pPr>
            <a:lvl7pPr marL="20574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7pPr>
            <a:lvl8pPr marL="24003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8pPr>
            <a:lvl9pPr marL="27432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9pPr>
          </a:lstStyle>
          <a:p>
            <a:r>
              <a:rPr lang="en-US" dirty="0">
                <a:latin typeface="Arial"/>
                <a:cs typeface="Arial"/>
              </a:rPr>
              <a:t>Specification levels for hydrogen</a:t>
            </a:r>
          </a:p>
          <a:p>
            <a:r>
              <a:rPr lang="en-US" dirty="0">
                <a:latin typeface="Arial"/>
                <a:cs typeface="Arial"/>
              </a:rPr>
              <a:t>Design validation tests</a:t>
            </a:r>
          </a:p>
          <a:p>
            <a:r>
              <a:rPr lang="en-US" dirty="0">
                <a:latin typeface="Arial"/>
                <a:cs typeface="Arial"/>
              </a:rPr>
              <a:t>Materials requirements</a:t>
            </a:r>
          </a:p>
          <a:p>
            <a:r>
              <a:rPr lang="en-US" dirty="0">
                <a:latin typeface="Arial"/>
                <a:cs typeface="Arial"/>
              </a:rPr>
              <a:t>Supplemental acceptance testing</a:t>
            </a:r>
          </a:p>
          <a:p>
            <a:r>
              <a:rPr lang="en-US" dirty="0">
                <a:latin typeface="Arial"/>
                <a:cs typeface="Arial"/>
              </a:rPr>
              <a:t>Nondestructive examination</a:t>
            </a:r>
            <a:endParaRPr lang="en-US" dirty="0"/>
          </a:p>
          <a:p>
            <a:r>
              <a:rPr lang="en-US" dirty="0">
                <a:latin typeface="Arial"/>
                <a:cs typeface="Arial"/>
              </a:rPr>
              <a:t>Quality control</a:t>
            </a:r>
            <a:endParaRPr lang="en-US" dirty="0"/>
          </a:p>
          <a:p>
            <a:r>
              <a:rPr lang="en-US" dirty="0">
                <a:latin typeface="Arial"/>
                <a:cs typeface="Arial"/>
              </a:rPr>
              <a:t>Marking</a:t>
            </a:r>
          </a:p>
          <a:p>
            <a:r>
              <a:rPr lang="en-US" dirty="0">
                <a:latin typeface="Arial"/>
                <a:cs typeface="Arial"/>
              </a:rPr>
              <a:t>Documentation</a:t>
            </a:r>
          </a:p>
          <a:p>
            <a:endParaRPr lang="en-US" dirty="0"/>
          </a:p>
          <a:p>
            <a:endParaRPr lang="fr-FR" dirty="0"/>
          </a:p>
        </p:txBody>
      </p:sp>
      <p:pic>
        <p:nvPicPr>
          <p:cNvPr id="3" name="Picture 2" descr="A white document with black text&#10;&#10;Description automatically generated">
            <a:extLst>
              <a:ext uri="{FF2B5EF4-FFF2-40B4-BE49-F238E27FC236}">
                <a16:creationId xmlns:a16="http://schemas.microsoft.com/office/drawing/2014/main" id="{5E90F5E4-0664-1D96-AFD7-CCDDFB0E49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80" t="7533" r="6807" b="6103"/>
          <a:stretch/>
        </p:blipFill>
        <p:spPr>
          <a:xfrm rot="180000">
            <a:off x="5399536" y="650578"/>
            <a:ext cx="2573509" cy="341460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4746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80394-862C-B217-F030-9090126CB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878833-AE3D-66E3-10A7-E1D4D48A5F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825" y="842963"/>
            <a:ext cx="4383929" cy="131447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800" spc="-200" dirty="0">
                <a:ea typeface="+mn-ea"/>
                <a:cs typeface="+mn-cs"/>
              </a:rPr>
              <a:t>Main requirements</a:t>
            </a:r>
            <a:br>
              <a:rPr lang="it-IT" sz="2800" dirty="0">
                <a:latin typeface="Arial"/>
                <a:cs typeface="Arial"/>
              </a:rPr>
            </a:br>
            <a:r>
              <a:rPr lang="it-IT" sz="2000" spc="-200" dirty="0">
                <a:latin typeface="Arial"/>
                <a:ea typeface="+mn-ea"/>
                <a:cs typeface="Arial"/>
              </a:rPr>
              <a:t>Design validation</a:t>
            </a:r>
            <a:endParaRPr lang="it-IT" sz="2800" spc="-200" dirty="0">
              <a:latin typeface="Arial"/>
              <a:ea typeface="+mn-ea"/>
              <a:cs typeface="Arial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AD0B51-1626-04D3-0A35-EC67378A68F3}"/>
              </a:ext>
            </a:extLst>
          </p:cNvPr>
          <p:cNvSpPr txBox="1">
            <a:spLocks/>
          </p:cNvSpPr>
          <p:nvPr/>
        </p:nvSpPr>
        <p:spPr>
          <a:xfrm>
            <a:off x="250825" y="2303540"/>
            <a:ext cx="3546028" cy="23541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1D71B8"/>
              </a:buClr>
              <a:buFont typeface="SLB Sans Book" panose="02000503040000020004" pitchFamily="50" charset="0"/>
              <a:buChar char="→"/>
            </a:pPr>
            <a:r>
              <a:rPr lang="en-US" dirty="0">
                <a:latin typeface="Arial"/>
                <a:cs typeface="Arial"/>
              </a:rPr>
              <a:t>High-pressure gas tests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1D71B8"/>
              </a:buClr>
              <a:buFont typeface="SLB Sans Book" panose="02000503040000020004" pitchFamily="50" charset="0"/>
              <a:buChar char="→"/>
            </a:pPr>
            <a:r>
              <a:rPr lang="en-US" dirty="0">
                <a:latin typeface="Arial"/>
                <a:cs typeface="Arial"/>
              </a:rPr>
              <a:t>Fugitive emissions test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1D71B8"/>
              </a:buClr>
              <a:buFont typeface="SLB Sans Book" panose="02000503040000020004" pitchFamily="50" charset="0"/>
              <a:buChar char="→"/>
            </a:pPr>
            <a:r>
              <a:rPr lang="en-US" dirty="0">
                <a:latin typeface="Arial"/>
                <a:cs typeface="Arial"/>
              </a:rPr>
              <a:t>Antistatic</a:t>
            </a:r>
            <a:r>
              <a:rPr lang="en-US" sz="1600" dirty="0">
                <a:latin typeface="Arial"/>
                <a:cs typeface="Arial"/>
              </a:rPr>
              <a:t> test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1D71B8"/>
              </a:buClr>
              <a:buFont typeface="SLB Sans Book" panose="02000503040000020004" pitchFamily="50" charset="0"/>
              <a:buChar char="→"/>
            </a:pPr>
            <a:r>
              <a:rPr lang="en-US" dirty="0">
                <a:latin typeface="Arial"/>
                <a:cs typeface="Arial"/>
              </a:rPr>
              <a:t>Fire-safe design</a:t>
            </a:r>
            <a:endParaRPr lang="fr-FR" sz="1600" dirty="0">
              <a:latin typeface="Arial"/>
              <a:cs typeface="Arial"/>
            </a:endParaRPr>
          </a:p>
          <a:p>
            <a:pPr marL="571500" lvl="1" indent="-571500">
              <a:spcBef>
                <a:spcPts val="0"/>
              </a:spcBef>
              <a:buClr>
                <a:schemeClr val="accent1"/>
              </a:buClr>
              <a:buFont typeface="SLB Sans Light" panose="02000503040000020004" pitchFamily="2" charset="0"/>
              <a:buChar char="→"/>
            </a:pPr>
            <a:endParaRPr lang="fr-FR" sz="1600" dirty="0">
              <a:cs typeface="Arial" panose="020B0604020202020204" pitchFamily="34" charset="0"/>
            </a:endParaRPr>
          </a:p>
          <a:p>
            <a:pPr marL="571500" lvl="1" indent="-571500">
              <a:spcBef>
                <a:spcPts val="0"/>
              </a:spcBef>
              <a:buClr>
                <a:schemeClr val="accent1"/>
              </a:buClr>
              <a:buFont typeface="SLB Sans Light" panose="02000503040000020004" pitchFamily="2" charset="0"/>
              <a:buChar char="→"/>
            </a:pPr>
            <a:endParaRPr lang="fr-FR" sz="1600" dirty="0">
              <a:cs typeface="Arial" panose="020B0604020202020204" pitchFamily="34" charset="0"/>
            </a:endParaRPr>
          </a:p>
          <a:p>
            <a:pPr marL="571500" lvl="1" indent="-571500">
              <a:spcBef>
                <a:spcPts val="0"/>
              </a:spcBef>
              <a:buClr>
                <a:schemeClr val="accent1"/>
              </a:buClr>
              <a:buFont typeface="SLB Sans Light" panose="02000503040000020004" pitchFamily="2" charset="0"/>
              <a:buChar char="→"/>
            </a:pPr>
            <a:endParaRPr lang="fr-FR" sz="1600" dirty="0">
              <a:cs typeface="Arial" panose="020B0604020202020204" pitchFamily="34" charset="0"/>
            </a:endParaRPr>
          </a:p>
          <a:p>
            <a:pPr lvl="1" indent="-342900">
              <a:spcBef>
                <a:spcPts val="0"/>
              </a:spcBef>
              <a:buFontTx/>
              <a:buChar char="-"/>
            </a:pPr>
            <a:endParaRPr lang="fr-FR" sz="1600" dirty="0"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E8C6DA-E6E7-AA25-5145-DB352C2D89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6" b="9414"/>
          <a:stretch/>
        </p:blipFill>
        <p:spPr>
          <a:xfrm>
            <a:off x="4937760" y="0"/>
            <a:ext cx="4206240" cy="465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47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BC9B0-EBD4-7E4D-6627-915B95ADD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9268FC-B1E1-B574-2824-0AE7D521F6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825" y="856094"/>
            <a:ext cx="4383929" cy="1314473"/>
          </a:xfr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it-IT" sz="2800" spc="-200" dirty="0">
                <a:ea typeface="+mn-ea"/>
                <a:cs typeface="+mn-cs"/>
              </a:rPr>
              <a:t>Main requirements</a:t>
            </a:r>
            <a:br>
              <a:rPr lang="it-IT" sz="2800" dirty="0">
                <a:latin typeface="Arial"/>
                <a:cs typeface="Arial"/>
              </a:rPr>
            </a:br>
            <a:r>
              <a:rPr lang="it-IT" sz="2000" spc="-200" dirty="0">
                <a:ea typeface="+mn-ea"/>
                <a:cs typeface="Arial" panose="020B0604020202020204" pitchFamily="34" charset="0"/>
              </a:rPr>
              <a:t>Metallic materials</a:t>
            </a:r>
            <a:endParaRPr lang="it-IT" sz="2800" spc="-200" dirty="0"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842B7F6-46C9-3451-D6C0-4AC99CFB6089}"/>
              </a:ext>
            </a:extLst>
          </p:cNvPr>
          <p:cNvSpPr txBox="1">
            <a:spLocks/>
          </p:cNvSpPr>
          <p:nvPr/>
        </p:nvSpPr>
        <p:spPr>
          <a:xfrm>
            <a:off x="250825" y="2303540"/>
            <a:ext cx="4079128" cy="23541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1D71B8"/>
              </a:buClr>
              <a:buFont typeface="SLB Sans Book" panose="02000503040000020004" pitchFamily="50" charset="0"/>
              <a:buChar char="→"/>
            </a:pPr>
            <a:r>
              <a:rPr lang="en-US" sz="1600" dirty="0">
                <a:latin typeface="Arial"/>
                <a:cs typeface="Arial"/>
              </a:rPr>
              <a:t>NACE MR0175/ISO 15156 </a:t>
            </a:r>
            <a:r>
              <a:rPr lang="en-US" dirty="0">
                <a:latin typeface="Arial"/>
                <a:cs typeface="Arial"/>
              </a:rPr>
              <a:t>compliance</a:t>
            </a:r>
            <a:endParaRPr lang="en-US" sz="1600" dirty="0">
              <a:latin typeface="Arial"/>
              <a:cs typeface="Arial"/>
            </a:endParaRP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1D71B8"/>
              </a:buClr>
              <a:buFont typeface="SLB Sans Book" panose="02000503040000020004" pitchFamily="50" charset="0"/>
              <a:buChar char="→"/>
            </a:pPr>
            <a:r>
              <a:rPr lang="en-US" dirty="0">
                <a:latin typeface="Arial"/>
                <a:cs typeface="Arial"/>
              </a:rPr>
              <a:t>Permitted materials</a:t>
            </a:r>
            <a:endParaRPr lang="en-US">
              <a:cs typeface="Arial" panose="020B0604020202020204" pitchFamily="34" charset="0"/>
            </a:endParaRP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1D71B8"/>
              </a:buClr>
              <a:buFont typeface="SLB Sans Book" panose="02000503040000020004" pitchFamily="50" charset="0"/>
              <a:buChar char="→"/>
            </a:pPr>
            <a:r>
              <a:rPr lang="en-US" sz="1600" dirty="0">
                <a:latin typeface="Arial"/>
                <a:cs typeface="Arial"/>
              </a:rPr>
              <a:t>Materials requiring additional testing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1D71B8"/>
              </a:buClr>
              <a:buFont typeface="SLB Sans Book" panose="02000503040000020004" pitchFamily="50" charset="0"/>
              <a:buChar char="→"/>
            </a:pPr>
            <a:r>
              <a:rPr lang="en-US" dirty="0">
                <a:latin typeface="Arial"/>
                <a:cs typeface="Arial"/>
              </a:rPr>
              <a:t>Springs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1D71B8"/>
              </a:buClr>
              <a:buFont typeface="SLB Sans Book" panose="02000503040000020004" pitchFamily="50" charset="0"/>
              <a:buChar char="→"/>
            </a:pPr>
            <a:r>
              <a:rPr lang="en-US" sz="1600" dirty="0">
                <a:latin typeface="Arial"/>
                <a:cs typeface="Arial"/>
              </a:rPr>
              <a:t>Welds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1D71B8"/>
              </a:buClr>
              <a:buFont typeface="SLB Sans Book" panose="02000503040000020004" pitchFamily="50" charset="0"/>
              <a:buChar char="→"/>
            </a:pPr>
            <a:r>
              <a:rPr lang="en-US" dirty="0">
                <a:latin typeface="Arial"/>
                <a:cs typeface="Arial"/>
              </a:rPr>
              <a:t>Bolting</a:t>
            </a:r>
            <a:endParaRPr lang="fr-FR" sz="1600" dirty="0">
              <a:latin typeface="Arial"/>
              <a:cs typeface="Arial"/>
            </a:endParaRPr>
          </a:p>
          <a:p>
            <a:pPr marL="571500" lvl="1" indent="-571500">
              <a:spcBef>
                <a:spcPts val="0"/>
              </a:spcBef>
              <a:buClr>
                <a:schemeClr val="accent1"/>
              </a:buClr>
              <a:buFont typeface="SLB Sans Light" panose="02000503040000020004" pitchFamily="2" charset="0"/>
              <a:buChar char="→"/>
            </a:pPr>
            <a:endParaRPr lang="fr-FR" sz="1600">
              <a:cs typeface="Arial" panose="020B0604020202020204" pitchFamily="34" charset="0"/>
            </a:endParaRPr>
          </a:p>
          <a:p>
            <a:pPr marL="571500" lvl="1" indent="-571500">
              <a:spcBef>
                <a:spcPts val="0"/>
              </a:spcBef>
              <a:buClr>
                <a:schemeClr val="accent1"/>
              </a:buClr>
              <a:buFont typeface="SLB Sans Light" panose="02000503040000020004" pitchFamily="2" charset="0"/>
              <a:buChar char="→"/>
            </a:pPr>
            <a:endParaRPr lang="fr-FR" sz="1600">
              <a:cs typeface="Arial" panose="020B0604020202020204" pitchFamily="34" charset="0"/>
            </a:endParaRPr>
          </a:p>
          <a:p>
            <a:pPr lvl="1" indent="-342900">
              <a:spcBef>
                <a:spcPts val="0"/>
              </a:spcBef>
              <a:buFontTx/>
              <a:buChar char="-"/>
            </a:pPr>
            <a:endParaRPr lang="fr-FR" sz="1600"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endParaRPr lang="en-US">
              <a:cs typeface="Arial" panose="020B0604020202020204" pitchFamily="34" charset="0"/>
            </a:endParaRPr>
          </a:p>
        </p:txBody>
      </p:sp>
      <p:pic>
        <p:nvPicPr>
          <p:cNvPr id="4" name="Picture 3" descr="Industrial worker welding">
            <a:extLst>
              <a:ext uri="{FF2B5EF4-FFF2-40B4-BE49-F238E27FC236}">
                <a16:creationId xmlns:a16="http://schemas.microsoft.com/office/drawing/2014/main" id="{7DE968C4-F7E2-6E3D-6D76-53CBC4EA89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724"/>
          <a:stretch/>
        </p:blipFill>
        <p:spPr>
          <a:xfrm>
            <a:off x="4937183" y="0"/>
            <a:ext cx="4206817" cy="2550084"/>
          </a:xfrm>
          <a:prstGeom prst="rect">
            <a:avLst/>
          </a:prstGeom>
        </p:spPr>
      </p:pic>
      <p:pic>
        <p:nvPicPr>
          <p:cNvPr id="5" name="Picture 4" descr="Iridescent close-up of wrench and screws">
            <a:extLst>
              <a:ext uri="{FF2B5EF4-FFF2-40B4-BE49-F238E27FC236}">
                <a16:creationId xmlns:a16="http://schemas.microsoft.com/office/drawing/2014/main" id="{406EF7EB-754B-CEBE-182E-1338F4AF33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92" t="11901" r="13557" b="9523"/>
          <a:stretch/>
        </p:blipFill>
        <p:spPr>
          <a:xfrm>
            <a:off x="4931835" y="2550084"/>
            <a:ext cx="4212165" cy="203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71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F2F89-504D-D044-9638-7398CF6BB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3F1C4B-B655-0C4F-72A7-163BE8B31F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825" y="842963"/>
            <a:ext cx="5264150" cy="1314473"/>
          </a:xfr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it-IT" sz="2800" spc="-200" dirty="0">
                <a:ea typeface="+mn-ea"/>
                <a:cs typeface="+mn-cs"/>
              </a:rPr>
              <a:t>Main requirements</a:t>
            </a:r>
            <a:br>
              <a:rPr lang="it-IT" sz="4000" dirty="0">
                <a:latin typeface="Arial"/>
                <a:cs typeface="Arial"/>
              </a:rPr>
            </a:br>
            <a:r>
              <a:rPr lang="it-IT" sz="2000" spc="-200" dirty="0">
                <a:latin typeface="Arial"/>
                <a:ea typeface="+mn-ea"/>
                <a:cs typeface="Arial"/>
              </a:rPr>
              <a:t>Nonmetallic materials</a:t>
            </a:r>
            <a:endParaRPr lang="it-IT" sz="2800" spc="-200" dirty="0">
              <a:latin typeface="Arial"/>
              <a:ea typeface="+mn-ea"/>
              <a:cs typeface="Arial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707C889-ACE9-2332-7526-EFBE60658A0B}"/>
              </a:ext>
            </a:extLst>
          </p:cNvPr>
          <p:cNvSpPr txBox="1">
            <a:spLocks/>
          </p:cNvSpPr>
          <p:nvPr/>
        </p:nvSpPr>
        <p:spPr>
          <a:xfrm>
            <a:off x="250825" y="2303540"/>
            <a:ext cx="4079128" cy="23541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1D71B8"/>
              </a:buClr>
              <a:buFont typeface="SLB Sans Book" panose="02000503040000020004" pitchFamily="50" charset="0"/>
              <a:buChar char="→"/>
            </a:pPr>
            <a:r>
              <a:rPr lang="en-US" sz="1600" dirty="0">
                <a:latin typeface="Arial"/>
                <a:cs typeface="Arial"/>
              </a:rPr>
              <a:t>Rapid </a:t>
            </a:r>
            <a:r>
              <a:rPr lang="en-US" dirty="0">
                <a:latin typeface="Arial"/>
                <a:cs typeface="Arial"/>
              </a:rPr>
              <a:t>gas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decompression</a:t>
            </a:r>
            <a:r>
              <a:rPr lang="en-US" sz="1600" dirty="0">
                <a:latin typeface="Arial"/>
                <a:cs typeface="Arial"/>
              </a:rPr>
              <a:t> (RGD)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1D71B8"/>
              </a:buClr>
              <a:buFont typeface="SLB Sans Book" panose="02000503040000020004" pitchFamily="50" charset="0"/>
              <a:buChar char="→"/>
            </a:pPr>
            <a:r>
              <a:rPr lang="en-US" dirty="0">
                <a:latin typeface="Arial"/>
                <a:cs typeface="Arial"/>
              </a:rPr>
              <a:t>Compatibility/aging</a:t>
            </a:r>
            <a:endParaRPr lang="fr-FR" sz="1600" dirty="0">
              <a:latin typeface="Arial"/>
              <a:cs typeface="Arial"/>
            </a:endParaRPr>
          </a:p>
          <a:p>
            <a:pPr marL="571500" lvl="1" indent="-571500">
              <a:spcBef>
                <a:spcPts val="0"/>
              </a:spcBef>
              <a:buClr>
                <a:schemeClr val="accent1"/>
              </a:buClr>
              <a:buFont typeface="SLB Sans Light" panose="02000503040000020004" pitchFamily="2" charset="0"/>
              <a:buChar char="→"/>
            </a:pPr>
            <a:endParaRPr lang="fr-FR" sz="1600" dirty="0">
              <a:cs typeface="Arial" panose="020B0604020202020204" pitchFamily="34" charset="0"/>
            </a:endParaRPr>
          </a:p>
          <a:p>
            <a:pPr marL="571500" lvl="1" indent="-571500">
              <a:spcBef>
                <a:spcPts val="0"/>
              </a:spcBef>
              <a:buClr>
                <a:schemeClr val="accent1"/>
              </a:buClr>
              <a:buFont typeface="SLB Sans Light" panose="02000503040000020004" pitchFamily="2" charset="0"/>
              <a:buChar char="→"/>
            </a:pPr>
            <a:endParaRPr lang="fr-FR" sz="1600" dirty="0">
              <a:cs typeface="Arial" panose="020B0604020202020204" pitchFamily="34" charset="0"/>
            </a:endParaRPr>
          </a:p>
          <a:p>
            <a:pPr lvl="1" indent="-342900">
              <a:spcBef>
                <a:spcPts val="0"/>
              </a:spcBef>
              <a:buFontTx/>
              <a:buChar char="-"/>
            </a:pPr>
            <a:endParaRPr lang="fr-FR" sz="1600" dirty="0"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16" name="Picture 15" descr="A close-up of several circles&#10;&#10;Description automatically generated">
            <a:extLst>
              <a:ext uri="{FF2B5EF4-FFF2-40B4-BE49-F238E27FC236}">
                <a16:creationId xmlns:a16="http://schemas.microsoft.com/office/drawing/2014/main" id="{F99C55C4-4C42-C2C8-D51E-F081851EFC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75" t="5213" r="9041" b="32083"/>
          <a:stretch/>
        </p:blipFill>
        <p:spPr>
          <a:xfrm>
            <a:off x="5645446" y="0"/>
            <a:ext cx="3498324" cy="34960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FFDA7D-313A-E89D-8A50-DA7FCEC9A6A3}"/>
              </a:ext>
            </a:extLst>
          </p:cNvPr>
          <p:cNvSpPr txBox="1"/>
          <p:nvPr/>
        </p:nvSpPr>
        <p:spPr>
          <a:xfrm>
            <a:off x="5645446" y="2739694"/>
            <a:ext cx="2351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Source : SLB-ETD, Materials CPE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234267-9330-6637-D688-1BC464BBE1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3" t="51605" r="5703"/>
          <a:stretch/>
        </p:blipFill>
        <p:spPr>
          <a:xfrm>
            <a:off x="5645446" y="2991218"/>
            <a:ext cx="3498324" cy="169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4286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Personalizzati 1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71B8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00A79C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ubmissionID xmlns="365ab680-2808-4501-a50e-24c163a7b2ad">1488</SubmissionID>
    <Text xmlns="365ab680-2808-4501-a50e-24c163a7b2ad" xsi:nil="true"/>
    <Submission xmlns="365ab680-2808-4501-a50e-24c163a7b2ad">1488</Submission>
    <lcf76f155ced4ddcb4097134ff3c332f xmlns="365ab680-2808-4501-a50e-24c163a7b2ad">
      <Terms xmlns="http://schemas.microsoft.com/office/infopath/2007/PartnerControls"/>
    </lcf76f155ced4ddcb4097134ff3c332f>
    <TaxCatchAll xmlns="f383ee90-ce20-49c7-9f8c-b703b188d79a" xsi:nil="true"/>
    <SharedWithUsers xmlns="f383ee90-ce20-49c7-9f8c-b703b188d79a">
      <UserInfo>
        <DisplayName>Jonathan Geleijns</DisplayName>
        <AccountId>279</AccountId>
        <AccountType/>
      </UserInfo>
      <UserInfo>
        <DisplayName>Rheaven Wunderlich</DisplayName>
        <AccountId>20</AccountId>
        <AccountType/>
      </UserInfo>
      <UserInfo>
        <DisplayName>Richard Jebb</DisplayName>
        <AccountId>44</AccountId>
        <AccountType/>
      </UserInfo>
      <UserInfo>
        <DisplayName>Yasmin Horoz Garner</DisplayName>
        <AccountId>3340</AccountId>
        <AccountType/>
      </UserInfo>
      <UserInfo>
        <DisplayName>Peter Watterson</DisplayName>
        <AccountId>47</AccountId>
        <AccountType/>
      </UserInfo>
      <UserInfo>
        <DisplayName>Kate Hayo</DisplayName>
        <AccountId>119</AccountId>
        <AccountType/>
      </UserInfo>
      <UserInfo>
        <DisplayName>Higor Gil</DisplayName>
        <AccountId>310</AccountId>
        <AccountType/>
      </UserInfo>
      <UserInfo>
        <DisplayName>Katherine Le</DisplayName>
        <AccountId>2632</AccountId>
        <AccountType/>
      </UserInfo>
      <UserInfo>
        <DisplayName>Slimane Sebbane</DisplayName>
        <AccountId>1476</AccountId>
        <AccountType/>
      </UserInfo>
      <UserInfo>
        <DisplayName>Julie Berg Bringsdal</DisplayName>
        <AccountId>51</AccountId>
        <AccountType/>
      </UserInfo>
      <UserInfo>
        <DisplayName>Laura Goldner</DisplayName>
        <AccountId>25</AccountId>
        <AccountType/>
      </UserInfo>
      <UserInfo>
        <DisplayName>Burke Wadsworth</DisplayName>
        <AccountId>56</AccountId>
        <AccountType/>
      </UserInfo>
      <UserInfo>
        <DisplayName>Patricia Marcolla</DisplayName>
        <AccountId>53</AccountId>
        <AccountType/>
      </UserInfo>
      <UserInfo>
        <DisplayName>Elsa Kapitan-White</DisplayName>
        <AccountId>15</AccountId>
        <AccountType/>
      </UserInfo>
      <UserInfo>
        <DisplayName>Sarah Starick</DisplayName>
        <AccountId>18</AccountId>
        <AccountType/>
      </UserInfo>
      <UserInfo>
        <DisplayName>Sharon Wang-Stockton</DisplayName>
        <AccountId>712</AccountId>
        <AccountType/>
      </UserInfo>
      <UserInfo>
        <DisplayName>Edgard Andres Gonzalez Romero</DisplayName>
        <AccountId>7</AccountId>
        <AccountType/>
      </UserInfo>
      <UserInfo>
        <DisplayName>Isabella Zuleta</DisplayName>
        <AccountId>96</AccountId>
        <AccountType/>
      </UserInfo>
      <UserInfo>
        <DisplayName>Alberto Rafael Rosentiehl Granados</DisplayName>
        <AccountId>97</AccountId>
        <AccountType/>
      </UserInfo>
      <UserInfo>
        <DisplayName>Viviana Arevalo</DisplayName>
        <AccountId>185</AccountId>
        <AccountType/>
      </UserInfo>
      <UserInfo>
        <DisplayName>Kirsty Walker</DisplayName>
        <AccountId>66</AccountId>
        <AccountType/>
      </UserInfo>
      <UserInfo>
        <DisplayName>Hunter Holtshopple</DisplayName>
        <AccountId>60</AccountId>
        <AccountType/>
      </UserInfo>
      <UserInfo>
        <DisplayName>Ryan Chapman</DisplayName>
        <AccountId>58</AccountId>
        <AccountType/>
      </UserInfo>
      <UserInfo>
        <DisplayName>Barbi Messier</DisplayName>
        <AccountId>24</AccountId>
        <AccountType/>
      </UserInfo>
      <UserInfo>
        <DisplayName>Mary Louise Stott</DisplayName>
        <AccountId>2192</AccountId>
        <AccountType/>
      </UserInfo>
      <UserInfo>
        <DisplayName>April Duerson</DisplayName>
        <AccountId>884</AccountId>
        <AccountType/>
      </UserInfo>
      <UserInfo>
        <DisplayName>Ruth Barnes</DisplayName>
        <AccountId>63</AccountId>
        <AccountType/>
      </UserInfo>
      <UserInfo>
        <DisplayName>Erin Carpenter</DisplayName>
        <AccountId>2393</AccountId>
        <AccountType/>
      </UserInfo>
      <UserInfo>
        <DisplayName>Courtney Payne</DisplayName>
        <AccountId>69</AccountId>
        <AccountType/>
      </UserInfo>
      <UserInfo>
        <DisplayName>Matt Goode</DisplayName>
        <AccountId>632</AccountId>
        <AccountType/>
      </UserInfo>
      <UserInfo>
        <DisplayName>Melinda Mahaffey Icden</DisplayName>
        <AccountId>321</AccountId>
        <AccountType/>
      </UserInfo>
      <UserInfo>
        <DisplayName>Ed Edgar</DisplayName>
        <AccountId>280</AccountId>
        <AccountType/>
      </UserInfo>
      <UserInfo>
        <DisplayName>Matthew Doherty</DisplayName>
        <AccountId>276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28CC9C33E0D0479184AF544C0E4C31" ma:contentTypeVersion="16" ma:contentTypeDescription="Create a new document." ma:contentTypeScope="" ma:versionID="c796a0aadb6e485195f325ad7a48b179">
  <xsd:schema xmlns:xsd="http://www.w3.org/2001/XMLSchema" xmlns:xs="http://www.w3.org/2001/XMLSchema" xmlns:p="http://schemas.microsoft.com/office/2006/metadata/properties" xmlns:ns2="365ab680-2808-4501-a50e-24c163a7b2ad" xmlns:ns3="f383ee90-ce20-49c7-9f8c-b703b188d79a" targetNamespace="http://schemas.microsoft.com/office/2006/metadata/properties" ma:root="true" ma:fieldsID="e6c1a21920d1a068c40ade1a0a69f4d0" ns2:_="" ns3:_="">
    <xsd:import namespace="365ab680-2808-4501-a50e-24c163a7b2ad"/>
    <xsd:import namespace="f383ee90-ce20-49c7-9f8c-b703b188d79a"/>
    <xsd:element name="properties">
      <xsd:complexType>
        <xsd:sequence>
          <xsd:element name="documentManagement">
            <xsd:complexType>
              <xsd:all>
                <xsd:element ref="ns2:Submission" minOccurs="0"/>
                <xsd:element ref="ns2:SubmissionID" minOccurs="0"/>
                <xsd:element ref="ns2:Text" minOccurs="0"/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5ab680-2808-4501-a50e-24c163a7b2ad" elementFormDefault="qualified">
    <xsd:import namespace="http://schemas.microsoft.com/office/2006/documentManagement/types"/>
    <xsd:import namespace="http://schemas.microsoft.com/office/infopath/2007/PartnerControls"/>
    <xsd:element name="Submission" ma:index="8" nillable="true" ma:displayName="Submission" ma:format="Dropdown" ma:list="3e3ee851-74ea-496a-ae91-943caeb97cd1" ma:internalName="Submission" ma:showField="Title">
      <xsd:simpleType>
        <xsd:restriction base="dms:Lookup"/>
      </xsd:simpleType>
    </xsd:element>
    <xsd:element name="SubmissionID" ma:index="9" nillable="true" ma:displayName="SubmissionID" ma:format="Dropdown" ma:internalName="SubmissionID" ma:percentage="FALSE">
      <xsd:simpleType>
        <xsd:restriction base="dms:Number"/>
      </xsd:simpleType>
    </xsd:element>
    <xsd:element name="Text" ma:index="10" nillable="true" ma:displayName="Text" ma:format="Dropdown" ma:internalName="Text">
      <xsd:simpleType>
        <xsd:restriction base="dms:Note">
          <xsd:maxLength value="255"/>
        </xsd:restriction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bb6ec6bc-766d-4884-930b-9717138bd8c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3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83ee90-ce20-49c7-9f8c-b703b188d79a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cb316f23-cf5f-4e8c-a1b9-7860351cb6db}" ma:internalName="TaxCatchAll" ma:showField="CatchAllData" ma:web="f383ee90-ce20-49c7-9f8c-b703b188d7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7ED4796-E06B-4CCF-B2F9-C5294EA3FC8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B8BC208-434B-46D8-A5E9-F2F96676E036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f383ee90-ce20-49c7-9f8c-b703b188d79a"/>
    <ds:schemaRef ds:uri="365ab680-2808-4501-a50e-24c163a7b2ad"/>
    <ds:schemaRef ds:uri="http://purl.org/dc/terms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BE9F1E8-65C7-4F2A-983F-85D8B4A00E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5ab680-2808-4501-a50e-24c163a7b2ad"/>
    <ds:schemaRef ds:uri="f383ee90-ce20-49c7-9f8c-b703b188d7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03e2fe1-4846-4393-8cf2-1bc71a04fd88}" enabled="1" method="Privileged" siteId="{41ff26dc-250f-4b13-8981-739be8610c21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67</TotalTime>
  <Words>609</Words>
  <Application>Microsoft Office PowerPoint</Application>
  <PresentationFormat>Presentazione su schermo (16:9)</PresentationFormat>
  <Paragraphs>155</Paragraphs>
  <Slides>12</Slides>
  <Notes>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9" baseType="lpstr">
      <vt:lpstr>Arial</vt:lpstr>
      <vt:lpstr>DM Sans</vt:lpstr>
      <vt:lpstr>Helvetica Neue</vt:lpstr>
      <vt:lpstr>SLB Sans Book</vt:lpstr>
      <vt:lpstr>SLB Sans Light</vt:lpstr>
      <vt:lpstr>Wingdings</vt:lpstr>
      <vt:lpstr>Tema di Office</vt:lpstr>
      <vt:lpstr>Presentazione standard di PowerPoint</vt:lpstr>
      <vt:lpstr>Specification for Valves for Hydrogen</vt:lpstr>
      <vt:lpstr>Contents</vt:lpstr>
      <vt:lpstr>Key concerns about H2</vt:lpstr>
      <vt:lpstr>API task group</vt:lpstr>
      <vt:lpstr>Main requirements</vt:lpstr>
      <vt:lpstr>Main requirements Design validation</vt:lpstr>
      <vt:lpstr>Main requirements Metallic materials</vt:lpstr>
      <vt:lpstr>Main requirements Nonmetallic materials</vt:lpstr>
      <vt:lpstr>Main requirements Supplemental acceptance testing</vt:lpstr>
      <vt:lpstr>Main requirements Miscellaneous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Manuscript</dc:title>
  <dc:creator>M. Semperboni</dc:creator>
  <cp:lastModifiedBy>Veniero Facchetti</cp:lastModifiedBy>
  <cp:revision>9</cp:revision>
  <dcterms:created xsi:type="dcterms:W3CDTF">2023-01-25T08:25:49Z</dcterms:created>
  <dcterms:modified xsi:type="dcterms:W3CDTF">2024-05-07T15:55:39Z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Text">
    <vt:lpwstr>SLB-Private</vt:lpwstr>
  </property>
  <property fmtid="{D5CDD505-2E9C-101B-9397-08002B2CF9AE}" pid="3" name="ContentTypeId">
    <vt:lpwstr>0x0101001528CC9C33E0D0479184AF544C0E4C31</vt:lpwstr>
  </property>
  <property fmtid="{D5CDD505-2E9C-101B-9397-08002B2CF9AE}" pid="4" name="MediaServiceImageTags">
    <vt:lpwstr/>
  </property>
</Properties>
</file>