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38"/>
  </p:notesMasterIdLst>
  <p:handoutMasterIdLst>
    <p:handoutMasterId r:id="rId39"/>
  </p:handoutMasterIdLst>
  <p:sldIdLst>
    <p:sldId id="327" r:id="rId2"/>
    <p:sldId id="324" r:id="rId3"/>
    <p:sldId id="311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5" r:id="rId31"/>
    <p:sldId id="354" r:id="rId32"/>
    <p:sldId id="356" r:id="rId33"/>
    <p:sldId id="357" r:id="rId34"/>
    <p:sldId id="358" r:id="rId35"/>
    <p:sldId id="359" r:id="rId36"/>
    <p:sldId id="322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2E242-2960-4444-A206-D93FC37DA3BD}" v="7" dt="2024-05-15T11:49:57.5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2"/>
    <p:restoredTop sz="93462" autoAdjust="0"/>
  </p:normalViewPr>
  <p:slideViewPr>
    <p:cSldViewPr snapToGrid="0">
      <p:cViewPr varScale="1">
        <p:scale>
          <a:sx n="102" d="100"/>
          <a:sy n="102" d="100"/>
        </p:scale>
        <p:origin x="787" y="5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DBE21B5C-8B22-4997-8B42-1C770A761D81}"/>
    <pc:docChg chg="undo custSel addSld delSld modSld sldOrd modMainMaster">
      <pc:chgData name="Veniero Facchetti" userId="f2c6c99af91c4974" providerId="LiveId" clId="{DBE21B5C-8B22-4997-8B42-1C770A761D81}" dt="2024-05-10T13:25:40.786" v="926" actId="47"/>
      <pc:docMkLst>
        <pc:docMk/>
      </pc:docMkLst>
      <pc:sldChg chg="del">
        <pc:chgData name="Veniero Facchetti" userId="f2c6c99af91c4974" providerId="LiveId" clId="{DBE21B5C-8B22-4997-8B42-1C770A761D81}" dt="2024-05-10T13:25:37.762" v="923" actId="47"/>
        <pc:sldMkLst>
          <pc:docMk/>
          <pc:sldMk cId="1697473122" sldId="310"/>
        </pc:sldMkLst>
      </pc:sldChg>
      <pc:sldChg chg="addSp delSp modSp mod">
        <pc:chgData name="Veniero Facchetti" userId="f2c6c99af91c4974" providerId="LiveId" clId="{DBE21B5C-8B22-4997-8B42-1C770A761D81}" dt="2024-05-10T09:55:25.578" v="54" actId="1076"/>
        <pc:sldMkLst>
          <pc:docMk/>
          <pc:sldMk cId="2962966828" sldId="311"/>
        </pc:sldMkLst>
        <pc:spChg chg="mod">
          <ac:chgData name="Veniero Facchetti" userId="f2c6c99af91c4974" providerId="LiveId" clId="{DBE21B5C-8B22-4997-8B42-1C770A761D81}" dt="2024-05-10T09:54:54.491" v="41" actId="1076"/>
          <ac:spMkLst>
            <pc:docMk/>
            <pc:sldMk cId="2962966828" sldId="311"/>
            <ac:spMk id="2" creationId="{B4A09DF2-88ED-C382-F37D-22EE2E867C53}"/>
          </ac:spMkLst>
        </pc:spChg>
        <pc:spChg chg="del">
          <ac:chgData name="Veniero Facchetti" userId="f2c6c99af91c4974" providerId="LiveId" clId="{DBE21B5C-8B22-4997-8B42-1C770A761D81}" dt="2024-05-10T09:55:01.469" v="42" actId="478"/>
          <ac:spMkLst>
            <pc:docMk/>
            <pc:sldMk cId="2962966828" sldId="311"/>
            <ac:spMk id="3" creationId="{E5615A9F-1EB3-14E0-94A3-9CC7B6A5579E}"/>
          </ac:spMkLst>
        </pc:spChg>
        <pc:spChg chg="del">
          <ac:chgData name="Veniero Facchetti" userId="f2c6c99af91c4974" providerId="LiveId" clId="{DBE21B5C-8B22-4997-8B42-1C770A761D81}" dt="2024-05-10T09:55:05.565" v="44" actId="478"/>
          <ac:spMkLst>
            <pc:docMk/>
            <pc:sldMk cId="2962966828" sldId="311"/>
            <ac:spMk id="4" creationId="{B1D97684-EBE4-DD0F-79EB-0C2FC7CCB40D}"/>
          </ac:spMkLst>
        </pc:spChg>
        <pc:spChg chg="add del mod">
          <ac:chgData name="Veniero Facchetti" userId="f2c6c99af91c4974" providerId="LiveId" clId="{DBE21B5C-8B22-4997-8B42-1C770A761D81}" dt="2024-05-10T09:55:04.101" v="43" actId="478"/>
          <ac:spMkLst>
            <pc:docMk/>
            <pc:sldMk cId="2962966828" sldId="311"/>
            <ac:spMk id="6" creationId="{03FE98DE-531D-B072-B021-76922A0559A2}"/>
          </ac:spMkLst>
        </pc:spChg>
        <pc:spChg chg="add del mod">
          <ac:chgData name="Veniero Facchetti" userId="f2c6c99af91c4974" providerId="LiveId" clId="{DBE21B5C-8B22-4997-8B42-1C770A761D81}" dt="2024-05-10T09:55:07.249" v="45" actId="478"/>
          <ac:spMkLst>
            <pc:docMk/>
            <pc:sldMk cId="2962966828" sldId="311"/>
            <ac:spMk id="8" creationId="{7A6F2753-7305-69E0-6F97-715997310453}"/>
          </ac:spMkLst>
        </pc:spChg>
        <pc:spChg chg="add mod">
          <ac:chgData name="Veniero Facchetti" userId="f2c6c99af91c4974" providerId="LiveId" clId="{DBE21B5C-8B22-4997-8B42-1C770A761D81}" dt="2024-05-10T09:55:25.578" v="54" actId="1076"/>
          <ac:spMkLst>
            <pc:docMk/>
            <pc:sldMk cId="2962966828" sldId="311"/>
            <ac:spMk id="9" creationId="{C2A45D60-1895-E996-64ED-2C94648578AA}"/>
          </ac:spMkLst>
        </pc:spChg>
      </pc:sldChg>
      <pc:sldChg chg="del">
        <pc:chgData name="Veniero Facchetti" userId="f2c6c99af91c4974" providerId="LiveId" clId="{DBE21B5C-8B22-4997-8B42-1C770A761D81}" dt="2024-05-10T13:25:38.849" v="924" actId="47"/>
        <pc:sldMkLst>
          <pc:docMk/>
          <pc:sldMk cId="2213715613" sldId="313"/>
        </pc:sldMkLst>
      </pc:sldChg>
      <pc:sldChg chg="del">
        <pc:chgData name="Veniero Facchetti" userId="f2c6c99af91c4974" providerId="LiveId" clId="{DBE21B5C-8B22-4997-8B42-1C770A761D81}" dt="2024-05-10T13:25:40.002" v="925" actId="47"/>
        <pc:sldMkLst>
          <pc:docMk/>
          <pc:sldMk cId="2155969868" sldId="314"/>
        </pc:sldMkLst>
      </pc:sldChg>
      <pc:sldChg chg="del">
        <pc:chgData name="Veniero Facchetti" userId="f2c6c99af91c4974" providerId="LiveId" clId="{DBE21B5C-8B22-4997-8B42-1C770A761D81}" dt="2024-05-10T13:25:40.786" v="926" actId="47"/>
        <pc:sldMkLst>
          <pc:docMk/>
          <pc:sldMk cId="750713549" sldId="315"/>
        </pc:sldMkLst>
      </pc:sldChg>
      <pc:sldChg chg="addSp delSp modSp mod">
        <pc:chgData name="Veniero Facchetti" userId="f2c6c99af91c4974" providerId="LiveId" clId="{DBE21B5C-8B22-4997-8B42-1C770A761D81}" dt="2024-05-10T09:51:50.375" v="32" actId="20577"/>
        <pc:sldMkLst>
          <pc:docMk/>
          <pc:sldMk cId="4024510751" sldId="324"/>
        </pc:sldMkLst>
        <pc:spChg chg="mod">
          <ac:chgData name="Veniero Facchetti" userId="f2c6c99af91c4974" providerId="LiveId" clId="{DBE21B5C-8B22-4997-8B42-1C770A761D81}" dt="2024-05-10T09:51:21.261" v="25" actId="2710"/>
          <ac:spMkLst>
            <pc:docMk/>
            <pc:sldMk cId="4024510751" sldId="324"/>
            <ac:spMk id="2" creationId="{60BEEFAC-B87D-48F6-D21D-02E165BC31C0}"/>
          </ac:spMkLst>
        </pc:spChg>
        <pc:spChg chg="del">
          <ac:chgData name="Veniero Facchetti" userId="f2c6c99af91c4974" providerId="LiveId" clId="{DBE21B5C-8B22-4997-8B42-1C770A761D81}" dt="2024-05-10T09:51:26.111" v="26" actId="478"/>
          <ac:spMkLst>
            <pc:docMk/>
            <pc:sldMk cId="4024510751" sldId="324"/>
            <ac:spMk id="3" creationId="{802ABAE3-4ECC-B940-6E4B-A24D333AE2AA}"/>
          </ac:spMkLst>
        </pc:spChg>
        <pc:spChg chg="mod">
          <ac:chgData name="Veniero Facchetti" userId="f2c6c99af91c4974" providerId="LiveId" clId="{DBE21B5C-8B22-4997-8B42-1C770A761D81}" dt="2024-05-10T09:51:50.375" v="32" actId="20577"/>
          <ac:spMkLst>
            <pc:docMk/>
            <pc:sldMk cId="4024510751" sldId="324"/>
            <ac:spMk id="6" creationId="{02101DC7-1DBB-4FF0-3502-EE3388345414}"/>
          </ac:spMkLst>
        </pc:spChg>
        <pc:spChg chg="add del mod">
          <ac:chgData name="Veniero Facchetti" userId="f2c6c99af91c4974" providerId="LiveId" clId="{DBE21B5C-8B22-4997-8B42-1C770A761D81}" dt="2024-05-10T09:51:28.396" v="27" actId="478"/>
          <ac:spMkLst>
            <pc:docMk/>
            <pc:sldMk cId="4024510751" sldId="324"/>
            <ac:spMk id="7" creationId="{73BF646C-72DA-FC45-C6DA-CEFD9FB738A4}"/>
          </ac:spMkLst>
        </pc:spChg>
      </pc:sldChg>
      <pc:sldChg chg="modSp mod">
        <pc:chgData name="Veniero Facchetti" userId="f2c6c99af91c4974" providerId="LiveId" clId="{DBE21B5C-8B22-4997-8B42-1C770A761D81}" dt="2024-05-10T09:50:41.587" v="15" actId="404"/>
        <pc:sldMkLst>
          <pc:docMk/>
          <pc:sldMk cId="2849688472" sldId="327"/>
        </pc:sldMkLst>
        <pc:spChg chg="mod">
          <ac:chgData name="Veniero Facchetti" userId="f2c6c99af91c4974" providerId="LiveId" clId="{DBE21B5C-8B22-4997-8B42-1C770A761D81}" dt="2024-05-10T09:50:41.587" v="15" actId="404"/>
          <ac:spMkLst>
            <pc:docMk/>
            <pc:sldMk cId="2849688472" sldId="327"/>
            <ac:spMk id="2" creationId="{0F174D2F-A0F4-79C8-E119-E565BE5E0169}"/>
          </ac:spMkLst>
        </pc:spChg>
      </pc:sldChg>
      <pc:sldChg chg="addSp delSp modSp new mod modClrScheme chgLayout">
        <pc:chgData name="Veniero Facchetti" userId="f2c6c99af91c4974" providerId="LiveId" clId="{DBE21B5C-8B22-4997-8B42-1C770A761D81}" dt="2024-05-10T09:56:08.899" v="65" actId="732"/>
        <pc:sldMkLst>
          <pc:docMk/>
          <pc:sldMk cId="1791356365" sldId="328"/>
        </pc:sldMkLst>
        <pc:spChg chg="del">
          <ac:chgData name="Veniero Facchetti" userId="f2c6c99af91c4974" providerId="LiveId" clId="{DBE21B5C-8B22-4997-8B42-1C770A761D81}" dt="2024-05-10T09:55:45.543" v="56" actId="700"/>
          <ac:spMkLst>
            <pc:docMk/>
            <pc:sldMk cId="1791356365" sldId="328"/>
            <ac:spMk id="2" creationId="{DC2DEC9A-06A3-570E-2690-9F15C1482155}"/>
          </ac:spMkLst>
        </pc:spChg>
        <pc:spChg chg="del">
          <ac:chgData name="Veniero Facchetti" userId="f2c6c99af91c4974" providerId="LiveId" clId="{DBE21B5C-8B22-4997-8B42-1C770A761D81}" dt="2024-05-10T09:55:45.543" v="56" actId="700"/>
          <ac:spMkLst>
            <pc:docMk/>
            <pc:sldMk cId="1791356365" sldId="328"/>
            <ac:spMk id="3" creationId="{1C7CD8E6-F142-43EB-18FB-9C7878C8ADE0}"/>
          </ac:spMkLst>
        </pc:spChg>
        <pc:spChg chg="del">
          <ac:chgData name="Veniero Facchetti" userId="f2c6c99af91c4974" providerId="LiveId" clId="{DBE21B5C-8B22-4997-8B42-1C770A761D81}" dt="2024-05-10T09:55:45.543" v="56" actId="700"/>
          <ac:spMkLst>
            <pc:docMk/>
            <pc:sldMk cId="1791356365" sldId="328"/>
            <ac:spMk id="4" creationId="{56C78A13-692B-1513-2653-26196132A10F}"/>
          </ac:spMkLst>
        </pc:spChg>
        <pc:picChg chg="add mod modCrop">
          <ac:chgData name="Veniero Facchetti" userId="f2c6c99af91c4974" providerId="LiveId" clId="{DBE21B5C-8B22-4997-8B42-1C770A761D81}" dt="2024-05-10T09:56:08.899" v="65" actId="732"/>
          <ac:picMkLst>
            <pc:docMk/>
            <pc:sldMk cId="1791356365" sldId="328"/>
            <ac:picMk id="5" creationId="{7977F25D-2D42-FAA3-FB90-0EB08BD2DC0D}"/>
          </ac:picMkLst>
        </pc:picChg>
      </pc:sldChg>
      <pc:sldChg chg="addSp delSp modSp add mod">
        <pc:chgData name="Veniero Facchetti" userId="f2c6c99af91c4974" providerId="LiveId" clId="{DBE21B5C-8B22-4997-8B42-1C770A761D81}" dt="2024-05-10T09:58:33.282" v="100" actId="1076"/>
        <pc:sldMkLst>
          <pc:docMk/>
          <pc:sldMk cId="2304150537" sldId="329"/>
        </pc:sldMkLst>
        <pc:spChg chg="add mod">
          <ac:chgData name="Veniero Facchetti" userId="f2c6c99af91c4974" providerId="LiveId" clId="{DBE21B5C-8B22-4997-8B42-1C770A761D81}" dt="2024-05-10T09:57:53.786" v="85" actId="1076"/>
          <ac:spMkLst>
            <pc:docMk/>
            <pc:sldMk cId="2304150537" sldId="329"/>
            <ac:spMk id="2" creationId="{BB4CD458-EE61-FA83-8B17-F542FF58D6ED}"/>
          </ac:spMkLst>
        </pc:spChg>
        <pc:spChg chg="add mod">
          <ac:chgData name="Veniero Facchetti" userId="f2c6c99af91c4974" providerId="LiveId" clId="{DBE21B5C-8B22-4997-8B42-1C770A761D81}" dt="2024-05-10T09:58:01.283" v="89" actId="14100"/>
          <ac:spMkLst>
            <pc:docMk/>
            <pc:sldMk cId="2304150537" sldId="329"/>
            <ac:spMk id="3" creationId="{7503CAB2-78F7-AD08-D9F9-74BAEB64A6AD}"/>
          </ac:spMkLst>
        </pc:spChg>
        <pc:spChg chg="add mod">
          <ac:chgData name="Veniero Facchetti" userId="f2c6c99af91c4974" providerId="LiveId" clId="{DBE21B5C-8B22-4997-8B42-1C770A761D81}" dt="2024-05-10T09:58:05.451" v="90" actId="1076"/>
          <ac:spMkLst>
            <pc:docMk/>
            <pc:sldMk cId="2304150537" sldId="329"/>
            <ac:spMk id="4" creationId="{F59BE0D6-0C4E-7D3D-7BFE-D8F9E050A814}"/>
          </ac:spMkLst>
        </pc:spChg>
        <pc:spChg chg="add mod">
          <ac:chgData name="Veniero Facchetti" userId="f2c6c99af91c4974" providerId="LiveId" clId="{DBE21B5C-8B22-4997-8B42-1C770A761D81}" dt="2024-05-10T09:58:33.282" v="100" actId="1076"/>
          <ac:spMkLst>
            <pc:docMk/>
            <pc:sldMk cId="2304150537" sldId="329"/>
            <ac:spMk id="6" creationId="{2E37297F-41F8-3BD1-B688-686C8C8076F6}"/>
          </ac:spMkLst>
        </pc:spChg>
        <pc:spChg chg="add mod">
          <ac:chgData name="Veniero Facchetti" userId="f2c6c99af91c4974" providerId="LiveId" clId="{DBE21B5C-8B22-4997-8B42-1C770A761D81}" dt="2024-05-10T09:57:38.685" v="81" actId="14100"/>
          <ac:spMkLst>
            <pc:docMk/>
            <pc:sldMk cId="2304150537" sldId="329"/>
            <ac:spMk id="7" creationId="{71D0E23D-15BF-1816-06D9-B322EC9669B3}"/>
          </ac:spMkLst>
        </pc:spChg>
        <pc:spChg chg="add mod">
          <ac:chgData name="Veniero Facchetti" userId="f2c6c99af91c4974" providerId="LiveId" clId="{DBE21B5C-8B22-4997-8B42-1C770A761D81}" dt="2024-05-10T09:58:14.282" v="93" actId="14100"/>
          <ac:spMkLst>
            <pc:docMk/>
            <pc:sldMk cId="2304150537" sldId="329"/>
            <ac:spMk id="8" creationId="{A2A635C6-D789-3732-FA0B-087D6C3F66AC}"/>
          </ac:spMkLst>
        </pc:spChg>
        <pc:picChg chg="del">
          <ac:chgData name="Veniero Facchetti" userId="f2c6c99af91c4974" providerId="LiveId" clId="{DBE21B5C-8B22-4997-8B42-1C770A761D81}" dt="2024-05-10T09:56:54.253" v="72" actId="478"/>
          <ac:picMkLst>
            <pc:docMk/>
            <pc:sldMk cId="2304150537" sldId="329"/>
            <ac:picMk id="5" creationId="{7977F25D-2D42-FAA3-FB90-0EB08BD2DC0D}"/>
          </ac:picMkLst>
        </pc:picChg>
      </pc:sldChg>
      <pc:sldChg chg="addSp delSp modSp add mod">
        <pc:chgData name="Veniero Facchetti" userId="f2c6c99af91c4974" providerId="LiveId" clId="{DBE21B5C-8B22-4997-8B42-1C770A761D81}" dt="2024-05-10T10:00:36.483" v="133" actId="1076"/>
        <pc:sldMkLst>
          <pc:docMk/>
          <pc:sldMk cId="1086581402" sldId="330"/>
        </pc:sldMkLst>
        <pc:spChg chg="del">
          <ac:chgData name="Veniero Facchetti" userId="f2c6c99af91c4974" providerId="LiveId" clId="{DBE21B5C-8B22-4997-8B42-1C770A761D81}" dt="2024-05-10T09:59:04.587" v="102" actId="478"/>
          <ac:spMkLst>
            <pc:docMk/>
            <pc:sldMk cId="1086581402" sldId="330"/>
            <ac:spMk id="2" creationId="{BB4CD458-EE61-FA83-8B17-F542FF58D6ED}"/>
          </ac:spMkLst>
        </pc:spChg>
        <pc:spChg chg="del">
          <ac:chgData name="Veniero Facchetti" userId="f2c6c99af91c4974" providerId="LiveId" clId="{DBE21B5C-8B22-4997-8B42-1C770A761D81}" dt="2024-05-10T09:59:05.823" v="103" actId="478"/>
          <ac:spMkLst>
            <pc:docMk/>
            <pc:sldMk cId="1086581402" sldId="330"/>
            <ac:spMk id="3" creationId="{7503CAB2-78F7-AD08-D9F9-74BAEB64A6AD}"/>
          </ac:spMkLst>
        </pc:spChg>
        <pc:spChg chg="del">
          <ac:chgData name="Veniero Facchetti" userId="f2c6c99af91c4974" providerId="LiveId" clId="{DBE21B5C-8B22-4997-8B42-1C770A761D81}" dt="2024-05-10T09:59:07.581" v="104" actId="478"/>
          <ac:spMkLst>
            <pc:docMk/>
            <pc:sldMk cId="1086581402" sldId="330"/>
            <ac:spMk id="4" creationId="{F59BE0D6-0C4E-7D3D-7BFE-D8F9E050A814}"/>
          </ac:spMkLst>
        </pc:spChg>
        <pc:spChg chg="del">
          <ac:chgData name="Veniero Facchetti" userId="f2c6c99af91c4974" providerId="LiveId" clId="{DBE21B5C-8B22-4997-8B42-1C770A761D81}" dt="2024-05-10T09:59:08.975" v="105" actId="478"/>
          <ac:spMkLst>
            <pc:docMk/>
            <pc:sldMk cId="1086581402" sldId="330"/>
            <ac:spMk id="6" creationId="{2E37297F-41F8-3BD1-B688-686C8C8076F6}"/>
          </ac:spMkLst>
        </pc:spChg>
        <pc:spChg chg="del">
          <ac:chgData name="Veniero Facchetti" userId="f2c6c99af91c4974" providerId="LiveId" clId="{DBE21B5C-8B22-4997-8B42-1C770A761D81}" dt="2024-05-10T09:59:09.905" v="106" actId="478"/>
          <ac:spMkLst>
            <pc:docMk/>
            <pc:sldMk cId="1086581402" sldId="330"/>
            <ac:spMk id="8" creationId="{A2A635C6-D789-3732-FA0B-087D6C3F66AC}"/>
          </ac:spMkLst>
        </pc:spChg>
        <pc:spChg chg="add mod">
          <ac:chgData name="Veniero Facchetti" userId="f2c6c99af91c4974" providerId="LiveId" clId="{DBE21B5C-8B22-4997-8B42-1C770A761D81}" dt="2024-05-10T09:59:48.715" v="119" actId="1076"/>
          <ac:spMkLst>
            <pc:docMk/>
            <pc:sldMk cId="1086581402" sldId="330"/>
            <ac:spMk id="9" creationId="{317B0BC2-4A08-BB11-9AF0-1F7158A86428}"/>
          </ac:spMkLst>
        </pc:spChg>
        <pc:spChg chg="add mod">
          <ac:chgData name="Veniero Facchetti" userId="f2c6c99af91c4974" providerId="LiveId" clId="{DBE21B5C-8B22-4997-8B42-1C770A761D81}" dt="2024-05-10T09:59:50.787" v="120" actId="1076"/>
          <ac:spMkLst>
            <pc:docMk/>
            <pc:sldMk cId="1086581402" sldId="330"/>
            <ac:spMk id="10" creationId="{4FDC11A2-E45A-0123-DE48-87C407967B7A}"/>
          </ac:spMkLst>
        </pc:spChg>
        <pc:spChg chg="add mod">
          <ac:chgData name="Veniero Facchetti" userId="f2c6c99af91c4974" providerId="LiveId" clId="{DBE21B5C-8B22-4997-8B42-1C770A761D81}" dt="2024-05-10T09:59:57.714" v="121" actId="1076"/>
          <ac:spMkLst>
            <pc:docMk/>
            <pc:sldMk cId="1086581402" sldId="330"/>
            <ac:spMk id="11" creationId="{0D18EC5F-8515-22B7-E1EA-F082B18CD860}"/>
          </ac:spMkLst>
        </pc:spChg>
        <pc:spChg chg="add mod">
          <ac:chgData name="Veniero Facchetti" userId="f2c6c99af91c4974" providerId="LiveId" clId="{DBE21B5C-8B22-4997-8B42-1C770A761D81}" dt="2024-05-10T10:00:31.939" v="132" actId="1076"/>
          <ac:spMkLst>
            <pc:docMk/>
            <pc:sldMk cId="1086581402" sldId="330"/>
            <ac:spMk id="12" creationId="{1ECE3E42-3863-4D99-6BAF-C9FE2D0C9C6E}"/>
          </ac:spMkLst>
        </pc:spChg>
        <pc:spChg chg="add mod">
          <ac:chgData name="Veniero Facchetti" userId="f2c6c99af91c4974" providerId="LiveId" clId="{DBE21B5C-8B22-4997-8B42-1C770A761D81}" dt="2024-05-10T10:00:28.203" v="130" actId="1076"/>
          <ac:spMkLst>
            <pc:docMk/>
            <pc:sldMk cId="1086581402" sldId="330"/>
            <ac:spMk id="13" creationId="{1600DD41-0A2F-E984-F549-05A76A9F912B}"/>
          </ac:spMkLst>
        </pc:spChg>
        <pc:spChg chg="add mod">
          <ac:chgData name="Veniero Facchetti" userId="f2c6c99af91c4974" providerId="LiveId" clId="{DBE21B5C-8B22-4997-8B42-1C770A761D81}" dt="2024-05-10T10:00:36.483" v="133" actId="1076"/>
          <ac:spMkLst>
            <pc:docMk/>
            <pc:sldMk cId="1086581402" sldId="330"/>
            <ac:spMk id="14" creationId="{02641B63-582E-7EC8-C988-ECA90B866DAC}"/>
          </ac:spMkLst>
        </pc:spChg>
        <pc:spChg chg="add mod">
          <ac:chgData name="Veniero Facchetti" userId="f2c6c99af91c4974" providerId="LiveId" clId="{DBE21B5C-8B22-4997-8B42-1C770A761D81}" dt="2024-05-10T09:59:28.804" v="112" actId="404"/>
          <ac:spMkLst>
            <pc:docMk/>
            <pc:sldMk cId="1086581402" sldId="330"/>
            <ac:spMk id="15" creationId="{144E9179-CC77-E563-778D-B4964235D389}"/>
          </ac:spMkLst>
        </pc:spChg>
        <pc:spChg chg="add mod">
          <ac:chgData name="Veniero Facchetti" userId="f2c6c99af91c4974" providerId="LiveId" clId="{DBE21B5C-8B22-4997-8B42-1C770A761D81}" dt="2024-05-10T10:00:24.955" v="129" actId="1076"/>
          <ac:spMkLst>
            <pc:docMk/>
            <pc:sldMk cId="1086581402" sldId="330"/>
            <ac:spMk id="16" creationId="{BED6DBF6-6D9B-E353-EE02-CCB3E497C8C1}"/>
          </ac:spMkLst>
        </pc:spChg>
        <pc:picChg chg="add mod">
          <ac:chgData name="Veniero Facchetti" userId="f2c6c99af91c4974" providerId="LiveId" clId="{DBE21B5C-8B22-4997-8B42-1C770A761D81}" dt="2024-05-10T09:59:45.860" v="118" actId="1076"/>
          <ac:picMkLst>
            <pc:docMk/>
            <pc:sldMk cId="1086581402" sldId="330"/>
            <ac:picMk id="5" creationId="{DD3424AE-9223-4B63-E59A-AAC12F28223F}"/>
          </ac:picMkLst>
        </pc:picChg>
      </pc:sldChg>
      <pc:sldChg chg="addSp delSp modSp add mod">
        <pc:chgData name="Veniero Facchetti" userId="f2c6c99af91c4974" providerId="LiveId" clId="{DBE21B5C-8B22-4997-8B42-1C770A761D81}" dt="2024-05-10T10:01:40.147" v="155" actId="27636"/>
        <pc:sldMkLst>
          <pc:docMk/>
          <pc:sldMk cId="3612794997" sldId="331"/>
        </pc:sldMkLst>
        <pc:spChg chg="add del">
          <ac:chgData name="Veniero Facchetti" userId="f2c6c99af91c4974" providerId="LiveId" clId="{DBE21B5C-8B22-4997-8B42-1C770A761D81}" dt="2024-05-10T10:01:20.465" v="147" actId="22"/>
          <ac:spMkLst>
            <pc:docMk/>
            <pc:sldMk cId="3612794997" sldId="331"/>
            <ac:spMk id="3" creationId="{C1367C78-86BD-0F1A-394C-BDD3FBB75AC2}"/>
          </ac:spMkLst>
        </pc:spChg>
        <pc:spChg chg="add mod">
          <ac:chgData name="Veniero Facchetti" userId="f2c6c99af91c4974" providerId="LiveId" clId="{DBE21B5C-8B22-4997-8B42-1C770A761D81}" dt="2024-05-10T10:01:40.147" v="155" actId="27636"/>
          <ac:spMkLst>
            <pc:docMk/>
            <pc:sldMk cId="3612794997" sldId="331"/>
            <ac:spMk id="4" creationId="{D81E4643-5AA8-9E64-531D-8CD829221E98}"/>
          </ac:spMkLst>
        </pc:spChg>
        <pc:spChg chg="mod">
          <ac:chgData name="Veniero Facchetti" userId="f2c6c99af91c4974" providerId="LiveId" clId="{DBE21B5C-8B22-4997-8B42-1C770A761D81}" dt="2024-05-10T10:01:18.619" v="145"/>
          <ac:spMkLst>
            <pc:docMk/>
            <pc:sldMk cId="3612794997" sldId="331"/>
            <ac:spMk id="7" creationId="{71D0E23D-15BF-1816-06D9-B322EC9669B3}"/>
          </ac:spMkLst>
        </pc:spChg>
        <pc:spChg chg="del">
          <ac:chgData name="Veniero Facchetti" userId="f2c6c99af91c4974" providerId="LiveId" clId="{DBE21B5C-8B22-4997-8B42-1C770A761D81}" dt="2024-05-10T10:00:51.571" v="135" actId="478"/>
          <ac:spMkLst>
            <pc:docMk/>
            <pc:sldMk cId="3612794997" sldId="331"/>
            <ac:spMk id="9" creationId="{317B0BC2-4A08-BB11-9AF0-1F7158A86428}"/>
          </ac:spMkLst>
        </pc:spChg>
        <pc:spChg chg="del">
          <ac:chgData name="Veniero Facchetti" userId="f2c6c99af91c4974" providerId="LiveId" clId="{DBE21B5C-8B22-4997-8B42-1C770A761D81}" dt="2024-05-10T10:00:51.571" v="135" actId="478"/>
          <ac:spMkLst>
            <pc:docMk/>
            <pc:sldMk cId="3612794997" sldId="331"/>
            <ac:spMk id="10" creationId="{4FDC11A2-E45A-0123-DE48-87C407967B7A}"/>
          </ac:spMkLst>
        </pc:spChg>
        <pc:spChg chg="del">
          <ac:chgData name="Veniero Facchetti" userId="f2c6c99af91c4974" providerId="LiveId" clId="{DBE21B5C-8B22-4997-8B42-1C770A761D81}" dt="2024-05-10T10:00:51.571" v="135" actId="478"/>
          <ac:spMkLst>
            <pc:docMk/>
            <pc:sldMk cId="3612794997" sldId="331"/>
            <ac:spMk id="11" creationId="{0D18EC5F-8515-22B7-E1EA-F082B18CD860}"/>
          </ac:spMkLst>
        </pc:spChg>
        <pc:spChg chg="del">
          <ac:chgData name="Veniero Facchetti" userId="f2c6c99af91c4974" providerId="LiveId" clId="{DBE21B5C-8B22-4997-8B42-1C770A761D81}" dt="2024-05-10T10:00:51.571" v="135" actId="478"/>
          <ac:spMkLst>
            <pc:docMk/>
            <pc:sldMk cId="3612794997" sldId="331"/>
            <ac:spMk id="12" creationId="{1ECE3E42-3863-4D99-6BAF-C9FE2D0C9C6E}"/>
          </ac:spMkLst>
        </pc:spChg>
        <pc:spChg chg="del">
          <ac:chgData name="Veniero Facchetti" userId="f2c6c99af91c4974" providerId="LiveId" clId="{DBE21B5C-8B22-4997-8B42-1C770A761D81}" dt="2024-05-10T10:00:53.508" v="136" actId="478"/>
          <ac:spMkLst>
            <pc:docMk/>
            <pc:sldMk cId="3612794997" sldId="331"/>
            <ac:spMk id="13" creationId="{1600DD41-0A2F-E984-F549-05A76A9F912B}"/>
          </ac:spMkLst>
        </pc:spChg>
        <pc:spChg chg="del">
          <ac:chgData name="Veniero Facchetti" userId="f2c6c99af91c4974" providerId="LiveId" clId="{DBE21B5C-8B22-4997-8B42-1C770A761D81}" dt="2024-05-10T10:00:51.571" v="135" actId="478"/>
          <ac:spMkLst>
            <pc:docMk/>
            <pc:sldMk cId="3612794997" sldId="331"/>
            <ac:spMk id="14" creationId="{02641B63-582E-7EC8-C988-ECA90B866DAC}"/>
          </ac:spMkLst>
        </pc:spChg>
        <pc:spChg chg="del">
          <ac:chgData name="Veniero Facchetti" userId="f2c6c99af91c4974" providerId="LiveId" clId="{DBE21B5C-8B22-4997-8B42-1C770A761D81}" dt="2024-05-10T10:00:51.571" v="135" actId="478"/>
          <ac:spMkLst>
            <pc:docMk/>
            <pc:sldMk cId="3612794997" sldId="331"/>
            <ac:spMk id="15" creationId="{144E9179-CC77-E563-778D-B4964235D389}"/>
          </ac:spMkLst>
        </pc:spChg>
        <pc:spChg chg="del">
          <ac:chgData name="Veniero Facchetti" userId="f2c6c99af91c4974" providerId="LiveId" clId="{DBE21B5C-8B22-4997-8B42-1C770A761D81}" dt="2024-05-10T10:00:54.761" v="137" actId="478"/>
          <ac:spMkLst>
            <pc:docMk/>
            <pc:sldMk cId="3612794997" sldId="331"/>
            <ac:spMk id="16" creationId="{BED6DBF6-6D9B-E353-EE02-CCB3E497C8C1}"/>
          </ac:spMkLst>
        </pc:spChg>
        <pc:picChg chg="del">
          <ac:chgData name="Veniero Facchetti" userId="f2c6c99af91c4974" providerId="LiveId" clId="{DBE21B5C-8B22-4997-8B42-1C770A761D81}" dt="2024-05-10T10:00:51.571" v="135" actId="478"/>
          <ac:picMkLst>
            <pc:docMk/>
            <pc:sldMk cId="3612794997" sldId="331"/>
            <ac:picMk id="5" creationId="{DD3424AE-9223-4B63-E59A-AAC12F28223F}"/>
          </ac:picMkLst>
        </pc:picChg>
      </pc:sldChg>
      <pc:sldChg chg="addSp delSp modSp add mod">
        <pc:chgData name="Veniero Facchetti" userId="f2c6c99af91c4974" providerId="LiveId" clId="{DBE21B5C-8B22-4997-8B42-1C770A761D81}" dt="2024-05-10T10:14:24.387" v="171" actId="1076"/>
        <pc:sldMkLst>
          <pc:docMk/>
          <pc:sldMk cId="443433059" sldId="332"/>
        </pc:sldMkLst>
        <pc:spChg chg="add mod">
          <ac:chgData name="Veniero Facchetti" userId="f2c6c99af91c4974" providerId="LiveId" clId="{DBE21B5C-8B22-4997-8B42-1C770A761D81}" dt="2024-05-10T10:14:24.387" v="171" actId="1076"/>
          <ac:spMkLst>
            <pc:docMk/>
            <pc:sldMk cId="443433059" sldId="332"/>
            <ac:spMk id="3" creationId="{13E888BA-905D-94ED-26A9-261F4EA57379}"/>
          </ac:spMkLst>
        </pc:spChg>
        <pc:spChg chg="del">
          <ac:chgData name="Veniero Facchetti" userId="f2c6c99af91c4974" providerId="LiveId" clId="{DBE21B5C-8B22-4997-8B42-1C770A761D81}" dt="2024-05-10T10:02:13.138" v="157" actId="478"/>
          <ac:spMkLst>
            <pc:docMk/>
            <pc:sldMk cId="443433059" sldId="332"/>
            <ac:spMk id="4" creationId="{D81E4643-5AA8-9E64-531D-8CD829221E98}"/>
          </ac:spMkLst>
        </pc:spChg>
        <pc:spChg chg="del">
          <ac:chgData name="Veniero Facchetti" userId="f2c6c99af91c4974" providerId="LiveId" clId="{DBE21B5C-8B22-4997-8B42-1C770A761D81}" dt="2024-05-10T10:02:32.740" v="166" actId="478"/>
          <ac:spMkLst>
            <pc:docMk/>
            <pc:sldMk cId="443433059" sldId="332"/>
            <ac:spMk id="7" creationId="{71D0E23D-15BF-1816-06D9-B322EC9669B3}"/>
          </ac:spMkLst>
        </pc:spChg>
        <pc:picChg chg="add del mod">
          <ac:chgData name="Veniero Facchetti" userId="f2c6c99af91c4974" providerId="LiveId" clId="{DBE21B5C-8B22-4997-8B42-1C770A761D81}" dt="2024-05-10T10:14:22.532" v="170" actId="14100"/>
          <ac:picMkLst>
            <pc:docMk/>
            <pc:sldMk cId="443433059" sldId="332"/>
            <ac:picMk id="2" creationId="{3D3D00A8-DBCC-4F47-11F6-06811AD2F966}"/>
          </ac:picMkLst>
        </pc:picChg>
      </pc:sldChg>
      <pc:sldChg chg="addSp delSp modSp add mod">
        <pc:chgData name="Veniero Facchetti" userId="f2c6c99af91c4974" providerId="LiveId" clId="{DBE21B5C-8B22-4997-8B42-1C770A761D81}" dt="2024-05-10T10:17:30.197" v="219" actId="1076"/>
        <pc:sldMkLst>
          <pc:docMk/>
          <pc:sldMk cId="2961564692" sldId="333"/>
        </pc:sldMkLst>
        <pc:spChg chg="del">
          <ac:chgData name="Veniero Facchetti" userId="f2c6c99af91c4974" providerId="LiveId" clId="{DBE21B5C-8B22-4997-8B42-1C770A761D81}" dt="2024-05-10T10:14:43.632" v="174" actId="478"/>
          <ac:spMkLst>
            <pc:docMk/>
            <pc:sldMk cId="2961564692" sldId="333"/>
            <ac:spMk id="3" creationId="{13E888BA-905D-94ED-26A9-261F4EA57379}"/>
          </ac:spMkLst>
        </pc:spChg>
        <pc:spChg chg="add mod">
          <ac:chgData name="Veniero Facchetti" userId="f2c6c99af91c4974" providerId="LiveId" clId="{DBE21B5C-8B22-4997-8B42-1C770A761D81}" dt="2024-05-10T10:15:02.795" v="176"/>
          <ac:spMkLst>
            <pc:docMk/>
            <pc:sldMk cId="2961564692" sldId="333"/>
            <ac:spMk id="4" creationId="{CFB9489E-CC77-8810-6095-8CB031E54D9F}"/>
          </ac:spMkLst>
        </pc:spChg>
        <pc:spChg chg="add mod">
          <ac:chgData name="Veniero Facchetti" userId="f2c6c99af91c4974" providerId="LiveId" clId="{DBE21B5C-8B22-4997-8B42-1C770A761D81}" dt="2024-05-10T10:17:26.141" v="218" actId="1076"/>
          <ac:spMkLst>
            <pc:docMk/>
            <pc:sldMk cId="2961564692" sldId="333"/>
            <ac:spMk id="17" creationId="{B833732E-A376-9A89-CE0B-17DE536F3646}"/>
          </ac:spMkLst>
        </pc:spChg>
        <pc:spChg chg="add mod">
          <ac:chgData name="Veniero Facchetti" userId="f2c6c99af91c4974" providerId="LiveId" clId="{DBE21B5C-8B22-4997-8B42-1C770A761D81}" dt="2024-05-10T10:16:54.933" v="209" actId="1076"/>
          <ac:spMkLst>
            <pc:docMk/>
            <pc:sldMk cId="2961564692" sldId="333"/>
            <ac:spMk id="18" creationId="{E0BDA9A0-3785-504A-A81E-0AE9E61C95CD}"/>
          </ac:spMkLst>
        </pc:spChg>
        <pc:spChg chg="add mod">
          <ac:chgData name="Veniero Facchetti" userId="f2c6c99af91c4974" providerId="LiveId" clId="{DBE21B5C-8B22-4997-8B42-1C770A761D81}" dt="2024-05-10T10:16:16.747" v="196" actId="1076"/>
          <ac:spMkLst>
            <pc:docMk/>
            <pc:sldMk cId="2961564692" sldId="333"/>
            <ac:spMk id="19" creationId="{2E2A255B-82A9-F69E-A2E7-338A2B75DC88}"/>
          </ac:spMkLst>
        </pc:spChg>
        <pc:spChg chg="add mod">
          <ac:chgData name="Veniero Facchetti" userId="f2c6c99af91c4974" providerId="LiveId" clId="{DBE21B5C-8B22-4997-8B42-1C770A761D81}" dt="2024-05-10T10:16:30.037" v="200" actId="1076"/>
          <ac:spMkLst>
            <pc:docMk/>
            <pc:sldMk cId="2961564692" sldId="333"/>
            <ac:spMk id="20" creationId="{1ACEEC43-9CC3-5D5B-F50B-E8B3E1D4E056}"/>
          </ac:spMkLst>
        </pc:spChg>
        <pc:spChg chg="add mod">
          <ac:chgData name="Veniero Facchetti" userId="f2c6c99af91c4974" providerId="LiveId" clId="{DBE21B5C-8B22-4997-8B42-1C770A761D81}" dt="2024-05-10T10:17:30.197" v="219" actId="1076"/>
          <ac:spMkLst>
            <pc:docMk/>
            <pc:sldMk cId="2961564692" sldId="333"/>
            <ac:spMk id="22" creationId="{9D44763D-5A33-281B-1B42-292F7F38A843}"/>
          </ac:spMkLst>
        </pc:spChg>
        <pc:grpChg chg="add mod">
          <ac:chgData name="Veniero Facchetti" userId="f2c6c99af91c4974" providerId="LiveId" clId="{DBE21B5C-8B22-4997-8B42-1C770A761D81}" dt="2024-05-10T10:17:26.141" v="218" actId="1076"/>
          <ac:grpSpMkLst>
            <pc:docMk/>
            <pc:sldMk cId="2961564692" sldId="333"/>
            <ac:grpSpMk id="14" creationId="{22067154-61AC-BC92-65FD-46D052A5A86C}"/>
          </ac:grpSpMkLst>
        </pc:grpChg>
        <pc:picChg chg="del">
          <ac:chgData name="Veniero Facchetti" userId="f2c6c99af91c4974" providerId="LiveId" clId="{DBE21B5C-8B22-4997-8B42-1C770A761D81}" dt="2024-05-10T10:14:42.561" v="173" actId="478"/>
          <ac:picMkLst>
            <pc:docMk/>
            <pc:sldMk cId="2961564692" sldId="333"/>
            <ac:picMk id="2" creationId="{3D3D00A8-DBCC-4F47-11F6-06811AD2F966}"/>
          </ac:picMkLst>
        </pc:picChg>
        <pc:picChg chg="add mod">
          <ac:chgData name="Veniero Facchetti" userId="f2c6c99af91c4974" providerId="LiveId" clId="{DBE21B5C-8B22-4997-8B42-1C770A761D81}" dt="2024-05-10T10:16:47.692" v="206" actId="1076"/>
          <ac:picMkLst>
            <pc:docMk/>
            <pc:sldMk cId="2961564692" sldId="333"/>
            <ac:picMk id="5" creationId="{96AD64C5-2F4A-BDD9-AB14-CBBF12DCE4B0}"/>
          </ac:picMkLst>
        </pc:picChg>
        <pc:picChg chg="add mod">
          <ac:chgData name="Veniero Facchetti" userId="f2c6c99af91c4974" providerId="LiveId" clId="{DBE21B5C-8B22-4997-8B42-1C770A761D81}" dt="2024-05-10T10:16:08.534" v="194" actId="1076"/>
          <ac:picMkLst>
            <pc:docMk/>
            <pc:sldMk cId="2961564692" sldId="333"/>
            <ac:picMk id="6" creationId="{13AF27EA-00CF-E3AE-4AF7-2B5C7CD01AC5}"/>
          </ac:picMkLst>
        </pc:picChg>
        <pc:picChg chg="add mod">
          <ac:chgData name="Veniero Facchetti" userId="f2c6c99af91c4974" providerId="LiveId" clId="{DBE21B5C-8B22-4997-8B42-1C770A761D81}" dt="2024-05-10T10:15:54.973" v="189" actId="1076"/>
          <ac:picMkLst>
            <pc:docMk/>
            <pc:sldMk cId="2961564692" sldId="333"/>
            <ac:picMk id="7" creationId="{B9F915EF-B08E-FCC4-6C19-9B18B32525E2}"/>
          </ac:picMkLst>
        </pc:picChg>
        <pc:picChg chg="add mod">
          <ac:chgData name="Veniero Facchetti" userId="f2c6c99af91c4974" providerId="LiveId" clId="{DBE21B5C-8B22-4997-8B42-1C770A761D81}" dt="2024-05-10T10:15:46.590" v="186" actId="1076"/>
          <ac:picMkLst>
            <pc:docMk/>
            <pc:sldMk cId="2961564692" sldId="333"/>
            <ac:picMk id="9" creationId="{1FBF6808-98E4-3B8A-E379-E2EEA70CDD2E}"/>
          </ac:picMkLst>
        </pc:picChg>
        <pc:picChg chg="add mod">
          <ac:chgData name="Veniero Facchetti" userId="f2c6c99af91c4974" providerId="LiveId" clId="{DBE21B5C-8B22-4997-8B42-1C770A761D81}" dt="2024-05-10T10:15:19.836" v="179" actId="1076"/>
          <ac:picMkLst>
            <pc:docMk/>
            <pc:sldMk cId="2961564692" sldId="333"/>
            <ac:picMk id="11" creationId="{7D810B1A-A388-5C97-6C0F-CBDE3B65FA31}"/>
          </ac:picMkLst>
        </pc:picChg>
        <pc:picChg chg="add mod">
          <ac:chgData name="Veniero Facchetti" userId="f2c6c99af91c4974" providerId="LiveId" clId="{DBE21B5C-8B22-4997-8B42-1C770A761D81}" dt="2024-05-10T10:16:35.133" v="202" actId="1076"/>
          <ac:picMkLst>
            <pc:docMk/>
            <pc:sldMk cId="2961564692" sldId="333"/>
            <ac:picMk id="13" creationId="{BBBEA3F7-444D-8449-3503-259650E5DA01}"/>
          </ac:picMkLst>
        </pc:picChg>
        <pc:picChg chg="mod">
          <ac:chgData name="Veniero Facchetti" userId="f2c6c99af91c4974" providerId="LiveId" clId="{DBE21B5C-8B22-4997-8B42-1C770A761D81}" dt="2024-05-10T10:17:26.141" v="218" actId="1076"/>
          <ac:picMkLst>
            <pc:docMk/>
            <pc:sldMk cId="2961564692" sldId="333"/>
            <ac:picMk id="15" creationId="{B707B084-7A68-7FF7-AE89-E3500DF853BF}"/>
          </ac:picMkLst>
        </pc:picChg>
        <pc:picChg chg="mod">
          <ac:chgData name="Veniero Facchetti" userId="f2c6c99af91c4974" providerId="LiveId" clId="{DBE21B5C-8B22-4997-8B42-1C770A761D81}" dt="2024-05-10T10:17:26.141" v="218" actId="1076"/>
          <ac:picMkLst>
            <pc:docMk/>
            <pc:sldMk cId="2961564692" sldId="333"/>
            <ac:picMk id="16" creationId="{E0B269D7-BA2F-CC9C-11F8-C66C1B395462}"/>
          </ac:picMkLst>
        </pc:picChg>
        <pc:picChg chg="add mod">
          <ac:chgData name="Veniero Facchetti" userId="f2c6c99af91c4974" providerId="LiveId" clId="{DBE21B5C-8B22-4997-8B42-1C770A761D81}" dt="2024-05-10T10:17:30.197" v="219" actId="1076"/>
          <ac:picMkLst>
            <pc:docMk/>
            <pc:sldMk cId="2961564692" sldId="333"/>
            <ac:picMk id="21" creationId="{92396C90-EB23-78D1-4A26-2CB494157AB0}"/>
          </ac:picMkLst>
        </pc:picChg>
        <pc:picChg chg="add mod">
          <ac:chgData name="Veniero Facchetti" userId="f2c6c99af91c4974" providerId="LiveId" clId="{DBE21B5C-8B22-4997-8B42-1C770A761D81}" dt="2024-05-10T10:17:01.389" v="210" actId="732"/>
          <ac:picMkLst>
            <pc:docMk/>
            <pc:sldMk cId="2961564692" sldId="333"/>
            <ac:picMk id="24" creationId="{9C2E0654-7540-7F69-9439-60AECB2151E0}"/>
          </ac:picMkLst>
        </pc:picChg>
        <pc:cxnChg chg="add mod">
          <ac:chgData name="Veniero Facchetti" userId="f2c6c99af91c4974" providerId="LiveId" clId="{DBE21B5C-8B22-4997-8B42-1C770A761D81}" dt="2024-05-10T10:16:38.510" v="203" actId="14100"/>
          <ac:cxnSpMkLst>
            <pc:docMk/>
            <pc:sldMk cId="2961564692" sldId="333"/>
            <ac:cxnSpMk id="8" creationId="{F6CA7425-61E0-56F0-3D01-F8A87BB95056}"/>
          </ac:cxnSpMkLst>
        </pc:cxnChg>
        <pc:cxnChg chg="add mod">
          <ac:chgData name="Veniero Facchetti" userId="f2c6c99af91c4974" providerId="LiveId" clId="{DBE21B5C-8B22-4997-8B42-1C770A761D81}" dt="2024-05-10T10:16:47.692" v="206" actId="1076"/>
          <ac:cxnSpMkLst>
            <pc:docMk/>
            <pc:sldMk cId="2961564692" sldId="333"/>
            <ac:cxnSpMk id="10" creationId="{96057D7F-6293-337B-20A1-9C5788CCC347}"/>
          </ac:cxnSpMkLst>
        </pc:cxnChg>
        <pc:cxnChg chg="add mod">
          <ac:chgData name="Veniero Facchetti" userId="f2c6c99af91c4974" providerId="LiveId" clId="{DBE21B5C-8B22-4997-8B42-1C770A761D81}" dt="2024-05-10T10:15:54.973" v="189" actId="1076"/>
          <ac:cxnSpMkLst>
            <pc:docMk/>
            <pc:sldMk cId="2961564692" sldId="333"/>
            <ac:cxnSpMk id="12" creationId="{9AF95018-EB98-0B3B-86B3-B2998C2821BB}"/>
          </ac:cxnSpMkLst>
        </pc:cxnChg>
      </pc:sldChg>
      <pc:sldChg chg="addSp delSp modSp add mod">
        <pc:chgData name="Veniero Facchetti" userId="f2c6c99af91c4974" providerId="LiveId" clId="{DBE21B5C-8B22-4997-8B42-1C770A761D81}" dt="2024-05-10T10:19:36.061" v="252" actId="1076"/>
        <pc:sldMkLst>
          <pc:docMk/>
          <pc:sldMk cId="94190672" sldId="334"/>
        </pc:sldMkLst>
        <pc:spChg chg="add mod">
          <ac:chgData name="Veniero Facchetti" userId="f2c6c99af91c4974" providerId="LiveId" clId="{DBE21B5C-8B22-4997-8B42-1C770A761D81}" dt="2024-05-10T10:19:16.262" v="243" actId="14100"/>
          <ac:spMkLst>
            <pc:docMk/>
            <pc:sldMk cId="94190672" sldId="334"/>
            <ac:spMk id="2" creationId="{B10DF801-6E26-CBF3-A126-D1FB0965D8CB}"/>
          </ac:spMkLst>
        </pc:spChg>
        <pc:spChg chg="del">
          <ac:chgData name="Veniero Facchetti" userId="f2c6c99af91c4974" providerId="LiveId" clId="{DBE21B5C-8B22-4997-8B42-1C770A761D81}" dt="2024-05-10T10:18:08.498" v="226" actId="478"/>
          <ac:spMkLst>
            <pc:docMk/>
            <pc:sldMk cId="94190672" sldId="334"/>
            <ac:spMk id="4" creationId="{CFB9489E-CC77-8810-6095-8CB031E54D9F}"/>
          </ac:spMkLst>
        </pc:spChg>
        <pc:spChg chg="del">
          <ac:chgData name="Veniero Facchetti" userId="f2c6c99af91c4974" providerId="LiveId" clId="{DBE21B5C-8B22-4997-8B42-1C770A761D81}" dt="2024-05-10T10:17:51.695" v="221" actId="478"/>
          <ac:spMkLst>
            <pc:docMk/>
            <pc:sldMk cId="94190672" sldId="334"/>
            <ac:spMk id="17" creationId="{B833732E-A376-9A89-CE0B-17DE536F3646}"/>
          </ac:spMkLst>
        </pc:spChg>
        <pc:spChg chg="del">
          <ac:chgData name="Veniero Facchetti" userId="f2c6c99af91c4974" providerId="LiveId" clId="{DBE21B5C-8B22-4997-8B42-1C770A761D81}" dt="2024-05-10T10:17:51.695" v="221" actId="478"/>
          <ac:spMkLst>
            <pc:docMk/>
            <pc:sldMk cId="94190672" sldId="334"/>
            <ac:spMk id="18" creationId="{E0BDA9A0-3785-504A-A81E-0AE9E61C95CD}"/>
          </ac:spMkLst>
        </pc:spChg>
        <pc:spChg chg="del">
          <ac:chgData name="Veniero Facchetti" userId="f2c6c99af91c4974" providerId="LiveId" clId="{DBE21B5C-8B22-4997-8B42-1C770A761D81}" dt="2024-05-10T10:17:51.695" v="221" actId="478"/>
          <ac:spMkLst>
            <pc:docMk/>
            <pc:sldMk cId="94190672" sldId="334"/>
            <ac:spMk id="19" creationId="{2E2A255B-82A9-F69E-A2E7-338A2B75DC88}"/>
          </ac:spMkLst>
        </pc:spChg>
        <pc:spChg chg="del">
          <ac:chgData name="Veniero Facchetti" userId="f2c6c99af91c4974" providerId="LiveId" clId="{DBE21B5C-8B22-4997-8B42-1C770A761D81}" dt="2024-05-10T10:17:51.695" v="221" actId="478"/>
          <ac:spMkLst>
            <pc:docMk/>
            <pc:sldMk cId="94190672" sldId="334"/>
            <ac:spMk id="20" creationId="{1ACEEC43-9CC3-5D5B-F50B-E8B3E1D4E056}"/>
          </ac:spMkLst>
        </pc:spChg>
        <pc:spChg chg="del">
          <ac:chgData name="Veniero Facchetti" userId="f2c6c99af91c4974" providerId="LiveId" clId="{DBE21B5C-8B22-4997-8B42-1C770A761D81}" dt="2024-05-10T10:17:51.695" v="221" actId="478"/>
          <ac:spMkLst>
            <pc:docMk/>
            <pc:sldMk cId="94190672" sldId="334"/>
            <ac:spMk id="22" creationId="{9D44763D-5A33-281B-1B42-292F7F38A843}"/>
          </ac:spMkLst>
        </pc:spChg>
        <pc:spChg chg="add mod">
          <ac:chgData name="Veniero Facchetti" userId="f2c6c99af91c4974" providerId="LiveId" clId="{DBE21B5C-8B22-4997-8B42-1C770A761D81}" dt="2024-05-10T10:18:24.373" v="234" actId="1076"/>
          <ac:spMkLst>
            <pc:docMk/>
            <pc:sldMk cId="94190672" sldId="334"/>
            <ac:spMk id="23" creationId="{ECD43B10-09F1-2A37-0041-19D07629052B}"/>
          </ac:spMkLst>
        </pc:spChg>
        <pc:spChg chg="add mod">
          <ac:chgData name="Veniero Facchetti" userId="f2c6c99af91c4974" providerId="LiveId" clId="{DBE21B5C-8B22-4997-8B42-1C770A761D81}" dt="2024-05-10T10:19:27.027" v="247" actId="1076"/>
          <ac:spMkLst>
            <pc:docMk/>
            <pc:sldMk cId="94190672" sldId="334"/>
            <ac:spMk id="26" creationId="{1404BD26-F292-3D74-4FBF-678F5A2E3F01}"/>
          </ac:spMkLst>
        </pc:spChg>
        <pc:grpChg chg="del">
          <ac:chgData name="Veniero Facchetti" userId="f2c6c99af91c4974" providerId="LiveId" clId="{DBE21B5C-8B22-4997-8B42-1C770A761D81}" dt="2024-05-10T10:17:51.695" v="221" actId="478"/>
          <ac:grpSpMkLst>
            <pc:docMk/>
            <pc:sldMk cId="94190672" sldId="334"/>
            <ac:grpSpMk id="14" creationId="{22067154-61AC-BC92-65FD-46D052A5A86C}"/>
          </ac:grpSpMkLst>
        </pc:grpChg>
        <pc:picChg chg="add mod">
          <ac:chgData name="Veniero Facchetti" userId="f2c6c99af91c4974" providerId="LiveId" clId="{DBE21B5C-8B22-4997-8B42-1C770A761D81}" dt="2024-05-10T10:19:36.061" v="252" actId="1076"/>
          <ac:picMkLst>
            <pc:docMk/>
            <pc:sldMk cId="94190672" sldId="334"/>
            <ac:picMk id="3" creationId="{AEB10723-BCBE-507B-D296-B9C09C145245}"/>
          </ac:picMkLst>
        </pc:picChg>
        <pc:picChg chg="del">
          <ac:chgData name="Veniero Facchetti" userId="f2c6c99af91c4974" providerId="LiveId" clId="{DBE21B5C-8B22-4997-8B42-1C770A761D81}" dt="2024-05-10T10:17:53.315" v="222" actId="478"/>
          <ac:picMkLst>
            <pc:docMk/>
            <pc:sldMk cId="94190672" sldId="334"/>
            <ac:picMk id="5" creationId="{96AD64C5-2F4A-BDD9-AB14-CBBF12DCE4B0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6" creationId="{13AF27EA-00CF-E3AE-4AF7-2B5C7CD01AC5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7" creationId="{B9F915EF-B08E-FCC4-6C19-9B18B32525E2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9" creationId="{1FBF6808-98E4-3B8A-E379-E2EEA70CDD2E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11" creationId="{7D810B1A-A388-5C97-6C0F-CBDE3B65FA31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13" creationId="{BBBEA3F7-444D-8449-3503-259650E5DA01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21" creationId="{92396C90-EB23-78D1-4A26-2CB494157AB0}"/>
          </ac:picMkLst>
        </pc:picChg>
        <pc:picChg chg="del">
          <ac:chgData name="Veniero Facchetti" userId="f2c6c99af91c4974" providerId="LiveId" clId="{DBE21B5C-8B22-4997-8B42-1C770A761D81}" dt="2024-05-10T10:17:51.695" v="221" actId="478"/>
          <ac:picMkLst>
            <pc:docMk/>
            <pc:sldMk cId="94190672" sldId="334"/>
            <ac:picMk id="24" creationId="{9C2E0654-7540-7F69-9439-60AECB2151E0}"/>
          </ac:picMkLst>
        </pc:picChg>
        <pc:picChg chg="add mod">
          <ac:chgData name="Veniero Facchetti" userId="f2c6c99af91c4974" providerId="LiveId" clId="{DBE21B5C-8B22-4997-8B42-1C770A761D81}" dt="2024-05-10T10:18:12.468" v="227" actId="1076"/>
          <ac:picMkLst>
            <pc:docMk/>
            <pc:sldMk cId="94190672" sldId="334"/>
            <ac:picMk id="25" creationId="{C95FBF3D-356A-220D-3DE0-707A29051F37}"/>
          </ac:picMkLst>
        </pc:picChg>
        <pc:cxnChg chg="del">
          <ac:chgData name="Veniero Facchetti" userId="f2c6c99af91c4974" providerId="LiveId" clId="{DBE21B5C-8B22-4997-8B42-1C770A761D81}" dt="2024-05-10T10:17:51.695" v="221" actId="478"/>
          <ac:cxnSpMkLst>
            <pc:docMk/>
            <pc:sldMk cId="94190672" sldId="334"/>
            <ac:cxnSpMk id="8" creationId="{F6CA7425-61E0-56F0-3D01-F8A87BB95056}"/>
          </ac:cxnSpMkLst>
        </pc:cxnChg>
        <pc:cxnChg chg="del">
          <ac:chgData name="Veniero Facchetti" userId="f2c6c99af91c4974" providerId="LiveId" clId="{DBE21B5C-8B22-4997-8B42-1C770A761D81}" dt="2024-05-10T10:17:51.695" v="221" actId="478"/>
          <ac:cxnSpMkLst>
            <pc:docMk/>
            <pc:sldMk cId="94190672" sldId="334"/>
            <ac:cxnSpMk id="10" creationId="{96057D7F-6293-337B-20A1-9C5788CCC347}"/>
          </ac:cxnSpMkLst>
        </pc:cxnChg>
        <pc:cxnChg chg="del">
          <ac:chgData name="Veniero Facchetti" userId="f2c6c99af91c4974" providerId="LiveId" clId="{DBE21B5C-8B22-4997-8B42-1C770A761D81}" dt="2024-05-10T10:17:51.695" v="221" actId="478"/>
          <ac:cxnSpMkLst>
            <pc:docMk/>
            <pc:sldMk cId="94190672" sldId="334"/>
            <ac:cxnSpMk id="12" creationId="{9AF95018-EB98-0B3B-86B3-B2998C2821BB}"/>
          </ac:cxnSpMkLst>
        </pc:cxnChg>
      </pc:sldChg>
      <pc:sldChg chg="addSp delSp modSp add mod ord">
        <pc:chgData name="Veniero Facchetti" userId="f2c6c99af91c4974" providerId="LiveId" clId="{DBE21B5C-8B22-4997-8B42-1C770A761D81}" dt="2024-05-10T10:22:09.814" v="294" actId="1076"/>
        <pc:sldMkLst>
          <pc:docMk/>
          <pc:sldMk cId="2738261047" sldId="335"/>
        </pc:sldMkLst>
        <pc:spChg chg="add mod">
          <ac:chgData name="Veniero Facchetti" userId="f2c6c99af91c4974" providerId="LiveId" clId="{DBE21B5C-8B22-4997-8B42-1C770A761D81}" dt="2024-05-10T10:20:55.429" v="265" actId="14100"/>
          <ac:spMkLst>
            <pc:docMk/>
            <pc:sldMk cId="2738261047" sldId="335"/>
            <ac:spMk id="2" creationId="{1B28E581-7880-30EE-88F4-3C50995E703A}"/>
          </ac:spMkLst>
        </pc:spChg>
        <pc:spChg chg="mod">
          <ac:chgData name="Veniero Facchetti" userId="f2c6c99af91c4974" providerId="LiveId" clId="{DBE21B5C-8B22-4997-8B42-1C770A761D81}" dt="2024-05-10T10:20:18.766" v="256"/>
          <ac:spMkLst>
            <pc:docMk/>
            <pc:sldMk cId="2738261047" sldId="335"/>
            <ac:spMk id="4" creationId="{CFB9489E-CC77-8810-6095-8CB031E54D9F}"/>
          </ac:spMkLst>
        </pc:spChg>
        <pc:spChg chg="del">
          <ac:chgData name="Veniero Facchetti" userId="f2c6c99af91c4974" providerId="LiveId" clId="{DBE21B5C-8B22-4997-8B42-1C770A761D81}" dt="2024-05-10T10:20:28.826" v="257" actId="478"/>
          <ac:spMkLst>
            <pc:docMk/>
            <pc:sldMk cId="2738261047" sldId="335"/>
            <ac:spMk id="17" creationId="{B833732E-A376-9A89-CE0B-17DE536F3646}"/>
          </ac:spMkLst>
        </pc:spChg>
        <pc:spChg chg="del">
          <ac:chgData name="Veniero Facchetti" userId="f2c6c99af91c4974" providerId="LiveId" clId="{DBE21B5C-8B22-4997-8B42-1C770A761D81}" dt="2024-05-10T10:20:28.826" v="257" actId="478"/>
          <ac:spMkLst>
            <pc:docMk/>
            <pc:sldMk cId="2738261047" sldId="335"/>
            <ac:spMk id="18" creationId="{E0BDA9A0-3785-504A-A81E-0AE9E61C95CD}"/>
          </ac:spMkLst>
        </pc:spChg>
        <pc:spChg chg="del">
          <ac:chgData name="Veniero Facchetti" userId="f2c6c99af91c4974" providerId="LiveId" clId="{DBE21B5C-8B22-4997-8B42-1C770A761D81}" dt="2024-05-10T10:20:28.826" v="257" actId="478"/>
          <ac:spMkLst>
            <pc:docMk/>
            <pc:sldMk cId="2738261047" sldId="335"/>
            <ac:spMk id="19" creationId="{2E2A255B-82A9-F69E-A2E7-338A2B75DC88}"/>
          </ac:spMkLst>
        </pc:spChg>
        <pc:spChg chg="del">
          <ac:chgData name="Veniero Facchetti" userId="f2c6c99af91c4974" providerId="LiveId" clId="{DBE21B5C-8B22-4997-8B42-1C770A761D81}" dt="2024-05-10T10:20:28.826" v="257" actId="478"/>
          <ac:spMkLst>
            <pc:docMk/>
            <pc:sldMk cId="2738261047" sldId="335"/>
            <ac:spMk id="20" creationId="{1ACEEC43-9CC3-5D5B-F50B-E8B3E1D4E056}"/>
          </ac:spMkLst>
        </pc:spChg>
        <pc:spChg chg="del">
          <ac:chgData name="Veniero Facchetti" userId="f2c6c99af91c4974" providerId="LiveId" clId="{DBE21B5C-8B22-4997-8B42-1C770A761D81}" dt="2024-05-10T10:20:28.826" v="257" actId="478"/>
          <ac:spMkLst>
            <pc:docMk/>
            <pc:sldMk cId="2738261047" sldId="335"/>
            <ac:spMk id="22" creationId="{9D44763D-5A33-281B-1B42-292F7F38A843}"/>
          </ac:spMkLst>
        </pc:spChg>
        <pc:spChg chg="add mod">
          <ac:chgData name="Veniero Facchetti" userId="f2c6c99af91c4974" providerId="LiveId" clId="{DBE21B5C-8B22-4997-8B42-1C770A761D81}" dt="2024-05-10T10:21:38.077" v="280" actId="1076"/>
          <ac:spMkLst>
            <pc:docMk/>
            <pc:sldMk cId="2738261047" sldId="335"/>
            <ac:spMk id="28" creationId="{75BF96A7-1F58-6239-C213-F7C52E395FC8}"/>
          </ac:spMkLst>
        </pc:spChg>
        <pc:spChg chg="add mod">
          <ac:chgData name="Veniero Facchetti" userId="f2c6c99af91c4974" providerId="LiveId" clId="{DBE21B5C-8B22-4997-8B42-1C770A761D81}" dt="2024-05-10T10:21:59.525" v="290" actId="14100"/>
          <ac:spMkLst>
            <pc:docMk/>
            <pc:sldMk cId="2738261047" sldId="335"/>
            <ac:spMk id="30" creationId="{6E921721-B98E-BCE0-9B61-C14B5B9DA1E0}"/>
          </ac:spMkLst>
        </pc:spChg>
        <pc:grpChg chg="del">
          <ac:chgData name="Veniero Facchetti" userId="f2c6c99af91c4974" providerId="LiveId" clId="{DBE21B5C-8B22-4997-8B42-1C770A761D81}" dt="2024-05-10T10:20:28.826" v="257" actId="478"/>
          <ac:grpSpMkLst>
            <pc:docMk/>
            <pc:sldMk cId="2738261047" sldId="335"/>
            <ac:grpSpMk id="14" creationId="{22067154-61AC-BC92-65FD-46D052A5A86C}"/>
          </ac:grpSpMkLst>
        </pc:grpChg>
        <pc:picChg chg="add mod">
          <ac:chgData name="Veniero Facchetti" userId="f2c6c99af91c4974" providerId="LiveId" clId="{DBE21B5C-8B22-4997-8B42-1C770A761D81}" dt="2024-05-10T10:21:06.997" v="269" actId="1076"/>
          <ac:picMkLst>
            <pc:docMk/>
            <pc:sldMk cId="2738261047" sldId="335"/>
            <ac:picMk id="3" creationId="{5B49996D-461B-1198-2CAF-3C0599ECA046}"/>
          </ac:picMkLst>
        </pc:picChg>
        <pc:picChg chg="del">
          <ac:chgData name="Veniero Facchetti" userId="f2c6c99af91c4974" providerId="LiveId" clId="{DBE21B5C-8B22-4997-8B42-1C770A761D81}" dt="2024-05-10T10:20:29.997" v="258" actId="478"/>
          <ac:picMkLst>
            <pc:docMk/>
            <pc:sldMk cId="2738261047" sldId="335"/>
            <ac:picMk id="5" creationId="{96AD64C5-2F4A-BDD9-AB14-CBBF12DCE4B0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6" creationId="{13AF27EA-00CF-E3AE-4AF7-2B5C7CD01AC5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7" creationId="{B9F915EF-B08E-FCC4-6C19-9B18B32525E2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9" creationId="{1FBF6808-98E4-3B8A-E379-E2EEA70CDD2E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11" creationId="{7D810B1A-A388-5C97-6C0F-CBDE3B65FA31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13" creationId="{BBBEA3F7-444D-8449-3503-259650E5DA01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21" creationId="{92396C90-EB23-78D1-4A26-2CB494157AB0}"/>
          </ac:picMkLst>
        </pc:picChg>
        <pc:picChg chg="add mod ord">
          <ac:chgData name="Veniero Facchetti" userId="f2c6c99af91c4974" providerId="LiveId" clId="{DBE21B5C-8B22-4997-8B42-1C770A761D81}" dt="2024-05-10T10:21:21.653" v="273" actId="14100"/>
          <ac:picMkLst>
            <pc:docMk/>
            <pc:sldMk cId="2738261047" sldId="335"/>
            <ac:picMk id="23" creationId="{DDF683EB-D5E3-4798-34B7-E99300F8AA23}"/>
          </ac:picMkLst>
        </pc:picChg>
        <pc:picChg chg="del">
          <ac:chgData name="Veniero Facchetti" userId="f2c6c99af91c4974" providerId="LiveId" clId="{DBE21B5C-8B22-4997-8B42-1C770A761D81}" dt="2024-05-10T10:20:28.826" v="257" actId="478"/>
          <ac:picMkLst>
            <pc:docMk/>
            <pc:sldMk cId="2738261047" sldId="335"/>
            <ac:picMk id="24" creationId="{9C2E0654-7540-7F69-9439-60AECB2151E0}"/>
          </ac:picMkLst>
        </pc:picChg>
        <pc:picChg chg="add mod">
          <ac:chgData name="Veniero Facchetti" userId="f2c6c99af91c4974" providerId="LiveId" clId="{DBE21B5C-8B22-4997-8B42-1C770A761D81}" dt="2024-05-10T10:21:11.269" v="270" actId="1076"/>
          <ac:picMkLst>
            <pc:docMk/>
            <pc:sldMk cId="2738261047" sldId="335"/>
            <ac:picMk id="25" creationId="{76DD3DA7-1193-16D0-A902-2A717BC9C178}"/>
          </ac:picMkLst>
        </pc:picChg>
        <pc:picChg chg="add mod">
          <ac:chgData name="Veniero Facchetti" userId="f2c6c99af91c4974" providerId="LiveId" clId="{DBE21B5C-8B22-4997-8B42-1C770A761D81}" dt="2024-05-10T10:21:29.189" v="276" actId="14100"/>
          <ac:picMkLst>
            <pc:docMk/>
            <pc:sldMk cId="2738261047" sldId="335"/>
            <ac:picMk id="26" creationId="{52A20B11-B6C2-FEE6-6C98-00DE8D4E3758}"/>
          </ac:picMkLst>
        </pc:picChg>
        <pc:picChg chg="add mod">
          <ac:chgData name="Veniero Facchetti" userId="f2c6c99af91c4974" providerId="LiveId" clId="{DBE21B5C-8B22-4997-8B42-1C770A761D81}" dt="2024-05-10T10:22:09.814" v="294" actId="1076"/>
          <ac:picMkLst>
            <pc:docMk/>
            <pc:sldMk cId="2738261047" sldId="335"/>
            <ac:picMk id="27" creationId="{ECD0F599-8A8D-CA0D-9C73-1140BC7D7386}"/>
          </ac:picMkLst>
        </pc:picChg>
        <pc:picChg chg="add mod">
          <ac:chgData name="Veniero Facchetti" userId="f2c6c99af91c4974" providerId="LiveId" clId="{DBE21B5C-8B22-4997-8B42-1C770A761D81}" dt="2024-05-10T10:21:05.309" v="268" actId="1076"/>
          <ac:picMkLst>
            <pc:docMk/>
            <pc:sldMk cId="2738261047" sldId="335"/>
            <ac:picMk id="29" creationId="{6C8B13ED-F8E2-679D-254B-35FC3B7A29DF}"/>
          </ac:picMkLst>
        </pc:picChg>
        <pc:picChg chg="add mod">
          <ac:chgData name="Veniero Facchetti" userId="f2c6c99af91c4974" providerId="LiveId" clId="{DBE21B5C-8B22-4997-8B42-1C770A761D81}" dt="2024-05-10T10:21:34.988" v="279" actId="1076"/>
          <ac:picMkLst>
            <pc:docMk/>
            <pc:sldMk cId="2738261047" sldId="335"/>
            <ac:picMk id="31" creationId="{A2A36B20-22C3-D2F1-54CF-AB0C84E760E5}"/>
          </ac:picMkLst>
        </pc:picChg>
        <pc:cxnChg chg="del">
          <ac:chgData name="Veniero Facchetti" userId="f2c6c99af91c4974" providerId="LiveId" clId="{DBE21B5C-8B22-4997-8B42-1C770A761D81}" dt="2024-05-10T10:20:28.826" v="257" actId="478"/>
          <ac:cxnSpMkLst>
            <pc:docMk/>
            <pc:sldMk cId="2738261047" sldId="335"/>
            <ac:cxnSpMk id="8" creationId="{F6CA7425-61E0-56F0-3D01-F8A87BB95056}"/>
          </ac:cxnSpMkLst>
        </pc:cxnChg>
        <pc:cxnChg chg="del">
          <ac:chgData name="Veniero Facchetti" userId="f2c6c99af91c4974" providerId="LiveId" clId="{DBE21B5C-8B22-4997-8B42-1C770A761D81}" dt="2024-05-10T10:20:28.826" v="257" actId="478"/>
          <ac:cxnSpMkLst>
            <pc:docMk/>
            <pc:sldMk cId="2738261047" sldId="335"/>
            <ac:cxnSpMk id="10" creationId="{96057D7F-6293-337B-20A1-9C5788CCC347}"/>
          </ac:cxnSpMkLst>
        </pc:cxnChg>
        <pc:cxnChg chg="del">
          <ac:chgData name="Veniero Facchetti" userId="f2c6c99af91c4974" providerId="LiveId" clId="{DBE21B5C-8B22-4997-8B42-1C770A761D81}" dt="2024-05-10T10:20:28.826" v="257" actId="478"/>
          <ac:cxnSpMkLst>
            <pc:docMk/>
            <pc:sldMk cId="2738261047" sldId="335"/>
            <ac:cxnSpMk id="12" creationId="{9AF95018-EB98-0B3B-86B3-B2998C2821BB}"/>
          </ac:cxnSpMkLst>
        </pc:cxnChg>
      </pc:sldChg>
      <pc:sldChg chg="addSp delSp modSp add mod">
        <pc:chgData name="Veniero Facchetti" userId="f2c6c99af91c4974" providerId="LiveId" clId="{DBE21B5C-8B22-4997-8B42-1C770A761D81}" dt="2024-05-10T10:24:26.925" v="326" actId="14100"/>
        <pc:sldMkLst>
          <pc:docMk/>
          <pc:sldMk cId="3483475477" sldId="336"/>
        </pc:sldMkLst>
        <pc:spChg chg="del">
          <ac:chgData name="Veniero Facchetti" userId="f2c6c99af91c4974" providerId="LiveId" clId="{DBE21B5C-8B22-4997-8B42-1C770A761D81}" dt="2024-05-10T10:23:17.638" v="301" actId="478"/>
          <ac:spMkLst>
            <pc:docMk/>
            <pc:sldMk cId="3483475477" sldId="336"/>
            <ac:spMk id="2" creationId="{1B28E581-7880-30EE-88F4-3C50995E703A}"/>
          </ac:spMkLst>
        </pc:spChg>
        <pc:spChg chg="mod">
          <ac:chgData name="Veniero Facchetti" userId="f2c6c99af91c4974" providerId="LiveId" clId="{DBE21B5C-8B22-4997-8B42-1C770A761D81}" dt="2024-05-10T10:23:11.962" v="299" actId="2710"/>
          <ac:spMkLst>
            <pc:docMk/>
            <pc:sldMk cId="3483475477" sldId="336"/>
            <ac:spMk id="4" creationId="{CFB9489E-CC77-8810-6095-8CB031E54D9F}"/>
          </ac:spMkLst>
        </pc:spChg>
        <pc:spChg chg="add del">
          <ac:chgData name="Veniero Facchetti" userId="f2c6c99af91c4974" providerId="LiveId" clId="{DBE21B5C-8B22-4997-8B42-1C770A761D81}" dt="2024-05-10T10:23:29.853" v="307" actId="22"/>
          <ac:spMkLst>
            <pc:docMk/>
            <pc:sldMk cId="3483475477" sldId="336"/>
            <ac:spMk id="6" creationId="{0B45F044-2BD4-156C-3577-702B64397699}"/>
          </ac:spMkLst>
        </pc:spChg>
        <pc:spChg chg="add mod">
          <ac:chgData name="Veniero Facchetti" userId="f2c6c99af91c4974" providerId="LiveId" clId="{DBE21B5C-8B22-4997-8B42-1C770A761D81}" dt="2024-05-10T10:24:26.925" v="326" actId="14100"/>
          <ac:spMkLst>
            <pc:docMk/>
            <pc:sldMk cId="3483475477" sldId="336"/>
            <ac:spMk id="7" creationId="{0C01DB3A-66AC-E735-3736-4DB2C24727B6}"/>
          </ac:spMkLst>
        </pc:spChg>
        <pc:spChg chg="add mod">
          <ac:chgData name="Veniero Facchetti" userId="f2c6c99af91c4974" providerId="LiveId" clId="{DBE21B5C-8B22-4997-8B42-1C770A761D81}" dt="2024-05-10T10:24:23.708" v="325" actId="1076"/>
          <ac:spMkLst>
            <pc:docMk/>
            <pc:sldMk cId="3483475477" sldId="336"/>
            <ac:spMk id="8" creationId="{5AAEEE5C-6692-0CF2-A6C0-A729D52AE562}"/>
          </ac:spMkLst>
        </pc:spChg>
        <pc:spChg chg="del">
          <ac:chgData name="Veniero Facchetti" userId="f2c6c99af91c4974" providerId="LiveId" clId="{DBE21B5C-8B22-4997-8B42-1C770A761D81}" dt="2024-05-10T10:23:20.365" v="302" actId="478"/>
          <ac:spMkLst>
            <pc:docMk/>
            <pc:sldMk cId="3483475477" sldId="336"/>
            <ac:spMk id="28" creationId="{75BF96A7-1F58-6239-C213-F7C52E395FC8}"/>
          </ac:spMkLst>
        </pc:spChg>
        <pc:spChg chg="del">
          <ac:chgData name="Veniero Facchetti" userId="f2c6c99af91c4974" providerId="LiveId" clId="{DBE21B5C-8B22-4997-8B42-1C770A761D81}" dt="2024-05-10T10:23:15.604" v="300" actId="478"/>
          <ac:spMkLst>
            <pc:docMk/>
            <pc:sldMk cId="3483475477" sldId="336"/>
            <ac:spMk id="30" creationId="{6E921721-B98E-BCE0-9B61-C14B5B9DA1E0}"/>
          </ac:spMkLst>
        </pc:spChg>
        <pc:picChg chg="del">
          <ac:chgData name="Veniero Facchetti" userId="f2c6c99af91c4974" providerId="LiveId" clId="{DBE21B5C-8B22-4997-8B42-1C770A761D81}" dt="2024-05-10T10:23:21.706" v="304" actId="478"/>
          <ac:picMkLst>
            <pc:docMk/>
            <pc:sldMk cId="3483475477" sldId="336"/>
            <ac:picMk id="3" creationId="{5B49996D-461B-1198-2CAF-3C0599ECA046}"/>
          </ac:picMkLst>
        </pc:picChg>
        <pc:picChg chg="add mod">
          <ac:chgData name="Veniero Facchetti" userId="f2c6c99af91c4974" providerId="LiveId" clId="{DBE21B5C-8B22-4997-8B42-1C770A761D81}" dt="2024-05-10T10:24:17.629" v="323" actId="1076"/>
          <ac:picMkLst>
            <pc:docMk/>
            <pc:sldMk cId="3483475477" sldId="336"/>
            <ac:picMk id="9" creationId="{CBDBCA4B-20F4-57FF-4BE2-F2CD63ECC901}"/>
          </ac:picMkLst>
        </pc:picChg>
        <pc:picChg chg="del">
          <ac:chgData name="Veniero Facchetti" userId="f2c6c99af91c4974" providerId="LiveId" clId="{DBE21B5C-8B22-4997-8B42-1C770A761D81}" dt="2024-05-10T10:23:20.365" v="302" actId="478"/>
          <ac:picMkLst>
            <pc:docMk/>
            <pc:sldMk cId="3483475477" sldId="336"/>
            <ac:picMk id="23" creationId="{DDF683EB-D5E3-4798-34B7-E99300F8AA23}"/>
          </ac:picMkLst>
        </pc:picChg>
        <pc:picChg chg="del">
          <ac:chgData name="Veniero Facchetti" userId="f2c6c99af91c4974" providerId="LiveId" clId="{DBE21B5C-8B22-4997-8B42-1C770A761D81}" dt="2024-05-10T10:23:21.245" v="303" actId="478"/>
          <ac:picMkLst>
            <pc:docMk/>
            <pc:sldMk cId="3483475477" sldId="336"/>
            <ac:picMk id="25" creationId="{76DD3DA7-1193-16D0-A902-2A717BC9C178}"/>
          </ac:picMkLst>
        </pc:picChg>
        <pc:picChg chg="del">
          <ac:chgData name="Veniero Facchetti" userId="f2c6c99af91c4974" providerId="LiveId" clId="{DBE21B5C-8B22-4997-8B42-1C770A761D81}" dt="2024-05-10T10:23:20.365" v="302" actId="478"/>
          <ac:picMkLst>
            <pc:docMk/>
            <pc:sldMk cId="3483475477" sldId="336"/>
            <ac:picMk id="26" creationId="{52A20B11-B6C2-FEE6-6C98-00DE8D4E3758}"/>
          </ac:picMkLst>
        </pc:picChg>
        <pc:picChg chg="del">
          <ac:chgData name="Veniero Facchetti" userId="f2c6c99af91c4974" providerId="LiveId" clId="{DBE21B5C-8B22-4997-8B42-1C770A761D81}" dt="2024-05-10T10:23:22.281" v="305" actId="478"/>
          <ac:picMkLst>
            <pc:docMk/>
            <pc:sldMk cId="3483475477" sldId="336"/>
            <ac:picMk id="27" creationId="{ECD0F599-8A8D-CA0D-9C73-1140BC7D7386}"/>
          </ac:picMkLst>
        </pc:picChg>
        <pc:picChg chg="del">
          <ac:chgData name="Veniero Facchetti" userId="f2c6c99af91c4974" providerId="LiveId" clId="{DBE21B5C-8B22-4997-8B42-1C770A761D81}" dt="2024-05-10T10:23:20.365" v="302" actId="478"/>
          <ac:picMkLst>
            <pc:docMk/>
            <pc:sldMk cId="3483475477" sldId="336"/>
            <ac:picMk id="29" creationId="{6C8B13ED-F8E2-679D-254B-35FC3B7A29DF}"/>
          </ac:picMkLst>
        </pc:picChg>
        <pc:picChg chg="del">
          <ac:chgData name="Veniero Facchetti" userId="f2c6c99af91c4974" providerId="LiveId" clId="{DBE21B5C-8B22-4997-8B42-1C770A761D81}" dt="2024-05-10T10:23:20.365" v="302" actId="478"/>
          <ac:picMkLst>
            <pc:docMk/>
            <pc:sldMk cId="3483475477" sldId="336"/>
            <ac:picMk id="31" creationId="{A2A36B20-22C3-D2F1-54CF-AB0C84E760E5}"/>
          </ac:picMkLst>
        </pc:picChg>
      </pc:sldChg>
      <pc:sldChg chg="addSp delSp modSp add mod">
        <pc:chgData name="Veniero Facchetti" userId="f2c6c99af91c4974" providerId="LiveId" clId="{DBE21B5C-8B22-4997-8B42-1C770A761D81}" dt="2024-05-10T10:27:33.005" v="373" actId="14100"/>
        <pc:sldMkLst>
          <pc:docMk/>
          <pc:sldMk cId="3250901749" sldId="337"/>
        </pc:sldMkLst>
        <pc:spChg chg="add mod">
          <ac:chgData name="Veniero Facchetti" userId="f2c6c99af91c4974" providerId="LiveId" clId="{DBE21B5C-8B22-4997-8B42-1C770A761D81}" dt="2024-05-10T10:27:24.437" v="372" actId="14100"/>
          <ac:spMkLst>
            <pc:docMk/>
            <pc:sldMk cId="3250901749" sldId="337"/>
            <ac:spMk id="2" creationId="{BC3BE2D5-48A9-C072-696C-5A13AA17DA31}"/>
          </ac:spMkLst>
        </pc:spChg>
        <pc:spChg chg="add mod">
          <ac:chgData name="Veniero Facchetti" userId="f2c6c99af91c4974" providerId="LiveId" clId="{DBE21B5C-8B22-4997-8B42-1C770A761D81}" dt="2024-05-10T10:27:33.005" v="373" actId="14100"/>
          <ac:spMkLst>
            <pc:docMk/>
            <pc:sldMk cId="3250901749" sldId="337"/>
            <ac:spMk id="3" creationId="{B639F90C-5DFB-7EAD-71A2-080BF6893E29}"/>
          </ac:spMkLst>
        </pc:spChg>
        <pc:spChg chg="mod">
          <ac:chgData name="Veniero Facchetti" userId="f2c6c99af91c4974" providerId="LiveId" clId="{DBE21B5C-8B22-4997-8B42-1C770A761D81}" dt="2024-05-10T10:25:25.412" v="328"/>
          <ac:spMkLst>
            <pc:docMk/>
            <pc:sldMk cId="3250901749" sldId="337"/>
            <ac:spMk id="4" creationId="{CFB9489E-CC77-8810-6095-8CB031E54D9F}"/>
          </ac:spMkLst>
        </pc:spChg>
        <pc:spChg chg="add mod">
          <ac:chgData name="Veniero Facchetti" userId="f2c6c99af91c4974" providerId="LiveId" clId="{DBE21B5C-8B22-4997-8B42-1C770A761D81}" dt="2024-05-10T10:26:57.620" v="367" actId="2710"/>
          <ac:spMkLst>
            <pc:docMk/>
            <pc:sldMk cId="3250901749" sldId="337"/>
            <ac:spMk id="5" creationId="{B3A28B82-9EED-570D-EC93-A9786063D4A5}"/>
          </ac:spMkLst>
        </pc:spChg>
        <pc:spChg chg="add mod">
          <ac:chgData name="Veniero Facchetti" userId="f2c6c99af91c4974" providerId="LiveId" clId="{DBE21B5C-8B22-4997-8B42-1C770A761D81}" dt="2024-05-10T10:27:17.325" v="371" actId="1076"/>
          <ac:spMkLst>
            <pc:docMk/>
            <pc:sldMk cId="3250901749" sldId="337"/>
            <ac:spMk id="6" creationId="{CF67131D-A296-21AA-553F-4789BD49B9E2}"/>
          </ac:spMkLst>
        </pc:spChg>
        <pc:spChg chg="del">
          <ac:chgData name="Veniero Facchetti" userId="f2c6c99af91c4974" providerId="LiveId" clId="{DBE21B5C-8B22-4997-8B42-1C770A761D81}" dt="2024-05-10T10:25:38.412" v="329" actId="478"/>
          <ac:spMkLst>
            <pc:docMk/>
            <pc:sldMk cId="3250901749" sldId="337"/>
            <ac:spMk id="7" creationId="{0C01DB3A-66AC-E735-3736-4DB2C24727B6}"/>
          </ac:spMkLst>
        </pc:spChg>
        <pc:spChg chg="del">
          <ac:chgData name="Veniero Facchetti" userId="f2c6c99af91c4974" providerId="LiveId" clId="{DBE21B5C-8B22-4997-8B42-1C770A761D81}" dt="2024-05-10T10:25:39.821" v="330" actId="478"/>
          <ac:spMkLst>
            <pc:docMk/>
            <pc:sldMk cId="3250901749" sldId="337"/>
            <ac:spMk id="8" creationId="{5AAEEE5C-6692-0CF2-A6C0-A729D52AE562}"/>
          </ac:spMkLst>
        </pc:spChg>
        <pc:spChg chg="add mod">
          <ac:chgData name="Veniero Facchetti" userId="f2c6c99af91c4974" providerId="LiveId" clId="{DBE21B5C-8B22-4997-8B42-1C770A761D81}" dt="2024-05-10T10:26:38.134" v="346" actId="1076"/>
          <ac:spMkLst>
            <pc:docMk/>
            <pc:sldMk cId="3250901749" sldId="337"/>
            <ac:spMk id="10" creationId="{4B8D03F8-2BFC-43AA-F458-E911C688FC33}"/>
          </ac:spMkLst>
        </pc:spChg>
        <pc:picChg chg="del">
          <ac:chgData name="Veniero Facchetti" userId="f2c6c99af91c4974" providerId="LiveId" clId="{DBE21B5C-8B22-4997-8B42-1C770A761D81}" dt="2024-05-10T10:25:40.378" v="331" actId="478"/>
          <ac:picMkLst>
            <pc:docMk/>
            <pc:sldMk cId="3250901749" sldId="337"/>
            <ac:picMk id="9" creationId="{CBDBCA4B-20F4-57FF-4BE2-F2CD63ECC901}"/>
          </ac:picMkLst>
        </pc:picChg>
        <pc:cxnChg chg="add mod">
          <ac:chgData name="Veniero Facchetti" userId="f2c6c99af91c4974" providerId="LiveId" clId="{DBE21B5C-8B22-4997-8B42-1C770A761D81}" dt="2024-05-10T10:26:50.528" v="366" actId="1035"/>
          <ac:cxnSpMkLst>
            <pc:docMk/>
            <pc:sldMk cId="3250901749" sldId="337"/>
            <ac:cxnSpMk id="11" creationId="{789FF280-F649-E38D-C4AC-E5A1DBB410FC}"/>
          </ac:cxnSpMkLst>
        </pc:cxnChg>
      </pc:sldChg>
      <pc:sldChg chg="addSp delSp modSp add mod">
        <pc:chgData name="Veniero Facchetti" userId="f2c6c99af91c4974" providerId="LiveId" clId="{DBE21B5C-8B22-4997-8B42-1C770A761D81}" dt="2024-05-10T10:28:25.048" v="384" actId="14100"/>
        <pc:sldMkLst>
          <pc:docMk/>
          <pc:sldMk cId="625782686" sldId="338"/>
        </pc:sldMkLst>
        <pc:spChg chg="del">
          <ac:chgData name="Veniero Facchetti" userId="f2c6c99af91c4974" providerId="LiveId" clId="{DBE21B5C-8B22-4997-8B42-1C770A761D81}" dt="2024-05-10T10:28:01.328" v="376" actId="478"/>
          <ac:spMkLst>
            <pc:docMk/>
            <pc:sldMk cId="625782686" sldId="338"/>
            <ac:spMk id="2" creationId="{BC3BE2D5-48A9-C072-696C-5A13AA17DA31}"/>
          </ac:spMkLst>
        </pc:spChg>
        <pc:spChg chg="del">
          <ac:chgData name="Veniero Facchetti" userId="f2c6c99af91c4974" providerId="LiveId" clId="{DBE21B5C-8B22-4997-8B42-1C770A761D81}" dt="2024-05-10T10:28:01.328" v="376" actId="478"/>
          <ac:spMkLst>
            <pc:docMk/>
            <pc:sldMk cId="625782686" sldId="338"/>
            <ac:spMk id="3" creationId="{B639F90C-5DFB-7EAD-71A2-080BF6893E29}"/>
          </ac:spMkLst>
        </pc:spChg>
        <pc:spChg chg="mod">
          <ac:chgData name="Veniero Facchetti" userId="f2c6c99af91c4974" providerId="LiveId" clId="{DBE21B5C-8B22-4997-8B42-1C770A761D81}" dt="2024-05-10T10:27:53.166" v="375"/>
          <ac:spMkLst>
            <pc:docMk/>
            <pc:sldMk cId="625782686" sldId="338"/>
            <ac:spMk id="4" creationId="{CFB9489E-CC77-8810-6095-8CB031E54D9F}"/>
          </ac:spMkLst>
        </pc:spChg>
        <pc:spChg chg="del">
          <ac:chgData name="Veniero Facchetti" userId="f2c6c99af91c4974" providerId="LiveId" clId="{DBE21B5C-8B22-4997-8B42-1C770A761D81}" dt="2024-05-10T10:28:01.328" v="376" actId="478"/>
          <ac:spMkLst>
            <pc:docMk/>
            <pc:sldMk cId="625782686" sldId="338"/>
            <ac:spMk id="5" creationId="{B3A28B82-9EED-570D-EC93-A9786063D4A5}"/>
          </ac:spMkLst>
        </pc:spChg>
        <pc:spChg chg="del">
          <ac:chgData name="Veniero Facchetti" userId="f2c6c99af91c4974" providerId="LiveId" clId="{DBE21B5C-8B22-4997-8B42-1C770A761D81}" dt="2024-05-10T10:28:01.328" v="376" actId="478"/>
          <ac:spMkLst>
            <pc:docMk/>
            <pc:sldMk cId="625782686" sldId="338"/>
            <ac:spMk id="6" creationId="{CF67131D-A296-21AA-553F-4789BD49B9E2}"/>
          </ac:spMkLst>
        </pc:spChg>
        <pc:spChg chg="add mod">
          <ac:chgData name="Veniero Facchetti" userId="f2c6c99af91c4974" providerId="LiveId" clId="{DBE21B5C-8B22-4997-8B42-1C770A761D81}" dt="2024-05-10T10:28:25.048" v="384" actId="14100"/>
          <ac:spMkLst>
            <pc:docMk/>
            <pc:sldMk cId="625782686" sldId="338"/>
            <ac:spMk id="7" creationId="{996F9277-AEE7-F3AB-D5A8-AA4292B6ADB4}"/>
          </ac:spMkLst>
        </pc:spChg>
        <pc:spChg chg="del">
          <ac:chgData name="Veniero Facchetti" userId="f2c6c99af91c4974" providerId="LiveId" clId="{DBE21B5C-8B22-4997-8B42-1C770A761D81}" dt="2024-05-10T10:28:01.328" v="376" actId="478"/>
          <ac:spMkLst>
            <pc:docMk/>
            <pc:sldMk cId="625782686" sldId="338"/>
            <ac:spMk id="10" creationId="{4B8D03F8-2BFC-43AA-F458-E911C688FC33}"/>
          </ac:spMkLst>
        </pc:spChg>
        <pc:cxnChg chg="del">
          <ac:chgData name="Veniero Facchetti" userId="f2c6c99af91c4974" providerId="LiveId" clId="{DBE21B5C-8B22-4997-8B42-1C770A761D81}" dt="2024-05-10T10:28:01.328" v="376" actId="478"/>
          <ac:cxnSpMkLst>
            <pc:docMk/>
            <pc:sldMk cId="625782686" sldId="338"/>
            <ac:cxnSpMk id="11" creationId="{789FF280-F649-E38D-C4AC-E5A1DBB410FC}"/>
          </ac:cxnSpMkLst>
        </pc:cxnChg>
      </pc:sldChg>
      <pc:sldChg chg="add">
        <pc:chgData name="Veniero Facchetti" userId="f2c6c99af91c4974" providerId="LiveId" clId="{DBE21B5C-8B22-4997-8B42-1C770A761D81}" dt="2024-05-10T10:28:40.309" v="385" actId="2890"/>
        <pc:sldMkLst>
          <pc:docMk/>
          <pc:sldMk cId="671045370" sldId="339"/>
        </pc:sldMkLst>
      </pc:sldChg>
      <pc:sldChg chg="modSp add mod">
        <pc:chgData name="Veniero Facchetti" userId="f2c6c99af91c4974" providerId="LiveId" clId="{DBE21B5C-8B22-4997-8B42-1C770A761D81}" dt="2024-05-10T10:31:58.947" v="395" actId="20577"/>
        <pc:sldMkLst>
          <pc:docMk/>
          <pc:sldMk cId="2415746959" sldId="340"/>
        </pc:sldMkLst>
        <pc:spChg chg="mod">
          <ac:chgData name="Veniero Facchetti" userId="f2c6c99af91c4974" providerId="LiveId" clId="{DBE21B5C-8B22-4997-8B42-1C770A761D81}" dt="2024-05-10T10:31:48.005" v="387"/>
          <ac:spMkLst>
            <pc:docMk/>
            <pc:sldMk cId="2415746959" sldId="340"/>
            <ac:spMk id="4" creationId="{CFB9489E-CC77-8810-6095-8CB031E54D9F}"/>
          </ac:spMkLst>
        </pc:spChg>
        <pc:spChg chg="mod">
          <ac:chgData name="Veniero Facchetti" userId="f2c6c99af91c4974" providerId="LiveId" clId="{DBE21B5C-8B22-4997-8B42-1C770A761D81}" dt="2024-05-10T10:31:58.947" v="395" actId="20577"/>
          <ac:spMkLst>
            <pc:docMk/>
            <pc:sldMk cId="2415746959" sldId="340"/>
            <ac:spMk id="7" creationId="{996F9277-AEE7-F3AB-D5A8-AA4292B6ADB4}"/>
          </ac:spMkLst>
        </pc:spChg>
      </pc:sldChg>
      <pc:sldChg chg="modSp add mod">
        <pc:chgData name="Veniero Facchetti" userId="f2c6c99af91c4974" providerId="LiveId" clId="{DBE21B5C-8B22-4997-8B42-1C770A761D81}" dt="2024-05-10T10:33:07.542" v="404" actId="1076"/>
        <pc:sldMkLst>
          <pc:docMk/>
          <pc:sldMk cId="1313006283" sldId="341"/>
        </pc:sldMkLst>
        <pc:spChg chg="mod">
          <ac:chgData name="Veniero Facchetti" userId="f2c6c99af91c4974" providerId="LiveId" clId="{DBE21B5C-8B22-4997-8B42-1C770A761D81}" dt="2024-05-10T10:32:46.591" v="398" actId="404"/>
          <ac:spMkLst>
            <pc:docMk/>
            <pc:sldMk cId="1313006283" sldId="341"/>
            <ac:spMk id="4" creationId="{CFB9489E-CC77-8810-6095-8CB031E54D9F}"/>
          </ac:spMkLst>
        </pc:spChg>
        <pc:spChg chg="mod">
          <ac:chgData name="Veniero Facchetti" userId="f2c6c99af91c4974" providerId="LiveId" clId="{DBE21B5C-8B22-4997-8B42-1C770A761D81}" dt="2024-05-10T10:33:07.542" v="404" actId="1076"/>
          <ac:spMkLst>
            <pc:docMk/>
            <pc:sldMk cId="1313006283" sldId="341"/>
            <ac:spMk id="7" creationId="{996F9277-AEE7-F3AB-D5A8-AA4292B6ADB4}"/>
          </ac:spMkLst>
        </pc:spChg>
      </pc:sldChg>
      <pc:sldChg chg="addSp delSp modSp add mod">
        <pc:chgData name="Veniero Facchetti" userId="f2c6c99af91c4974" providerId="LiveId" clId="{DBE21B5C-8B22-4997-8B42-1C770A761D81}" dt="2024-05-10T10:37:14.759" v="457" actId="1076"/>
        <pc:sldMkLst>
          <pc:docMk/>
          <pc:sldMk cId="2668756982" sldId="342"/>
        </pc:sldMkLst>
        <pc:spChg chg="add mod">
          <ac:chgData name="Veniero Facchetti" userId="f2c6c99af91c4974" providerId="LiveId" clId="{DBE21B5C-8B22-4997-8B42-1C770A761D81}" dt="2024-05-10T10:34:55.407" v="423" actId="14100"/>
          <ac:spMkLst>
            <pc:docMk/>
            <pc:sldMk cId="2668756982" sldId="342"/>
            <ac:spMk id="2" creationId="{53539B24-F227-03FD-9053-74F1E12CD87E}"/>
          </ac:spMkLst>
        </pc:spChg>
        <pc:spChg chg="add mod">
          <ac:chgData name="Veniero Facchetti" userId="f2c6c99af91c4974" providerId="LiveId" clId="{DBE21B5C-8B22-4997-8B42-1C770A761D81}" dt="2024-05-10T10:34:09.536" v="415" actId="1076"/>
          <ac:spMkLst>
            <pc:docMk/>
            <pc:sldMk cId="2668756982" sldId="342"/>
            <ac:spMk id="3" creationId="{B64A7D41-B447-A707-D133-DF982837C884}"/>
          </ac:spMkLst>
        </pc:spChg>
        <pc:spChg chg="mod">
          <ac:chgData name="Veniero Facchetti" userId="f2c6c99af91c4974" providerId="LiveId" clId="{DBE21B5C-8B22-4997-8B42-1C770A761D81}" dt="2024-05-10T10:33:30.992" v="406"/>
          <ac:spMkLst>
            <pc:docMk/>
            <pc:sldMk cId="2668756982" sldId="342"/>
            <ac:spMk id="4" creationId="{CFB9489E-CC77-8810-6095-8CB031E54D9F}"/>
          </ac:spMkLst>
        </pc:spChg>
        <pc:spChg chg="add mod">
          <ac:chgData name="Veniero Facchetti" userId="f2c6c99af91c4974" providerId="LiveId" clId="{DBE21B5C-8B22-4997-8B42-1C770A761D81}" dt="2024-05-10T10:37:06.062" v="454" actId="1076"/>
          <ac:spMkLst>
            <pc:docMk/>
            <pc:sldMk cId="2668756982" sldId="342"/>
            <ac:spMk id="5" creationId="{7913F134-60CD-6B0B-69E3-CDAEEDBA353C}"/>
          </ac:spMkLst>
        </pc:spChg>
        <pc:spChg chg="add mod">
          <ac:chgData name="Veniero Facchetti" userId="f2c6c99af91c4974" providerId="LiveId" clId="{DBE21B5C-8B22-4997-8B42-1C770A761D81}" dt="2024-05-10T10:37:08.598" v="455" actId="1076"/>
          <ac:spMkLst>
            <pc:docMk/>
            <pc:sldMk cId="2668756982" sldId="342"/>
            <ac:spMk id="6" creationId="{D7B69DF3-F0D4-6304-F420-B44502E26174}"/>
          </ac:spMkLst>
        </pc:spChg>
        <pc:spChg chg="del">
          <ac:chgData name="Veniero Facchetti" userId="f2c6c99af91c4974" providerId="LiveId" clId="{DBE21B5C-8B22-4997-8B42-1C770A761D81}" dt="2024-05-10T10:33:41.658" v="407" actId="478"/>
          <ac:spMkLst>
            <pc:docMk/>
            <pc:sldMk cId="2668756982" sldId="342"/>
            <ac:spMk id="7" creationId="{996F9277-AEE7-F3AB-D5A8-AA4292B6ADB4}"/>
          </ac:spMkLst>
        </pc:spChg>
        <pc:spChg chg="add mod">
          <ac:chgData name="Veniero Facchetti" userId="f2c6c99af91c4974" providerId="LiveId" clId="{DBE21B5C-8B22-4997-8B42-1C770A761D81}" dt="2024-05-10T10:37:12.062" v="456" actId="1076"/>
          <ac:spMkLst>
            <pc:docMk/>
            <pc:sldMk cId="2668756982" sldId="342"/>
            <ac:spMk id="8" creationId="{6DE75647-EDDC-7B67-5A2A-A0C45F293F81}"/>
          </ac:spMkLst>
        </pc:spChg>
        <pc:spChg chg="add mod">
          <ac:chgData name="Veniero Facchetti" userId="f2c6c99af91c4974" providerId="LiveId" clId="{DBE21B5C-8B22-4997-8B42-1C770A761D81}" dt="2024-05-10T10:37:14.759" v="457" actId="1076"/>
          <ac:spMkLst>
            <pc:docMk/>
            <pc:sldMk cId="2668756982" sldId="342"/>
            <ac:spMk id="9" creationId="{E4B86005-51E1-7A4D-098F-69ABD5AF207A}"/>
          </ac:spMkLst>
        </pc:spChg>
        <pc:picChg chg="add mod">
          <ac:chgData name="Veniero Facchetti" userId="f2c6c99af91c4974" providerId="LiveId" clId="{DBE21B5C-8B22-4997-8B42-1C770A761D81}" dt="2024-05-10T10:33:52.207" v="409" actId="14100"/>
          <ac:picMkLst>
            <pc:docMk/>
            <pc:sldMk cId="2668756982" sldId="342"/>
            <ac:picMk id="10" creationId="{9988B4DF-57E4-524E-A556-04EA7DC1511E}"/>
          </ac:picMkLst>
        </pc:picChg>
      </pc:sldChg>
      <pc:sldChg chg="addSp delSp modSp add mod">
        <pc:chgData name="Veniero Facchetti" userId="f2c6c99af91c4974" providerId="LiveId" clId="{DBE21B5C-8B22-4997-8B42-1C770A761D81}" dt="2024-05-10T11:11:45.501" v="536" actId="478"/>
        <pc:sldMkLst>
          <pc:docMk/>
          <pc:sldMk cId="1810629616" sldId="343"/>
        </pc:sldMkLst>
        <pc:spChg chg="del">
          <ac:chgData name="Veniero Facchetti" userId="f2c6c99af91c4974" providerId="LiveId" clId="{DBE21B5C-8B22-4997-8B42-1C770A761D81}" dt="2024-05-10T10:35:18.841" v="425" actId="478"/>
          <ac:spMkLst>
            <pc:docMk/>
            <pc:sldMk cId="1810629616" sldId="343"/>
            <ac:spMk id="2" creationId="{53539B24-F227-03FD-9053-74F1E12CD87E}"/>
          </ac:spMkLst>
        </pc:spChg>
        <pc:spChg chg="del">
          <ac:chgData name="Veniero Facchetti" userId="f2c6c99af91c4974" providerId="LiveId" clId="{DBE21B5C-8B22-4997-8B42-1C770A761D81}" dt="2024-05-10T10:35:18.841" v="425" actId="478"/>
          <ac:spMkLst>
            <pc:docMk/>
            <pc:sldMk cId="1810629616" sldId="343"/>
            <ac:spMk id="3" creationId="{B64A7D41-B447-A707-D133-DF982837C884}"/>
          </ac:spMkLst>
        </pc:spChg>
        <pc:spChg chg="del">
          <ac:chgData name="Veniero Facchetti" userId="f2c6c99af91c4974" providerId="LiveId" clId="{DBE21B5C-8B22-4997-8B42-1C770A761D81}" dt="2024-05-10T10:35:47.887" v="431" actId="478"/>
          <ac:spMkLst>
            <pc:docMk/>
            <pc:sldMk cId="1810629616" sldId="343"/>
            <ac:spMk id="4" creationId="{CFB9489E-CC77-8810-6095-8CB031E54D9F}"/>
          </ac:spMkLst>
        </pc:spChg>
        <pc:spChg chg="del">
          <ac:chgData name="Veniero Facchetti" userId="f2c6c99af91c4974" providerId="LiveId" clId="{DBE21B5C-8B22-4997-8B42-1C770A761D81}" dt="2024-05-10T10:35:18.841" v="425" actId="478"/>
          <ac:spMkLst>
            <pc:docMk/>
            <pc:sldMk cId="1810629616" sldId="343"/>
            <ac:spMk id="5" creationId="{7913F134-60CD-6B0B-69E3-CDAEEDBA353C}"/>
          </ac:spMkLst>
        </pc:spChg>
        <pc:spChg chg="del">
          <ac:chgData name="Veniero Facchetti" userId="f2c6c99af91c4974" providerId="LiveId" clId="{DBE21B5C-8B22-4997-8B42-1C770A761D81}" dt="2024-05-10T10:35:18.841" v="425" actId="478"/>
          <ac:spMkLst>
            <pc:docMk/>
            <pc:sldMk cId="1810629616" sldId="343"/>
            <ac:spMk id="6" creationId="{D7B69DF3-F0D4-6304-F420-B44502E26174}"/>
          </ac:spMkLst>
        </pc:spChg>
        <pc:spChg chg="del">
          <ac:chgData name="Veniero Facchetti" userId="f2c6c99af91c4974" providerId="LiveId" clId="{DBE21B5C-8B22-4997-8B42-1C770A761D81}" dt="2024-05-10T10:35:18.841" v="425" actId="478"/>
          <ac:spMkLst>
            <pc:docMk/>
            <pc:sldMk cId="1810629616" sldId="343"/>
            <ac:spMk id="8" creationId="{6DE75647-EDDC-7B67-5A2A-A0C45F293F81}"/>
          </ac:spMkLst>
        </pc:spChg>
        <pc:spChg chg="del">
          <ac:chgData name="Veniero Facchetti" userId="f2c6c99af91c4974" providerId="LiveId" clId="{DBE21B5C-8B22-4997-8B42-1C770A761D81}" dt="2024-05-10T11:11:45.501" v="536" actId="478"/>
          <ac:spMkLst>
            <pc:docMk/>
            <pc:sldMk cId="1810629616" sldId="343"/>
            <ac:spMk id="9" creationId="{E4B86005-51E1-7A4D-098F-69ABD5AF207A}"/>
          </ac:spMkLst>
        </pc:spChg>
        <pc:spChg chg="add mod">
          <ac:chgData name="Veniero Facchetti" userId="f2c6c99af91c4974" providerId="LiveId" clId="{DBE21B5C-8B22-4997-8B42-1C770A761D81}" dt="2024-05-10T10:35:54.254" v="433" actId="14100"/>
          <ac:spMkLst>
            <pc:docMk/>
            <pc:sldMk cId="1810629616" sldId="343"/>
            <ac:spMk id="11" creationId="{A98585D0-E544-18C6-101B-4761DE7EE0BE}"/>
          </ac:spMkLst>
        </pc:spChg>
        <pc:spChg chg="add mod">
          <ac:chgData name="Veniero Facchetti" userId="f2c6c99af91c4974" providerId="LiveId" clId="{DBE21B5C-8B22-4997-8B42-1C770A761D81}" dt="2024-05-10T10:35:42.366" v="430" actId="1076"/>
          <ac:spMkLst>
            <pc:docMk/>
            <pc:sldMk cId="1810629616" sldId="343"/>
            <ac:spMk id="12" creationId="{CB8CA4F0-600A-C5C3-AC1A-FFDA5EFA626C}"/>
          </ac:spMkLst>
        </pc:spChg>
        <pc:spChg chg="mod">
          <ac:chgData name="Veniero Facchetti" userId="f2c6c99af91c4974" providerId="LiveId" clId="{DBE21B5C-8B22-4997-8B42-1C770A761D81}" dt="2024-05-10T10:35:23.690" v="427" actId="1076"/>
          <ac:spMkLst>
            <pc:docMk/>
            <pc:sldMk cId="1810629616" sldId="343"/>
            <ac:spMk id="15" creationId="{E0E8C86A-FAB3-2C5A-CD00-7C08A0AFE859}"/>
          </ac:spMkLst>
        </pc:spChg>
        <pc:spChg chg="add mod">
          <ac:chgData name="Veniero Facchetti" userId="f2c6c99af91c4974" providerId="LiveId" clId="{DBE21B5C-8B22-4997-8B42-1C770A761D81}" dt="2024-05-10T10:36:04.910" v="436" actId="14100"/>
          <ac:spMkLst>
            <pc:docMk/>
            <pc:sldMk cId="1810629616" sldId="343"/>
            <ac:spMk id="16" creationId="{7C2DF5E4-2232-2A4C-FFE7-2ED80C357F38}"/>
          </ac:spMkLst>
        </pc:spChg>
        <pc:spChg chg="add mod">
          <ac:chgData name="Veniero Facchetti" userId="f2c6c99af91c4974" providerId="LiveId" clId="{DBE21B5C-8B22-4997-8B42-1C770A761D81}" dt="2024-05-10T10:36:42.350" v="450" actId="404"/>
          <ac:spMkLst>
            <pc:docMk/>
            <pc:sldMk cId="1810629616" sldId="343"/>
            <ac:spMk id="17" creationId="{0037C34E-7AFC-7D98-09EB-E170C768E77D}"/>
          </ac:spMkLst>
        </pc:spChg>
        <pc:grpChg chg="add del mod">
          <ac:chgData name="Veniero Facchetti" userId="f2c6c99af91c4974" providerId="LiveId" clId="{DBE21B5C-8B22-4997-8B42-1C770A761D81}" dt="2024-05-10T10:37:22.345" v="458" actId="478"/>
          <ac:grpSpMkLst>
            <pc:docMk/>
            <pc:sldMk cId="1810629616" sldId="343"/>
            <ac:grpSpMk id="13" creationId="{4518FF28-59AA-34D5-3BA0-1D1E03DCEA00}"/>
          </ac:grpSpMkLst>
        </pc:grpChg>
        <pc:picChg chg="add mod">
          <ac:chgData name="Veniero Facchetti" userId="f2c6c99af91c4974" providerId="LiveId" clId="{DBE21B5C-8B22-4997-8B42-1C770A761D81}" dt="2024-05-10T10:38:04.343" v="473" actId="1076"/>
          <ac:picMkLst>
            <pc:docMk/>
            <pc:sldMk cId="1810629616" sldId="343"/>
            <ac:picMk id="7" creationId="{9C469FDA-F8ED-CA1E-7B6C-9816EA791C35}"/>
          </ac:picMkLst>
        </pc:picChg>
        <pc:picChg chg="del">
          <ac:chgData name="Veniero Facchetti" userId="f2c6c99af91c4974" providerId="LiveId" clId="{DBE21B5C-8B22-4997-8B42-1C770A761D81}" dt="2024-05-10T10:35:18.841" v="425" actId="478"/>
          <ac:picMkLst>
            <pc:docMk/>
            <pc:sldMk cId="1810629616" sldId="343"/>
            <ac:picMk id="10" creationId="{9988B4DF-57E4-524E-A556-04EA7DC1511E}"/>
          </ac:picMkLst>
        </pc:picChg>
        <pc:picChg chg="add mod">
          <ac:chgData name="Veniero Facchetti" userId="f2c6c99af91c4974" providerId="LiveId" clId="{DBE21B5C-8B22-4997-8B42-1C770A761D81}" dt="2024-05-10T10:38:06.294" v="474" actId="1076"/>
          <ac:picMkLst>
            <pc:docMk/>
            <pc:sldMk cId="1810629616" sldId="343"/>
            <ac:picMk id="18" creationId="{D711665F-B306-C382-7511-BECF843A55A2}"/>
          </ac:picMkLst>
        </pc:picChg>
        <pc:picChg chg="add mod">
          <ac:chgData name="Veniero Facchetti" userId="f2c6c99af91c4974" providerId="LiveId" clId="{DBE21B5C-8B22-4997-8B42-1C770A761D81}" dt="2024-05-10T10:37:55.287" v="470" actId="1076"/>
          <ac:picMkLst>
            <pc:docMk/>
            <pc:sldMk cId="1810629616" sldId="343"/>
            <ac:picMk id="19" creationId="{9E4C4E9E-82B8-6193-A458-D4466BAD15E1}"/>
          </ac:picMkLst>
        </pc:picChg>
        <pc:picChg chg="add mod">
          <ac:chgData name="Veniero Facchetti" userId="f2c6c99af91c4974" providerId="LiveId" clId="{DBE21B5C-8B22-4997-8B42-1C770A761D81}" dt="2024-05-10T10:37:58.894" v="471" actId="1076"/>
          <ac:picMkLst>
            <pc:docMk/>
            <pc:sldMk cId="1810629616" sldId="343"/>
            <ac:picMk id="20" creationId="{4CA06138-844D-089E-3DCC-21011E6D060D}"/>
          </ac:picMkLst>
        </pc:picChg>
        <pc:picChg chg="add mod">
          <ac:chgData name="Veniero Facchetti" userId="f2c6c99af91c4974" providerId="LiveId" clId="{DBE21B5C-8B22-4997-8B42-1C770A761D81}" dt="2024-05-10T10:37:52.774" v="469" actId="1076"/>
          <ac:picMkLst>
            <pc:docMk/>
            <pc:sldMk cId="1810629616" sldId="343"/>
            <ac:picMk id="21" creationId="{72233F86-D849-A941-8157-772282AFF7D2}"/>
          </ac:picMkLst>
        </pc:picChg>
        <pc:picChg chg="add mod">
          <ac:chgData name="Veniero Facchetti" userId="f2c6c99af91c4974" providerId="LiveId" clId="{DBE21B5C-8B22-4997-8B42-1C770A761D81}" dt="2024-05-10T10:35:25.166" v="428" actId="207"/>
          <ac:picMkLst>
            <pc:docMk/>
            <pc:sldMk cId="1810629616" sldId="343"/>
            <ac:picMk id="22" creationId="{71DC8643-F9A0-432A-B822-86368ADF1AC0}"/>
          </ac:picMkLst>
        </pc:picChg>
        <pc:cxnChg chg="mod">
          <ac:chgData name="Veniero Facchetti" userId="f2c6c99af91c4974" providerId="LiveId" clId="{DBE21B5C-8B22-4997-8B42-1C770A761D81}" dt="2024-05-10T10:35:23.690" v="427" actId="1076"/>
          <ac:cxnSpMkLst>
            <pc:docMk/>
            <pc:sldMk cId="1810629616" sldId="343"/>
            <ac:cxnSpMk id="14" creationId="{E2FDB664-C5F7-0F2B-988A-73A21019E9B5}"/>
          </ac:cxnSpMkLst>
        </pc:cxnChg>
      </pc:sldChg>
      <pc:sldChg chg="addSp delSp modSp add mod">
        <pc:chgData name="Veniero Facchetti" userId="f2c6c99af91c4974" providerId="LiveId" clId="{DBE21B5C-8B22-4997-8B42-1C770A761D81}" dt="2024-05-10T11:11:41.086" v="535" actId="478"/>
        <pc:sldMkLst>
          <pc:docMk/>
          <pc:sldMk cId="2624662586" sldId="344"/>
        </pc:sldMkLst>
        <pc:spChg chg="add mod">
          <ac:chgData name="Veniero Facchetti" userId="f2c6c99af91c4974" providerId="LiveId" clId="{DBE21B5C-8B22-4997-8B42-1C770A761D81}" dt="2024-05-10T10:39:26.368" v="498" actId="1076"/>
          <ac:spMkLst>
            <pc:docMk/>
            <pc:sldMk cId="2624662586" sldId="344"/>
            <ac:spMk id="5" creationId="{A36B23BF-0C53-2D04-4563-B44D3ACBDE85}"/>
          </ac:spMkLst>
        </pc:spChg>
        <pc:spChg chg="del">
          <ac:chgData name="Veniero Facchetti" userId="f2c6c99af91c4974" providerId="LiveId" clId="{DBE21B5C-8B22-4997-8B42-1C770A761D81}" dt="2024-05-10T11:11:41.086" v="535" actId="478"/>
          <ac:spMkLst>
            <pc:docMk/>
            <pc:sldMk cId="2624662586" sldId="344"/>
            <ac:spMk id="9" creationId="{E4B86005-51E1-7A4D-098F-69ABD5AF207A}"/>
          </ac:spMkLst>
        </pc:spChg>
        <pc:spChg chg="mod">
          <ac:chgData name="Veniero Facchetti" userId="f2c6c99af91c4974" providerId="LiveId" clId="{DBE21B5C-8B22-4997-8B42-1C770A761D81}" dt="2024-05-10T10:38:47.783" v="481" actId="6549"/>
          <ac:spMkLst>
            <pc:docMk/>
            <pc:sldMk cId="2624662586" sldId="344"/>
            <ac:spMk id="11" creationId="{A98585D0-E544-18C6-101B-4761DE7EE0BE}"/>
          </ac:spMkLst>
        </pc:spChg>
        <pc:spChg chg="del">
          <ac:chgData name="Veniero Facchetti" userId="f2c6c99af91c4974" providerId="LiveId" clId="{DBE21B5C-8B22-4997-8B42-1C770A761D81}" dt="2024-05-10T10:38:24.326" v="477" actId="478"/>
          <ac:spMkLst>
            <pc:docMk/>
            <pc:sldMk cId="2624662586" sldId="344"/>
            <ac:spMk id="12" creationId="{CB8CA4F0-600A-C5C3-AC1A-FFDA5EFA626C}"/>
          </ac:spMkLst>
        </pc:spChg>
        <pc:spChg chg="del">
          <ac:chgData name="Veniero Facchetti" userId="f2c6c99af91c4974" providerId="LiveId" clId="{DBE21B5C-8B22-4997-8B42-1C770A761D81}" dt="2024-05-10T10:38:25.854" v="478" actId="478"/>
          <ac:spMkLst>
            <pc:docMk/>
            <pc:sldMk cId="2624662586" sldId="344"/>
            <ac:spMk id="16" creationId="{7C2DF5E4-2232-2A4C-FFE7-2ED80C357F38}"/>
          </ac:spMkLst>
        </pc:spChg>
        <pc:spChg chg="del">
          <ac:chgData name="Veniero Facchetti" userId="f2c6c99af91c4974" providerId="LiveId" clId="{DBE21B5C-8B22-4997-8B42-1C770A761D81}" dt="2024-05-10T10:38:22.341" v="476" actId="478"/>
          <ac:spMkLst>
            <pc:docMk/>
            <pc:sldMk cId="2624662586" sldId="344"/>
            <ac:spMk id="17" creationId="{0037C34E-7AFC-7D98-09EB-E170C768E77D}"/>
          </ac:spMkLst>
        </pc:spChg>
        <pc:picChg chg="add mod">
          <ac:chgData name="Veniero Facchetti" userId="f2c6c99af91c4974" providerId="LiveId" clId="{DBE21B5C-8B22-4997-8B42-1C770A761D81}" dt="2024-05-10T10:39:00.127" v="486" actId="1076"/>
          <ac:picMkLst>
            <pc:docMk/>
            <pc:sldMk cId="2624662586" sldId="344"/>
            <ac:picMk id="2" creationId="{2C496F01-6932-3316-E194-D1B311FB7166}"/>
          </ac:picMkLst>
        </pc:picChg>
        <pc:picChg chg="add mod">
          <ac:chgData name="Veniero Facchetti" userId="f2c6c99af91c4974" providerId="LiveId" clId="{DBE21B5C-8B22-4997-8B42-1C770A761D81}" dt="2024-05-10T10:39:12.750" v="491" actId="1076"/>
          <ac:picMkLst>
            <pc:docMk/>
            <pc:sldMk cId="2624662586" sldId="344"/>
            <ac:picMk id="3" creationId="{B564017C-E16C-8068-BBCF-FF3B8ABA1795}"/>
          </ac:picMkLst>
        </pc:picChg>
        <pc:picChg chg="add mod">
          <ac:chgData name="Veniero Facchetti" userId="f2c6c99af91c4974" providerId="LiveId" clId="{DBE21B5C-8B22-4997-8B42-1C770A761D81}" dt="2024-05-10T10:39:07.854" v="489" actId="14100"/>
          <ac:picMkLst>
            <pc:docMk/>
            <pc:sldMk cId="2624662586" sldId="344"/>
            <ac:picMk id="4" creationId="{1E3CA6F8-7039-C495-006B-CF0C3A19B115}"/>
          </ac:picMkLst>
        </pc:picChg>
        <pc:picChg chg="del">
          <ac:chgData name="Veniero Facchetti" userId="f2c6c99af91c4974" providerId="LiveId" clId="{DBE21B5C-8B22-4997-8B42-1C770A761D81}" dt="2024-05-10T10:38:22.341" v="476" actId="478"/>
          <ac:picMkLst>
            <pc:docMk/>
            <pc:sldMk cId="2624662586" sldId="344"/>
            <ac:picMk id="7" creationId="{9C469FDA-F8ED-CA1E-7B6C-9816EA791C35}"/>
          </ac:picMkLst>
        </pc:picChg>
        <pc:picChg chg="del">
          <ac:chgData name="Veniero Facchetti" userId="f2c6c99af91c4974" providerId="LiveId" clId="{DBE21B5C-8B22-4997-8B42-1C770A761D81}" dt="2024-05-10T10:38:22.341" v="476" actId="478"/>
          <ac:picMkLst>
            <pc:docMk/>
            <pc:sldMk cId="2624662586" sldId="344"/>
            <ac:picMk id="18" creationId="{D711665F-B306-C382-7511-BECF843A55A2}"/>
          </ac:picMkLst>
        </pc:picChg>
        <pc:picChg chg="del">
          <ac:chgData name="Veniero Facchetti" userId="f2c6c99af91c4974" providerId="LiveId" clId="{DBE21B5C-8B22-4997-8B42-1C770A761D81}" dt="2024-05-10T10:38:22.341" v="476" actId="478"/>
          <ac:picMkLst>
            <pc:docMk/>
            <pc:sldMk cId="2624662586" sldId="344"/>
            <ac:picMk id="19" creationId="{9E4C4E9E-82B8-6193-A458-D4466BAD15E1}"/>
          </ac:picMkLst>
        </pc:picChg>
        <pc:picChg chg="del">
          <ac:chgData name="Veniero Facchetti" userId="f2c6c99af91c4974" providerId="LiveId" clId="{DBE21B5C-8B22-4997-8B42-1C770A761D81}" dt="2024-05-10T10:38:22.341" v="476" actId="478"/>
          <ac:picMkLst>
            <pc:docMk/>
            <pc:sldMk cId="2624662586" sldId="344"/>
            <ac:picMk id="20" creationId="{4CA06138-844D-089E-3DCC-21011E6D060D}"/>
          </ac:picMkLst>
        </pc:picChg>
        <pc:picChg chg="del">
          <ac:chgData name="Veniero Facchetti" userId="f2c6c99af91c4974" providerId="LiveId" clId="{DBE21B5C-8B22-4997-8B42-1C770A761D81}" dt="2024-05-10T10:38:22.341" v="476" actId="478"/>
          <ac:picMkLst>
            <pc:docMk/>
            <pc:sldMk cId="2624662586" sldId="344"/>
            <ac:picMk id="21" creationId="{72233F86-D849-A941-8157-772282AFF7D2}"/>
          </ac:picMkLst>
        </pc:picChg>
      </pc:sldChg>
      <pc:sldChg chg="addSp delSp modSp add mod">
        <pc:chgData name="Veniero Facchetti" userId="f2c6c99af91c4974" providerId="LiveId" clId="{DBE21B5C-8B22-4997-8B42-1C770A761D81}" dt="2024-05-10T11:11:36.491" v="534" actId="478"/>
        <pc:sldMkLst>
          <pc:docMk/>
          <pc:sldMk cId="44730460" sldId="345"/>
        </pc:sldMkLst>
        <pc:spChg chg="del">
          <ac:chgData name="Veniero Facchetti" userId="f2c6c99af91c4974" providerId="LiveId" clId="{DBE21B5C-8B22-4997-8B42-1C770A761D81}" dt="2024-05-10T10:40:00.693" v="506" actId="478"/>
          <ac:spMkLst>
            <pc:docMk/>
            <pc:sldMk cId="44730460" sldId="345"/>
            <ac:spMk id="5" creationId="{A36B23BF-0C53-2D04-4563-B44D3ACBDE85}"/>
          </ac:spMkLst>
        </pc:spChg>
        <pc:spChg chg="add mod">
          <ac:chgData name="Veniero Facchetti" userId="f2c6c99af91c4974" providerId="LiveId" clId="{DBE21B5C-8B22-4997-8B42-1C770A761D81}" dt="2024-05-10T10:40:29.112" v="513" actId="14100"/>
          <ac:spMkLst>
            <pc:docMk/>
            <pc:sldMk cId="44730460" sldId="345"/>
            <ac:spMk id="6" creationId="{DFA75BD3-32FD-3554-3001-CD577AF6AAAD}"/>
          </ac:spMkLst>
        </pc:spChg>
        <pc:spChg chg="del mod">
          <ac:chgData name="Veniero Facchetti" userId="f2c6c99af91c4974" providerId="LiveId" clId="{DBE21B5C-8B22-4997-8B42-1C770A761D81}" dt="2024-05-10T11:11:36.491" v="534" actId="478"/>
          <ac:spMkLst>
            <pc:docMk/>
            <pc:sldMk cId="44730460" sldId="345"/>
            <ac:spMk id="9" creationId="{E4B86005-51E1-7A4D-098F-69ABD5AF207A}"/>
          </ac:spMkLst>
        </pc:spChg>
        <pc:spChg chg="mod">
          <ac:chgData name="Veniero Facchetti" userId="f2c6c99af91c4974" providerId="LiveId" clId="{DBE21B5C-8B22-4997-8B42-1C770A761D81}" dt="2024-05-10T10:39:49.136" v="502" actId="20577"/>
          <ac:spMkLst>
            <pc:docMk/>
            <pc:sldMk cId="44730460" sldId="345"/>
            <ac:spMk id="11" creationId="{A98585D0-E544-18C6-101B-4761DE7EE0BE}"/>
          </ac:spMkLst>
        </pc:spChg>
        <pc:picChg chg="del">
          <ac:chgData name="Veniero Facchetti" userId="f2c6c99af91c4974" providerId="LiveId" clId="{DBE21B5C-8B22-4997-8B42-1C770A761D81}" dt="2024-05-10T10:39:57.473" v="503" actId="478"/>
          <ac:picMkLst>
            <pc:docMk/>
            <pc:sldMk cId="44730460" sldId="345"/>
            <ac:picMk id="2" creationId="{2C496F01-6932-3316-E194-D1B311FB7166}"/>
          </ac:picMkLst>
        </pc:picChg>
        <pc:picChg chg="del">
          <ac:chgData name="Veniero Facchetti" userId="f2c6c99af91c4974" providerId="LiveId" clId="{DBE21B5C-8B22-4997-8B42-1C770A761D81}" dt="2024-05-10T10:39:58.831" v="505" actId="478"/>
          <ac:picMkLst>
            <pc:docMk/>
            <pc:sldMk cId="44730460" sldId="345"/>
            <ac:picMk id="3" creationId="{B564017C-E16C-8068-BBCF-FF3B8ABA1795}"/>
          </ac:picMkLst>
        </pc:picChg>
        <pc:picChg chg="del">
          <ac:chgData name="Veniero Facchetti" userId="f2c6c99af91c4974" providerId="LiveId" clId="{DBE21B5C-8B22-4997-8B42-1C770A761D81}" dt="2024-05-10T10:39:58.023" v="504" actId="478"/>
          <ac:picMkLst>
            <pc:docMk/>
            <pc:sldMk cId="44730460" sldId="345"/>
            <ac:picMk id="4" creationId="{1E3CA6F8-7039-C495-006B-CF0C3A19B115}"/>
          </ac:picMkLst>
        </pc:picChg>
        <pc:picChg chg="add mod">
          <ac:chgData name="Veniero Facchetti" userId="f2c6c99af91c4974" providerId="LiveId" clId="{DBE21B5C-8B22-4997-8B42-1C770A761D81}" dt="2024-05-10T10:41:12.383" v="524" actId="1076"/>
          <ac:picMkLst>
            <pc:docMk/>
            <pc:sldMk cId="44730460" sldId="345"/>
            <ac:picMk id="7" creationId="{36CE1D20-3418-E690-D8FA-883E68EB95D4}"/>
          </ac:picMkLst>
        </pc:picChg>
        <pc:picChg chg="add mod">
          <ac:chgData name="Veniero Facchetti" userId="f2c6c99af91c4974" providerId="LiveId" clId="{DBE21B5C-8B22-4997-8B42-1C770A761D81}" dt="2024-05-10T11:10:50.121" v="526" actId="1076"/>
          <ac:picMkLst>
            <pc:docMk/>
            <pc:sldMk cId="44730460" sldId="345"/>
            <ac:picMk id="8" creationId="{783B5FB7-67C6-D0C3-A502-F6C9C7A9468D}"/>
          </ac:picMkLst>
        </pc:picChg>
        <pc:picChg chg="add mod">
          <ac:chgData name="Veniero Facchetti" userId="f2c6c99af91c4974" providerId="LiveId" clId="{DBE21B5C-8B22-4997-8B42-1C770A761D81}" dt="2024-05-10T10:40:41.303" v="516" actId="14100"/>
          <ac:picMkLst>
            <pc:docMk/>
            <pc:sldMk cId="44730460" sldId="345"/>
            <ac:picMk id="10" creationId="{75010C50-B3F4-7929-0209-B2798EEAF35B}"/>
          </ac:picMkLst>
        </pc:picChg>
        <pc:picChg chg="del">
          <ac:chgData name="Veniero Facchetti" userId="f2c6c99af91c4974" providerId="LiveId" clId="{DBE21B5C-8B22-4997-8B42-1C770A761D81}" dt="2024-05-10T10:41:01.208" v="523" actId="478"/>
          <ac:picMkLst>
            <pc:docMk/>
            <pc:sldMk cId="44730460" sldId="345"/>
            <ac:picMk id="22" creationId="{71DC8643-F9A0-432A-B822-86368ADF1AC0}"/>
          </ac:picMkLst>
        </pc:picChg>
      </pc:sldChg>
      <pc:sldChg chg="addSp delSp modSp add mod">
        <pc:chgData name="Veniero Facchetti" userId="f2c6c99af91c4974" providerId="LiveId" clId="{DBE21B5C-8B22-4997-8B42-1C770A761D81}" dt="2024-05-10T11:15:38.039" v="584" actId="478"/>
        <pc:sldMkLst>
          <pc:docMk/>
          <pc:sldMk cId="2554220402" sldId="346"/>
        </pc:sldMkLst>
        <pc:spChg chg="mod">
          <ac:chgData name="Veniero Facchetti" userId="f2c6c99af91c4974" providerId="LiveId" clId="{DBE21B5C-8B22-4997-8B42-1C770A761D81}" dt="2024-05-10T11:11:14.359" v="528"/>
          <ac:spMkLst>
            <pc:docMk/>
            <pc:sldMk cId="2554220402" sldId="346"/>
            <ac:spMk id="6" creationId="{DFA75BD3-32FD-3554-3001-CD577AF6AAAD}"/>
          </ac:spMkLst>
        </pc:spChg>
        <pc:spChg chg="del">
          <ac:chgData name="Veniero Facchetti" userId="f2c6c99af91c4974" providerId="LiveId" clId="{DBE21B5C-8B22-4997-8B42-1C770A761D81}" dt="2024-05-10T11:15:38.039" v="584" actId="478"/>
          <ac:spMkLst>
            <pc:docMk/>
            <pc:sldMk cId="2554220402" sldId="346"/>
            <ac:spMk id="9" creationId="{E4B86005-51E1-7A4D-098F-69ABD5AF207A}"/>
          </ac:spMkLst>
        </pc:spChg>
        <pc:picChg chg="add mod">
          <ac:chgData name="Veniero Facchetti" userId="f2c6c99af91c4974" providerId="LiveId" clId="{DBE21B5C-8B22-4997-8B42-1C770A761D81}" dt="2024-05-10T11:12:41.985" v="539" actId="1076"/>
          <ac:picMkLst>
            <pc:docMk/>
            <pc:sldMk cId="2554220402" sldId="346"/>
            <ac:picMk id="2" creationId="{6684FCE7-629B-2CCD-3CC2-3EAA6247FB83}"/>
          </ac:picMkLst>
        </pc:picChg>
        <pc:picChg chg="add mod">
          <ac:chgData name="Veniero Facchetti" userId="f2c6c99af91c4974" providerId="LiveId" clId="{DBE21B5C-8B22-4997-8B42-1C770A761D81}" dt="2024-05-10T11:13:21.505" v="553" actId="14100"/>
          <ac:picMkLst>
            <pc:docMk/>
            <pc:sldMk cId="2554220402" sldId="346"/>
            <ac:picMk id="3" creationId="{3A7F3402-E663-0F2E-B948-493E1F35E47C}"/>
          </ac:picMkLst>
        </pc:picChg>
        <pc:picChg chg="add mod">
          <ac:chgData name="Veniero Facchetti" userId="f2c6c99af91c4974" providerId="LiveId" clId="{DBE21B5C-8B22-4997-8B42-1C770A761D81}" dt="2024-05-10T11:13:23.169" v="554" actId="14100"/>
          <ac:picMkLst>
            <pc:docMk/>
            <pc:sldMk cId="2554220402" sldId="346"/>
            <ac:picMk id="4" creationId="{80E09090-DFCE-7781-7367-60902E7F49EB}"/>
          </ac:picMkLst>
        </pc:picChg>
        <pc:picChg chg="add mod">
          <ac:chgData name="Veniero Facchetti" userId="f2c6c99af91c4974" providerId="LiveId" clId="{DBE21B5C-8B22-4997-8B42-1C770A761D81}" dt="2024-05-10T11:13:18.794" v="552" actId="1076"/>
          <ac:picMkLst>
            <pc:docMk/>
            <pc:sldMk cId="2554220402" sldId="346"/>
            <ac:picMk id="5" creationId="{891781F3-17E9-3413-B0F0-5F3610E012D5}"/>
          </ac:picMkLst>
        </pc:picChg>
        <pc:picChg chg="del">
          <ac:chgData name="Veniero Facchetti" userId="f2c6c99af91c4974" providerId="LiveId" clId="{DBE21B5C-8B22-4997-8B42-1C770A761D81}" dt="2024-05-10T11:11:18.516" v="531" actId="478"/>
          <ac:picMkLst>
            <pc:docMk/>
            <pc:sldMk cId="2554220402" sldId="346"/>
            <ac:picMk id="7" creationId="{36CE1D20-3418-E690-D8FA-883E68EB95D4}"/>
          </ac:picMkLst>
        </pc:picChg>
        <pc:picChg chg="del">
          <ac:chgData name="Veniero Facchetti" userId="f2c6c99af91c4974" providerId="LiveId" clId="{DBE21B5C-8B22-4997-8B42-1C770A761D81}" dt="2024-05-10T11:11:18.027" v="530" actId="478"/>
          <ac:picMkLst>
            <pc:docMk/>
            <pc:sldMk cId="2554220402" sldId="346"/>
            <ac:picMk id="8" creationId="{783B5FB7-67C6-D0C3-A502-F6C9C7A9468D}"/>
          </ac:picMkLst>
        </pc:picChg>
        <pc:picChg chg="del">
          <ac:chgData name="Veniero Facchetti" userId="f2c6c99af91c4974" providerId="LiveId" clId="{DBE21B5C-8B22-4997-8B42-1C770A761D81}" dt="2024-05-10T11:11:17.290" v="529" actId="478"/>
          <ac:picMkLst>
            <pc:docMk/>
            <pc:sldMk cId="2554220402" sldId="346"/>
            <ac:picMk id="10" creationId="{75010C50-B3F4-7929-0209-B2798EEAF35B}"/>
          </ac:picMkLst>
        </pc:picChg>
      </pc:sldChg>
      <pc:sldChg chg="addSp delSp modSp add mod">
        <pc:chgData name="Veniero Facchetti" userId="f2c6c99af91c4974" providerId="LiveId" clId="{DBE21B5C-8B22-4997-8B42-1C770A761D81}" dt="2024-05-10T11:15:35.436" v="583" actId="478"/>
        <pc:sldMkLst>
          <pc:docMk/>
          <pc:sldMk cId="2297929388" sldId="347"/>
        </pc:sldMkLst>
        <pc:spChg chg="del">
          <ac:chgData name="Veniero Facchetti" userId="f2c6c99af91c4974" providerId="LiveId" clId="{DBE21B5C-8B22-4997-8B42-1C770A761D81}" dt="2024-05-10T11:13:59.346" v="558" actId="478"/>
          <ac:spMkLst>
            <pc:docMk/>
            <pc:sldMk cId="2297929388" sldId="347"/>
            <ac:spMk id="6" creationId="{DFA75BD3-32FD-3554-3001-CD577AF6AAAD}"/>
          </ac:spMkLst>
        </pc:spChg>
        <pc:spChg chg="del">
          <ac:chgData name="Veniero Facchetti" userId="f2c6c99af91c4974" providerId="LiveId" clId="{DBE21B5C-8B22-4997-8B42-1C770A761D81}" dt="2024-05-10T11:15:35.436" v="583" actId="478"/>
          <ac:spMkLst>
            <pc:docMk/>
            <pc:sldMk cId="2297929388" sldId="347"/>
            <ac:spMk id="9" creationId="{E4B86005-51E1-7A4D-098F-69ABD5AF207A}"/>
          </ac:spMkLst>
        </pc:spChg>
        <pc:spChg chg="mod">
          <ac:chgData name="Veniero Facchetti" userId="f2c6c99af91c4974" providerId="LiveId" clId="{DBE21B5C-8B22-4997-8B42-1C770A761D81}" dt="2024-05-10T11:13:47.306" v="556"/>
          <ac:spMkLst>
            <pc:docMk/>
            <pc:sldMk cId="2297929388" sldId="347"/>
            <ac:spMk id="11" creationId="{A98585D0-E544-18C6-101B-4761DE7EE0BE}"/>
          </ac:spMkLst>
        </pc:spChg>
        <pc:picChg chg="del">
          <ac:chgData name="Veniero Facchetti" userId="f2c6c99af91c4974" providerId="LiveId" clId="{DBE21B5C-8B22-4997-8B42-1C770A761D81}" dt="2024-05-10T11:13:57.498" v="557" actId="478"/>
          <ac:picMkLst>
            <pc:docMk/>
            <pc:sldMk cId="2297929388" sldId="347"/>
            <ac:picMk id="2" creationId="{6684FCE7-629B-2CCD-3CC2-3EAA6247FB83}"/>
          </ac:picMkLst>
        </pc:picChg>
        <pc:picChg chg="del">
          <ac:chgData name="Veniero Facchetti" userId="f2c6c99af91c4974" providerId="LiveId" clId="{DBE21B5C-8B22-4997-8B42-1C770A761D81}" dt="2024-05-10T11:14:00.308" v="560" actId="478"/>
          <ac:picMkLst>
            <pc:docMk/>
            <pc:sldMk cId="2297929388" sldId="347"/>
            <ac:picMk id="3" creationId="{3A7F3402-E663-0F2E-B948-493E1F35E47C}"/>
          </ac:picMkLst>
        </pc:picChg>
        <pc:picChg chg="del">
          <ac:chgData name="Veniero Facchetti" userId="f2c6c99af91c4974" providerId="LiveId" clId="{DBE21B5C-8B22-4997-8B42-1C770A761D81}" dt="2024-05-10T11:14:00.721" v="561" actId="478"/>
          <ac:picMkLst>
            <pc:docMk/>
            <pc:sldMk cId="2297929388" sldId="347"/>
            <ac:picMk id="4" creationId="{80E09090-DFCE-7781-7367-60902E7F49EB}"/>
          </ac:picMkLst>
        </pc:picChg>
        <pc:picChg chg="del">
          <ac:chgData name="Veniero Facchetti" userId="f2c6c99af91c4974" providerId="LiveId" clId="{DBE21B5C-8B22-4997-8B42-1C770A761D81}" dt="2024-05-10T11:13:59.886" v="559" actId="478"/>
          <ac:picMkLst>
            <pc:docMk/>
            <pc:sldMk cId="2297929388" sldId="347"/>
            <ac:picMk id="5" creationId="{891781F3-17E9-3413-B0F0-5F3610E012D5}"/>
          </ac:picMkLst>
        </pc:picChg>
        <pc:picChg chg="add mod">
          <ac:chgData name="Veniero Facchetti" userId="f2c6c99af91c4974" providerId="LiveId" clId="{DBE21B5C-8B22-4997-8B42-1C770A761D81}" dt="2024-05-10T11:14:55.442" v="577" actId="1076"/>
          <ac:picMkLst>
            <pc:docMk/>
            <pc:sldMk cId="2297929388" sldId="347"/>
            <ac:picMk id="7" creationId="{65A0B2E8-268D-D1A2-E270-55DD506A4C57}"/>
          </ac:picMkLst>
        </pc:picChg>
        <pc:picChg chg="add mod modCrop">
          <ac:chgData name="Veniero Facchetti" userId="f2c6c99af91c4974" providerId="LiveId" clId="{DBE21B5C-8B22-4997-8B42-1C770A761D81}" dt="2024-05-10T11:14:55.442" v="577" actId="1076"/>
          <ac:picMkLst>
            <pc:docMk/>
            <pc:sldMk cId="2297929388" sldId="347"/>
            <ac:picMk id="8" creationId="{7C201DFC-D7AF-032F-0D68-6BC47D9D3D72}"/>
          </ac:picMkLst>
        </pc:picChg>
        <pc:picChg chg="add mod">
          <ac:chgData name="Veniero Facchetti" userId="f2c6c99af91c4974" providerId="LiveId" clId="{DBE21B5C-8B22-4997-8B42-1C770A761D81}" dt="2024-05-10T11:14:12.489" v="565" actId="14100"/>
          <ac:picMkLst>
            <pc:docMk/>
            <pc:sldMk cId="2297929388" sldId="347"/>
            <ac:picMk id="10" creationId="{DBBC76EE-396E-0B8D-3E9E-A31CFBE9C959}"/>
          </ac:picMkLst>
        </pc:picChg>
        <pc:picChg chg="add mod">
          <ac:chgData name="Veniero Facchetti" userId="f2c6c99af91c4974" providerId="LiveId" clId="{DBE21B5C-8B22-4997-8B42-1C770A761D81}" dt="2024-05-10T11:14:55.442" v="577" actId="1076"/>
          <ac:picMkLst>
            <pc:docMk/>
            <pc:sldMk cId="2297929388" sldId="347"/>
            <ac:picMk id="12" creationId="{FF1C4461-B23A-29D2-25C9-EA1B792F67E5}"/>
          </ac:picMkLst>
        </pc:picChg>
        <pc:picChg chg="add mod">
          <ac:chgData name="Veniero Facchetti" userId="f2c6c99af91c4974" providerId="LiveId" clId="{DBE21B5C-8B22-4997-8B42-1C770A761D81}" dt="2024-05-10T11:14:55.442" v="577" actId="1076"/>
          <ac:picMkLst>
            <pc:docMk/>
            <pc:sldMk cId="2297929388" sldId="347"/>
            <ac:picMk id="13" creationId="{D8B769D6-CD46-194F-73EF-D0A89742A18B}"/>
          </ac:picMkLst>
        </pc:picChg>
      </pc:sldChg>
      <pc:sldChg chg="addSp delSp modSp add mod">
        <pc:chgData name="Veniero Facchetti" userId="f2c6c99af91c4974" providerId="LiveId" clId="{DBE21B5C-8B22-4997-8B42-1C770A761D81}" dt="2024-05-10T11:16:34.385" v="608" actId="14100"/>
        <pc:sldMkLst>
          <pc:docMk/>
          <pc:sldMk cId="341157863" sldId="348"/>
        </pc:sldMkLst>
        <pc:spChg chg="add mod">
          <ac:chgData name="Veniero Facchetti" userId="f2c6c99af91c4974" providerId="LiveId" clId="{DBE21B5C-8B22-4997-8B42-1C770A761D81}" dt="2024-05-10T11:16:00.858" v="593" actId="1076"/>
          <ac:spMkLst>
            <pc:docMk/>
            <pc:sldMk cId="341157863" sldId="348"/>
            <ac:spMk id="6" creationId="{04235BE3-5AA7-D092-9B93-37EA489DE301}"/>
          </ac:spMkLst>
        </pc:spChg>
        <pc:spChg chg="del">
          <ac:chgData name="Veniero Facchetti" userId="f2c6c99af91c4974" providerId="LiveId" clId="{DBE21B5C-8B22-4997-8B42-1C770A761D81}" dt="2024-05-10T11:15:33.092" v="582" actId="478"/>
          <ac:spMkLst>
            <pc:docMk/>
            <pc:sldMk cId="341157863" sldId="348"/>
            <ac:spMk id="9" creationId="{E4B86005-51E1-7A4D-098F-69ABD5AF207A}"/>
          </ac:spMkLst>
        </pc:spChg>
        <pc:spChg chg="mod">
          <ac:chgData name="Veniero Facchetti" userId="f2c6c99af91c4974" providerId="LiveId" clId="{DBE21B5C-8B22-4997-8B42-1C770A761D81}" dt="2024-05-10T11:15:19.759" v="579"/>
          <ac:spMkLst>
            <pc:docMk/>
            <pc:sldMk cId="341157863" sldId="348"/>
            <ac:spMk id="11" creationId="{A98585D0-E544-18C6-101B-4761DE7EE0BE}"/>
          </ac:spMkLst>
        </pc:spChg>
        <pc:picChg chg="add mod">
          <ac:chgData name="Veniero Facchetti" userId="f2c6c99af91c4974" providerId="LiveId" clId="{DBE21B5C-8B22-4997-8B42-1C770A761D81}" dt="2024-05-10T11:16:34.385" v="608" actId="14100"/>
          <ac:picMkLst>
            <pc:docMk/>
            <pc:sldMk cId="341157863" sldId="348"/>
            <ac:picMk id="2" creationId="{0328CE9E-8538-AF43-F516-7606B9238F3D}"/>
          </ac:picMkLst>
        </pc:picChg>
        <pc:picChg chg="add mod">
          <ac:chgData name="Veniero Facchetti" userId="f2c6c99af91c4974" providerId="LiveId" clId="{DBE21B5C-8B22-4997-8B42-1C770A761D81}" dt="2024-05-10T11:16:28.738" v="606" actId="1076"/>
          <ac:picMkLst>
            <pc:docMk/>
            <pc:sldMk cId="341157863" sldId="348"/>
            <ac:picMk id="3" creationId="{23CF8EEF-3B07-F087-A8BF-D1AFCF810719}"/>
          </ac:picMkLst>
        </pc:picChg>
        <pc:picChg chg="add mod">
          <ac:chgData name="Veniero Facchetti" userId="f2c6c99af91c4974" providerId="LiveId" clId="{DBE21B5C-8B22-4997-8B42-1C770A761D81}" dt="2024-05-10T11:16:22.971" v="604" actId="1076"/>
          <ac:picMkLst>
            <pc:docMk/>
            <pc:sldMk cId="341157863" sldId="348"/>
            <ac:picMk id="4" creationId="{C0C4DA8C-1F0D-187D-030F-BBDAC07DA74A}"/>
          </ac:picMkLst>
        </pc:picChg>
        <pc:picChg chg="add mod">
          <ac:chgData name="Veniero Facchetti" userId="f2c6c99af91c4974" providerId="LiveId" clId="{DBE21B5C-8B22-4997-8B42-1C770A761D81}" dt="2024-05-10T11:16:07.730" v="597" actId="1076"/>
          <ac:picMkLst>
            <pc:docMk/>
            <pc:sldMk cId="341157863" sldId="348"/>
            <ac:picMk id="5" creationId="{B9C35285-A006-7E83-3130-1C03D30B3DCC}"/>
          </ac:picMkLst>
        </pc:picChg>
        <pc:picChg chg="del">
          <ac:chgData name="Veniero Facchetti" userId="f2c6c99af91c4974" providerId="LiveId" clId="{DBE21B5C-8B22-4997-8B42-1C770A761D81}" dt="2024-05-10T11:15:31.418" v="581" actId="478"/>
          <ac:picMkLst>
            <pc:docMk/>
            <pc:sldMk cId="341157863" sldId="348"/>
            <ac:picMk id="7" creationId="{65A0B2E8-268D-D1A2-E270-55DD506A4C57}"/>
          </ac:picMkLst>
        </pc:picChg>
        <pc:picChg chg="del">
          <ac:chgData name="Veniero Facchetti" userId="f2c6c99af91c4974" providerId="LiveId" clId="{DBE21B5C-8B22-4997-8B42-1C770A761D81}" dt="2024-05-10T11:15:31.418" v="581" actId="478"/>
          <ac:picMkLst>
            <pc:docMk/>
            <pc:sldMk cId="341157863" sldId="348"/>
            <ac:picMk id="8" creationId="{7C201DFC-D7AF-032F-0D68-6BC47D9D3D72}"/>
          </ac:picMkLst>
        </pc:picChg>
        <pc:picChg chg="del">
          <ac:chgData name="Veniero Facchetti" userId="f2c6c99af91c4974" providerId="LiveId" clId="{DBE21B5C-8B22-4997-8B42-1C770A761D81}" dt="2024-05-10T11:15:29.114" v="580" actId="478"/>
          <ac:picMkLst>
            <pc:docMk/>
            <pc:sldMk cId="341157863" sldId="348"/>
            <ac:picMk id="10" creationId="{DBBC76EE-396E-0B8D-3E9E-A31CFBE9C959}"/>
          </ac:picMkLst>
        </pc:picChg>
        <pc:picChg chg="del">
          <ac:chgData name="Veniero Facchetti" userId="f2c6c99af91c4974" providerId="LiveId" clId="{DBE21B5C-8B22-4997-8B42-1C770A761D81}" dt="2024-05-10T11:15:31.418" v="581" actId="478"/>
          <ac:picMkLst>
            <pc:docMk/>
            <pc:sldMk cId="341157863" sldId="348"/>
            <ac:picMk id="12" creationId="{FF1C4461-B23A-29D2-25C9-EA1B792F67E5}"/>
          </ac:picMkLst>
        </pc:picChg>
        <pc:picChg chg="del">
          <ac:chgData name="Veniero Facchetti" userId="f2c6c99af91c4974" providerId="LiveId" clId="{DBE21B5C-8B22-4997-8B42-1C770A761D81}" dt="2024-05-10T11:15:31.418" v="581" actId="478"/>
          <ac:picMkLst>
            <pc:docMk/>
            <pc:sldMk cId="341157863" sldId="348"/>
            <ac:picMk id="13" creationId="{D8B769D6-CD46-194F-73EF-D0A89742A18B}"/>
          </ac:picMkLst>
        </pc:picChg>
      </pc:sldChg>
      <pc:sldChg chg="addSp delSp modSp add mod">
        <pc:chgData name="Veniero Facchetti" userId="f2c6c99af91c4974" providerId="LiveId" clId="{DBE21B5C-8B22-4997-8B42-1C770A761D81}" dt="2024-05-10T11:18:25.729" v="637" actId="1076"/>
        <pc:sldMkLst>
          <pc:docMk/>
          <pc:sldMk cId="2827252764" sldId="349"/>
        </pc:sldMkLst>
        <pc:spChg chg="del">
          <ac:chgData name="Veniero Facchetti" userId="f2c6c99af91c4974" providerId="LiveId" clId="{DBE21B5C-8B22-4997-8B42-1C770A761D81}" dt="2024-05-10T11:17:13.805" v="612" actId="478"/>
          <ac:spMkLst>
            <pc:docMk/>
            <pc:sldMk cId="2827252764" sldId="349"/>
            <ac:spMk id="6" creationId="{04235BE3-5AA7-D092-9B93-37EA489DE301}"/>
          </ac:spMkLst>
        </pc:spChg>
        <pc:spChg chg="add mod">
          <ac:chgData name="Veniero Facchetti" userId="f2c6c99af91c4974" providerId="LiveId" clId="{DBE21B5C-8B22-4997-8B42-1C770A761D81}" dt="2024-05-10T11:18:22.681" v="636" actId="1076"/>
          <ac:spMkLst>
            <pc:docMk/>
            <pc:sldMk cId="2827252764" sldId="349"/>
            <ac:spMk id="7" creationId="{F827A92F-477A-1D42-E6FB-386215F3885A}"/>
          </ac:spMkLst>
        </pc:spChg>
        <pc:spChg chg="add mod">
          <ac:chgData name="Veniero Facchetti" userId="f2c6c99af91c4974" providerId="LiveId" clId="{DBE21B5C-8B22-4997-8B42-1C770A761D81}" dt="2024-05-10T11:18:25.729" v="637" actId="1076"/>
          <ac:spMkLst>
            <pc:docMk/>
            <pc:sldMk cId="2827252764" sldId="349"/>
            <ac:spMk id="9" creationId="{CDFA688F-D639-E132-8DCA-600F2A404221}"/>
          </ac:spMkLst>
        </pc:spChg>
        <pc:spChg chg="mod">
          <ac:chgData name="Veniero Facchetti" userId="f2c6c99af91c4974" providerId="LiveId" clId="{DBE21B5C-8B22-4997-8B42-1C770A761D81}" dt="2024-05-10T11:17:02.363" v="610"/>
          <ac:spMkLst>
            <pc:docMk/>
            <pc:sldMk cId="2827252764" sldId="349"/>
            <ac:spMk id="11" creationId="{A98585D0-E544-18C6-101B-4761DE7EE0BE}"/>
          </ac:spMkLst>
        </pc:spChg>
        <pc:picChg chg="del">
          <ac:chgData name="Veniero Facchetti" userId="f2c6c99af91c4974" providerId="LiveId" clId="{DBE21B5C-8B22-4997-8B42-1C770A761D81}" dt="2024-05-10T11:17:14.491" v="613" actId="478"/>
          <ac:picMkLst>
            <pc:docMk/>
            <pc:sldMk cId="2827252764" sldId="349"/>
            <ac:picMk id="2" creationId="{0328CE9E-8538-AF43-F516-7606B9238F3D}"/>
          </ac:picMkLst>
        </pc:picChg>
        <pc:picChg chg="del">
          <ac:chgData name="Veniero Facchetti" userId="f2c6c99af91c4974" providerId="LiveId" clId="{DBE21B5C-8B22-4997-8B42-1C770A761D81}" dt="2024-05-10T11:17:14.870" v="614" actId="478"/>
          <ac:picMkLst>
            <pc:docMk/>
            <pc:sldMk cId="2827252764" sldId="349"/>
            <ac:picMk id="3" creationId="{23CF8EEF-3B07-F087-A8BF-D1AFCF810719}"/>
          </ac:picMkLst>
        </pc:picChg>
        <pc:picChg chg="del">
          <ac:chgData name="Veniero Facchetti" userId="f2c6c99af91c4974" providerId="LiveId" clId="{DBE21B5C-8B22-4997-8B42-1C770A761D81}" dt="2024-05-10T11:17:15.219" v="615" actId="478"/>
          <ac:picMkLst>
            <pc:docMk/>
            <pc:sldMk cId="2827252764" sldId="349"/>
            <ac:picMk id="4" creationId="{C0C4DA8C-1F0D-187D-030F-BBDAC07DA74A}"/>
          </ac:picMkLst>
        </pc:picChg>
        <pc:picChg chg="del">
          <ac:chgData name="Veniero Facchetti" userId="f2c6c99af91c4974" providerId="LiveId" clId="{DBE21B5C-8B22-4997-8B42-1C770A761D81}" dt="2024-05-10T11:17:12.499" v="611" actId="478"/>
          <ac:picMkLst>
            <pc:docMk/>
            <pc:sldMk cId="2827252764" sldId="349"/>
            <ac:picMk id="5" creationId="{B9C35285-A006-7E83-3130-1C03D30B3DCC}"/>
          </ac:picMkLst>
        </pc:picChg>
        <pc:picChg chg="add mod">
          <ac:chgData name="Veniero Facchetti" userId="f2c6c99af91c4974" providerId="LiveId" clId="{DBE21B5C-8B22-4997-8B42-1C770A761D81}" dt="2024-05-10T11:17:23.633" v="618" actId="14100"/>
          <ac:picMkLst>
            <pc:docMk/>
            <pc:sldMk cId="2827252764" sldId="349"/>
            <ac:picMk id="8" creationId="{EF524841-F72B-71F6-58DB-8BC13FF12D64}"/>
          </ac:picMkLst>
        </pc:picChg>
        <pc:picChg chg="add mod">
          <ac:chgData name="Veniero Facchetti" userId="f2c6c99af91c4974" providerId="LiveId" clId="{DBE21B5C-8B22-4997-8B42-1C770A761D81}" dt="2024-05-10T11:18:17.090" v="635" actId="1076"/>
          <ac:picMkLst>
            <pc:docMk/>
            <pc:sldMk cId="2827252764" sldId="349"/>
            <ac:picMk id="10" creationId="{2797D860-E018-6C3C-ECA5-EAA7431AF111}"/>
          </ac:picMkLst>
        </pc:picChg>
        <pc:picChg chg="add mod">
          <ac:chgData name="Veniero Facchetti" userId="f2c6c99af91c4974" providerId="LiveId" clId="{DBE21B5C-8B22-4997-8B42-1C770A761D81}" dt="2024-05-10T11:18:17.090" v="635" actId="1076"/>
          <ac:picMkLst>
            <pc:docMk/>
            <pc:sldMk cId="2827252764" sldId="349"/>
            <ac:picMk id="12" creationId="{8C0040A9-D299-F13D-DFFF-1051D94CAFE1}"/>
          </ac:picMkLst>
        </pc:picChg>
        <pc:picChg chg="add mod">
          <ac:chgData name="Veniero Facchetti" userId="f2c6c99af91c4974" providerId="LiveId" clId="{DBE21B5C-8B22-4997-8B42-1C770A761D81}" dt="2024-05-10T11:18:17.090" v="635" actId="1076"/>
          <ac:picMkLst>
            <pc:docMk/>
            <pc:sldMk cId="2827252764" sldId="349"/>
            <ac:picMk id="13" creationId="{C99BB6AB-DA6B-A1E1-CE33-0CCB0A829D00}"/>
          </ac:picMkLst>
        </pc:picChg>
      </pc:sldChg>
      <pc:sldChg chg="addSp delSp modSp add mod">
        <pc:chgData name="Veniero Facchetti" userId="f2c6c99af91c4974" providerId="LiveId" clId="{DBE21B5C-8B22-4997-8B42-1C770A761D81}" dt="2024-05-10T11:19:25.633" v="655" actId="1076"/>
        <pc:sldMkLst>
          <pc:docMk/>
          <pc:sldMk cId="1054099743" sldId="350"/>
        </pc:sldMkLst>
        <pc:spChg chg="del mod">
          <ac:chgData name="Veniero Facchetti" userId="f2c6c99af91c4974" providerId="LiveId" clId="{DBE21B5C-8B22-4997-8B42-1C770A761D81}" dt="2024-05-10T11:18:54.996" v="642" actId="478"/>
          <ac:spMkLst>
            <pc:docMk/>
            <pc:sldMk cId="1054099743" sldId="350"/>
            <ac:spMk id="7" creationId="{F827A92F-477A-1D42-E6FB-386215F3885A}"/>
          </ac:spMkLst>
        </pc:spChg>
        <pc:spChg chg="del">
          <ac:chgData name="Veniero Facchetti" userId="f2c6c99af91c4974" providerId="LiveId" clId="{DBE21B5C-8B22-4997-8B42-1C770A761D81}" dt="2024-05-10T11:18:56.875" v="643" actId="478"/>
          <ac:spMkLst>
            <pc:docMk/>
            <pc:sldMk cId="1054099743" sldId="350"/>
            <ac:spMk id="9" creationId="{CDFA688F-D639-E132-8DCA-600F2A404221}"/>
          </ac:spMkLst>
        </pc:spChg>
        <pc:spChg chg="mod">
          <ac:chgData name="Veniero Facchetti" userId="f2c6c99af91c4974" providerId="LiveId" clId="{DBE21B5C-8B22-4997-8B42-1C770A761D81}" dt="2024-05-10T11:18:47.338" v="639"/>
          <ac:spMkLst>
            <pc:docMk/>
            <pc:sldMk cId="1054099743" sldId="350"/>
            <ac:spMk id="11" creationId="{A98585D0-E544-18C6-101B-4761DE7EE0BE}"/>
          </ac:spMkLst>
        </pc:spChg>
        <pc:picChg chg="add mod">
          <ac:chgData name="Veniero Facchetti" userId="f2c6c99af91c4974" providerId="LiveId" clId="{DBE21B5C-8B22-4997-8B42-1C770A761D81}" dt="2024-05-10T11:19:12.682" v="649" actId="14100"/>
          <ac:picMkLst>
            <pc:docMk/>
            <pc:sldMk cId="1054099743" sldId="350"/>
            <ac:picMk id="2" creationId="{04D399D2-539A-F165-5F93-D51658BE3613}"/>
          </ac:picMkLst>
        </pc:picChg>
        <pc:picChg chg="add mod">
          <ac:chgData name="Veniero Facchetti" userId="f2c6c99af91c4974" providerId="LiveId" clId="{DBE21B5C-8B22-4997-8B42-1C770A761D81}" dt="2024-05-10T11:19:25.633" v="655" actId="1076"/>
          <ac:picMkLst>
            <pc:docMk/>
            <pc:sldMk cId="1054099743" sldId="350"/>
            <ac:picMk id="3" creationId="{86389BD0-E5D8-387E-6CC2-AF940C9A0104}"/>
          </ac:picMkLst>
        </pc:picChg>
        <pc:picChg chg="add mod">
          <ac:chgData name="Veniero Facchetti" userId="f2c6c99af91c4974" providerId="LiveId" clId="{DBE21B5C-8B22-4997-8B42-1C770A761D81}" dt="2024-05-10T11:19:23.714" v="654" actId="1076"/>
          <ac:picMkLst>
            <pc:docMk/>
            <pc:sldMk cId="1054099743" sldId="350"/>
            <ac:picMk id="4" creationId="{A8CD2A84-DF6A-DC1E-5794-842962C90946}"/>
          </ac:picMkLst>
        </pc:picChg>
        <pc:picChg chg="del">
          <ac:chgData name="Veniero Facchetti" userId="f2c6c99af91c4974" providerId="LiveId" clId="{DBE21B5C-8B22-4997-8B42-1C770A761D81}" dt="2024-05-10T11:18:53.283" v="640" actId="478"/>
          <ac:picMkLst>
            <pc:docMk/>
            <pc:sldMk cId="1054099743" sldId="350"/>
            <ac:picMk id="8" creationId="{EF524841-F72B-71F6-58DB-8BC13FF12D64}"/>
          </ac:picMkLst>
        </pc:picChg>
        <pc:picChg chg="del">
          <ac:chgData name="Veniero Facchetti" userId="f2c6c99af91c4974" providerId="LiveId" clId="{DBE21B5C-8B22-4997-8B42-1C770A761D81}" dt="2024-05-10T11:18:57.369" v="644" actId="478"/>
          <ac:picMkLst>
            <pc:docMk/>
            <pc:sldMk cId="1054099743" sldId="350"/>
            <ac:picMk id="10" creationId="{2797D860-E018-6C3C-ECA5-EAA7431AF111}"/>
          </ac:picMkLst>
        </pc:picChg>
        <pc:picChg chg="del">
          <ac:chgData name="Veniero Facchetti" userId="f2c6c99af91c4974" providerId="LiveId" clId="{DBE21B5C-8B22-4997-8B42-1C770A761D81}" dt="2024-05-10T11:18:57.756" v="645" actId="478"/>
          <ac:picMkLst>
            <pc:docMk/>
            <pc:sldMk cId="1054099743" sldId="350"/>
            <ac:picMk id="12" creationId="{8C0040A9-D299-F13D-DFFF-1051D94CAFE1}"/>
          </ac:picMkLst>
        </pc:picChg>
        <pc:picChg chg="del">
          <ac:chgData name="Veniero Facchetti" userId="f2c6c99af91c4974" providerId="LiveId" clId="{DBE21B5C-8B22-4997-8B42-1C770A761D81}" dt="2024-05-10T11:18:58.132" v="646" actId="478"/>
          <ac:picMkLst>
            <pc:docMk/>
            <pc:sldMk cId="1054099743" sldId="350"/>
            <ac:picMk id="13" creationId="{C99BB6AB-DA6B-A1E1-CE33-0CCB0A829D00}"/>
          </ac:picMkLst>
        </pc:picChg>
      </pc:sldChg>
      <pc:sldChg chg="addSp delSp modSp add mod">
        <pc:chgData name="Veniero Facchetti" userId="f2c6c99af91c4974" providerId="LiveId" clId="{DBE21B5C-8B22-4997-8B42-1C770A761D81}" dt="2024-05-10T13:06:16.164" v="681" actId="1076"/>
        <pc:sldMkLst>
          <pc:docMk/>
          <pc:sldMk cId="523664279" sldId="351"/>
        </pc:sldMkLst>
        <pc:spChg chg="add mod">
          <ac:chgData name="Veniero Facchetti" userId="f2c6c99af91c4974" providerId="LiveId" clId="{DBE21B5C-8B22-4997-8B42-1C770A761D81}" dt="2024-05-10T13:05:44.349" v="677" actId="1076"/>
          <ac:spMkLst>
            <pc:docMk/>
            <pc:sldMk cId="523664279" sldId="351"/>
            <ac:spMk id="13" creationId="{52CA482F-8304-A8A4-4D27-FB3631AB9321}"/>
          </ac:spMkLst>
        </pc:spChg>
        <pc:spChg chg="add mod">
          <ac:chgData name="Veniero Facchetti" userId="f2c6c99af91c4974" providerId="LiveId" clId="{DBE21B5C-8B22-4997-8B42-1C770A761D81}" dt="2024-05-10T13:05:56.997" v="679" actId="1076"/>
          <ac:spMkLst>
            <pc:docMk/>
            <pc:sldMk cId="523664279" sldId="351"/>
            <ac:spMk id="14" creationId="{A9E0A2AC-4AC2-BD19-1CA8-819513D0042E}"/>
          </ac:spMkLst>
        </pc:spChg>
        <pc:picChg chg="del">
          <ac:chgData name="Veniero Facchetti" userId="f2c6c99af91c4974" providerId="LiveId" clId="{DBE21B5C-8B22-4997-8B42-1C770A761D81}" dt="2024-05-10T13:04:42.500" v="657" actId="478"/>
          <ac:picMkLst>
            <pc:docMk/>
            <pc:sldMk cId="523664279" sldId="351"/>
            <ac:picMk id="2" creationId="{04D399D2-539A-F165-5F93-D51658BE3613}"/>
          </ac:picMkLst>
        </pc:picChg>
        <pc:picChg chg="del">
          <ac:chgData name="Veniero Facchetti" userId="f2c6c99af91c4974" providerId="LiveId" clId="{DBE21B5C-8B22-4997-8B42-1C770A761D81}" dt="2024-05-10T13:04:42.893" v="658" actId="478"/>
          <ac:picMkLst>
            <pc:docMk/>
            <pc:sldMk cId="523664279" sldId="351"/>
            <ac:picMk id="3" creationId="{86389BD0-E5D8-387E-6CC2-AF940C9A0104}"/>
          </ac:picMkLst>
        </pc:picChg>
        <pc:picChg chg="del">
          <ac:chgData name="Veniero Facchetti" userId="f2c6c99af91c4974" providerId="LiveId" clId="{DBE21B5C-8B22-4997-8B42-1C770A761D81}" dt="2024-05-10T13:04:45.355" v="659" actId="478"/>
          <ac:picMkLst>
            <pc:docMk/>
            <pc:sldMk cId="523664279" sldId="351"/>
            <ac:picMk id="4" creationId="{A8CD2A84-DF6A-DC1E-5794-842962C90946}"/>
          </ac:picMkLst>
        </pc:picChg>
        <pc:picChg chg="add mod">
          <ac:chgData name="Veniero Facchetti" userId="f2c6c99af91c4974" providerId="LiveId" clId="{DBE21B5C-8B22-4997-8B42-1C770A761D81}" dt="2024-05-10T13:05:10.292" v="667" actId="1076"/>
          <ac:picMkLst>
            <pc:docMk/>
            <pc:sldMk cId="523664279" sldId="351"/>
            <ac:picMk id="5" creationId="{CA4D1CFD-40B0-1013-6739-887B072D415E}"/>
          </ac:picMkLst>
        </pc:picChg>
        <pc:picChg chg="add mod ord">
          <ac:chgData name="Veniero Facchetti" userId="f2c6c99af91c4974" providerId="LiveId" clId="{DBE21B5C-8B22-4997-8B42-1C770A761D81}" dt="2024-05-10T13:05:29.052" v="675" actId="14100"/>
          <ac:picMkLst>
            <pc:docMk/>
            <pc:sldMk cId="523664279" sldId="351"/>
            <ac:picMk id="6" creationId="{11D260B5-ECA5-43AE-7140-5E5E88CC72CF}"/>
          </ac:picMkLst>
        </pc:picChg>
        <pc:picChg chg="add mod">
          <ac:chgData name="Veniero Facchetti" userId="f2c6c99af91c4974" providerId="LiveId" clId="{DBE21B5C-8B22-4997-8B42-1C770A761D81}" dt="2024-05-10T13:04:55.605" v="661" actId="14100"/>
          <ac:picMkLst>
            <pc:docMk/>
            <pc:sldMk cId="523664279" sldId="351"/>
            <ac:picMk id="7" creationId="{5870D7CB-3C76-128C-F77C-392C936D71CB}"/>
          </ac:picMkLst>
        </pc:picChg>
        <pc:picChg chg="add mod">
          <ac:chgData name="Veniero Facchetti" userId="f2c6c99af91c4974" providerId="LiveId" clId="{DBE21B5C-8B22-4997-8B42-1C770A761D81}" dt="2024-05-10T13:06:05.292" v="680" actId="14100"/>
          <ac:picMkLst>
            <pc:docMk/>
            <pc:sldMk cId="523664279" sldId="351"/>
            <ac:picMk id="8" creationId="{FFB75CAC-8D54-CA17-82B4-FC638F3684F5}"/>
          </ac:picMkLst>
        </pc:picChg>
        <pc:picChg chg="add mod">
          <ac:chgData name="Veniero Facchetti" userId="f2c6c99af91c4974" providerId="LiveId" clId="{DBE21B5C-8B22-4997-8B42-1C770A761D81}" dt="2024-05-10T13:06:16.164" v="681" actId="1076"/>
          <ac:picMkLst>
            <pc:docMk/>
            <pc:sldMk cId="523664279" sldId="351"/>
            <ac:picMk id="9" creationId="{31A1AD98-7DC3-D163-4D2A-9A688714D08C}"/>
          </ac:picMkLst>
        </pc:picChg>
        <pc:picChg chg="add mod">
          <ac:chgData name="Veniero Facchetti" userId="f2c6c99af91c4974" providerId="LiveId" clId="{DBE21B5C-8B22-4997-8B42-1C770A761D81}" dt="2024-05-10T13:05:06.405" v="665" actId="14100"/>
          <ac:picMkLst>
            <pc:docMk/>
            <pc:sldMk cId="523664279" sldId="351"/>
            <ac:picMk id="10" creationId="{6361004E-ABE4-5252-A72F-7D482B3AA2B6}"/>
          </ac:picMkLst>
        </pc:picChg>
        <pc:picChg chg="add mod">
          <ac:chgData name="Veniero Facchetti" userId="f2c6c99af91c4974" providerId="LiveId" clId="{DBE21B5C-8B22-4997-8B42-1C770A761D81}" dt="2024-05-10T13:05:14.955" v="669" actId="1076"/>
          <ac:picMkLst>
            <pc:docMk/>
            <pc:sldMk cId="523664279" sldId="351"/>
            <ac:picMk id="12" creationId="{B8B9E36B-2CA8-058B-1844-CDC158F26ED2}"/>
          </ac:picMkLst>
        </pc:picChg>
      </pc:sldChg>
      <pc:sldChg chg="addSp delSp modSp add mod">
        <pc:chgData name="Veniero Facchetti" userId="f2c6c99af91c4974" providerId="LiveId" clId="{DBE21B5C-8B22-4997-8B42-1C770A761D81}" dt="2024-05-10T13:14:24.912" v="702"/>
        <pc:sldMkLst>
          <pc:docMk/>
          <pc:sldMk cId="2199137456" sldId="352"/>
        </pc:sldMkLst>
        <pc:spChg chg="add mod">
          <ac:chgData name="Veniero Facchetti" userId="f2c6c99af91c4974" providerId="LiveId" clId="{DBE21B5C-8B22-4997-8B42-1C770A761D81}" dt="2024-05-10T13:13:34.534" v="701" actId="404"/>
          <ac:spMkLst>
            <pc:docMk/>
            <pc:sldMk cId="2199137456" sldId="352"/>
            <ac:spMk id="4" creationId="{FFD22E62-86F3-476C-6171-0CDD6926041B}"/>
          </ac:spMkLst>
        </pc:spChg>
        <pc:spChg chg="mod">
          <ac:chgData name="Veniero Facchetti" userId="f2c6c99af91c4974" providerId="LiveId" clId="{DBE21B5C-8B22-4997-8B42-1C770A761D81}" dt="2024-05-10T13:14:24.912" v="702"/>
          <ac:spMkLst>
            <pc:docMk/>
            <pc:sldMk cId="2199137456" sldId="352"/>
            <ac:spMk id="11" creationId="{A98585D0-E544-18C6-101B-4761DE7EE0BE}"/>
          </ac:spMkLst>
        </pc:spChg>
        <pc:spChg chg="del">
          <ac:chgData name="Veniero Facchetti" userId="f2c6c99af91c4974" providerId="LiveId" clId="{DBE21B5C-8B22-4997-8B42-1C770A761D81}" dt="2024-05-10T13:06:32.670" v="687" actId="478"/>
          <ac:spMkLst>
            <pc:docMk/>
            <pc:sldMk cId="2199137456" sldId="352"/>
            <ac:spMk id="13" creationId="{52CA482F-8304-A8A4-4D27-FB3631AB9321}"/>
          </ac:spMkLst>
        </pc:spChg>
        <pc:spChg chg="del">
          <ac:chgData name="Veniero Facchetti" userId="f2c6c99af91c4974" providerId="LiveId" clId="{DBE21B5C-8B22-4997-8B42-1C770A761D81}" dt="2024-05-10T13:06:32.670" v="687" actId="478"/>
          <ac:spMkLst>
            <pc:docMk/>
            <pc:sldMk cId="2199137456" sldId="352"/>
            <ac:spMk id="14" creationId="{A9E0A2AC-4AC2-BD19-1CA8-819513D0042E}"/>
          </ac:spMkLst>
        </pc:spChg>
        <pc:picChg chg="add mod">
          <ac:chgData name="Veniero Facchetti" userId="f2c6c99af91c4974" providerId="LiveId" clId="{DBE21B5C-8B22-4997-8B42-1C770A761D81}" dt="2024-05-10T13:13:09.860" v="692" actId="14100"/>
          <ac:picMkLst>
            <pc:docMk/>
            <pc:sldMk cId="2199137456" sldId="352"/>
            <ac:picMk id="2" creationId="{E22A62CD-1941-160E-A6C2-969232B9C7FD}"/>
          </ac:picMkLst>
        </pc:picChg>
        <pc:picChg chg="add mod">
          <ac:chgData name="Veniero Facchetti" userId="f2c6c99af91c4974" providerId="LiveId" clId="{DBE21B5C-8B22-4997-8B42-1C770A761D81}" dt="2024-05-10T13:13:26.315" v="698" actId="1076"/>
          <ac:picMkLst>
            <pc:docMk/>
            <pc:sldMk cId="2199137456" sldId="352"/>
            <ac:picMk id="3" creationId="{34DF30ED-E81F-EA42-DF34-B99960AFCA80}"/>
          </ac:picMkLst>
        </pc:picChg>
        <pc:picChg chg="del">
          <ac:chgData name="Veniero Facchetti" userId="f2c6c99af91c4974" providerId="LiveId" clId="{DBE21B5C-8B22-4997-8B42-1C770A761D81}" dt="2024-05-10T13:06:29.404" v="686" actId="478"/>
          <ac:picMkLst>
            <pc:docMk/>
            <pc:sldMk cId="2199137456" sldId="352"/>
            <ac:picMk id="5" creationId="{CA4D1CFD-40B0-1013-6739-887B072D415E}"/>
          </ac:picMkLst>
        </pc:picChg>
        <pc:picChg chg="del">
          <ac:chgData name="Veniero Facchetti" userId="f2c6c99af91c4974" providerId="LiveId" clId="{DBE21B5C-8B22-4997-8B42-1C770A761D81}" dt="2024-05-10T13:06:32.670" v="687" actId="478"/>
          <ac:picMkLst>
            <pc:docMk/>
            <pc:sldMk cId="2199137456" sldId="352"/>
            <ac:picMk id="6" creationId="{11D260B5-ECA5-43AE-7140-5E5E88CC72CF}"/>
          </ac:picMkLst>
        </pc:picChg>
        <pc:picChg chg="del">
          <ac:chgData name="Veniero Facchetti" userId="f2c6c99af91c4974" providerId="LiveId" clId="{DBE21B5C-8B22-4997-8B42-1C770A761D81}" dt="2024-05-10T13:06:28.300" v="683" actId="478"/>
          <ac:picMkLst>
            <pc:docMk/>
            <pc:sldMk cId="2199137456" sldId="352"/>
            <ac:picMk id="7" creationId="{5870D7CB-3C76-128C-F77C-392C936D71CB}"/>
          </ac:picMkLst>
        </pc:picChg>
        <pc:picChg chg="del">
          <ac:chgData name="Veniero Facchetti" userId="f2c6c99af91c4974" providerId="LiveId" clId="{DBE21B5C-8B22-4997-8B42-1C770A761D81}" dt="2024-05-10T13:06:32.670" v="687" actId="478"/>
          <ac:picMkLst>
            <pc:docMk/>
            <pc:sldMk cId="2199137456" sldId="352"/>
            <ac:picMk id="8" creationId="{FFB75CAC-8D54-CA17-82B4-FC638F3684F5}"/>
          </ac:picMkLst>
        </pc:picChg>
        <pc:picChg chg="del">
          <ac:chgData name="Veniero Facchetti" userId="f2c6c99af91c4974" providerId="LiveId" clId="{DBE21B5C-8B22-4997-8B42-1C770A761D81}" dt="2024-05-10T13:06:32.670" v="687" actId="478"/>
          <ac:picMkLst>
            <pc:docMk/>
            <pc:sldMk cId="2199137456" sldId="352"/>
            <ac:picMk id="9" creationId="{31A1AD98-7DC3-D163-4D2A-9A688714D08C}"/>
          </ac:picMkLst>
        </pc:picChg>
        <pc:picChg chg="del">
          <ac:chgData name="Veniero Facchetti" userId="f2c6c99af91c4974" providerId="LiveId" clId="{DBE21B5C-8B22-4997-8B42-1C770A761D81}" dt="2024-05-10T13:06:32.670" v="687" actId="478"/>
          <ac:picMkLst>
            <pc:docMk/>
            <pc:sldMk cId="2199137456" sldId="352"/>
            <ac:picMk id="10" creationId="{6361004E-ABE4-5252-A72F-7D482B3AA2B6}"/>
          </ac:picMkLst>
        </pc:picChg>
        <pc:picChg chg="del mod">
          <ac:chgData name="Veniero Facchetti" userId="f2c6c99af91c4974" providerId="LiveId" clId="{DBE21B5C-8B22-4997-8B42-1C770A761D81}" dt="2024-05-10T13:06:28.745" v="685" actId="478"/>
          <ac:picMkLst>
            <pc:docMk/>
            <pc:sldMk cId="2199137456" sldId="352"/>
            <ac:picMk id="12" creationId="{B8B9E36B-2CA8-058B-1844-CDC158F26ED2}"/>
          </ac:picMkLst>
        </pc:picChg>
        <pc:picChg chg="add mod">
          <ac:chgData name="Veniero Facchetti" userId="f2c6c99af91c4974" providerId="LiveId" clId="{DBE21B5C-8B22-4997-8B42-1C770A761D81}" dt="2024-05-10T13:13:23.548" v="697" actId="1076"/>
          <ac:picMkLst>
            <pc:docMk/>
            <pc:sldMk cId="2199137456" sldId="352"/>
            <ac:picMk id="15" creationId="{1BB7A81F-121E-2C55-3240-FF156A891CFB}"/>
          </ac:picMkLst>
        </pc:picChg>
      </pc:sldChg>
      <pc:sldChg chg="addSp delSp modSp add mod">
        <pc:chgData name="Veniero Facchetti" userId="f2c6c99af91c4974" providerId="LiveId" clId="{DBE21B5C-8B22-4997-8B42-1C770A761D81}" dt="2024-05-10T13:16:07.328" v="736" actId="1076"/>
        <pc:sldMkLst>
          <pc:docMk/>
          <pc:sldMk cId="4151349010" sldId="353"/>
        </pc:sldMkLst>
        <pc:spChg chg="del">
          <ac:chgData name="Veniero Facchetti" userId="f2c6c99af91c4974" providerId="LiveId" clId="{DBE21B5C-8B22-4997-8B42-1C770A761D81}" dt="2024-05-10T13:15:02.737" v="706" actId="478"/>
          <ac:spMkLst>
            <pc:docMk/>
            <pc:sldMk cId="4151349010" sldId="353"/>
            <ac:spMk id="4" creationId="{FFD22E62-86F3-476C-6171-0CDD6926041B}"/>
          </ac:spMkLst>
        </pc:spChg>
        <pc:spChg chg="add mod">
          <ac:chgData name="Veniero Facchetti" userId="f2c6c99af91c4974" providerId="LiveId" clId="{DBE21B5C-8B22-4997-8B42-1C770A761D81}" dt="2024-05-10T13:15:18.636" v="719" actId="1076"/>
          <ac:spMkLst>
            <pc:docMk/>
            <pc:sldMk cId="4151349010" sldId="353"/>
            <ac:spMk id="5" creationId="{8C2FB7BE-C6EE-FBE7-3325-1F781C69CEE2}"/>
          </ac:spMkLst>
        </pc:spChg>
        <pc:spChg chg="add mod">
          <ac:chgData name="Veniero Facchetti" userId="f2c6c99af91c4974" providerId="LiveId" clId="{DBE21B5C-8B22-4997-8B42-1C770A761D81}" dt="2024-05-10T13:15:54.372" v="735" actId="1076"/>
          <ac:spMkLst>
            <pc:docMk/>
            <pc:sldMk cId="4151349010" sldId="353"/>
            <ac:spMk id="7" creationId="{9E79A934-B62C-E67C-1477-81ED32412FD4}"/>
          </ac:spMkLst>
        </pc:spChg>
        <pc:spChg chg="mod">
          <ac:chgData name="Veniero Facchetti" userId="f2c6c99af91c4974" providerId="LiveId" clId="{DBE21B5C-8B22-4997-8B42-1C770A761D81}" dt="2024-05-10T13:14:50.996" v="704"/>
          <ac:spMkLst>
            <pc:docMk/>
            <pc:sldMk cId="4151349010" sldId="353"/>
            <ac:spMk id="11" creationId="{A98585D0-E544-18C6-101B-4761DE7EE0BE}"/>
          </ac:spMkLst>
        </pc:spChg>
        <pc:picChg chg="del">
          <ac:chgData name="Veniero Facchetti" userId="f2c6c99af91c4974" providerId="LiveId" clId="{DBE21B5C-8B22-4997-8B42-1C770A761D81}" dt="2024-05-10T13:15:01.319" v="705" actId="478"/>
          <ac:picMkLst>
            <pc:docMk/>
            <pc:sldMk cId="4151349010" sldId="353"/>
            <ac:picMk id="2" creationId="{E22A62CD-1941-160E-A6C2-969232B9C7FD}"/>
          </ac:picMkLst>
        </pc:picChg>
        <pc:picChg chg="del">
          <ac:chgData name="Veniero Facchetti" userId="f2c6c99af91c4974" providerId="LiveId" clId="{DBE21B5C-8B22-4997-8B42-1C770A761D81}" dt="2024-05-10T13:15:03.726" v="708" actId="478"/>
          <ac:picMkLst>
            <pc:docMk/>
            <pc:sldMk cId="4151349010" sldId="353"/>
            <ac:picMk id="3" creationId="{34DF30ED-E81F-EA42-DF34-B99960AFCA80}"/>
          </ac:picMkLst>
        </pc:picChg>
        <pc:picChg chg="add mod">
          <ac:chgData name="Veniero Facchetti" userId="f2c6c99af91c4974" providerId="LiveId" clId="{DBE21B5C-8B22-4997-8B42-1C770A761D81}" dt="2024-05-10T13:16:07.328" v="736" actId="1076"/>
          <ac:picMkLst>
            <pc:docMk/>
            <pc:sldMk cId="4151349010" sldId="353"/>
            <ac:picMk id="6" creationId="{1FAA1700-AF31-D5F8-E53F-9974EEFC580B}"/>
          </ac:picMkLst>
        </pc:picChg>
        <pc:picChg chg="del">
          <ac:chgData name="Veniero Facchetti" userId="f2c6c99af91c4974" providerId="LiveId" clId="{DBE21B5C-8B22-4997-8B42-1C770A761D81}" dt="2024-05-10T13:15:03.254" v="707" actId="478"/>
          <ac:picMkLst>
            <pc:docMk/>
            <pc:sldMk cId="4151349010" sldId="353"/>
            <ac:picMk id="15" creationId="{1BB7A81F-121E-2C55-3240-FF156A891CFB}"/>
          </ac:picMkLst>
        </pc:picChg>
      </pc:sldChg>
      <pc:sldChg chg="addSp delSp modSp add mod ord">
        <pc:chgData name="Veniero Facchetti" userId="f2c6c99af91c4974" providerId="LiveId" clId="{DBE21B5C-8B22-4997-8B42-1C770A761D81}" dt="2024-05-10T13:18:27.961" v="788"/>
        <pc:sldMkLst>
          <pc:docMk/>
          <pc:sldMk cId="2944023882" sldId="354"/>
        </pc:sldMkLst>
        <pc:spChg chg="del mod">
          <ac:chgData name="Veniero Facchetti" userId="f2c6c99af91c4974" providerId="LiveId" clId="{DBE21B5C-8B22-4997-8B42-1C770A761D81}" dt="2024-05-10T13:16:20.109" v="740" actId="478"/>
          <ac:spMkLst>
            <pc:docMk/>
            <pc:sldMk cId="2944023882" sldId="354"/>
            <ac:spMk id="5" creationId="{8C2FB7BE-C6EE-FBE7-3325-1F781C69CEE2}"/>
          </ac:spMkLst>
        </pc:spChg>
        <pc:spChg chg="del">
          <ac:chgData name="Veniero Facchetti" userId="f2c6c99af91c4974" providerId="LiveId" clId="{DBE21B5C-8B22-4997-8B42-1C770A761D81}" dt="2024-05-10T13:16:21.221" v="741" actId="478"/>
          <ac:spMkLst>
            <pc:docMk/>
            <pc:sldMk cId="2944023882" sldId="354"/>
            <ac:spMk id="7" creationId="{9E79A934-B62C-E67C-1477-81ED32412FD4}"/>
          </ac:spMkLst>
        </pc:spChg>
        <pc:spChg chg="mod">
          <ac:chgData name="Veniero Facchetti" userId="f2c6c99af91c4974" providerId="LiveId" clId="{DBE21B5C-8B22-4997-8B42-1C770A761D81}" dt="2024-05-10T13:16:16.689" v="738"/>
          <ac:spMkLst>
            <pc:docMk/>
            <pc:sldMk cId="2944023882" sldId="354"/>
            <ac:spMk id="11" creationId="{A98585D0-E544-18C6-101B-4761DE7EE0BE}"/>
          </ac:spMkLst>
        </pc:spChg>
        <pc:picChg chg="add del mod">
          <ac:chgData name="Veniero Facchetti" userId="f2c6c99af91c4974" providerId="LiveId" clId="{DBE21B5C-8B22-4997-8B42-1C770A761D81}" dt="2024-05-10T13:17:15.996" v="758" actId="478"/>
          <ac:picMkLst>
            <pc:docMk/>
            <pc:sldMk cId="2944023882" sldId="354"/>
            <ac:picMk id="2" creationId="{A5139B13-D71C-12FF-9D46-342210330AED}"/>
          </ac:picMkLst>
        </pc:picChg>
        <pc:picChg chg="add del mod">
          <ac:chgData name="Veniero Facchetti" userId="f2c6c99af91c4974" providerId="LiveId" clId="{DBE21B5C-8B22-4997-8B42-1C770A761D81}" dt="2024-05-10T13:17:16.941" v="760" actId="478"/>
          <ac:picMkLst>
            <pc:docMk/>
            <pc:sldMk cId="2944023882" sldId="354"/>
            <ac:picMk id="3" creationId="{3676369B-A4DB-3078-6481-38C659AA5C33}"/>
          </ac:picMkLst>
        </pc:picChg>
        <pc:picChg chg="add del mod">
          <ac:chgData name="Veniero Facchetti" userId="f2c6c99af91c4974" providerId="LiveId" clId="{DBE21B5C-8B22-4997-8B42-1C770A761D81}" dt="2024-05-10T13:17:17.312" v="761" actId="478"/>
          <ac:picMkLst>
            <pc:docMk/>
            <pc:sldMk cId="2944023882" sldId="354"/>
            <ac:picMk id="4" creationId="{18CC39C6-2F29-E4A3-7512-A6C8CB67EB38}"/>
          </ac:picMkLst>
        </pc:picChg>
        <pc:picChg chg="del">
          <ac:chgData name="Veniero Facchetti" userId="f2c6c99af91c4974" providerId="LiveId" clId="{DBE21B5C-8B22-4997-8B42-1C770A761D81}" dt="2024-05-10T13:16:21.633" v="742" actId="478"/>
          <ac:picMkLst>
            <pc:docMk/>
            <pc:sldMk cId="2944023882" sldId="354"/>
            <ac:picMk id="6" creationId="{1FAA1700-AF31-D5F8-E53F-9974EEFC580B}"/>
          </ac:picMkLst>
        </pc:picChg>
        <pc:picChg chg="add del mod">
          <ac:chgData name="Veniero Facchetti" userId="f2c6c99af91c4974" providerId="LiveId" clId="{DBE21B5C-8B22-4997-8B42-1C770A761D81}" dt="2024-05-10T13:17:16.408" v="759" actId="478"/>
          <ac:picMkLst>
            <pc:docMk/>
            <pc:sldMk cId="2944023882" sldId="354"/>
            <ac:picMk id="8" creationId="{BE53AAD5-F032-4A5E-C7DB-CFDD18EA78D4}"/>
          </ac:picMkLst>
        </pc:picChg>
        <pc:picChg chg="add mod">
          <ac:chgData name="Veniero Facchetti" userId="f2c6c99af91c4974" providerId="LiveId" clId="{DBE21B5C-8B22-4997-8B42-1C770A761D81}" dt="2024-05-10T13:17:50.900" v="774" actId="14100"/>
          <ac:picMkLst>
            <pc:docMk/>
            <pc:sldMk cId="2944023882" sldId="354"/>
            <ac:picMk id="9" creationId="{12A980BC-373D-7E5B-1424-7E227487A91A}"/>
          </ac:picMkLst>
        </pc:picChg>
        <pc:picChg chg="add mod">
          <ac:chgData name="Veniero Facchetti" userId="f2c6c99af91c4974" providerId="LiveId" clId="{DBE21B5C-8B22-4997-8B42-1C770A761D81}" dt="2024-05-10T13:18:08.749" v="780" actId="14100"/>
          <ac:picMkLst>
            <pc:docMk/>
            <pc:sldMk cId="2944023882" sldId="354"/>
            <ac:picMk id="10" creationId="{C82EBFB7-285A-4FF8-FCBE-FF761AEE0159}"/>
          </ac:picMkLst>
        </pc:picChg>
        <pc:picChg chg="add mod">
          <ac:chgData name="Veniero Facchetti" userId="f2c6c99af91c4974" providerId="LiveId" clId="{DBE21B5C-8B22-4997-8B42-1C770A761D81}" dt="2024-05-10T13:18:17.885" v="784" actId="14100"/>
          <ac:picMkLst>
            <pc:docMk/>
            <pc:sldMk cId="2944023882" sldId="354"/>
            <ac:picMk id="12" creationId="{87116381-DA31-463C-3A02-33072361A7FF}"/>
          </ac:picMkLst>
        </pc:picChg>
        <pc:picChg chg="add mod">
          <ac:chgData name="Veniero Facchetti" userId="f2c6c99af91c4974" providerId="LiveId" clId="{DBE21B5C-8B22-4997-8B42-1C770A761D81}" dt="2024-05-10T13:18:19.757" v="785" actId="1076"/>
          <ac:picMkLst>
            <pc:docMk/>
            <pc:sldMk cId="2944023882" sldId="354"/>
            <ac:picMk id="13" creationId="{E2E710A0-6949-E2FE-F018-8696843643BB}"/>
          </ac:picMkLst>
        </pc:picChg>
        <pc:picChg chg="add mod">
          <ac:chgData name="Veniero Facchetti" userId="f2c6c99af91c4974" providerId="LiveId" clId="{DBE21B5C-8B22-4997-8B42-1C770A761D81}" dt="2024-05-10T13:18:20.099" v="786" actId="1076"/>
          <ac:picMkLst>
            <pc:docMk/>
            <pc:sldMk cId="2944023882" sldId="354"/>
            <ac:picMk id="14" creationId="{7A7A7BA5-CF45-4305-B917-77E282922F9D}"/>
          </ac:picMkLst>
        </pc:picChg>
        <pc:picChg chg="add mod">
          <ac:chgData name="Veniero Facchetti" userId="f2c6c99af91c4974" providerId="LiveId" clId="{DBE21B5C-8B22-4997-8B42-1C770A761D81}" dt="2024-05-10T13:17:40.803" v="770" actId="14100"/>
          <ac:picMkLst>
            <pc:docMk/>
            <pc:sldMk cId="2944023882" sldId="354"/>
            <ac:picMk id="15" creationId="{17556D0C-114A-7277-3805-BA1737D5D19C}"/>
          </ac:picMkLst>
        </pc:picChg>
      </pc:sldChg>
      <pc:sldChg chg="modSp add mod">
        <pc:chgData name="Veniero Facchetti" userId="f2c6c99af91c4974" providerId="LiveId" clId="{DBE21B5C-8B22-4997-8B42-1C770A761D81}" dt="2024-05-10T13:17:03.741" v="756"/>
        <pc:sldMkLst>
          <pc:docMk/>
          <pc:sldMk cId="3402815742" sldId="355"/>
        </pc:sldMkLst>
        <pc:spChg chg="mod">
          <ac:chgData name="Veniero Facchetti" userId="f2c6c99af91c4974" providerId="LiveId" clId="{DBE21B5C-8B22-4997-8B42-1C770A761D81}" dt="2024-05-10T13:17:03.741" v="756"/>
          <ac:spMkLst>
            <pc:docMk/>
            <pc:sldMk cId="3402815742" sldId="355"/>
            <ac:spMk id="11" creationId="{A98585D0-E544-18C6-101B-4761DE7EE0BE}"/>
          </ac:spMkLst>
        </pc:spChg>
      </pc:sldChg>
      <pc:sldChg chg="addSp delSp modSp add mod">
        <pc:chgData name="Veniero Facchetti" userId="f2c6c99af91c4974" providerId="LiveId" clId="{DBE21B5C-8B22-4997-8B42-1C770A761D81}" dt="2024-05-10T13:22:05.149" v="860" actId="1076"/>
        <pc:sldMkLst>
          <pc:docMk/>
          <pc:sldMk cId="4261956524" sldId="356"/>
        </pc:sldMkLst>
        <pc:spChg chg="add mod">
          <ac:chgData name="Veniero Facchetti" userId="f2c6c99af91c4974" providerId="LiveId" clId="{DBE21B5C-8B22-4997-8B42-1C770A761D81}" dt="2024-05-10T13:18:52.503" v="792"/>
          <ac:spMkLst>
            <pc:docMk/>
            <pc:sldMk cId="4261956524" sldId="356"/>
            <ac:spMk id="2" creationId="{8458CBF6-70E8-1926-587E-1F005F18177A}"/>
          </ac:spMkLst>
        </pc:spChg>
        <pc:spChg chg="add mod">
          <ac:chgData name="Veniero Facchetti" userId="f2c6c99af91c4974" providerId="LiveId" clId="{DBE21B5C-8B22-4997-8B42-1C770A761D81}" dt="2024-05-10T13:18:52.503" v="792"/>
          <ac:spMkLst>
            <pc:docMk/>
            <pc:sldMk cId="4261956524" sldId="356"/>
            <ac:spMk id="3" creationId="{87DEC225-5241-E923-5C20-AFB1386DEC9F}"/>
          </ac:spMkLst>
        </pc:spChg>
        <pc:spChg chg="add mod">
          <ac:chgData name="Veniero Facchetti" userId="f2c6c99af91c4974" providerId="LiveId" clId="{DBE21B5C-8B22-4997-8B42-1C770A761D81}" dt="2024-05-10T13:18:52.503" v="792"/>
          <ac:spMkLst>
            <pc:docMk/>
            <pc:sldMk cId="4261956524" sldId="356"/>
            <ac:spMk id="4" creationId="{BB34DFB7-B1D9-ABB3-04C8-DC58861263C0}"/>
          </ac:spMkLst>
        </pc:spChg>
        <pc:spChg chg="mod">
          <ac:chgData name="Veniero Facchetti" userId="f2c6c99af91c4974" providerId="LiveId" clId="{DBE21B5C-8B22-4997-8B42-1C770A761D81}" dt="2024-05-10T13:18:42.642" v="790"/>
          <ac:spMkLst>
            <pc:docMk/>
            <pc:sldMk cId="4261956524" sldId="356"/>
            <ac:spMk id="11" creationId="{A98585D0-E544-18C6-101B-4761DE7EE0BE}"/>
          </ac:spMkLst>
        </pc:spChg>
        <pc:spChg chg="add mod">
          <ac:chgData name="Veniero Facchetti" userId="f2c6c99af91c4974" providerId="LiveId" clId="{DBE21B5C-8B22-4997-8B42-1C770A761D81}" dt="2024-05-10T13:21:43.789" v="854" actId="1076"/>
          <ac:spMkLst>
            <pc:docMk/>
            <pc:sldMk cId="4261956524" sldId="356"/>
            <ac:spMk id="19" creationId="{42E1D412-2BDA-B5BA-494C-F73EAF7481A8}"/>
          </ac:spMkLst>
        </pc:spChg>
        <pc:spChg chg="add mod">
          <ac:chgData name="Veniero Facchetti" userId="f2c6c99af91c4974" providerId="LiveId" clId="{DBE21B5C-8B22-4997-8B42-1C770A761D81}" dt="2024-05-10T13:22:05.149" v="860" actId="1076"/>
          <ac:spMkLst>
            <pc:docMk/>
            <pc:sldMk cId="4261956524" sldId="356"/>
            <ac:spMk id="20" creationId="{851B26B5-C0FF-0B11-B445-6B116402C580}"/>
          </ac:spMkLst>
        </pc:spChg>
        <pc:spChg chg="add mod">
          <ac:chgData name="Veniero Facchetti" userId="f2c6c99af91c4974" providerId="LiveId" clId="{DBE21B5C-8B22-4997-8B42-1C770A761D81}" dt="2024-05-10T13:20:32.895" v="827" actId="404"/>
          <ac:spMkLst>
            <pc:docMk/>
            <pc:sldMk cId="4261956524" sldId="356"/>
            <ac:spMk id="21" creationId="{F65D8FBF-AFAE-5676-DB84-1D437D54C396}"/>
          </ac:spMkLst>
        </pc:spChg>
        <pc:spChg chg="add mod">
          <ac:chgData name="Veniero Facchetti" userId="f2c6c99af91c4974" providerId="LiveId" clId="{DBE21B5C-8B22-4997-8B42-1C770A761D81}" dt="2024-05-10T13:20:26.582" v="824" actId="404"/>
          <ac:spMkLst>
            <pc:docMk/>
            <pc:sldMk cId="4261956524" sldId="356"/>
            <ac:spMk id="29" creationId="{027DD780-BC42-7BAF-506F-D19D91A33B4F}"/>
          </ac:spMkLst>
        </pc:spChg>
        <pc:spChg chg="add mod">
          <ac:chgData name="Veniero Facchetti" userId="f2c6c99af91c4974" providerId="LiveId" clId="{DBE21B5C-8B22-4997-8B42-1C770A761D81}" dt="2024-05-10T13:21:20.533" v="844" actId="1076"/>
          <ac:spMkLst>
            <pc:docMk/>
            <pc:sldMk cId="4261956524" sldId="356"/>
            <ac:spMk id="30" creationId="{A6B54686-DF34-9B65-3785-79A590BEDB56}"/>
          </ac:spMkLst>
        </pc:spChg>
        <pc:spChg chg="add mod">
          <ac:chgData name="Veniero Facchetti" userId="f2c6c99af91c4974" providerId="LiveId" clId="{DBE21B5C-8B22-4997-8B42-1C770A761D81}" dt="2024-05-10T13:22:00.876" v="858" actId="1076"/>
          <ac:spMkLst>
            <pc:docMk/>
            <pc:sldMk cId="4261956524" sldId="356"/>
            <ac:spMk id="31" creationId="{81E01987-FCAB-8454-5F46-26D3BC9F3F67}"/>
          </ac:spMkLst>
        </pc:sp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5" creationId="{17428C09-DADD-9CF4-E13E-4EDC1AC8C240}"/>
          </ac:picMkLst>
        </pc:pic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6" creationId="{974EF492-7EB4-4CD0-AD66-547CF1654EF7}"/>
          </ac:picMkLst>
        </pc:pic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7" creationId="{66CC99EF-21FD-B3E8-54E2-54AE6A0EA835}"/>
          </ac:picMkLst>
        </pc:pic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8" creationId="{1310E5F2-04E2-48B0-B5E3-3D31DC938A7C}"/>
          </ac:picMkLst>
        </pc:picChg>
        <pc:picChg chg="del">
          <ac:chgData name="Veniero Facchetti" userId="f2c6c99af91c4974" providerId="LiveId" clId="{DBE21B5C-8B22-4997-8B42-1C770A761D81}" dt="2024-05-10T13:18:51.257" v="791" actId="478"/>
          <ac:picMkLst>
            <pc:docMk/>
            <pc:sldMk cId="4261956524" sldId="356"/>
            <ac:picMk id="9" creationId="{12A980BC-373D-7E5B-1424-7E227487A91A}"/>
          </ac:picMkLst>
        </pc:picChg>
        <pc:picChg chg="del">
          <ac:chgData name="Veniero Facchetti" userId="f2c6c99af91c4974" providerId="LiveId" clId="{DBE21B5C-8B22-4997-8B42-1C770A761D81}" dt="2024-05-10T13:18:51.257" v="791" actId="478"/>
          <ac:picMkLst>
            <pc:docMk/>
            <pc:sldMk cId="4261956524" sldId="356"/>
            <ac:picMk id="10" creationId="{C82EBFB7-285A-4FF8-FCBE-FF761AEE0159}"/>
          </ac:picMkLst>
        </pc:picChg>
        <pc:picChg chg="del">
          <ac:chgData name="Veniero Facchetti" userId="f2c6c99af91c4974" providerId="LiveId" clId="{DBE21B5C-8B22-4997-8B42-1C770A761D81}" dt="2024-05-10T13:18:51.257" v="791" actId="478"/>
          <ac:picMkLst>
            <pc:docMk/>
            <pc:sldMk cId="4261956524" sldId="356"/>
            <ac:picMk id="12" creationId="{87116381-DA31-463C-3A02-33072361A7FF}"/>
          </ac:picMkLst>
        </pc:picChg>
        <pc:picChg chg="del">
          <ac:chgData name="Veniero Facchetti" userId="f2c6c99af91c4974" providerId="LiveId" clId="{DBE21B5C-8B22-4997-8B42-1C770A761D81}" dt="2024-05-10T13:18:51.257" v="791" actId="478"/>
          <ac:picMkLst>
            <pc:docMk/>
            <pc:sldMk cId="4261956524" sldId="356"/>
            <ac:picMk id="13" creationId="{E2E710A0-6949-E2FE-F018-8696843643BB}"/>
          </ac:picMkLst>
        </pc:picChg>
        <pc:picChg chg="del">
          <ac:chgData name="Veniero Facchetti" userId="f2c6c99af91c4974" providerId="LiveId" clId="{DBE21B5C-8B22-4997-8B42-1C770A761D81}" dt="2024-05-10T13:18:51.257" v="791" actId="478"/>
          <ac:picMkLst>
            <pc:docMk/>
            <pc:sldMk cId="4261956524" sldId="356"/>
            <ac:picMk id="14" creationId="{7A7A7BA5-CF45-4305-B917-77E282922F9D}"/>
          </ac:picMkLst>
        </pc:picChg>
        <pc:picChg chg="del">
          <ac:chgData name="Veniero Facchetti" userId="f2c6c99af91c4974" providerId="LiveId" clId="{DBE21B5C-8B22-4997-8B42-1C770A761D81}" dt="2024-05-10T13:18:51.257" v="791" actId="478"/>
          <ac:picMkLst>
            <pc:docMk/>
            <pc:sldMk cId="4261956524" sldId="356"/>
            <ac:picMk id="15" creationId="{17556D0C-114A-7277-3805-BA1737D5D19C}"/>
          </ac:picMkLst>
        </pc:pic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16" creationId="{79903763-20AD-F28C-8A2D-C534221A4209}"/>
          </ac:picMkLst>
        </pc:pic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17" creationId="{26768C44-8032-A8FD-B9A1-ADB0D8723CBA}"/>
          </ac:picMkLst>
        </pc:picChg>
        <pc:picChg chg="add mod">
          <ac:chgData name="Veniero Facchetti" userId="f2c6c99af91c4974" providerId="LiveId" clId="{DBE21B5C-8B22-4997-8B42-1C770A761D81}" dt="2024-05-10T13:18:52.503" v="792"/>
          <ac:picMkLst>
            <pc:docMk/>
            <pc:sldMk cId="4261956524" sldId="356"/>
            <ac:picMk id="18" creationId="{0490744A-A843-7D66-83EB-726EC607480D}"/>
          </ac:picMkLst>
        </pc:picChg>
        <pc:picChg chg="add mod">
          <ac:chgData name="Veniero Facchetti" userId="f2c6c99af91c4974" providerId="LiveId" clId="{DBE21B5C-8B22-4997-8B42-1C770A761D81}" dt="2024-05-10T13:19:17.429" v="799" actId="1076"/>
          <ac:picMkLst>
            <pc:docMk/>
            <pc:sldMk cId="4261956524" sldId="356"/>
            <ac:picMk id="22" creationId="{C286779C-8DEB-15D0-0B03-2FD8EF9CFBC7}"/>
          </ac:picMkLst>
        </pc:picChg>
        <pc:picChg chg="add mod">
          <ac:chgData name="Veniero Facchetti" userId="f2c6c99af91c4974" providerId="LiveId" clId="{DBE21B5C-8B22-4997-8B42-1C770A761D81}" dt="2024-05-10T13:19:20.789" v="800" actId="1076"/>
          <ac:picMkLst>
            <pc:docMk/>
            <pc:sldMk cId="4261956524" sldId="356"/>
            <ac:picMk id="23" creationId="{4DC59D2F-E669-4112-0183-E31B90E12C9B}"/>
          </ac:picMkLst>
        </pc:picChg>
        <pc:picChg chg="add mod">
          <ac:chgData name="Veniero Facchetti" userId="f2c6c99af91c4974" providerId="LiveId" clId="{DBE21B5C-8B22-4997-8B42-1C770A761D81}" dt="2024-05-10T13:21:58.237" v="857" actId="1076"/>
          <ac:picMkLst>
            <pc:docMk/>
            <pc:sldMk cId="4261956524" sldId="356"/>
            <ac:picMk id="24" creationId="{24642BD5-57B6-D514-629C-BF35A89E4A62}"/>
          </ac:picMkLst>
        </pc:picChg>
        <pc:picChg chg="add mod">
          <ac:chgData name="Veniero Facchetti" userId="f2c6c99af91c4974" providerId="LiveId" clId="{DBE21B5C-8B22-4997-8B42-1C770A761D81}" dt="2024-05-10T13:22:02.134" v="859" actId="1076"/>
          <ac:picMkLst>
            <pc:docMk/>
            <pc:sldMk cId="4261956524" sldId="356"/>
            <ac:picMk id="25" creationId="{73EF25A5-E082-A93C-DC93-2416198AC262}"/>
          </ac:picMkLst>
        </pc:picChg>
        <pc:picChg chg="add mod">
          <ac:chgData name="Veniero Facchetti" userId="f2c6c99af91c4974" providerId="LiveId" clId="{DBE21B5C-8B22-4997-8B42-1C770A761D81}" dt="2024-05-10T13:21:04.629" v="837" actId="1076"/>
          <ac:picMkLst>
            <pc:docMk/>
            <pc:sldMk cId="4261956524" sldId="356"/>
            <ac:picMk id="26" creationId="{E6D72E09-4EE7-0FA1-3087-929C1E677F68}"/>
          </ac:picMkLst>
        </pc:picChg>
        <pc:picChg chg="add mod">
          <ac:chgData name="Veniero Facchetti" userId="f2c6c99af91c4974" providerId="LiveId" clId="{DBE21B5C-8B22-4997-8B42-1C770A761D81}" dt="2024-05-10T13:21:07.836" v="838" actId="1076"/>
          <ac:picMkLst>
            <pc:docMk/>
            <pc:sldMk cId="4261956524" sldId="356"/>
            <ac:picMk id="27" creationId="{49BCBAB3-E52F-CF2A-174E-6403737EE94D}"/>
          </ac:picMkLst>
        </pc:picChg>
        <pc:picChg chg="add mod">
          <ac:chgData name="Veniero Facchetti" userId="f2c6c99af91c4974" providerId="LiveId" clId="{DBE21B5C-8B22-4997-8B42-1C770A761D81}" dt="2024-05-10T13:21:02.309" v="836" actId="1076"/>
          <ac:picMkLst>
            <pc:docMk/>
            <pc:sldMk cId="4261956524" sldId="356"/>
            <ac:picMk id="28" creationId="{A6531196-03CD-7E6E-BB0E-6BDB7215F0F5}"/>
          </ac:picMkLst>
        </pc:picChg>
      </pc:sldChg>
      <pc:sldChg chg="addSp delSp modSp add mod">
        <pc:chgData name="Veniero Facchetti" userId="f2c6c99af91c4974" providerId="LiveId" clId="{DBE21B5C-8B22-4997-8B42-1C770A761D81}" dt="2024-05-10T13:23:43.887" v="887" actId="14100"/>
        <pc:sldMkLst>
          <pc:docMk/>
          <pc:sldMk cId="1064339135" sldId="357"/>
        </pc:sldMkLst>
        <pc:spChg chg="add mod">
          <ac:chgData name="Veniero Facchetti" userId="f2c6c99af91c4974" providerId="LiveId" clId="{DBE21B5C-8B22-4997-8B42-1C770A761D81}" dt="2024-05-10T13:22:25.448" v="864"/>
          <ac:spMkLst>
            <pc:docMk/>
            <pc:sldMk cId="1064339135" sldId="357"/>
            <ac:spMk id="2" creationId="{03146720-9080-D652-44EB-1D1C04CBF3AF}"/>
          </ac:spMkLst>
        </pc:spChg>
        <pc:spChg chg="add mod">
          <ac:chgData name="Veniero Facchetti" userId="f2c6c99af91c4974" providerId="LiveId" clId="{DBE21B5C-8B22-4997-8B42-1C770A761D81}" dt="2024-05-10T13:22:25.448" v="864"/>
          <ac:spMkLst>
            <pc:docMk/>
            <pc:sldMk cId="1064339135" sldId="357"/>
            <ac:spMk id="3" creationId="{1A88C3FB-D2B2-117D-8DCE-388D9EF784D8}"/>
          </ac:spMkLst>
        </pc:spChg>
        <pc:spChg chg="add mod">
          <ac:chgData name="Veniero Facchetti" userId="f2c6c99af91c4974" providerId="LiveId" clId="{DBE21B5C-8B22-4997-8B42-1C770A761D81}" dt="2024-05-10T13:22:25.448" v="864"/>
          <ac:spMkLst>
            <pc:docMk/>
            <pc:sldMk cId="1064339135" sldId="357"/>
            <ac:spMk id="4" creationId="{3610C088-DEA2-BC50-9322-32BEC53C158F}"/>
          </ac:spMkLst>
        </pc:spChg>
        <pc:spChg chg="mod">
          <ac:chgData name="Veniero Facchetti" userId="f2c6c99af91c4974" providerId="LiveId" clId="{DBE21B5C-8B22-4997-8B42-1C770A761D81}" dt="2024-05-10T13:22:45.482" v="867"/>
          <ac:spMkLst>
            <pc:docMk/>
            <pc:sldMk cId="1064339135" sldId="357"/>
            <ac:spMk id="11" creationId="{A98585D0-E544-18C6-101B-4761DE7EE0BE}"/>
          </ac:spMkLst>
        </pc:spChg>
        <pc:spChg chg="add mod">
          <ac:chgData name="Veniero Facchetti" userId="f2c6c99af91c4974" providerId="LiveId" clId="{DBE21B5C-8B22-4997-8B42-1C770A761D81}" dt="2024-05-10T13:22:25.448" v="864"/>
          <ac:spMkLst>
            <pc:docMk/>
            <pc:sldMk cId="1064339135" sldId="357"/>
            <ac:spMk id="13" creationId="{DB644508-B82C-8336-8FD4-DD52EE069C2A}"/>
          </ac:spMkLst>
        </pc:spChg>
        <pc:spChg chg="add mod">
          <ac:chgData name="Veniero Facchetti" userId="f2c6c99af91c4974" providerId="LiveId" clId="{DBE21B5C-8B22-4997-8B42-1C770A761D81}" dt="2024-05-10T13:22:25.448" v="864"/>
          <ac:spMkLst>
            <pc:docMk/>
            <pc:sldMk cId="1064339135" sldId="357"/>
            <ac:spMk id="14" creationId="{70E166DE-B6A8-DC1E-87AD-BAAAC938DB41}"/>
          </ac:spMkLst>
        </pc:spChg>
        <pc:spChg chg="add mod">
          <ac:chgData name="Veniero Facchetti" userId="f2c6c99af91c4974" providerId="LiveId" clId="{DBE21B5C-8B22-4997-8B42-1C770A761D81}" dt="2024-05-10T13:22:25.448" v="864"/>
          <ac:spMkLst>
            <pc:docMk/>
            <pc:sldMk cId="1064339135" sldId="357"/>
            <ac:spMk id="15" creationId="{884F0F18-9918-A3BF-EE92-169020E8B3FA}"/>
          </ac:spMkLst>
        </pc:spChg>
        <pc:spChg chg="add mod">
          <ac:chgData name="Veniero Facchetti" userId="f2c6c99af91c4974" providerId="LiveId" clId="{DBE21B5C-8B22-4997-8B42-1C770A761D81}" dt="2024-05-10T13:22:34.029" v="866" actId="1076"/>
          <ac:spMkLst>
            <pc:docMk/>
            <pc:sldMk cId="1064339135" sldId="357"/>
            <ac:spMk id="16" creationId="{2F1A1159-1AE5-5C70-BCA2-A55B3B1ED301}"/>
          </ac:spMkLst>
        </pc:spChg>
        <pc:spChg chg="add mod">
          <ac:chgData name="Veniero Facchetti" userId="f2c6c99af91c4974" providerId="LiveId" clId="{DBE21B5C-8B22-4997-8B42-1C770A761D81}" dt="2024-05-10T13:23:43.887" v="887" actId="14100"/>
          <ac:spMkLst>
            <pc:docMk/>
            <pc:sldMk cId="1064339135" sldId="357"/>
            <ac:spMk id="17" creationId="{C043F02B-2465-D17F-9547-4D1FF975BD3E}"/>
          </ac:spMkLst>
        </pc:spChg>
        <pc:spChg chg="del">
          <ac:chgData name="Veniero Facchetti" userId="f2c6c99af91c4974" providerId="LiveId" clId="{DBE21B5C-8B22-4997-8B42-1C770A761D81}" dt="2024-05-10T13:22:19.568" v="862" actId="478"/>
          <ac:spMkLst>
            <pc:docMk/>
            <pc:sldMk cId="1064339135" sldId="357"/>
            <ac:spMk id="19" creationId="{42E1D412-2BDA-B5BA-494C-F73EAF7481A8}"/>
          </ac:spMkLst>
        </pc:spChg>
        <pc:spChg chg="del">
          <ac:chgData name="Veniero Facchetti" userId="f2c6c99af91c4974" providerId="LiveId" clId="{DBE21B5C-8B22-4997-8B42-1C770A761D81}" dt="2024-05-10T13:22:19.568" v="862" actId="478"/>
          <ac:spMkLst>
            <pc:docMk/>
            <pc:sldMk cId="1064339135" sldId="357"/>
            <ac:spMk id="20" creationId="{851B26B5-C0FF-0B11-B445-6B116402C580}"/>
          </ac:spMkLst>
        </pc:spChg>
        <pc:spChg chg="del">
          <ac:chgData name="Veniero Facchetti" userId="f2c6c99af91c4974" providerId="LiveId" clId="{DBE21B5C-8B22-4997-8B42-1C770A761D81}" dt="2024-05-10T13:22:19.568" v="862" actId="478"/>
          <ac:spMkLst>
            <pc:docMk/>
            <pc:sldMk cId="1064339135" sldId="357"/>
            <ac:spMk id="21" creationId="{F65D8FBF-AFAE-5676-DB84-1D437D54C396}"/>
          </ac:spMkLst>
        </pc:spChg>
        <pc:spChg chg="del">
          <ac:chgData name="Veniero Facchetti" userId="f2c6c99af91c4974" providerId="LiveId" clId="{DBE21B5C-8B22-4997-8B42-1C770A761D81}" dt="2024-05-10T13:22:19.568" v="862" actId="478"/>
          <ac:spMkLst>
            <pc:docMk/>
            <pc:sldMk cId="1064339135" sldId="357"/>
            <ac:spMk id="29" creationId="{027DD780-BC42-7BAF-506F-D19D91A33B4F}"/>
          </ac:spMkLst>
        </pc:spChg>
        <pc:spChg chg="del">
          <ac:chgData name="Veniero Facchetti" userId="f2c6c99af91c4974" providerId="LiveId" clId="{DBE21B5C-8B22-4997-8B42-1C770A761D81}" dt="2024-05-10T13:22:21.024" v="863" actId="478"/>
          <ac:spMkLst>
            <pc:docMk/>
            <pc:sldMk cId="1064339135" sldId="357"/>
            <ac:spMk id="30" creationId="{A6B54686-DF34-9B65-3785-79A590BEDB56}"/>
          </ac:spMkLst>
        </pc:spChg>
        <pc:spChg chg="del">
          <ac:chgData name="Veniero Facchetti" userId="f2c6c99af91c4974" providerId="LiveId" clId="{DBE21B5C-8B22-4997-8B42-1C770A761D81}" dt="2024-05-10T13:22:19.568" v="862" actId="478"/>
          <ac:spMkLst>
            <pc:docMk/>
            <pc:sldMk cId="1064339135" sldId="357"/>
            <ac:spMk id="31" creationId="{81E01987-FCAB-8454-5F46-26D3BC9F3F67}"/>
          </ac:spMkLst>
        </pc:sp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5" creationId="{15E285C5-959B-9B9D-33C6-A03174A55AC1}"/>
          </ac:picMkLst>
        </pc:pic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6" creationId="{72A832D8-1B42-E37A-75C0-8C0AFBE9B5C6}"/>
          </ac:picMkLst>
        </pc:pic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7" creationId="{EE2D857A-EEE5-2156-3307-C84B612E4313}"/>
          </ac:picMkLst>
        </pc:pic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8" creationId="{20BCBF20-F0F2-8781-90D2-88CC2695DAEE}"/>
          </ac:picMkLst>
        </pc:pic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9" creationId="{A06DBDB6-9A74-7242-ECD3-F745C01801DB}"/>
          </ac:picMkLst>
        </pc:pic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10" creationId="{203C8E02-134E-85D7-0DAF-E9E1C250B191}"/>
          </ac:picMkLst>
        </pc:picChg>
        <pc:picChg chg="add mod">
          <ac:chgData name="Veniero Facchetti" userId="f2c6c99af91c4974" providerId="LiveId" clId="{DBE21B5C-8B22-4997-8B42-1C770A761D81}" dt="2024-05-10T13:22:25.448" v="864"/>
          <ac:picMkLst>
            <pc:docMk/>
            <pc:sldMk cId="1064339135" sldId="357"/>
            <ac:picMk id="12" creationId="{EBDD437B-6C25-6C4E-375B-24D6BA99F93E}"/>
          </ac:picMkLst>
        </pc:picChg>
        <pc:picChg chg="add mod ord">
          <ac:chgData name="Veniero Facchetti" userId="f2c6c99af91c4974" providerId="LiveId" clId="{DBE21B5C-8B22-4997-8B42-1C770A761D81}" dt="2024-05-10T13:23:41.517" v="886" actId="1076"/>
          <ac:picMkLst>
            <pc:docMk/>
            <pc:sldMk cId="1064339135" sldId="357"/>
            <ac:picMk id="18" creationId="{47CAB94B-5E52-9ED6-35D6-8D48F79B0C0A}"/>
          </ac:picMkLst>
        </pc:picChg>
        <pc:picChg chg="del">
          <ac:chgData name="Veniero Facchetti" userId="f2c6c99af91c4974" providerId="LiveId" clId="{DBE21B5C-8B22-4997-8B42-1C770A761D81}" dt="2024-05-10T13:22:19.568" v="862" actId="478"/>
          <ac:picMkLst>
            <pc:docMk/>
            <pc:sldMk cId="1064339135" sldId="357"/>
            <ac:picMk id="22" creationId="{C286779C-8DEB-15D0-0B03-2FD8EF9CFBC7}"/>
          </ac:picMkLst>
        </pc:picChg>
        <pc:picChg chg="del">
          <ac:chgData name="Veniero Facchetti" userId="f2c6c99af91c4974" providerId="LiveId" clId="{DBE21B5C-8B22-4997-8B42-1C770A761D81}" dt="2024-05-10T13:22:19.568" v="862" actId="478"/>
          <ac:picMkLst>
            <pc:docMk/>
            <pc:sldMk cId="1064339135" sldId="357"/>
            <ac:picMk id="23" creationId="{4DC59D2F-E669-4112-0183-E31B90E12C9B}"/>
          </ac:picMkLst>
        </pc:picChg>
        <pc:picChg chg="del">
          <ac:chgData name="Veniero Facchetti" userId="f2c6c99af91c4974" providerId="LiveId" clId="{DBE21B5C-8B22-4997-8B42-1C770A761D81}" dt="2024-05-10T13:22:19.568" v="862" actId="478"/>
          <ac:picMkLst>
            <pc:docMk/>
            <pc:sldMk cId="1064339135" sldId="357"/>
            <ac:picMk id="24" creationId="{24642BD5-57B6-D514-629C-BF35A89E4A62}"/>
          </ac:picMkLst>
        </pc:picChg>
        <pc:picChg chg="del">
          <ac:chgData name="Veniero Facchetti" userId="f2c6c99af91c4974" providerId="LiveId" clId="{DBE21B5C-8B22-4997-8B42-1C770A761D81}" dt="2024-05-10T13:22:19.568" v="862" actId="478"/>
          <ac:picMkLst>
            <pc:docMk/>
            <pc:sldMk cId="1064339135" sldId="357"/>
            <ac:picMk id="25" creationId="{73EF25A5-E082-A93C-DC93-2416198AC262}"/>
          </ac:picMkLst>
        </pc:picChg>
        <pc:picChg chg="del">
          <ac:chgData name="Veniero Facchetti" userId="f2c6c99af91c4974" providerId="LiveId" clId="{DBE21B5C-8B22-4997-8B42-1C770A761D81}" dt="2024-05-10T13:22:19.568" v="862" actId="478"/>
          <ac:picMkLst>
            <pc:docMk/>
            <pc:sldMk cId="1064339135" sldId="357"/>
            <ac:picMk id="26" creationId="{E6D72E09-4EE7-0FA1-3087-929C1E677F68}"/>
          </ac:picMkLst>
        </pc:picChg>
        <pc:picChg chg="del">
          <ac:chgData name="Veniero Facchetti" userId="f2c6c99af91c4974" providerId="LiveId" clId="{DBE21B5C-8B22-4997-8B42-1C770A761D81}" dt="2024-05-10T13:22:21.024" v="863" actId="478"/>
          <ac:picMkLst>
            <pc:docMk/>
            <pc:sldMk cId="1064339135" sldId="357"/>
            <ac:picMk id="27" creationId="{49BCBAB3-E52F-CF2A-174E-6403737EE94D}"/>
          </ac:picMkLst>
        </pc:picChg>
        <pc:picChg chg="del">
          <ac:chgData name="Veniero Facchetti" userId="f2c6c99af91c4974" providerId="LiveId" clId="{DBE21B5C-8B22-4997-8B42-1C770A761D81}" dt="2024-05-10T13:22:19.568" v="862" actId="478"/>
          <ac:picMkLst>
            <pc:docMk/>
            <pc:sldMk cId="1064339135" sldId="357"/>
            <ac:picMk id="28" creationId="{A6531196-03CD-7E6E-BB0E-6BDB7215F0F5}"/>
          </ac:picMkLst>
        </pc:picChg>
        <pc:picChg chg="add mod">
          <ac:chgData name="Veniero Facchetti" userId="f2c6c99af91c4974" providerId="LiveId" clId="{DBE21B5C-8B22-4997-8B42-1C770A761D81}" dt="2024-05-10T13:23:17.117" v="877" actId="14100"/>
          <ac:picMkLst>
            <pc:docMk/>
            <pc:sldMk cId="1064339135" sldId="357"/>
            <ac:picMk id="32" creationId="{01380B56-D1D7-36F6-523B-300432135C1F}"/>
          </ac:picMkLst>
        </pc:picChg>
        <pc:picChg chg="add mod">
          <ac:chgData name="Veniero Facchetti" userId="f2c6c99af91c4974" providerId="LiveId" clId="{DBE21B5C-8B22-4997-8B42-1C770A761D81}" dt="2024-05-10T13:23:31.189" v="882" actId="14100"/>
          <ac:picMkLst>
            <pc:docMk/>
            <pc:sldMk cId="1064339135" sldId="357"/>
            <ac:picMk id="33" creationId="{57B42501-0722-FBC4-FC0A-80F402602C62}"/>
          </ac:picMkLst>
        </pc:picChg>
        <pc:picChg chg="add mod">
          <ac:chgData name="Veniero Facchetti" userId="f2c6c99af91c4974" providerId="LiveId" clId="{DBE21B5C-8B22-4997-8B42-1C770A761D81}" dt="2024-05-10T13:23:24.630" v="880" actId="14100"/>
          <ac:picMkLst>
            <pc:docMk/>
            <pc:sldMk cId="1064339135" sldId="357"/>
            <ac:picMk id="34" creationId="{81E78C5A-4D08-2CBC-017B-FFCCAD764870}"/>
          </ac:picMkLst>
        </pc:picChg>
      </pc:sldChg>
      <pc:sldChg chg="addSp delSp modSp add mod">
        <pc:chgData name="Veniero Facchetti" userId="f2c6c99af91c4974" providerId="LiveId" clId="{DBE21B5C-8B22-4997-8B42-1C770A761D81}" dt="2024-05-10T13:25:00.117" v="913" actId="14100"/>
        <pc:sldMkLst>
          <pc:docMk/>
          <pc:sldMk cId="4064183221" sldId="358"/>
        </pc:sldMkLst>
        <pc:spChg chg="mod">
          <ac:chgData name="Veniero Facchetti" userId="f2c6c99af91c4974" providerId="LiveId" clId="{DBE21B5C-8B22-4997-8B42-1C770A761D81}" dt="2024-05-10T13:24:09.936" v="895"/>
          <ac:spMkLst>
            <pc:docMk/>
            <pc:sldMk cId="4064183221" sldId="358"/>
            <ac:spMk id="11" creationId="{A98585D0-E544-18C6-101B-4761DE7EE0BE}"/>
          </ac:spMkLst>
        </pc:spChg>
        <pc:spChg chg="del">
          <ac:chgData name="Veniero Facchetti" userId="f2c6c99af91c4974" providerId="LiveId" clId="{DBE21B5C-8B22-4997-8B42-1C770A761D81}" dt="2024-05-10T13:23:58.176" v="890" actId="478"/>
          <ac:spMkLst>
            <pc:docMk/>
            <pc:sldMk cId="4064183221" sldId="358"/>
            <ac:spMk id="16" creationId="{2F1A1159-1AE5-5C70-BCA2-A55B3B1ED301}"/>
          </ac:spMkLst>
        </pc:spChg>
        <pc:spChg chg="del">
          <ac:chgData name="Veniero Facchetti" userId="f2c6c99af91c4974" providerId="LiveId" clId="{DBE21B5C-8B22-4997-8B42-1C770A761D81}" dt="2024-05-10T13:23:56.752" v="889" actId="478"/>
          <ac:spMkLst>
            <pc:docMk/>
            <pc:sldMk cId="4064183221" sldId="358"/>
            <ac:spMk id="17" creationId="{C043F02B-2465-D17F-9547-4D1FF975BD3E}"/>
          </ac:spMkLst>
        </pc:spChg>
        <pc:picChg chg="add mod">
          <ac:chgData name="Veniero Facchetti" userId="f2c6c99af91c4974" providerId="LiveId" clId="{DBE21B5C-8B22-4997-8B42-1C770A761D81}" dt="2024-05-10T13:25:00.117" v="913" actId="14100"/>
          <ac:picMkLst>
            <pc:docMk/>
            <pc:sldMk cId="4064183221" sldId="358"/>
            <ac:picMk id="2" creationId="{44B32CA1-DF6A-820A-CCE1-40E722F15C69}"/>
          </ac:picMkLst>
        </pc:picChg>
        <pc:picChg chg="add mod">
          <ac:chgData name="Veniero Facchetti" userId="f2c6c99af91c4974" providerId="LiveId" clId="{DBE21B5C-8B22-4997-8B42-1C770A761D81}" dt="2024-05-10T13:24:43.118" v="905" actId="14100"/>
          <ac:picMkLst>
            <pc:docMk/>
            <pc:sldMk cId="4064183221" sldId="358"/>
            <ac:picMk id="3" creationId="{1C487525-1E78-75AF-5960-83B7DF1927D9}"/>
          </ac:picMkLst>
        </pc:picChg>
        <pc:picChg chg="add mod">
          <ac:chgData name="Veniero Facchetti" userId="f2c6c99af91c4974" providerId="LiveId" clId="{DBE21B5C-8B22-4997-8B42-1C770A761D81}" dt="2024-05-10T13:24:49.534" v="907" actId="1076"/>
          <ac:picMkLst>
            <pc:docMk/>
            <pc:sldMk cId="4064183221" sldId="358"/>
            <ac:picMk id="4" creationId="{A1D35BA3-38E4-EF5A-6949-D9C31A7E2C55}"/>
          </ac:picMkLst>
        </pc:picChg>
        <pc:picChg chg="add mod">
          <ac:chgData name="Veniero Facchetti" userId="f2c6c99af91c4974" providerId="LiveId" clId="{DBE21B5C-8B22-4997-8B42-1C770A761D81}" dt="2024-05-10T13:24:24.525" v="899" actId="1076"/>
          <ac:picMkLst>
            <pc:docMk/>
            <pc:sldMk cId="4064183221" sldId="358"/>
            <ac:picMk id="5" creationId="{867C4C53-762F-B5FF-7096-8C8AF80AA128}"/>
          </ac:picMkLst>
        </pc:picChg>
        <pc:picChg chg="add mod">
          <ac:chgData name="Veniero Facchetti" userId="f2c6c99af91c4974" providerId="LiveId" clId="{DBE21B5C-8B22-4997-8B42-1C770A761D81}" dt="2024-05-10T13:24:35.157" v="903" actId="1076"/>
          <ac:picMkLst>
            <pc:docMk/>
            <pc:sldMk cId="4064183221" sldId="358"/>
            <ac:picMk id="6" creationId="{5635E336-C3B7-45EC-CCC8-B79A5E06F050}"/>
          </ac:picMkLst>
        </pc:picChg>
        <pc:picChg chg="add mod">
          <ac:chgData name="Veniero Facchetti" userId="f2c6c99af91c4974" providerId="LiveId" clId="{DBE21B5C-8B22-4997-8B42-1C770A761D81}" dt="2024-05-10T13:24:57.829" v="912" actId="1076"/>
          <ac:picMkLst>
            <pc:docMk/>
            <pc:sldMk cId="4064183221" sldId="358"/>
            <ac:picMk id="7" creationId="{F285783D-EB8E-48FA-B0CD-244D5CAF9941}"/>
          </ac:picMkLst>
        </pc:picChg>
        <pc:picChg chg="add mod">
          <ac:chgData name="Veniero Facchetti" userId="f2c6c99af91c4974" providerId="LiveId" clId="{DBE21B5C-8B22-4997-8B42-1C770A761D81}" dt="2024-05-10T13:24:29.868" v="901" actId="1076"/>
          <ac:picMkLst>
            <pc:docMk/>
            <pc:sldMk cId="4064183221" sldId="358"/>
            <ac:picMk id="8" creationId="{D5EBBBDF-237F-01F8-1257-2D6F0E1681E7}"/>
          </ac:picMkLst>
        </pc:picChg>
        <pc:picChg chg="del">
          <ac:chgData name="Veniero Facchetti" userId="f2c6c99af91c4974" providerId="LiveId" clId="{DBE21B5C-8B22-4997-8B42-1C770A761D81}" dt="2024-05-10T13:23:58.662" v="891" actId="478"/>
          <ac:picMkLst>
            <pc:docMk/>
            <pc:sldMk cId="4064183221" sldId="358"/>
            <ac:picMk id="18" creationId="{47CAB94B-5E52-9ED6-35D6-8D48F79B0C0A}"/>
          </ac:picMkLst>
        </pc:picChg>
        <pc:picChg chg="del">
          <ac:chgData name="Veniero Facchetti" userId="f2c6c99af91c4974" providerId="LiveId" clId="{DBE21B5C-8B22-4997-8B42-1C770A761D81}" dt="2024-05-10T13:24:00.046" v="894" actId="478"/>
          <ac:picMkLst>
            <pc:docMk/>
            <pc:sldMk cId="4064183221" sldId="358"/>
            <ac:picMk id="32" creationId="{01380B56-D1D7-36F6-523B-300432135C1F}"/>
          </ac:picMkLst>
        </pc:picChg>
        <pc:picChg chg="del">
          <ac:chgData name="Veniero Facchetti" userId="f2c6c99af91c4974" providerId="LiveId" clId="{DBE21B5C-8B22-4997-8B42-1C770A761D81}" dt="2024-05-10T13:23:59.625" v="893" actId="478"/>
          <ac:picMkLst>
            <pc:docMk/>
            <pc:sldMk cId="4064183221" sldId="358"/>
            <ac:picMk id="33" creationId="{57B42501-0722-FBC4-FC0A-80F402602C62}"/>
          </ac:picMkLst>
        </pc:picChg>
        <pc:picChg chg="del">
          <ac:chgData name="Veniero Facchetti" userId="f2c6c99af91c4974" providerId="LiveId" clId="{DBE21B5C-8B22-4997-8B42-1C770A761D81}" dt="2024-05-10T13:23:59.134" v="892" actId="478"/>
          <ac:picMkLst>
            <pc:docMk/>
            <pc:sldMk cId="4064183221" sldId="358"/>
            <ac:picMk id="34" creationId="{81E78C5A-4D08-2CBC-017B-FFCCAD764870}"/>
          </ac:picMkLst>
        </pc:picChg>
      </pc:sldChg>
      <pc:sldChg chg="addSp delSp modSp add mod">
        <pc:chgData name="Veniero Facchetti" userId="f2c6c99af91c4974" providerId="LiveId" clId="{DBE21B5C-8B22-4997-8B42-1C770A761D81}" dt="2024-05-10T13:25:31.620" v="922" actId="14100"/>
        <pc:sldMkLst>
          <pc:docMk/>
          <pc:sldMk cId="891189348" sldId="359"/>
        </pc:sldMkLst>
        <pc:spChg chg="del">
          <ac:chgData name="Veniero Facchetti" userId="f2c6c99af91c4974" providerId="LiveId" clId="{DBE21B5C-8B22-4997-8B42-1C770A761D81}" dt="2024-05-10T13:25:13.485" v="917" actId="478"/>
          <ac:spMkLst>
            <pc:docMk/>
            <pc:sldMk cId="891189348" sldId="359"/>
            <ac:spMk id="11" creationId="{A98585D0-E544-18C6-101B-4761DE7EE0BE}"/>
          </ac:spMkLst>
        </pc:spChg>
        <pc:picChg chg="del">
          <ac:chgData name="Veniero Facchetti" userId="f2c6c99af91c4974" providerId="LiveId" clId="{DBE21B5C-8B22-4997-8B42-1C770A761D81}" dt="2024-05-10T13:25:11.296" v="915" actId="478"/>
          <ac:picMkLst>
            <pc:docMk/>
            <pc:sldMk cId="891189348" sldId="359"/>
            <ac:picMk id="2" creationId="{44B32CA1-DF6A-820A-CCE1-40E722F15C69}"/>
          </ac:picMkLst>
        </pc:picChg>
        <pc:picChg chg="del">
          <ac:chgData name="Veniero Facchetti" userId="f2c6c99af91c4974" providerId="LiveId" clId="{DBE21B5C-8B22-4997-8B42-1C770A761D81}" dt="2024-05-10T13:25:11.296" v="915" actId="478"/>
          <ac:picMkLst>
            <pc:docMk/>
            <pc:sldMk cId="891189348" sldId="359"/>
            <ac:picMk id="3" creationId="{1C487525-1E78-75AF-5960-83B7DF1927D9}"/>
          </ac:picMkLst>
        </pc:picChg>
        <pc:picChg chg="del">
          <ac:chgData name="Veniero Facchetti" userId="f2c6c99af91c4974" providerId="LiveId" clId="{DBE21B5C-8B22-4997-8B42-1C770A761D81}" dt="2024-05-10T13:25:11.935" v="916" actId="478"/>
          <ac:picMkLst>
            <pc:docMk/>
            <pc:sldMk cId="891189348" sldId="359"/>
            <ac:picMk id="4" creationId="{A1D35BA3-38E4-EF5A-6949-D9C31A7E2C55}"/>
          </ac:picMkLst>
        </pc:picChg>
        <pc:picChg chg="del">
          <ac:chgData name="Veniero Facchetti" userId="f2c6c99af91c4974" providerId="LiveId" clId="{DBE21B5C-8B22-4997-8B42-1C770A761D81}" dt="2024-05-10T13:25:11.296" v="915" actId="478"/>
          <ac:picMkLst>
            <pc:docMk/>
            <pc:sldMk cId="891189348" sldId="359"/>
            <ac:picMk id="5" creationId="{867C4C53-762F-B5FF-7096-8C8AF80AA128}"/>
          </ac:picMkLst>
        </pc:picChg>
        <pc:picChg chg="del">
          <ac:chgData name="Veniero Facchetti" userId="f2c6c99af91c4974" providerId="LiveId" clId="{DBE21B5C-8B22-4997-8B42-1C770A761D81}" dt="2024-05-10T13:25:11.296" v="915" actId="478"/>
          <ac:picMkLst>
            <pc:docMk/>
            <pc:sldMk cId="891189348" sldId="359"/>
            <ac:picMk id="6" creationId="{5635E336-C3B7-45EC-CCC8-B79A5E06F050}"/>
          </ac:picMkLst>
        </pc:picChg>
        <pc:picChg chg="del">
          <ac:chgData name="Veniero Facchetti" userId="f2c6c99af91c4974" providerId="LiveId" clId="{DBE21B5C-8B22-4997-8B42-1C770A761D81}" dt="2024-05-10T13:25:11.296" v="915" actId="478"/>
          <ac:picMkLst>
            <pc:docMk/>
            <pc:sldMk cId="891189348" sldId="359"/>
            <ac:picMk id="7" creationId="{F285783D-EB8E-48FA-B0CD-244D5CAF9941}"/>
          </ac:picMkLst>
        </pc:picChg>
        <pc:picChg chg="del">
          <ac:chgData name="Veniero Facchetti" userId="f2c6c99af91c4974" providerId="LiveId" clId="{DBE21B5C-8B22-4997-8B42-1C770A761D81}" dt="2024-05-10T13:25:11.296" v="915" actId="478"/>
          <ac:picMkLst>
            <pc:docMk/>
            <pc:sldMk cId="891189348" sldId="359"/>
            <ac:picMk id="8" creationId="{D5EBBBDF-237F-01F8-1257-2D6F0E1681E7}"/>
          </ac:picMkLst>
        </pc:picChg>
        <pc:picChg chg="add del mod">
          <ac:chgData name="Veniero Facchetti" userId="f2c6c99af91c4974" providerId="LiveId" clId="{DBE21B5C-8B22-4997-8B42-1C770A761D81}" dt="2024-05-10T13:25:27.633" v="921" actId="478"/>
          <ac:picMkLst>
            <pc:docMk/>
            <pc:sldMk cId="891189348" sldId="359"/>
            <ac:picMk id="9" creationId="{71379542-0C81-B035-893D-AD124CF515B4}"/>
          </ac:picMkLst>
        </pc:picChg>
        <pc:picChg chg="add mod">
          <ac:chgData name="Veniero Facchetti" userId="f2c6c99af91c4974" providerId="LiveId" clId="{DBE21B5C-8B22-4997-8B42-1C770A761D81}" dt="2024-05-10T13:25:31.620" v="922" actId="14100"/>
          <ac:picMkLst>
            <pc:docMk/>
            <pc:sldMk cId="891189348" sldId="359"/>
            <ac:picMk id="10" creationId="{89514351-FFE4-EBEC-7642-D86A83A01308}"/>
          </ac:picMkLst>
        </pc:picChg>
      </pc:sldChg>
      <pc:sldMasterChg chg="addSp modSp mod delSldLayout">
        <pc:chgData name="Veniero Facchetti" userId="f2c6c99af91c4974" providerId="LiveId" clId="{DBE21B5C-8B22-4997-8B42-1C770A761D81}" dt="2024-05-10T13:25:38.849" v="924" actId="47"/>
        <pc:sldMasterMkLst>
          <pc:docMk/>
          <pc:sldMasterMk cId="1449198067" sldId="2147483677"/>
        </pc:sldMasterMkLst>
        <pc:picChg chg="add mod">
          <ac:chgData name="Veniero Facchetti" userId="f2c6c99af91c4974" providerId="LiveId" clId="{DBE21B5C-8B22-4997-8B42-1C770A761D81}" dt="2024-05-10T09:56:34.142" v="70" actId="1076"/>
          <ac:picMkLst>
            <pc:docMk/>
            <pc:sldMasterMk cId="1449198067" sldId="2147483677"/>
            <ac:picMk id="4" creationId="{9D26BFD6-8789-20D2-F43E-C6D2FD2D1F48}"/>
          </ac:picMkLst>
        </pc:picChg>
        <pc:sldLayoutChg chg="del">
          <pc:chgData name="Veniero Facchetti" userId="f2c6c99af91c4974" providerId="LiveId" clId="{DBE21B5C-8B22-4997-8B42-1C770A761D81}" dt="2024-05-10T13:25:38.849" v="924" actId="47"/>
          <pc:sldLayoutMkLst>
            <pc:docMk/>
            <pc:sldMasterMk cId="1449198067" sldId="2147483677"/>
            <pc:sldLayoutMk cId="4043713772" sldId="2147483692"/>
          </pc:sldLayoutMkLst>
        </pc:sldLayoutChg>
      </pc:sldMasterChg>
    </pc:docChg>
  </pc:docChgLst>
  <pc:docChgLst>
    <pc:chgData name="Veniero Facchetti" userId="f2c6c99af91c4974" providerId="LiveId" clId="{2222E242-2960-4444-A206-D93FC37DA3BD}"/>
    <pc:docChg chg="custSel modSld">
      <pc:chgData name="Veniero Facchetti" userId="f2c6c99af91c4974" providerId="LiveId" clId="{2222E242-2960-4444-A206-D93FC37DA3BD}" dt="2024-05-15T11:49:57.498" v="8" actId="14100"/>
      <pc:docMkLst>
        <pc:docMk/>
      </pc:docMkLst>
      <pc:sldChg chg="delSp modSp mod">
        <pc:chgData name="Veniero Facchetti" userId="f2c6c99af91c4974" providerId="LiveId" clId="{2222E242-2960-4444-A206-D93FC37DA3BD}" dt="2024-05-15T11:49:57.498" v="8" actId="14100"/>
        <pc:sldMkLst>
          <pc:docMk/>
          <pc:sldMk cId="1810629616" sldId="343"/>
        </pc:sldMkLst>
        <pc:picChg chg="del">
          <ac:chgData name="Veniero Facchetti" userId="f2c6c99af91c4974" providerId="LiveId" clId="{2222E242-2960-4444-A206-D93FC37DA3BD}" dt="2024-05-15T11:49:20.466" v="2" actId="478"/>
          <ac:picMkLst>
            <pc:docMk/>
            <pc:sldMk cId="1810629616" sldId="343"/>
            <ac:picMk id="7" creationId="{9C469FDA-F8ED-CA1E-7B6C-9816EA791C35}"/>
          </ac:picMkLst>
        </pc:picChg>
        <pc:picChg chg="mod">
          <ac:chgData name="Veniero Facchetti" userId="f2c6c99af91c4974" providerId="LiveId" clId="{2222E242-2960-4444-A206-D93FC37DA3BD}" dt="2024-05-15T11:49:57.498" v="8" actId="14100"/>
          <ac:picMkLst>
            <pc:docMk/>
            <pc:sldMk cId="1810629616" sldId="343"/>
            <ac:picMk id="18" creationId="{D711665F-B306-C382-7511-BECF843A55A2}"/>
          </ac:picMkLst>
        </pc:picChg>
        <pc:picChg chg="del">
          <ac:chgData name="Veniero Facchetti" userId="f2c6c99af91c4974" providerId="LiveId" clId="{2222E242-2960-4444-A206-D93FC37DA3BD}" dt="2024-05-15T11:49:09.161" v="0" actId="478"/>
          <ac:picMkLst>
            <pc:docMk/>
            <pc:sldMk cId="1810629616" sldId="343"/>
            <ac:picMk id="22" creationId="{71DC8643-F9A0-432A-B822-86368ADF1AC0}"/>
          </ac:picMkLst>
        </pc:picChg>
      </pc:sldChg>
      <pc:sldChg chg="delSp mod">
        <pc:chgData name="Veniero Facchetti" userId="f2c6c99af91c4974" providerId="LiveId" clId="{2222E242-2960-4444-A206-D93FC37DA3BD}" dt="2024-05-15T11:49:13.042" v="1" actId="478"/>
        <pc:sldMkLst>
          <pc:docMk/>
          <pc:sldMk cId="2624662586" sldId="344"/>
        </pc:sldMkLst>
        <pc:picChg chg="del">
          <ac:chgData name="Veniero Facchetti" userId="f2c6c99af91c4974" providerId="LiveId" clId="{2222E242-2960-4444-A206-D93FC37DA3BD}" dt="2024-05-15T11:49:13.042" v="1" actId="478"/>
          <ac:picMkLst>
            <pc:docMk/>
            <pc:sldMk cId="2624662586" sldId="344"/>
            <ac:picMk id="22" creationId="{71DC8643-F9A0-432A-B822-86368ADF1AC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15/05/2024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15/05/2024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6268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201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2271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1762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648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0627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0406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0395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837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1720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036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1593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3314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4305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9351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3208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6611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2300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790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24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4772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841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989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8791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6767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839" r="6307" b="20871"/>
          <a:stretch/>
        </p:blipFill>
        <p:spPr>
          <a:xfrm rot="16200000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888" b="3962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7">
            <a:extLst>
              <a:ext uri="{FF2B5EF4-FFF2-40B4-BE49-F238E27FC236}">
                <a16:creationId xmlns:a16="http://schemas.microsoft.com/office/drawing/2014/main" id="{9D26BFD6-8789-20D2-F43E-C6D2FD2D1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" r="-1"/>
          <a:stretch/>
        </p:blipFill>
        <p:spPr>
          <a:xfrm>
            <a:off x="7832852" y="261931"/>
            <a:ext cx="1060323" cy="5810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feed/hashtag/?keywords=organizers&amp;highlightedUpdateUrns=urn%3Ali%3Aactivity%3A7076956890135502848" TargetMode="External"/><Relationship Id="rId13" Type="http://schemas.openxmlformats.org/officeDocument/2006/relationships/image" Target="../media/image40.jpeg"/><Relationship Id="rId3" Type="http://schemas.openxmlformats.org/officeDocument/2006/relationships/hyperlink" Target="https://www.linkedin.com/company/spe-italian-section/" TargetMode="External"/><Relationship Id="rId7" Type="http://schemas.openxmlformats.org/officeDocument/2006/relationships/hyperlink" Target="https://www.linkedin.com/feed/hashtag/?keywords=winners&amp;highlightedUpdateUrns=urn%3Ali%3Aactivity%3A7076956890135502848" TargetMode="External"/><Relationship Id="rId12" Type="http://schemas.openxmlformats.org/officeDocument/2006/relationships/hyperlink" Target="https://www.linkedin.com/company/chimec-spa/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inkedin.com/company/assorisorse/" TargetMode="External"/><Relationship Id="rId11" Type="http://schemas.openxmlformats.org/officeDocument/2006/relationships/hyperlink" Target="https://www.linkedin.com/company/italfluid-geoenergy-srl/" TargetMode="External"/><Relationship Id="rId5" Type="http://schemas.openxmlformats.org/officeDocument/2006/relationships/hyperlink" Target="https://www.linkedin.com/in/ACoAADYdXvYBaZaTbXc_0vzpzjpRLdWbszKAfFM" TargetMode="External"/><Relationship Id="rId15" Type="http://schemas.openxmlformats.org/officeDocument/2006/relationships/image" Target="../media/image42.jpeg"/><Relationship Id="rId10" Type="http://schemas.openxmlformats.org/officeDocument/2006/relationships/hyperlink" Target="https://www.linkedin.com/company/dg-impianti-industriali-s-p-a-/" TargetMode="External"/><Relationship Id="rId4" Type="http://schemas.openxmlformats.org/officeDocument/2006/relationships/hyperlink" Target="https://www.linkedin.com/in/ACoAAAYoHTgBSHWMC4ocSIpzl9icgfcDqv3wPnc" TargetMode="External"/><Relationship Id="rId9" Type="http://schemas.openxmlformats.org/officeDocument/2006/relationships/hyperlink" Target="https://www.linkedin.com/feed/hashtag/?keywords=sponsors&amp;highlightedUpdateUrns=urn%3Ali%3Aactivity%3A7076956890135502848" TargetMode="External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em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inkedin.com/in/ACoAAAXD9AQBnC3ElgOXz1ue-Cl4UwW6vt13yac" TargetMode="External"/><Relationship Id="rId5" Type="http://schemas.openxmlformats.org/officeDocument/2006/relationships/hyperlink" Target="https://www.linkedin.com/in/ACoAABdr56EB4FU1cmSOx-k7F4tLQVA7RoaEgs4" TargetMode="External"/><Relationship Id="rId4" Type="http://schemas.openxmlformats.org/officeDocument/2006/relationships/hyperlink" Target="https://www.linkedin.com/in/ACoAABxyOnQBtYbb24lhRfennvgn3mkcb2N1JtM" TargetMode="External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mailto:polimi@gmail.com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hyperlink" Target="mailto:spe.polimi.studentchapter@gmail.com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8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hyperlink" Target="http://www.chevron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077629"/>
            <a:ext cx="4324350" cy="2510246"/>
          </a:xfrm>
        </p:spPr>
        <p:txBody>
          <a:bodyPr/>
          <a:lstStyle/>
          <a:p>
            <a:pPr marR="0">
              <a:lnSpc>
                <a:spcPct val="100000"/>
              </a:lnSpc>
            </a:pPr>
            <a:r>
              <a:rPr lang="it-IT" sz="2400" b="1" spc="0" dirty="0">
                <a:solidFill>
                  <a:srgbClr val="002060"/>
                </a:solidFill>
              </a:rPr>
              <a:t> </a:t>
            </a:r>
            <a:r>
              <a:rPr lang="it-IT" sz="2400" b="1" spc="0" dirty="0">
                <a:solidFill>
                  <a:srgbClr val="215E99"/>
                </a:solidFill>
                <a:effectLst/>
                <a:ea typeface="Aptos" panose="020B0004020202020204" pitchFamily="34" charset="0"/>
              </a:rPr>
              <a:t>IL RUOLO DI SPE ITALIAN SECTION NEL DIALOGO TRA ACCADEMIA ED INDUSTRIA PER RIDURRE IL MISMATCH SKILL</a:t>
            </a:r>
            <a:endParaRPr lang="it-IT" sz="1400" b="0" u="none" strike="noStrike" kern="150" spc="0" dirty="0">
              <a:solidFill>
                <a:srgbClr val="2F5496"/>
              </a:solidFill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10DF801-6E26-CBF3-A126-D1FB0965D8CB}"/>
              </a:ext>
            </a:extLst>
          </p:cNvPr>
          <p:cNvSpPr txBox="1"/>
          <p:nvPr/>
        </p:nvSpPr>
        <p:spPr>
          <a:xfrm>
            <a:off x="277813" y="1812708"/>
            <a:ext cx="8147050" cy="15124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09950" indent="-4508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200" b="1" i="0" kern="17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GB" sz="1100" b="1" i="0" kern="1700" spc="2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Bullettin</a:t>
            </a:r>
            <a:endParaRPr lang="en-GB" sz="1200" b="1" i="0" kern="1700" spc="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09950" indent="-4508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200" b="1" kern="17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 &amp; Events</a:t>
            </a:r>
          </a:p>
          <a:p>
            <a:pPr marL="3409950" indent="-4508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200" b="1" i="0" kern="17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YP - Young Professionals </a:t>
            </a:r>
          </a:p>
          <a:p>
            <a:pPr marL="3409950" indent="-4508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200" b="1" i="0" kern="17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Students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EB10723-BCBE-507B-D296-B9C09C1452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072" y="3376914"/>
            <a:ext cx="6310532" cy="1224189"/>
          </a:xfrm>
          <a:prstGeom prst="round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ECD43B10-09F1-2A37-0041-19D07629052B}"/>
              </a:ext>
            </a:extLst>
          </p:cNvPr>
          <p:cNvSpPr txBox="1"/>
          <p:nvPr/>
        </p:nvSpPr>
        <p:spPr>
          <a:xfrm>
            <a:off x="1772531" y="704992"/>
            <a:ext cx="6851649" cy="10699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7800" algn="ctr"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 provides shared expertise, resources, and life-long learning opportunities to fuel the success of our members and the future of the industry.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C95FBF3D-356A-220D-3DE0-707A29051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"/>
          <a:stretch/>
        </p:blipFill>
        <p:spPr>
          <a:xfrm>
            <a:off x="250825" y="979944"/>
            <a:ext cx="1397000" cy="924650"/>
          </a:xfrm>
          <a:prstGeom prst="roundRect">
            <a:avLst/>
          </a:prstGeom>
        </p:spPr>
      </p:pic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1404BD26-F292-3D74-4FBF-678F5A2E3F01}"/>
              </a:ext>
            </a:extLst>
          </p:cNvPr>
          <p:cNvSpPr/>
          <p:nvPr/>
        </p:nvSpPr>
        <p:spPr>
          <a:xfrm>
            <a:off x="277372" y="2272726"/>
            <a:ext cx="2740906" cy="4646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399" algn="ctr">
              <a:lnSpc>
                <a:spcPct val="100000"/>
              </a:lnSpc>
            </a:pPr>
            <a:r>
              <a:rPr lang="en-US" sz="2000" b="1" dirty="0">
                <a:solidFill>
                  <a:srgbClr val="0066B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Main initiatives</a:t>
            </a:r>
            <a:endParaRPr lang="en-US" sz="2000" dirty="0">
              <a:solidFill>
                <a:srgbClr val="0066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BULLETIN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28E581-7880-30EE-88F4-3C50995E703A}"/>
              </a:ext>
            </a:extLst>
          </p:cNvPr>
          <p:cNvSpPr txBox="1"/>
          <p:nvPr/>
        </p:nvSpPr>
        <p:spPr>
          <a:xfrm>
            <a:off x="250825" y="1264581"/>
            <a:ext cx="6083300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Born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July 1988…n</a:t>
            </a:r>
            <a:r>
              <a:rPr lang="en-US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owadays the bulletin is an overview on the global upstream sector with a particular focus on the </a:t>
            </a:r>
            <a:r>
              <a:rPr lang="en-US" sz="14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Italian energy activities</a:t>
            </a:r>
            <a:r>
              <a:rPr lang="en-US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testo, pianta, fiore&#10;&#10;Descrizione generata automaticamente">
            <a:extLst>
              <a:ext uri="{FF2B5EF4-FFF2-40B4-BE49-F238E27FC236}">
                <a16:creationId xmlns:a16="http://schemas.microsoft.com/office/drawing/2014/main" id="{5B49996D-461B-1198-2CAF-3C0599ECA0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566" y="1933576"/>
            <a:ext cx="1744797" cy="242386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6DD3DA7-1193-16D0-A902-2A717BC9C1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50" y="1915112"/>
            <a:ext cx="1948050" cy="2407880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A20B11-B6C2-FEE6-6C98-00DE8D4E37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789" y="2813106"/>
            <a:ext cx="1529909" cy="1810618"/>
          </a:xfrm>
          <a:prstGeom prst="rect">
            <a:avLst/>
          </a:prstGeom>
        </p:spPr>
      </p:pic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D0F599-8A8D-CA0D-9C73-1140BC7D73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515" y="1863593"/>
            <a:ext cx="2477163" cy="2640426"/>
          </a:xfrm>
          <a:prstGeom prst="rect">
            <a:avLst/>
          </a:prstGeom>
        </p:spPr>
      </p:pic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75BF96A7-1F58-6239-C213-F7C52E395FC8}"/>
              </a:ext>
            </a:extLst>
          </p:cNvPr>
          <p:cNvSpPr/>
          <p:nvPr/>
        </p:nvSpPr>
        <p:spPr>
          <a:xfrm>
            <a:off x="5626960" y="3274968"/>
            <a:ext cx="634220" cy="3596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9" name="Immagine 16">
            <a:extLst>
              <a:ext uri="{FF2B5EF4-FFF2-40B4-BE49-F238E27FC236}">
                <a16:creationId xmlns:a16="http://schemas.microsoft.com/office/drawing/2014/main" id="{6C8B13ED-F8E2-679D-254B-35FC3B7A29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5" y="2315641"/>
            <a:ext cx="2015410" cy="227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6E921721-B98E-BCE0-9B61-C14B5B9DA1E0}"/>
              </a:ext>
            </a:extLst>
          </p:cNvPr>
          <p:cNvSpPr txBox="1"/>
          <p:nvPr/>
        </p:nvSpPr>
        <p:spPr>
          <a:xfrm>
            <a:off x="6255110" y="1030292"/>
            <a:ext cx="2817583" cy="769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BULLETIN 2024 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100" b="1" dirty="0" err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Nuclear</a:t>
            </a:r>
            <a:r>
              <a:rPr lang="it-IT" sz="1100" b="1" dirty="0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Energy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100" b="1" dirty="0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 Europe Energy Conference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100" b="1" dirty="0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CO2 &amp; H2 Technology Readiness</a:t>
            </a:r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A2A36B20-22C3-D2F1-54CF-AB0C84E760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521" y="2453556"/>
            <a:ext cx="1500540" cy="21118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DF683EB-D5E3-4798-34B7-E99300F8AA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510" y="2813106"/>
            <a:ext cx="1367540" cy="18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BULLETIN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Numero Congiunto SPE IVS 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01DB3A-66AC-E735-3736-4DB2C24727B6}"/>
              </a:ext>
            </a:extLst>
          </p:cNvPr>
          <p:cNvSpPr txBox="1"/>
          <p:nvPr/>
        </p:nvSpPr>
        <p:spPr>
          <a:xfrm>
            <a:off x="271868" y="1311693"/>
            <a:ext cx="5924467" cy="10218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E’ previsto la redazione di un Numero speciale </a:t>
            </a:r>
            <a:r>
              <a:rPr lang="it-IT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tematico del bollettino tecnico congiunto SPE </a:t>
            </a:r>
            <a:r>
              <a:rPr lang="it-IT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ValveCampus</a:t>
            </a:r>
            <a:r>
              <a:rPr lang="it-IT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che si occupi della </a:t>
            </a:r>
            <a:r>
              <a:rPr lang="it-IT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Readiness della filiera italiana al trasporto di Idrogeno e CO2</a:t>
            </a:r>
            <a:endParaRPr lang="it-IT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AEEE5C-6692-0CF2-A6C0-A729D52AE562}"/>
              </a:ext>
            </a:extLst>
          </p:cNvPr>
          <p:cNvSpPr txBox="1"/>
          <p:nvPr/>
        </p:nvSpPr>
        <p:spPr>
          <a:xfrm>
            <a:off x="250825" y="2382789"/>
            <a:ext cx="5976938" cy="2092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 temi </a:t>
            </a:r>
            <a:r>
              <a:rPr lang="it-IT" sz="1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che saranno </a:t>
            </a:r>
            <a:r>
              <a:rPr lang="it-IT" sz="1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trattati, sia per </a:t>
            </a:r>
            <a:r>
              <a:rPr lang="it-IT" sz="11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CO2 che per H2 puro e in </a:t>
            </a:r>
            <a:r>
              <a:rPr lang="it-IT" sz="1100" b="1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blending</a:t>
            </a:r>
            <a:r>
              <a:rPr lang="it-IT" sz="1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saranno: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Contesto di decarbonizzazione e progetti europei significativi o di interesse italiano (sia per natura geografica che per commesse rilevanti)</a:t>
            </a:r>
            <a:endParaRPr lang="it-IT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Repurposing</a:t>
            </a:r>
            <a:r>
              <a:rPr lang="it-I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Pipelines</a:t>
            </a:r>
            <a:endParaRPr lang="it-IT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Filiera componentistica (valvole, </a:t>
            </a:r>
            <a:r>
              <a:rPr lang="it-IT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meter</a:t>
            </a:r>
            <a:r>
              <a:rPr lang="it-I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compressori, o altro che sia ritenuto di pertinenza)</a:t>
            </a:r>
            <a:endParaRPr lang="it-IT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Aspetti normativi e di sicurezza</a:t>
            </a:r>
            <a:endParaRPr lang="it-IT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Iniziative di formazione in atto o necessarie</a:t>
            </a:r>
            <a:endParaRPr lang="it-IT" sz="11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DBCA4B-20F4-57FF-4BE2-F2CD63EC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844" y="1259770"/>
            <a:ext cx="2447823" cy="33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7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&amp; EVENTS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backbone of SPE activities 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C3BE2D5-48A9-C072-696C-5A13AA17DA31}"/>
              </a:ext>
            </a:extLst>
          </p:cNvPr>
          <p:cNvSpPr/>
          <p:nvPr/>
        </p:nvSpPr>
        <p:spPr>
          <a:xfrm>
            <a:off x="1568980" y="3160787"/>
            <a:ext cx="6006038" cy="1354064"/>
          </a:xfrm>
          <a:prstGeom prst="rect">
            <a:avLst/>
          </a:prstGeom>
          <a:ln w="28575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B639F90C-5DFB-7EAD-71A2-080BF6893E29}"/>
              </a:ext>
            </a:extLst>
          </p:cNvPr>
          <p:cNvSpPr txBox="1"/>
          <p:nvPr/>
        </p:nvSpPr>
        <p:spPr>
          <a:xfrm>
            <a:off x="250825" y="1743075"/>
            <a:ext cx="8174038" cy="291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SPE Italian Section 2024 program is 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focused to strengthen the interaction &amp; networking between professionals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every level and between 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SPE regional sections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are planning: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hybrid events (</a:t>
            </a:r>
            <a:r>
              <a:rPr lang="en-GB" sz="11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presence or streaming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factory/facilities site visit 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give, as much as possible, a 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pragmatic view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our energy industry, especially to 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 order to allow them to taste the feeling of the running business.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3A28B82-9EED-570D-EC93-A9786063D4A5}"/>
              </a:ext>
            </a:extLst>
          </p:cNvPr>
          <p:cNvSpPr txBox="1"/>
          <p:nvPr/>
        </p:nvSpPr>
        <p:spPr>
          <a:xfrm>
            <a:off x="1657242" y="3606536"/>
            <a:ext cx="26176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Mix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Carbon Technology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Efficiency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&amp; Digitalization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F67131D-A296-21AA-553F-4789BD49B9E2}"/>
              </a:ext>
            </a:extLst>
          </p:cNvPr>
          <p:cNvSpPr txBox="1"/>
          <p:nvPr/>
        </p:nvSpPr>
        <p:spPr>
          <a:xfrm>
            <a:off x="4158358" y="3622147"/>
            <a:ext cx="332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&amp; Artificial Intelligence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Raw Materials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in the energy industry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B8D03F8-2BFC-43AA-F458-E911C688FC33}"/>
              </a:ext>
            </a:extLst>
          </p:cNvPr>
          <p:cNvSpPr txBox="1"/>
          <p:nvPr/>
        </p:nvSpPr>
        <p:spPr>
          <a:xfrm>
            <a:off x="1544548" y="3158727"/>
            <a:ext cx="6006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TOPICS</a:t>
            </a:r>
            <a:endParaRPr lang="it-I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789FF280-F649-E38D-C4AC-E5A1DBB410FC}"/>
              </a:ext>
            </a:extLst>
          </p:cNvPr>
          <p:cNvCxnSpPr>
            <a:cxnSpLocks/>
          </p:cNvCxnSpPr>
          <p:nvPr/>
        </p:nvCxnSpPr>
        <p:spPr>
          <a:xfrm>
            <a:off x="1568980" y="3425561"/>
            <a:ext cx="600603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90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Mismatch tra domanda e offerta di lavoro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6F9277-AEE7-F3AB-D5A8-AA4292B6ADB4}"/>
              </a:ext>
            </a:extLst>
          </p:cNvPr>
          <p:cNvSpPr txBox="1"/>
          <p:nvPr/>
        </p:nvSpPr>
        <p:spPr>
          <a:xfrm>
            <a:off x="201958" y="1411306"/>
            <a:ext cx="86912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 anni è in atto un fenomeno conosciuto come 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mismatch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tra domanda e offerta di lavoro, ossia: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disallineamento fra la domanda di occupazione e le posizioni aperte causato,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scarsa adeguatezza delle competenze possedute rispetto a quelle richieste dal mondo del lavoro.</a:t>
            </a:r>
            <a:endParaRPr lang="it-IT" sz="1400" dirty="0">
              <a:solidFill>
                <a:srgbClr val="2F5597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/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Senza un capitale umano ben formato e ben performante, lo sviluppo industriale è difficile da attuare, questa criticità può rappresentare un freno alla crescita economica nel nostro paese.</a:t>
            </a:r>
          </a:p>
          <a:p>
            <a:pPr algn="just"/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2F5597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attori che hanno portato a questa persistente criticità: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sia sistemici (“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distanza” tra mondo della educazione ed industria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sociali/culturali (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scarso appeal di alcuni percorsi professionalizzanti da parte degli studenti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8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Mismatch tra domanda e offerta di lavoro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6F9277-AEE7-F3AB-D5A8-AA4292B6ADB4}"/>
              </a:ext>
            </a:extLst>
          </p:cNvPr>
          <p:cNvSpPr txBox="1"/>
          <p:nvPr/>
        </p:nvSpPr>
        <p:spPr>
          <a:xfrm>
            <a:off x="201958" y="1411306"/>
            <a:ext cx="86912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 anni è in atto un fenomeno conosciuto come 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mismatch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tra domanda e offerta di lavoro, ossia: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disallineamento fra la domanda di occupazione e le posizioni aperte causato,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scarsa adeguatezza delle competenze possedute rispetto a quelle richieste dal mondo del lavoro.</a:t>
            </a:r>
            <a:endParaRPr lang="it-IT" sz="1400" dirty="0">
              <a:solidFill>
                <a:srgbClr val="2F5597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/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Senza un capitale umano ben formato e ben performante, lo sviluppo industriale è difficile da attuare, questa criticità può rappresentare un freno alla crescita economica nel nostro paese.</a:t>
            </a:r>
          </a:p>
          <a:p>
            <a:pPr algn="just"/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2F5597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attori che hanno portato a questa persistente criticità: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sia sistemici (“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distanza” tra mondo della educazione ed industria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sociali/culturali (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scarso appeal di alcuni percorsi professionalizzanti da parte degli studenti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it-IT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4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 SPE ITALIAN SECTION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6F9277-AEE7-F3AB-D5A8-AA4292B6ADB4}"/>
              </a:ext>
            </a:extLst>
          </p:cNvPr>
          <p:cNvSpPr txBox="1"/>
          <p:nvPr/>
        </p:nvSpPr>
        <p:spPr>
          <a:xfrm>
            <a:off x="201958" y="1411306"/>
            <a:ext cx="8691217" cy="1998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SPE </a:t>
            </a:r>
            <a:r>
              <a:rPr lang="it-IT" sz="1400" i="1" dirty="0" err="1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Italian</a:t>
            </a:r>
            <a:r>
              <a:rPr lang="it-IT" sz="14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it-IT" sz="1400" i="1" dirty="0" err="1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Section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è fortemente impegnata a favorire: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la </a:t>
            </a:r>
            <a:r>
              <a:rPr lang="it-IT" sz="14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sensibilizzazione degli studenti 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verso corsi di studi indirizzati al settore energia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verso nuove </a:t>
            </a:r>
            <a:r>
              <a:rPr lang="it-IT" sz="14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forme di collaborazione tra Accademia e Industria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2F5597"/>
              </a:solidFill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VISIONE: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le </a:t>
            </a:r>
            <a:r>
              <a:rPr lang="it-IT" sz="14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imprese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come fabbriche di conoscenza oltre che di prodotti,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le </a:t>
            </a:r>
            <a:r>
              <a:rPr lang="it-IT" sz="14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scuole/università </a:t>
            </a:r>
            <a:r>
              <a:rPr lang="it-IT" sz="14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come fabbriche di competenze oltre che di cultura.</a:t>
            </a:r>
            <a:endParaRPr lang="it-IT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4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INIZIATIVE MESSE IN CAMPO: 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 ECOSISTEMA DELLE COMPETENZE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6F9277-AEE7-F3AB-D5A8-AA4292B6ADB4}"/>
              </a:ext>
            </a:extLst>
          </p:cNvPr>
          <p:cNvSpPr txBox="1"/>
          <p:nvPr/>
        </p:nvSpPr>
        <p:spPr>
          <a:xfrm>
            <a:off x="201958" y="1744681"/>
            <a:ext cx="8691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 iniziative sono finalizzate a </a:t>
            </a:r>
            <a:r>
              <a:rPr lang="it-IT" sz="11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favorire le relazioni nella filiera delle competenze </a:t>
            </a:r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 tradurre in iniziative concrete la fertilità che deriva </a:t>
            </a:r>
            <a:r>
              <a:rPr lang="it-IT" sz="11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dall’integrazione degli ecosistemi dell’educazione, del lavoro e della formazione</a:t>
            </a:r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it-IT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endParaRPr lang="it-IT" sz="1100" dirty="0">
              <a:solidFill>
                <a:srgbClr val="2F5597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 il programma </a:t>
            </a:r>
            <a:r>
              <a:rPr lang="it-IT" sz="1100" b="1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R&amp;D Innovation</a:t>
            </a:r>
            <a:r>
              <a:rPr lang="it-IT" sz="11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SPE </a:t>
            </a:r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 propone di avvicinare il sistema formativo e quello imprenditoriale e di creare concreti laboratori di discussione ed innovazione per capitalizzare al meglio gli investimenti verso l’innovazione e le sfide del futuro e di invertire la tendenza al disinteresse verso le materie STEM.</a:t>
            </a:r>
            <a:endParaRPr lang="it-IT" sz="1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it-IT" sz="1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Attraverso una serie di </a:t>
            </a:r>
            <a:r>
              <a:rPr lang="it-IT" sz="11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workshop istituzionali </a:t>
            </a:r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aperti a docenti, studenti, aziende ed associazioni industriali desideriamo appassionare i giovani ai percorsi necessari per far fronte alle esigenze industriali del paese e orientare i futuri professionisti verso il settore energia.</a:t>
            </a:r>
            <a:endParaRPr lang="it-IT" sz="1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it-IT" sz="1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 massimizzare l’interesse degli studenti prevediamo di coinvolgere anche </a:t>
            </a:r>
            <a:r>
              <a:rPr lang="it-IT" sz="1100" b="1" dirty="0" err="1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testimonal</a:t>
            </a:r>
            <a:r>
              <a:rPr lang="it-IT" sz="11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di varia provenienza: ragazzi, giovani imprenditori, giovani ricercatori, consulenti, docenti e di mettere i vari stakeholders attorno allo stesso tavolo, sviluppando reali strumenti di collaborazione Accademia\Industria come tirocini, apprendistato, dottorati di ricerca, ecc., abbinando apprendimento e pratica, in cui istituzioni formative e imprenditori lavorino fianco a fianco nel definire i contenuti ed esperienze.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0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&amp; Innovation - Competences for the Future</a:t>
            </a:r>
            <a:endParaRPr lang="it-I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9">
            <a:extLst>
              <a:ext uri="{FF2B5EF4-FFF2-40B4-BE49-F238E27FC236}">
                <a16:creationId xmlns:a16="http://schemas.microsoft.com/office/drawing/2014/main" id="{53539B24-F227-03FD-9053-74F1E12CD87E}"/>
              </a:ext>
            </a:extLst>
          </p:cNvPr>
          <p:cNvSpPr txBox="1"/>
          <p:nvPr/>
        </p:nvSpPr>
        <p:spPr>
          <a:xfrm>
            <a:off x="3021458" y="1636451"/>
            <a:ext cx="5871718" cy="1516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081" indent="-278606">
              <a:lnSpc>
                <a:spcPct val="150000"/>
              </a:lnSpc>
              <a:buClr>
                <a:srgbClr val="17306A"/>
              </a:buClr>
              <a:buFont typeface="Wingdings" panose="05000000000000000000" pitchFamily="2" charset="2"/>
              <a:buChar char="v"/>
            </a:pP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Demonstrate the fundamental role of </a:t>
            </a:r>
            <a:r>
              <a:rPr lang="en-US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R&amp;D &amp; Innovation </a:t>
            </a: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ensure </a:t>
            </a:r>
            <a:r>
              <a:rPr lang="en-US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resilience </a:t>
            </a: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an </a:t>
            </a:r>
            <a:r>
              <a:rPr lang="en-US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industrially sustainable transition</a:t>
            </a:r>
          </a:p>
          <a:p>
            <a:pPr marL="650081" indent="-278606">
              <a:lnSpc>
                <a:spcPct val="150000"/>
              </a:lnSpc>
              <a:buClr>
                <a:srgbClr val="17306A"/>
              </a:buClr>
              <a:buFont typeface="Wingdings" panose="05000000000000000000" pitchFamily="2" charset="2"/>
              <a:buChar char="v"/>
            </a:pP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Promote the increase in </a:t>
            </a: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investments</a:t>
            </a: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R&amp;D</a:t>
            </a: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through the dissemination of concrete "</a:t>
            </a: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Lessons Learned</a:t>
            </a: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</a:p>
          <a:p>
            <a:pPr marL="650081" indent="-278606">
              <a:lnSpc>
                <a:spcPct val="150000"/>
              </a:lnSpc>
              <a:buClr>
                <a:srgbClr val="17306A"/>
              </a:buClr>
              <a:buFont typeface="Wingdings" panose="05000000000000000000" pitchFamily="2" charset="2"/>
              <a:buChar char="v"/>
            </a:pP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Strengthen the dialogue </a:t>
            </a: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the academic world with the one of energy companies and related stakeholders</a:t>
            </a:r>
            <a:endParaRPr lang="it-IT" sz="10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B64A7D41-B447-A707-D133-DF982837C884}"/>
              </a:ext>
            </a:extLst>
          </p:cNvPr>
          <p:cNvSpPr txBox="1"/>
          <p:nvPr/>
        </p:nvSpPr>
        <p:spPr>
          <a:xfrm>
            <a:off x="3574075" y="1345989"/>
            <a:ext cx="57192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3 Main Objectives</a:t>
            </a:r>
            <a:endParaRPr lang="it-IT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16">
            <a:extLst>
              <a:ext uri="{FF2B5EF4-FFF2-40B4-BE49-F238E27FC236}">
                <a16:creationId xmlns:a16="http://schemas.microsoft.com/office/drawing/2014/main" id="{7913F134-60CD-6B0B-69E3-CDAEEDBA353C}"/>
              </a:ext>
            </a:extLst>
          </p:cNvPr>
          <p:cNvSpPr txBox="1"/>
          <p:nvPr/>
        </p:nvSpPr>
        <p:spPr>
          <a:xfrm>
            <a:off x="161842" y="2979734"/>
            <a:ext cx="5719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3 Main Events</a:t>
            </a:r>
            <a:endParaRPr lang="it-IT" sz="105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D7B69DF3-F0D4-6304-F420-B44502E26174}"/>
              </a:ext>
            </a:extLst>
          </p:cNvPr>
          <p:cNvSpPr txBox="1"/>
          <p:nvPr/>
        </p:nvSpPr>
        <p:spPr>
          <a:xfrm>
            <a:off x="135073" y="3185767"/>
            <a:ext cx="8700588" cy="471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664">
              <a:spcAft>
                <a:spcPts val="488"/>
              </a:spcAft>
              <a:buClr>
                <a:srgbClr val="17306A"/>
              </a:buClr>
            </a:pPr>
            <a:r>
              <a:rPr lang="en-US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Innovation Roundtable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“Dialogue between Industry and Academia: Competences for the Future” </a:t>
            </a:r>
            <a:endParaRPr lang="en-US" sz="6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6664">
              <a:spcAft>
                <a:spcPts val="488"/>
              </a:spcAft>
              <a:buClr>
                <a:srgbClr val="17306A"/>
              </a:buClr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Skills to be transferred to university students, on different time scales in the future, to maximize the positive impact on companies</a:t>
            </a:r>
            <a:endParaRPr lang="it-IT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CasellaDiTesto 19">
            <a:extLst>
              <a:ext uri="{FF2B5EF4-FFF2-40B4-BE49-F238E27FC236}">
                <a16:creationId xmlns:a16="http://schemas.microsoft.com/office/drawing/2014/main" id="{6DE75647-EDDC-7B67-5A2A-A0C45F293F81}"/>
              </a:ext>
            </a:extLst>
          </p:cNvPr>
          <p:cNvSpPr txBox="1"/>
          <p:nvPr/>
        </p:nvSpPr>
        <p:spPr>
          <a:xfrm>
            <a:off x="135073" y="3554506"/>
            <a:ext cx="8923202" cy="46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664">
              <a:spcAft>
                <a:spcPts val="488"/>
              </a:spcAft>
              <a:buClr>
                <a:srgbClr val="17306A"/>
              </a:buClr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Innovation Event: “Strengthening the alliance between Industry and Academia: Opportunities and Instruments” </a:t>
            </a:r>
            <a:endParaRPr lang="en-US" sz="6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6664">
              <a:spcAft>
                <a:spcPts val="488"/>
              </a:spcAft>
              <a:buClr>
                <a:srgbClr val="17306A"/>
              </a:buClr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Concrete view, of the financing possibilities, best practices and instruments to strengthen scientific collaboration between University and Industry</a:t>
            </a:r>
            <a:endParaRPr lang="en-US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CasellaDiTesto 22">
            <a:extLst>
              <a:ext uri="{FF2B5EF4-FFF2-40B4-BE49-F238E27FC236}">
                <a16:creationId xmlns:a16="http://schemas.microsoft.com/office/drawing/2014/main" id="{E4B86005-51E1-7A4D-098F-69ABD5AF207A}"/>
              </a:ext>
            </a:extLst>
          </p:cNvPr>
          <p:cNvSpPr txBox="1"/>
          <p:nvPr/>
        </p:nvSpPr>
        <p:spPr>
          <a:xfrm>
            <a:off x="135073" y="4024444"/>
            <a:ext cx="8758102" cy="471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664">
              <a:spcAft>
                <a:spcPts val="488"/>
              </a:spcAft>
              <a:buClr>
                <a:srgbClr val="17306A"/>
              </a:buClr>
            </a:pPr>
            <a:r>
              <a:rPr lang="en-US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Innovation Workshop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</a:t>
            </a:r>
            <a:r>
              <a:rPr lang="it-IT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&amp;D &amp; Innovation: Success Stories</a:t>
            </a:r>
            <a:r>
              <a:rPr lang="it-IT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1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6664">
              <a:spcAft>
                <a:spcPts val="488"/>
              </a:spcAft>
              <a:buClr>
                <a:srgbClr val="17306A"/>
              </a:buClr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Presentation of Success Stories, by large, medium and small companies, of innovation projects carried out with Universities</a:t>
            </a:r>
            <a:endParaRPr lang="it-IT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988B4DF-57E4-524E-A556-04EA7DC15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71" y="1345989"/>
            <a:ext cx="3242856" cy="16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30th Edition Gustavo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Thesis Award 2023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24;p11">
            <a:extLst>
              <a:ext uri="{FF2B5EF4-FFF2-40B4-BE49-F238E27FC236}">
                <a16:creationId xmlns:a16="http://schemas.microsoft.com/office/drawing/2014/main" id="{CB8CA4F0-600A-C5C3-AC1A-FFDA5EFA626C}"/>
              </a:ext>
            </a:extLst>
          </p:cNvPr>
          <p:cNvSpPr txBox="1"/>
          <p:nvPr/>
        </p:nvSpPr>
        <p:spPr>
          <a:xfrm>
            <a:off x="1531613" y="543662"/>
            <a:ext cx="26800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MAIN INITIATIVE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C2DF5E4-2232-2A4C-FFE7-2ED80C357F38}"/>
              </a:ext>
            </a:extLst>
          </p:cNvPr>
          <p:cNvSpPr txBox="1"/>
          <p:nvPr/>
        </p:nvSpPr>
        <p:spPr>
          <a:xfrm>
            <a:off x="250826" y="1228737"/>
            <a:ext cx="864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 Jun 2023 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Aula Magna - </a:t>
            </a: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𝗣𝗼𝗹𝗶𝘁𝗲𝗰𝗻𝗶𝗰𝗼 𝗱𝗶 𝗠𝗶𝗹𝗮𝗻𝗼, Via Leonardo Da Vinci, Milano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0037C34E-7AFC-7D98-09EB-E170C768E77D}"/>
              </a:ext>
            </a:extLst>
          </p:cNvPr>
          <p:cNvSpPr txBox="1"/>
          <p:nvPr/>
        </p:nvSpPr>
        <p:spPr>
          <a:xfrm>
            <a:off x="4211639" y="1564660"/>
            <a:ext cx="4681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Last week, the 30th Gustavo </a:t>
            </a:r>
            <a:r>
              <a:rPr lang="en-GB" sz="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Thesis Awards Ceremony took place at the Aula Magna of </a:t>
            </a:r>
            <a:r>
              <a:rPr lang="en-GB" sz="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Milano.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 Italian Section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together with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 </a:t>
            </a:r>
            <a:r>
              <a:rPr lang="en-GB" sz="800" i="0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vignati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 Marco Castelli, who joined us to remember the giant example that Gustavo </a:t>
            </a:r>
            <a:r>
              <a:rPr lang="en-GB" sz="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was for us all,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Alberto Guadagnini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Assorisorse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presented the award to the authors of 𝘵𝘩𝘦 𝘮𝘰𝘴𝘵 𝘰𝘶𝘵𝘴𝘵𝘢𝘯𝘥𝘪𝘯𝘨 𝘵𝘩𝘦𝘴𝘦𝘴 on energy related subjects.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extend our heartfelt congratulations to all the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#winners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of the </a:t>
            </a:r>
            <a:r>
              <a:rPr lang="en-GB" sz="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Awards. Your dedication, passion and unwavering commitment inspire us all.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again express our gratitude to the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#organizers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#sponsors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of the </a:t>
            </a:r>
            <a:r>
              <a:rPr lang="en-GB" sz="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Awards,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DG Impianti </a:t>
            </a:r>
            <a:r>
              <a:rPr lang="en-GB" sz="800" i="0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Industriali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S.p.A.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Italfluid Geoenergy Srl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PERGEMINE SPA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GB" sz="8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CHIMEC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for creating this remarkable platform to celebrate innovation!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💡 The </a:t>
            </a:r>
            <a:r>
              <a:rPr lang="en-GB" sz="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remind us of the limitless potential within each of us to create a better future.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💡 Let's continue to embrace innovation and work together to solve the energy's most pressing challenges!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No alternative text description for this image">
            <a:extLst>
              <a:ext uri="{FF2B5EF4-FFF2-40B4-BE49-F238E27FC236}">
                <a16:creationId xmlns:a16="http://schemas.microsoft.com/office/drawing/2014/main" id="{D711665F-B306-C382-7511-BECF843A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3" b="11401"/>
          <a:stretch/>
        </p:blipFill>
        <p:spPr bwMode="auto">
          <a:xfrm>
            <a:off x="893127" y="1521125"/>
            <a:ext cx="2502146" cy="30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No alternative text description for this image">
            <a:extLst>
              <a:ext uri="{FF2B5EF4-FFF2-40B4-BE49-F238E27FC236}">
                <a16:creationId xmlns:a16="http://schemas.microsoft.com/office/drawing/2014/main" id="{9E4C4E9E-82B8-6193-A458-D4466BAD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724" y="3502402"/>
            <a:ext cx="1609725" cy="107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CA06138-844D-089E-3DCC-21011E6D060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954" y="3502402"/>
            <a:ext cx="1609725" cy="107315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2233F86-D849-A941-8157-772282AFF7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49" y="3514724"/>
            <a:ext cx="1609726" cy="10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2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IL RUOLO DI SPE ITALIAN SECTION NEL DIALOGO TRA ACCADEMIA ED INDUSTRIA PER RIDURRE IL MISMATCH SKILL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pt-BR" dirty="0"/>
              <a:t>Manuel Miceli | SPE Italy Program Chair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O&amp;G Competencies Are Shaping Low Carbon Energy Technologies (4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marzo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2024)</a:t>
            </a:r>
          </a:p>
        </p:txBody>
      </p:sp>
      <p:pic>
        <p:nvPicPr>
          <p:cNvPr id="2" name="Picture 4" descr="Potrebbe essere un'immagine raffigurante 1 persona e testo">
            <a:extLst>
              <a:ext uri="{FF2B5EF4-FFF2-40B4-BE49-F238E27FC236}">
                <a16:creationId xmlns:a16="http://schemas.microsoft.com/office/drawing/2014/main" id="{2C496F01-6932-3316-E194-D1B311FB7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880" y="1639849"/>
            <a:ext cx="2276795" cy="17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B564017C-E16C-8068-BBCF-FF3B8ABA1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244" y="1600200"/>
            <a:ext cx="3470958" cy="2274177"/>
          </a:xfrm>
          <a:prstGeom prst="rect">
            <a:avLst/>
          </a:prstGeom>
        </p:spPr>
      </p:pic>
      <p:pic>
        <p:nvPicPr>
          <p:cNvPr id="4" name="Picture 17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1E3CA6F8-7039-C495-006B-CF0C3A19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79" y="3125808"/>
            <a:ext cx="2276795" cy="1462067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A36B23BF-0C53-2D04-4563-B44D3ACBDE85}"/>
              </a:ext>
            </a:extLst>
          </p:cNvPr>
          <p:cNvSpPr txBox="1"/>
          <p:nvPr/>
        </p:nvSpPr>
        <p:spPr>
          <a:xfrm>
            <a:off x="3334351" y="3982563"/>
            <a:ext cx="5662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Presenti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Condivisione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visioni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criticità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prospettive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Europa USA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62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of the future: episode one – Machine Learning (YP Initiative)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DFA75BD3-32FD-3554-3001-CD577AF6AAAD}"/>
              </a:ext>
            </a:extLst>
          </p:cNvPr>
          <p:cNvSpPr txBox="1"/>
          <p:nvPr/>
        </p:nvSpPr>
        <p:spPr>
          <a:xfrm>
            <a:off x="209808" y="1639849"/>
            <a:ext cx="8683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January 17, 2024, the </a:t>
            </a:r>
            <a:r>
              <a:rPr lang="en-GB" sz="1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 </a:t>
            </a:r>
            <a:r>
              <a:rPr lang="en-GB" sz="1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Polimi</a:t>
            </a:r>
            <a:r>
              <a:rPr lang="en-GB" sz="1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Student Chapter 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hosted a dynamic session at the Bovisa campus, delving into the current trends and future trajectories of Artificial Intelligence (AI).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🎙️ </a:t>
            </a:r>
            <a:r>
              <a:rPr lang="en-GB" sz="1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Marco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Pirroke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(Eni spa), Lorenzo Colli (Blue Think), Francesco Canna Rile (Eni spa), Andrea Manzoni (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Polimi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event,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skillfully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moderated by Mauro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Suardi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focused on showcasing real-world applications of </a:t>
            </a:r>
            <a:r>
              <a:rPr lang="en-GB" sz="1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Machine Learning 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pivotal industries like oil and gas, automotive, and renewable energies.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No alt text provided for this image">
            <a:extLst>
              <a:ext uri="{FF2B5EF4-FFF2-40B4-BE49-F238E27FC236}">
                <a16:creationId xmlns:a16="http://schemas.microsoft.com/office/drawing/2014/main" id="{36CE1D20-3418-E690-D8FA-883E68EB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118" y="2535326"/>
            <a:ext cx="1589057" cy="21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No alt text provided for this image">
            <a:extLst>
              <a:ext uri="{FF2B5EF4-FFF2-40B4-BE49-F238E27FC236}">
                <a16:creationId xmlns:a16="http://schemas.microsoft.com/office/drawing/2014/main" id="{783B5FB7-67C6-D0C3-A502-F6C9C7A9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475" y="2643901"/>
            <a:ext cx="2666449" cy="1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5010C50-B3F4-7929-0209-B2798EEAF3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655512"/>
            <a:ext cx="1368425" cy="19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0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of the future: episode one – Machine Learning (YP Initiative)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DFA75BD3-32FD-3554-3001-CD577AF6AAAD}"/>
              </a:ext>
            </a:extLst>
          </p:cNvPr>
          <p:cNvSpPr txBox="1"/>
          <p:nvPr/>
        </p:nvSpPr>
        <p:spPr>
          <a:xfrm>
            <a:off x="209808" y="1639849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-apple-system"/>
              </a:rPr>
              <a:t>On  25</a:t>
            </a:r>
            <a:r>
              <a:rPr lang="en-GB" sz="1200" b="0" i="0" baseline="30000" dirty="0">
                <a:effectLst/>
                <a:latin typeface="-apple-system"/>
              </a:rPr>
              <a:t>th</a:t>
            </a:r>
            <a:r>
              <a:rPr lang="en-GB" sz="1200" b="0" i="0" dirty="0">
                <a:effectLst/>
                <a:latin typeface="-apple-system"/>
              </a:rPr>
              <a:t> of March at Eni 5 Palazzo </a:t>
            </a:r>
            <a:r>
              <a:rPr lang="en-GB" sz="1200" b="0" i="0" dirty="0" err="1">
                <a:effectLst/>
                <a:latin typeface="-apple-system"/>
              </a:rPr>
              <a:t>uffici</a:t>
            </a:r>
            <a:r>
              <a:rPr lang="en-GB" sz="1200" b="0" i="0" dirty="0">
                <a:effectLst/>
                <a:latin typeface="-apple-system"/>
              </a:rPr>
              <a:t>, sala </a:t>
            </a:r>
            <a:r>
              <a:rPr lang="en-GB" sz="1200" b="0" i="0" dirty="0" err="1">
                <a:effectLst/>
                <a:latin typeface="-apple-system"/>
              </a:rPr>
              <a:t>Goliat</a:t>
            </a:r>
            <a:r>
              <a:rPr lang="en-GB" sz="1200" b="0" i="0" dirty="0">
                <a:effectLst/>
                <a:latin typeface="-apple-system"/>
              </a:rPr>
              <a:t> Experts from different sectors will present their perspectives on the application and management of </a:t>
            </a:r>
            <a:r>
              <a:rPr lang="en-GB" sz="1200" b="1" i="0" dirty="0">
                <a:effectLst/>
                <a:latin typeface="-apple-system"/>
              </a:rPr>
              <a:t>Generative AI</a:t>
            </a:r>
            <a:r>
              <a:rPr lang="en-GB" sz="1200" b="0" i="0" dirty="0">
                <a:effectLst/>
                <a:latin typeface="-apple-system"/>
              </a:rPr>
              <a:t>. They will particularly explore the current social, ethical, and legal implications.</a:t>
            </a:r>
            <a:endParaRPr lang="en-GB" sz="1200" dirty="0"/>
          </a:p>
        </p:txBody>
      </p:sp>
      <p:pic>
        <p:nvPicPr>
          <p:cNvPr id="2" name="Picture 2" descr="Image preview">
            <a:extLst>
              <a:ext uri="{FF2B5EF4-FFF2-40B4-BE49-F238E27FC236}">
                <a16:creationId xmlns:a16="http://schemas.microsoft.com/office/drawing/2014/main" id="{6684FCE7-629B-2CCD-3CC2-3EAA6247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101514"/>
            <a:ext cx="1763034" cy="2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3A7F3402-E663-0F2E-B948-493E1F35E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519" y="2139950"/>
            <a:ext cx="2147656" cy="1343941"/>
          </a:xfrm>
          <a:prstGeom prst="rect">
            <a:avLst/>
          </a:prstGeom>
        </p:spPr>
      </p:pic>
      <p:pic>
        <p:nvPicPr>
          <p:cNvPr id="4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80E09090-DFCE-7781-7367-60902E7F49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519" y="3494329"/>
            <a:ext cx="2147656" cy="1147666"/>
          </a:xfrm>
          <a:prstGeom prst="rect">
            <a:avLst/>
          </a:prstGeom>
        </p:spPr>
      </p:pic>
      <p:pic>
        <p:nvPicPr>
          <p:cNvPr id="5" name="Picture 16" descr="A sign on a table&#10;&#10;Description automatically generated">
            <a:extLst>
              <a:ext uri="{FF2B5EF4-FFF2-40B4-BE49-F238E27FC236}">
                <a16:creationId xmlns:a16="http://schemas.microsoft.com/office/drawing/2014/main" id="{891781F3-17E9-3413-B0F0-5F3610E012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31" y="2124758"/>
            <a:ext cx="1900916" cy="25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0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ROUND TABLE: DIALOGUE BETWEEN INDUSTRY AND ACADEMIA – COMPETENCE FOR THE FUTURE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5A0B2E8-268D-D1A2-E270-55DD506A4C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595" y="3244436"/>
            <a:ext cx="2071134" cy="1343438"/>
          </a:xfrm>
          <a:prstGeom prst="rect">
            <a:avLst/>
          </a:prstGeom>
        </p:spPr>
      </p:pic>
      <p:pic>
        <p:nvPicPr>
          <p:cNvPr id="8" name="Picture 5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C201DFC-D7AF-032F-0D68-6BC47D9D3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37"/>
          <a:stretch/>
        </p:blipFill>
        <p:spPr>
          <a:xfrm>
            <a:off x="6353729" y="3193531"/>
            <a:ext cx="2071134" cy="139434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BBC76EE-396E-0B8D-3E9E-A31CFBE9C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08" y="1596418"/>
            <a:ext cx="2428617" cy="3062895"/>
          </a:xfrm>
          <a:prstGeom prst="rect">
            <a:avLst/>
          </a:prstGeom>
        </p:spPr>
      </p:pic>
      <p:pic>
        <p:nvPicPr>
          <p:cNvPr id="12" name="Picture 1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FF1C4461-B23A-29D2-25C9-EA1B792F6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729" y="1690478"/>
            <a:ext cx="2071134" cy="1505979"/>
          </a:xfrm>
          <a:prstGeom prst="rect">
            <a:avLst/>
          </a:prstGeom>
        </p:spPr>
      </p:pic>
      <p:pic>
        <p:nvPicPr>
          <p:cNvPr id="13" name="Picture 11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D8B769D6-CD46-194F-73EF-D0A89742A1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595" y="1694260"/>
            <a:ext cx="2071134" cy="15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2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Seminario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UniChieti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: Sfide ed opportunità lavorative nella transizione energetica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Image preview">
            <a:extLst>
              <a:ext uri="{FF2B5EF4-FFF2-40B4-BE49-F238E27FC236}">
                <a16:creationId xmlns:a16="http://schemas.microsoft.com/office/drawing/2014/main" id="{0328CE9E-8538-AF43-F516-7606B9238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7853" y="1568481"/>
            <a:ext cx="1640192" cy="16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No alt text provided for this image">
            <a:extLst>
              <a:ext uri="{FF2B5EF4-FFF2-40B4-BE49-F238E27FC236}">
                <a16:creationId xmlns:a16="http://schemas.microsoft.com/office/drawing/2014/main" id="{23CF8EEF-3B07-F087-A8BF-D1AFCF810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8044" y="1568481"/>
            <a:ext cx="2126819" cy="14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 alt text provided for this image">
            <a:extLst>
              <a:ext uri="{FF2B5EF4-FFF2-40B4-BE49-F238E27FC236}">
                <a16:creationId xmlns:a16="http://schemas.microsoft.com/office/drawing/2014/main" id="{C0C4DA8C-1F0D-187D-030F-BBDAC07DA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6496" y="2941244"/>
            <a:ext cx="3798367" cy="17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C35285-A006-7E83-3130-1C03D30B3D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6" y="1861810"/>
            <a:ext cx="1968500" cy="267396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04235BE3-5AA7-D092-9B93-37EA489DE301}"/>
              </a:ext>
            </a:extLst>
          </p:cNvPr>
          <p:cNvSpPr txBox="1"/>
          <p:nvPr/>
        </p:nvSpPr>
        <p:spPr>
          <a:xfrm>
            <a:off x="250825" y="1600200"/>
            <a:ext cx="101939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Presenti</a:t>
            </a:r>
            <a:r>
              <a:rPr lang="en-GB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en-GB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studenti</a:t>
            </a:r>
            <a:r>
              <a:rPr lang="en-GB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docenti</a:t>
            </a:r>
            <a:r>
              <a:rPr lang="en-GB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41157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Seminario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UnivAquila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– Transizione Energetica VS Ingegneria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827A92F-477A-1D42-E6FB-386215F3885A}"/>
              </a:ext>
            </a:extLst>
          </p:cNvPr>
          <p:cNvSpPr txBox="1"/>
          <p:nvPr/>
        </p:nvSpPr>
        <p:spPr>
          <a:xfrm>
            <a:off x="2888486" y="1238200"/>
            <a:ext cx="5080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0" i="0">
                <a:effectLst/>
                <a:highlight>
                  <a:srgbClr val="FFFFFF"/>
                </a:highlight>
                <a:latin typeface="-apple-system"/>
              </a:defRPr>
            </a:lvl1pPr>
          </a:lstStyle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26 Marzo 2024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Sala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Conferenze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Ingegneria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Dipartimenti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Ingegneria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Chimica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Elettronica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Presenti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: n. 50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studenti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F524841-F72B-71F6-58DB-8BC13FF12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07" t="61532" r="22821" b="4107"/>
          <a:stretch/>
        </p:blipFill>
        <p:spPr>
          <a:xfrm>
            <a:off x="102591" y="1639850"/>
            <a:ext cx="2172120" cy="302501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FA688F-D639-E132-8DCA-600F2A404221}"/>
              </a:ext>
            </a:extLst>
          </p:cNvPr>
          <p:cNvSpPr txBox="1"/>
          <p:nvPr/>
        </p:nvSpPr>
        <p:spPr>
          <a:xfrm>
            <a:off x="2888486" y="2007641"/>
            <a:ext cx="50271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Special thanks to</a:t>
            </a:r>
          </a:p>
          <a:p>
            <a:r>
              <a:rPr lang="it-IT" sz="110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Katia Gallucci</a:t>
            </a:r>
            <a:r>
              <a:rPr lang="it-IT" sz="11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 Associate Professor </a:t>
            </a:r>
            <a:r>
              <a:rPr lang="it-IT" sz="11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it-IT" sz="11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it-IT" sz="11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00" b="0" i="0" dirty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Vincenzo Stornelli</a:t>
            </a:r>
            <a:r>
              <a:rPr lang="it-IT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Full professor of </a:t>
            </a:r>
            <a:r>
              <a:rPr lang="it-IT" sz="11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endParaRPr lang="it-IT" sz="1100" b="0" i="0" dirty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Carlo Cantalini</a:t>
            </a:r>
            <a:r>
              <a:rPr lang="it-IT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en-US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Full Professor Department of Industrial engineering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No alt text provided for this image">
            <a:extLst>
              <a:ext uri="{FF2B5EF4-FFF2-40B4-BE49-F238E27FC236}">
                <a16:creationId xmlns:a16="http://schemas.microsoft.com/office/drawing/2014/main" id="{2797D860-E018-6C3C-ECA5-EAA7431A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91" y="2810546"/>
            <a:ext cx="2078831" cy="17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o alt text provided for this image">
            <a:extLst>
              <a:ext uri="{FF2B5EF4-FFF2-40B4-BE49-F238E27FC236}">
                <a16:creationId xmlns:a16="http://schemas.microsoft.com/office/drawing/2014/main" id="{8C0040A9-D299-F13D-DFFF-1051D94CA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06" y="2810547"/>
            <a:ext cx="1332996" cy="17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No alt text provided for this image">
            <a:extLst>
              <a:ext uri="{FF2B5EF4-FFF2-40B4-BE49-F238E27FC236}">
                <a16:creationId xmlns:a16="http://schemas.microsoft.com/office/drawing/2014/main" id="{C99BB6AB-DA6B-A1E1-CE33-0CCB0A829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/>
          <a:stretch/>
        </p:blipFill>
        <p:spPr bwMode="auto">
          <a:xfrm>
            <a:off x="6413502" y="2810546"/>
            <a:ext cx="2000249" cy="17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252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D399D2-539A-F165-5F93-D51658BE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1270517"/>
            <a:ext cx="2416175" cy="33578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389BD0-E5D8-387E-6CC2-AF940C9A01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770" y="1270517"/>
            <a:ext cx="2606227" cy="19546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8CD2A84-DF6A-DC1E-5794-842962C909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89" y="2360316"/>
            <a:ext cx="2981393" cy="22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9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4D1CFD-40B0-1013-6739-887B072D41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51" y="1270517"/>
            <a:ext cx="2664922" cy="19104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870D7CB-3C76-128C-F77C-392C936D71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1" y="1298205"/>
            <a:ext cx="2664319" cy="14986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B75CAC-8D54-CA17-82B4-FC638F3684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9" y="2501874"/>
            <a:ext cx="1638131" cy="20488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A1AD98-7DC3-D163-4D2A-9A688714D0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69" y="1270517"/>
            <a:ext cx="2991394" cy="299139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61004E-ABE4-5252-A72F-7D482B3AA2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000" y="2708774"/>
            <a:ext cx="1845551" cy="18455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B9E36B-2CA8-058B-1844-CDC158F26E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785" y="2245797"/>
            <a:ext cx="2344896" cy="23420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D260B5-ECA5-43AE-7140-5E5E88CC72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81" y="2787367"/>
            <a:ext cx="2511563" cy="1800508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52CA482F-8304-A8A4-4D27-FB3631AB9321}"/>
              </a:ext>
            </a:extLst>
          </p:cNvPr>
          <p:cNvSpPr/>
          <p:nvPr/>
        </p:nvSpPr>
        <p:spPr>
          <a:xfrm>
            <a:off x="3141314" y="2047544"/>
            <a:ext cx="1547525" cy="20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9E0A2AC-4AC2-BD19-1CA8-819513D0042E}"/>
              </a:ext>
            </a:extLst>
          </p:cNvPr>
          <p:cNvSpPr/>
          <p:nvPr/>
        </p:nvSpPr>
        <p:spPr>
          <a:xfrm>
            <a:off x="6127085" y="3525877"/>
            <a:ext cx="1547525" cy="20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664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Education - Thesis Awards: G.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Sclocchi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E. Carcione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22A62CD-1941-160E-A6C2-969232B9C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1270517"/>
            <a:ext cx="2530149" cy="338879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4DF30ED-E81F-EA42-DF34-B99960AFC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541" y="1166813"/>
            <a:ext cx="2721048" cy="3435335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FFD22E62-86F3-476C-6171-0CDD6926041B}"/>
              </a:ext>
            </a:extLst>
          </p:cNvPr>
          <p:cNvSpPr txBox="1"/>
          <p:nvPr/>
        </p:nvSpPr>
        <p:spPr>
          <a:xfrm>
            <a:off x="3428747" y="1440323"/>
            <a:ext cx="182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olitecnico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Milano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Politecnico di Milano - Wikipedia">
            <a:extLst>
              <a:ext uri="{FF2B5EF4-FFF2-40B4-BE49-F238E27FC236}">
                <a16:creationId xmlns:a16="http://schemas.microsoft.com/office/drawing/2014/main" id="{1BB7A81F-121E-2C55-3240-FF156A891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350" y="2976860"/>
            <a:ext cx="1852815" cy="13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3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Geothermal Summer school PoliTO2024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2FB7BE-C6EE-FBE7-3325-1F781C69CEE2}"/>
              </a:ext>
            </a:extLst>
          </p:cNvPr>
          <p:cNvSpPr txBox="1"/>
          <p:nvPr/>
        </p:nvSpPr>
        <p:spPr>
          <a:xfrm>
            <a:off x="209808" y="1292062"/>
            <a:ext cx="5493702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it-IT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it-IT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Titolo: </a:t>
            </a:r>
            <a:r>
              <a:rPr lang="en-GB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Geothermal energy: resource assessment, plants, and environmental </a:t>
            </a:r>
            <a:r>
              <a:rPr lang="en-GB" sz="105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it-IT" sz="105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pacts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it-IT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Destinatari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 (Geology, engineering geology, Engineering: environmental, geo-resources, geo-energy, energy, chemistry)</a:t>
            </a:r>
          </a:p>
          <a:p>
            <a:pPr algn="l" rtl="0" fontAlgn="base"/>
            <a:r>
              <a:rPr lang="it-IT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Numero partecipanti</a:t>
            </a:r>
            <a:r>
              <a:rPr lang="en-US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30/40 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it-IT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Periodo di svolgimento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 maggio-giugno 2024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it-IT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Crediti formativi curriculari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 rtl="0" fontAlgn="base"/>
            <a:r>
              <a:rPr lang="it-IT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Docenti - Università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Politecnico di Torino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Politecnico di Milano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Roma La Sapienza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Bologna</a:t>
            </a:r>
          </a:p>
          <a:p>
            <a:pPr lvl="5" fontAlgn="base">
              <a:buFont typeface="Arial" panose="020B0604020202020204" pitchFamily="34" charset="0"/>
              <a:buChar char="•"/>
            </a:pPr>
            <a:endParaRPr lang="en-US" sz="105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 fontAlgn="base">
              <a:buFont typeface="Arial" panose="020B0604020202020204" pitchFamily="34" charset="0"/>
              <a:buChar char="•"/>
            </a:pPr>
            <a:endParaRPr lang="it-IT" sz="105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1FAA1700-AF31-D5F8-E53F-9974EEFC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433" y="1230571"/>
            <a:ext cx="3428742" cy="34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79A934-B62C-E67C-1477-81ED32412FD4}"/>
              </a:ext>
            </a:extLst>
          </p:cNvPr>
          <p:cNvSpPr txBox="1"/>
          <p:nvPr/>
        </p:nvSpPr>
        <p:spPr>
          <a:xfrm>
            <a:off x="209808" y="3438078"/>
            <a:ext cx="53623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it-IT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Docenti – Società internazionali e associazioni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Turboden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(https://www.turboden.com/it/)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Exergy (https://www.exergy-orc.com/it/)</a:t>
            </a:r>
            <a:endParaRPr lang="en-US" sz="9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(https://www.steam-group.net/index.php)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Geothermal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Ukraine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>
              <a:buFont typeface="Arial" panose="020B0604020202020204" pitchFamily="34" charset="0"/>
              <a:buChar char="•"/>
            </a:pP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 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(https://connect.spe.org/italy/home)</a:t>
            </a:r>
            <a:r>
              <a:rPr lang="it-IT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5" fontAlgn="base"/>
            <a:endParaRPr lang="it-IT" sz="9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4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3974"/>
            <a:ext cx="5726113" cy="973137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cs typeface="Arial" panose="020B0604020202020204" pitchFamily="34" charset="0"/>
              </a:rPr>
              <a:t>AGENDA</a:t>
            </a:r>
            <a:endParaRPr lang="it-IT" sz="2800" b="1" dirty="0"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A45D60-1895-E996-64ED-2C94648578AA}"/>
              </a:ext>
            </a:extLst>
          </p:cNvPr>
          <p:cNvSpPr txBox="1"/>
          <p:nvPr/>
        </p:nvSpPr>
        <p:spPr>
          <a:xfrm>
            <a:off x="194367" y="1494275"/>
            <a:ext cx="8698808" cy="2585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Chi Siamo: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SPE international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SPE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Italian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Section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: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Student</a:t>
            </a: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Chater</a:t>
            </a:r>
            <a:endParaRPr lang="it-IT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Bollettino Tecnico – </a:t>
            </a:r>
            <a:r>
              <a:rPr lang="it-IT" sz="12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Presentazione numero congiunto SPE con </a:t>
            </a:r>
            <a:r>
              <a:rPr lang="it-IT" sz="12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ValveCampus</a:t>
            </a:r>
            <a:endParaRPr lang="it-IT" sz="12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Eventi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 attività di SPE per favorire l’integrazione dell’ecosistema delle conoscenze\competenze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Esempi di iniziative sul territorio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Offshore Mediterranean Conference &amp; Exhibition</a:t>
            </a:r>
          </a:p>
          <a:p>
            <a:pPr algn="l"/>
            <a:r>
              <a:rPr lang="en-US" sz="2400" b="1" dirty="0">
                <a:latin typeface="+mn-lt"/>
              </a:rPr>
              <a:t>Students &amp; Young Professional </a:t>
            </a:r>
          </a:p>
          <a:p>
            <a:pPr algn="l"/>
            <a:endParaRPr lang="en-GB" sz="2400" b="1" dirty="0">
              <a:latin typeface="+mn-lt"/>
            </a:endParaRPr>
          </a:p>
        </p:txBody>
      </p:sp>
      <p:pic>
        <p:nvPicPr>
          <p:cNvPr id="2" name="Picture 7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5139B13-D71C-12FF-9D46-342210330A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1638908"/>
            <a:ext cx="2506062" cy="1873281"/>
          </a:xfrm>
          <a:prstGeom prst="rect">
            <a:avLst/>
          </a:prstGeom>
        </p:spPr>
      </p:pic>
      <p:pic>
        <p:nvPicPr>
          <p:cNvPr id="3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3676369B-A4DB-3078-6481-38C659AA5C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07" y="1491882"/>
            <a:ext cx="2670108" cy="9592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8CC39C6-2F29-E4A3-7512-A6C8CB67EB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074" y="2392363"/>
            <a:ext cx="2730322" cy="21367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53AAD5-F032-4A5E-C7DB-CFDD18EA78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38" y="2571750"/>
            <a:ext cx="3522131" cy="20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1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Offshore Mediterranean Conference &amp; Exhibition – </a:t>
            </a:r>
          </a:p>
          <a:p>
            <a:pPr algn="l"/>
            <a:r>
              <a:rPr lang="en-US" sz="2400" b="1" dirty="0">
                <a:latin typeface="+mn-lt"/>
              </a:rPr>
              <a:t>Hackathon – Energy Vectors</a:t>
            </a:r>
            <a:endParaRPr lang="en-GB" sz="2400" b="1" dirty="0"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A980BC-373D-7E5B-1424-7E227487A9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09" y="3265675"/>
            <a:ext cx="1828542" cy="13714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2EBFB7-285A-4FF8-FCBE-FF761AEE01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938" y="1498919"/>
            <a:ext cx="2344948" cy="31265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116381-DA31-463C-3A02-33072361A7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3809" r="-254"/>
          <a:stretch/>
        </p:blipFill>
        <p:spPr>
          <a:xfrm>
            <a:off x="250825" y="1600200"/>
            <a:ext cx="4211638" cy="3869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2E710A0-6949-E2FE-F018-869684364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150" y="3265674"/>
            <a:ext cx="2119313" cy="1385005"/>
          </a:xfrm>
          <a:prstGeom prst="rect">
            <a:avLst/>
          </a:prstGeom>
        </p:spPr>
      </p:pic>
      <p:pic>
        <p:nvPicPr>
          <p:cNvPr id="14" name="Picture 9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7A7A7BA5-CF45-4305-B917-77E282922F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326" y="1987156"/>
            <a:ext cx="2243138" cy="12555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7556D0C-114A-7277-3805-BA1737D5D1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64" y="1998844"/>
            <a:ext cx="1973111" cy="12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2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Field Trips \ Site Visit</a:t>
            </a:r>
            <a:endParaRPr lang="en-GB" sz="2400" b="1" dirty="0">
              <a:latin typeface="+mn-lt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42E1D412-2BDA-B5BA-494C-F73EAF7481A8}"/>
              </a:ext>
            </a:extLst>
          </p:cNvPr>
          <p:cNvSpPr txBox="1"/>
          <p:nvPr/>
        </p:nvSpPr>
        <p:spPr>
          <a:xfrm>
            <a:off x="6392888" y="4354235"/>
            <a:ext cx="2642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McPhy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San </a:t>
            </a:r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Miniato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(PI)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51B26B5-C0FF-0B11-B445-6B116402C580}"/>
              </a:ext>
            </a:extLst>
          </p:cNvPr>
          <p:cNvSpPr txBox="1"/>
          <p:nvPr/>
        </p:nvSpPr>
        <p:spPr>
          <a:xfrm>
            <a:off x="2646863" y="4386973"/>
            <a:ext cx="50675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Cova – Potenza (Eni) – Preparation for Turnaround 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F65D8FBF-AFAE-5676-DB84-1D437D54C396}"/>
              </a:ext>
            </a:extLst>
          </p:cNvPr>
          <p:cNvSpPr txBox="1"/>
          <p:nvPr/>
        </p:nvSpPr>
        <p:spPr>
          <a:xfrm>
            <a:off x="209808" y="4342432"/>
            <a:ext cx="2290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Larderello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Pisa (Enel)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Promoting geothermal energy - the annual geothermal walk at Larderello,  Tuscany | ThinkGeoEnergy - Geothermal Energy News">
            <a:extLst>
              <a:ext uri="{FF2B5EF4-FFF2-40B4-BE49-F238E27FC236}">
                <a16:creationId xmlns:a16="http://schemas.microsoft.com/office/drawing/2014/main" id="{C286779C-8DEB-15D0-0B03-2FD8EF9CF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1513539"/>
            <a:ext cx="2049936" cy="14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Geothermics Museum in Larderello | Visit Tuscany">
            <a:extLst>
              <a:ext uri="{FF2B5EF4-FFF2-40B4-BE49-F238E27FC236}">
                <a16:creationId xmlns:a16="http://schemas.microsoft.com/office/drawing/2014/main" id="{4DC59D2F-E669-4112-0183-E31B90E1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971316"/>
            <a:ext cx="2049936" cy="13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Processo Eni in Basilicata, l'esercito delle parti civili - Il Fatto  Quotidiano">
            <a:extLst>
              <a:ext uri="{FF2B5EF4-FFF2-40B4-BE49-F238E27FC236}">
                <a16:creationId xmlns:a16="http://schemas.microsoft.com/office/drawing/2014/main" id="{24642BD5-57B6-D514-629C-BF35A89E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741" y="1492509"/>
            <a:ext cx="2687540" cy="14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va Viggiano, tavolo in Regione Basilicata su bonifica da sversamento di  petrolio – trmtv">
            <a:extLst>
              <a:ext uri="{FF2B5EF4-FFF2-40B4-BE49-F238E27FC236}">
                <a16:creationId xmlns:a16="http://schemas.microsoft.com/office/drawing/2014/main" id="{73EF25A5-E082-A93C-DC93-2416198A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396" y="2911261"/>
            <a:ext cx="2366051" cy="14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edi | McPhy">
            <a:extLst>
              <a:ext uri="{FF2B5EF4-FFF2-40B4-BE49-F238E27FC236}">
                <a16:creationId xmlns:a16="http://schemas.microsoft.com/office/drawing/2014/main" id="{E6D72E09-4EE7-0FA1-3087-929C1E67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261" y="2283713"/>
            <a:ext cx="1862602" cy="11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L'assessore Monni alla McPhy di San Miniato, l'azienda di elettrolizzatori  per idrogeno verde - gonews.it">
            <a:extLst>
              <a:ext uri="{FF2B5EF4-FFF2-40B4-BE49-F238E27FC236}">
                <a16:creationId xmlns:a16="http://schemas.microsoft.com/office/drawing/2014/main" id="{49BCBAB3-E52F-CF2A-174E-6403737E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055" y="862498"/>
            <a:ext cx="1895014" cy="14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Sedi | McPhy">
            <a:extLst>
              <a:ext uri="{FF2B5EF4-FFF2-40B4-BE49-F238E27FC236}">
                <a16:creationId xmlns:a16="http://schemas.microsoft.com/office/drawing/2014/main" id="{A6531196-03CD-7E6E-BB0E-6BDB7215F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9849" y="3475877"/>
            <a:ext cx="1895014" cy="8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027DD780-BC42-7BAF-506F-D19D91A33B4F}"/>
              </a:ext>
            </a:extLst>
          </p:cNvPr>
          <p:cNvSpPr txBox="1"/>
          <p:nvPr/>
        </p:nvSpPr>
        <p:spPr>
          <a:xfrm>
            <a:off x="332187" y="1200090"/>
            <a:ext cx="2290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GEOTERMIA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A6B54686-DF34-9B65-3785-79A590BEDB56}"/>
              </a:ext>
            </a:extLst>
          </p:cNvPr>
          <p:cNvSpPr txBox="1"/>
          <p:nvPr/>
        </p:nvSpPr>
        <p:spPr>
          <a:xfrm>
            <a:off x="6569173" y="537051"/>
            <a:ext cx="2290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81E01987-FCAB-8454-5F46-26D3BC9F3F67}"/>
              </a:ext>
            </a:extLst>
          </p:cNvPr>
          <p:cNvSpPr txBox="1"/>
          <p:nvPr/>
        </p:nvSpPr>
        <p:spPr>
          <a:xfrm>
            <a:off x="3577549" y="1203157"/>
            <a:ext cx="2290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56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BEYOND THE BORDER – EUROPEAN REGIONAL INITIATIVE</a:t>
            </a:r>
            <a:endParaRPr lang="en-GB" sz="2400" b="1" dirty="0">
              <a:latin typeface="+mn-lt"/>
            </a:endParaRPr>
          </a:p>
        </p:txBody>
      </p:sp>
      <p:sp>
        <p:nvSpPr>
          <p:cNvPr id="16" name="Google Shape;124;p11">
            <a:extLst>
              <a:ext uri="{FF2B5EF4-FFF2-40B4-BE49-F238E27FC236}">
                <a16:creationId xmlns:a16="http://schemas.microsoft.com/office/drawing/2014/main" id="{2F1A1159-1AE5-5C70-BCA2-A55B3B1ED301}"/>
              </a:ext>
            </a:extLst>
          </p:cNvPr>
          <p:cNvSpPr txBox="1"/>
          <p:nvPr/>
        </p:nvSpPr>
        <p:spPr>
          <a:xfrm>
            <a:off x="1531613" y="552304"/>
            <a:ext cx="26800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F0AB00"/>
                </a:solidFill>
                <a:latin typeface="Calibri"/>
                <a:ea typeface="Calibri"/>
                <a:cs typeface="Calibri"/>
                <a:sym typeface="Calibri"/>
              </a:rPr>
              <a:t>SPE YOUNG PROFESSIONAL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43F02B-2465-D17F-9547-4D1FF975BD3E}"/>
              </a:ext>
            </a:extLst>
          </p:cNvPr>
          <p:cNvSpPr txBox="1"/>
          <p:nvPr/>
        </p:nvSpPr>
        <p:spPr>
          <a:xfrm>
            <a:off x="280549" y="1205867"/>
            <a:ext cx="5049912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Beyond the Borders </a:t>
            </a:r>
            <a:r>
              <a:rPr lang="en-US" sz="1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Young Professionals initiative from many European SPE Sections which aims to contribute to the professional and personal development of the YPs and increase communication and exchanges among Sections. </a:t>
            </a:r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01380B56-D1D7-36F6-523B-300432135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50" y="2402831"/>
            <a:ext cx="3215126" cy="227616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57B42501-0722-FBC4-FC0A-80F402602C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3406549"/>
            <a:ext cx="2136259" cy="1252764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81E78C5A-4D08-2CBC-017B-FFCCAD7648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676" y="3406549"/>
            <a:ext cx="2381249" cy="125276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7CAB94B-5E52-9ED6-35D6-8D48F79B0C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186" y="1213928"/>
            <a:ext cx="3503264" cy="24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9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585D0-E544-18C6-101B-4761DE7EE0BE}"/>
              </a:ext>
            </a:extLst>
          </p:cNvPr>
          <p:cNvSpPr txBox="1"/>
          <p:nvPr/>
        </p:nvSpPr>
        <p:spPr>
          <a:xfrm>
            <a:off x="209808" y="808852"/>
            <a:ext cx="868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Company visit</a:t>
            </a:r>
            <a:endParaRPr lang="en-GB" sz="2400" b="1" dirty="0">
              <a:latin typeface="+mn-lt"/>
            </a:endParaRPr>
          </a:p>
        </p:txBody>
      </p:sp>
      <p:pic>
        <p:nvPicPr>
          <p:cNvPr id="2" name="Picture 2" descr="A group of people sitting at long tables in a room with a projector screen&#10;&#10;Description automatically generated with low confidence">
            <a:extLst>
              <a:ext uri="{FF2B5EF4-FFF2-40B4-BE49-F238E27FC236}">
                <a16:creationId xmlns:a16="http://schemas.microsoft.com/office/drawing/2014/main" id="{44B32CA1-DF6A-820A-CCE1-40E722F15C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792" y="2674451"/>
            <a:ext cx="2613384" cy="197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C487525-1E78-75AF-5960-83B7DF1927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066" y="2571750"/>
            <a:ext cx="2613384" cy="197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1D35BA3-38E4-EF5A-6949-D9C31A7E2C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359" y="854227"/>
            <a:ext cx="2141449" cy="161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67C4C53-762F-B5FF-7096-8C8AF80AA1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2" y="1244986"/>
            <a:ext cx="1847397" cy="32842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635E336-C3B7-45EC-CCC8-B79A5E06F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403" y="1980396"/>
            <a:ext cx="1219200" cy="31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85783D-EB8E-48FA-B0CD-244D5CAF99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609" y="1600200"/>
            <a:ext cx="1984222" cy="1984222"/>
          </a:xfrm>
          <a:prstGeom prst="rect">
            <a:avLst/>
          </a:prstGeom>
        </p:spPr>
      </p:pic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5EBBBDF-237F-01F8-1257-2D6F0E1681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231" y="1273561"/>
            <a:ext cx="905328" cy="6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83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89514351-FFE4-EBEC-7642-D86A83A01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100" y="892770"/>
            <a:ext cx="6696075" cy="37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89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977F25D-2D42-FAA3-FB90-0EB08BD2D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3" b="1807"/>
          <a:stretch/>
        </p:blipFill>
        <p:spPr>
          <a:xfrm>
            <a:off x="866775" y="842963"/>
            <a:ext cx="7029450" cy="37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2;p14">
            <a:extLst>
              <a:ext uri="{FF2B5EF4-FFF2-40B4-BE49-F238E27FC236}">
                <a16:creationId xmlns:a16="http://schemas.microsoft.com/office/drawing/2014/main" id="{BB4CD458-EE61-FA83-8B17-F542FF58D6ED}"/>
              </a:ext>
            </a:extLst>
          </p:cNvPr>
          <p:cNvSpPr txBox="1">
            <a:spLocks/>
          </p:cNvSpPr>
          <p:nvPr/>
        </p:nvSpPr>
        <p:spPr>
          <a:xfrm>
            <a:off x="292033" y="1441923"/>
            <a:ext cx="3018853" cy="594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33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</a:pPr>
            <a:r>
              <a:rPr lang="en-GB" sz="2000" dirty="0">
                <a:solidFill>
                  <a:srgbClr val="17306A"/>
                </a:solidFill>
                <a:cs typeface="Arial" panose="020B0604020202020204" pitchFamily="34" charset="0"/>
              </a:rPr>
              <a:t>Vision</a:t>
            </a:r>
            <a:endParaRPr lang="en-GB" sz="2000" dirty="0"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03CAB2-78F7-AD08-D9F9-74BAEB64A6AD}"/>
              </a:ext>
            </a:extLst>
          </p:cNvPr>
          <p:cNvSpPr txBox="1"/>
          <p:nvPr/>
        </p:nvSpPr>
        <p:spPr>
          <a:xfrm>
            <a:off x="250826" y="1716663"/>
            <a:ext cx="8601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Advance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the energy community’s ability to meet the world’s energy demands in a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safe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environmentally responsible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and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sustainable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manner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14">
            <a:extLst>
              <a:ext uri="{FF2B5EF4-FFF2-40B4-BE49-F238E27FC236}">
                <a16:creationId xmlns:a16="http://schemas.microsoft.com/office/drawing/2014/main" id="{F59BE0D6-0C4E-7D3D-7BFE-D8F9E050A814}"/>
              </a:ext>
            </a:extLst>
          </p:cNvPr>
          <p:cNvSpPr txBox="1">
            <a:spLocks/>
          </p:cNvSpPr>
          <p:nvPr/>
        </p:nvSpPr>
        <p:spPr>
          <a:xfrm>
            <a:off x="425383" y="2719135"/>
            <a:ext cx="3018853" cy="594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33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kern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6933">
              <a:lnSpc>
                <a:spcPct val="100000"/>
              </a:lnSpc>
            </a:pPr>
            <a:r>
              <a:rPr lang="en-GB" sz="2000" dirty="0">
                <a:solidFill>
                  <a:srgbClr val="173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2E37297F-41F8-3BD1-B688-686C8C8076F6}"/>
              </a:ext>
            </a:extLst>
          </p:cNvPr>
          <p:cNvSpPr txBox="1"/>
          <p:nvPr/>
        </p:nvSpPr>
        <p:spPr>
          <a:xfrm>
            <a:off x="491861" y="3030242"/>
            <a:ext cx="81114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Collect, disseminate, and exchange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knowledge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opportunities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professionals to enhance their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and professional competencies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71D0E23D-15BF-1816-06D9-B322EC9669B3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 International 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2A635C6-D789-3732-FA0B-087D6C3F66AC}"/>
              </a:ext>
            </a:extLst>
          </p:cNvPr>
          <p:cNvSpPr/>
          <p:nvPr/>
        </p:nvSpPr>
        <p:spPr>
          <a:xfrm>
            <a:off x="250826" y="2512952"/>
            <a:ext cx="8642350" cy="1878073"/>
          </a:xfrm>
          <a:prstGeom prst="roundRect">
            <a:avLst/>
          </a:prstGeom>
          <a:noFill/>
          <a:ln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5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>
            <a:extLst>
              <a:ext uri="{FF2B5EF4-FFF2-40B4-BE49-F238E27FC236}">
                <a16:creationId xmlns:a16="http://schemas.microsoft.com/office/drawing/2014/main" id="{71D0E23D-15BF-1816-06D9-B322EC9669B3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 International 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Visualizza immagine di origine">
            <a:extLst>
              <a:ext uri="{FF2B5EF4-FFF2-40B4-BE49-F238E27FC236}">
                <a16:creationId xmlns:a16="http://schemas.microsoft.com/office/drawing/2014/main" id="{DD3424AE-9223-4B63-E59A-AAC12F28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82672" y="2065114"/>
            <a:ext cx="5264338" cy="243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7B0BC2-4A08-BB11-9AF0-1F7158A86428}"/>
              </a:ext>
            </a:extLst>
          </p:cNvPr>
          <p:cNvSpPr txBox="1"/>
          <p:nvPr/>
        </p:nvSpPr>
        <p:spPr>
          <a:xfrm>
            <a:off x="232924" y="2227604"/>
            <a:ext cx="24602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Americas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222 Palisades Creek Dr.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Richardson, TX 75080-2040, USA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+1.972.952.9393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(Toll-free in the US and Canada)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spedal@spe.org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DC11A2-E45A-0123-DE48-87C407967B7A}"/>
              </a:ext>
            </a:extLst>
          </p:cNvPr>
          <p:cNvSpPr txBox="1"/>
          <p:nvPr/>
        </p:nvSpPr>
        <p:spPr>
          <a:xfrm>
            <a:off x="614816" y="3496863"/>
            <a:ext cx="23195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Houston</a:t>
            </a:r>
            <a:br>
              <a:rPr lang="it-IT" sz="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10777 Westheimer Rd. Suite 1075</a:t>
            </a:r>
            <a:b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Houston, TX 77042-3455, USA</a:t>
            </a:r>
            <a:b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+1.713.779.9595</a:t>
            </a:r>
            <a:br>
              <a:rPr lang="it-IT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spehou@spe.org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18EC5F-8515-22B7-E1EA-F082B18CD860}"/>
              </a:ext>
            </a:extLst>
          </p:cNvPr>
          <p:cNvSpPr txBox="1"/>
          <p:nvPr/>
        </p:nvSpPr>
        <p:spPr>
          <a:xfrm>
            <a:off x="2040915" y="1326450"/>
            <a:ext cx="21707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b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1410, 715 5th Ave SW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Calgary, AB T2P 2X6 Canada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+1.403.930.5454</a:t>
            </a:r>
            <a:b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specal@spe.org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CE3E42-3863-4D99-6BAF-C9FE2D0C9C6E}"/>
              </a:ext>
            </a:extLst>
          </p:cNvPr>
          <p:cNvSpPr txBox="1"/>
          <p:nvPr/>
        </p:nvSpPr>
        <p:spPr>
          <a:xfrm>
            <a:off x="6754635" y="2230882"/>
            <a:ext cx="25693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Asia Pacific</a:t>
            </a:r>
            <a:b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Suite 12.01, Level 12, Menara IGB</a:t>
            </a:r>
            <a:b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Mid Valley City, Lingkaran Syed Putra</a:t>
            </a:r>
            <a:b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59200 Kuala Lumpur, Malaysia</a:t>
            </a:r>
            <a:b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Tel:+60.3.2182.3000</a:t>
            </a:r>
            <a:br>
              <a:rPr lang="it-IT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spekl@spe.org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00DD41-0A2F-E984-F549-05A76A9F912B}"/>
              </a:ext>
            </a:extLst>
          </p:cNvPr>
          <p:cNvSpPr txBox="1"/>
          <p:nvPr/>
        </p:nvSpPr>
        <p:spPr>
          <a:xfrm>
            <a:off x="5735705" y="1142896"/>
            <a:ext cx="2303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Russia and Caspian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Berezhkovskaya naberezhnaya, 6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4th floor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Moscow, Russia 121059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+7.495.268.04.54</a:t>
            </a:r>
            <a:b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spemos@spe.org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2641B63-582E-7EC8-C988-ECA90B866DAC}"/>
              </a:ext>
            </a:extLst>
          </p:cNvPr>
          <p:cNvSpPr txBox="1"/>
          <p:nvPr/>
        </p:nvSpPr>
        <p:spPr>
          <a:xfrm>
            <a:off x="4547567" y="3485726"/>
            <a:ext cx="201998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Middle East, Africa,</a:t>
            </a:r>
            <a:b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South Asia</a:t>
            </a:r>
            <a:br>
              <a:rPr lang="en-US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 3101/2, 31st Floor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Fortune Towers, JLT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P.O. Box 215959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Dubai, UAE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+971.4.457.5800</a:t>
            </a:r>
            <a:b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spedub@spe.org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44E9179-CC77-E563-778D-B4964235D389}"/>
              </a:ext>
            </a:extLst>
          </p:cNvPr>
          <p:cNvSpPr txBox="1"/>
          <p:nvPr/>
        </p:nvSpPr>
        <p:spPr>
          <a:xfrm>
            <a:off x="0" y="1496063"/>
            <a:ext cx="194788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173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ED6DBF6-6D9B-E353-EE02-CCB3E497C8C1}"/>
              </a:ext>
            </a:extLst>
          </p:cNvPr>
          <p:cNvSpPr txBox="1"/>
          <p:nvPr/>
        </p:nvSpPr>
        <p:spPr>
          <a:xfrm>
            <a:off x="4014360" y="1142896"/>
            <a:ext cx="25380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 and</a:t>
            </a:r>
            <a:b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Sub-Saharan Africa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Fourth Floor West, America House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London EC3N 2LU UK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+44.20.7299.3300</a:t>
            </a:r>
            <a:b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spelon@spe.org</a:t>
            </a:r>
            <a:endParaRPr lang="it-I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8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>
            <a:extLst>
              <a:ext uri="{FF2B5EF4-FFF2-40B4-BE49-F238E27FC236}">
                <a16:creationId xmlns:a16="http://schemas.microsoft.com/office/drawing/2014/main" id="{71D0E23D-15BF-1816-06D9-B322EC9669B3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 Italian Section 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1E4643-5AA8-9E64-531D-8CD829221E98}"/>
              </a:ext>
            </a:extLst>
          </p:cNvPr>
          <p:cNvSpPr txBox="1"/>
          <p:nvPr/>
        </p:nvSpPr>
        <p:spPr>
          <a:xfrm>
            <a:off x="351692" y="1443952"/>
            <a:ext cx="8541483" cy="31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SPE Italian Section, </a:t>
            </a:r>
            <a:r>
              <a:rPr lang="en-US" sz="11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part of SPE International (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www.spe.org</a:t>
            </a:r>
            <a:r>
              <a:rPr lang="en-US" sz="11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wishes to 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traditional focus also addressing new challenges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topics related to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 O&amp;G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solutions 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decarbonized market as well as to the development of a wide scheme of energy 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transition themes, even with a larger representation of other industrial sectors and energy supply chains into the association.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1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activities would develop into these two main clusters:</a:t>
            </a:r>
          </a:p>
          <a:p>
            <a:pPr marL="365125" indent="-365125" algn="just">
              <a:lnSpc>
                <a:spcPct val="150000"/>
              </a:lnSpc>
              <a:spcAft>
                <a:spcPts val="600"/>
              </a:spcAft>
            </a:pP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 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Oil&amp;Gas evolution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considering both transition towards systems more efficient, less emissive and circular, as well as development of short-term solution for guaranteeing energy security and autonomy/independence in gas supply for Europe and Italy.</a:t>
            </a:r>
          </a:p>
          <a:p>
            <a:pPr marL="365125" indent="-365125" algn="just">
              <a:lnSpc>
                <a:spcPct val="150000"/>
              </a:lnSpc>
              <a:spcAft>
                <a:spcPts val="600"/>
              </a:spcAft>
            </a:pP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 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Energy transition and decarbonization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an inclusive approach considering all existing and emerging technologies (</a:t>
            </a:r>
            <a:r>
              <a:rPr lang="en-US" sz="11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renewables, hydrogen, CCUS, biofuels, sustainable mobility, nuclear fusion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etc..) and identifying the successful area of applications.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9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D3D00A8-DBCC-4F47-11F6-06811AD2F9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925" y="301813"/>
            <a:ext cx="5949950" cy="4268486"/>
          </a:xfrm>
          <a:prstGeom prst="rect">
            <a:avLst/>
          </a:prstGeom>
        </p:spPr>
      </p:pic>
      <p:sp>
        <p:nvSpPr>
          <p:cNvPr id="3" name="Arrow: Right 10">
            <a:extLst>
              <a:ext uri="{FF2B5EF4-FFF2-40B4-BE49-F238E27FC236}">
                <a16:creationId xmlns:a16="http://schemas.microsoft.com/office/drawing/2014/main" id="{13E888BA-905D-94ED-26A9-261F4EA57379}"/>
              </a:ext>
            </a:extLst>
          </p:cNvPr>
          <p:cNvSpPr/>
          <p:nvPr/>
        </p:nvSpPr>
        <p:spPr>
          <a:xfrm>
            <a:off x="7473562" y="2220058"/>
            <a:ext cx="780217" cy="703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3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'Italia fisica: cartina e descrizione | Studenti.it">
            <a:extLst>
              <a:ext uri="{FF2B5EF4-FFF2-40B4-BE49-F238E27FC236}">
                <a16:creationId xmlns:a16="http://schemas.microsoft.com/office/drawing/2014/main" id="{9C2E0654-7540-7F69-9439-60AECB215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6"/>
          <a:stretch/>
        </p:blipFill>
        <p:spPr bwMode="auto">
          <a:xfrm>
            <a:off x="3079304" y="1468910"/>
            <a:ext cx="2734196" cy="3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id="{CFB9489E-CC77-8810-6095-8CB031E54D9F}"/>
              </a:ext>
            </a:extLst>
          </p:cNvPr>
          <p:cNvSpPr txBox="1"/>
          <p:nvPr/>
        </p:nvSpPr>
        <p:spPr>
          <a:xfrm>
            <a:off x="201959" y="835985"/>
            <a:ext cx="8691216" cy="63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Britannic Bold" panose="020B0903060703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 SPE Student chapters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SPE Politecnico di Milano Student Chapter | LinkedIn">
            <a:extLst>
              <a:ext uri="{FF2B5EF4-FFF2-40B4-BE49-F238E27FC236}">
                <a16:creationId xmlns:a16="http://schemas.microsoft.com/office/drawing/2014/main" id="{96AD64C5-2F4A-BDD9-AB14-CBBF12DCE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693" y="1163638"/>
            <a:ext cx="1879780" cy="15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HI SIAMO">
            <a:extLst>
              <a:ext uri="{FF2B5EF4-FFF2-40B4-BE49-F238E27FC236}">
                <a16:creationId xmlns:a16="http://schemas.microsoft.com/office/drawing/2014/main" id="{13AF27EA-00CF-E3AE-4AF7-2B5C7CD0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170" y="2616671"/>
            <a:ext cx="1949573" cy="16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9F915EF-B08E-FCC4-6C19-9B18B32525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CCD7E8"/>
              </a:clrFrom>
              <a:clrTo>
                <a:srgbClr val="CCD7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saturation sat="7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38" y="1353540"/>
            <a:ext cx="1509594" cy="1047877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77000"/>
              </a:schemeClr>
            </a:glow>
            <a:outerShdw blurRad="50800" dist="50800" dir="5400000" sx="64000" sy="64000" algn="ctr" rotWithShape="0">
              <a:schemeClr val="bg1">
                <a:alpha val="0"/>
              </a:schemeClr>
            </a:outerShdw>
            <a:softEdge rad="0"/>
          </a:effec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6CA7425-61E0-56F0-3D01-F8A87BB95056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2585011" y="3233574"/>
            <a:ext cx="1432695" cy="352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1FBF6808-98E4-3B8A-E379-E2EEA70C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808" y="1773480"/>
            <a:ext cx="934873" cy="598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6057D7F-6293-337B-20A1-9C5788CCC347}"/>
              </a:ext>
            </a:extLst>
          </p:cNvPr>
          <p:cNvCxnSpPr>
            <a:cxnSpLocks/>
            <a:stCxn id="5" idx="1"/>
            <a:endCxn id="9" idx="3"/>
          </p:cNvCxnSpPr>
          <p:nvPr/>
        </p:nvCxnSpPr>
        <p:spPr>
          <a:xfrm flipH="1">
            <a:off x="5020681" y="1942128"/>
            <a:ext cx="1058012" cy="130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810B1A-A388-5C97-6C0F-CBDE3B65FA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"/>
          <a:stretch/>
        </p:blipFill>
        <p:spPr>
          <a:xfrm>
            <a:off x="3013407" y="1801146"/>
            <a:ext cx="1062025" cy="590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AF95018-EB98-0B3B-86B3-B2998C2821BB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329532" y="1877479"/>
            <a:ext cx="683875" cy="2191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BBBEA3F7-444D-8449-3503-259650E5D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17706" y="2981556"/>
            <a:ext cx="984931" cy="504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uppo 18">
            <a:extLst>
              <a:ext uri="{FF2B5EF4-FFF2-40B4-BE49-F238E27FC236}">
                <a16:creationId xmlns:a16="http://schemas.microsoft.com/office/drawing/2014/main" id="{22067154-61AC-BC92-65FD-46D052A5A8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5686" y="4073587"/>
            <a:ext cx="1529849" cy="529053"/>
            <a:chOff x="51983" y="6951110"/>
            <a:chExt cx="1416417" cy="490524"/>
          </a:xfrm>
        </p:grpSpPr>
        <p:pic>
          <p:nvPicPr>
            <p:cNvPr id="15" name="Picture 2" descr="Image result for facebook linkedin instagram icons png">
              <a:extLst>
                <a:ext uri="{FF2B5EF4-FFF2-40B4-BE49-F238E27FC236}">
                  <a16:creationId xmlns:a16="http://schemas.microsoft.com/office/drawing/2014/main" id="{B707B084-7A68-7FF7-AE89-E3500DF85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694"/>
            <a:stretch>
              <a:fillRect/>
            </a:stretch>
          </p:blipFill>
          <p:spPr bwMode="auto">
            <a:xfrm>
              <a:off x="483661" y="6951110"/>
              <a:ext cx="984739" cy="48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Image result for facebook linkedin instagram icons png">
              <a:extLst>
                <a:ext uri="{FF2B5EF4-FFF2-40B4-BE49-F238E27FC236}">
                  <a16:creationId xmlns:a16="http://schemas.microsoft.com/office/drawing/2014/main" id="{E0B269D7-BA2F-CC9C-11F8-C66C1B395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3" y="6960162"/>
              <a:ext cx="518104" cy="48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asellaDiTesto 19">
            <a:extLst>
              <a:ext uri="{FF2B5EF4-FFF2-40B4-BE49-F238E27FC236}">
                <a16:creationId xmlns:a16="http://schemas.microsoft.com/office/drawing/2014/main" id="{B833732E-A376-9A89-CE0B-17DE536F3646}"/>
              </a:ext>
            </a:extLst>
          </p:cNvPr>
          <p:cNvSpPr txBox="1"/>
          <p:nvPr/>
        </p:nvSpPr>
        <p:spPr bwMode="auto">
          <a:xfrm>
            <a:off x="6078693" y="3637983"/>
            <a:ext cx="2501006" cy="369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Follow our latest news on</a:t>
            </a:r>
          </a:p>
        </p:txBody>
      </p:sp>
      <p:sp>
        <p:nvSpPr>
          <p:cNvPr id="18" name="CasellaDiTesto 16">
            <a:extLst>
              <a:ext uri="{FF2B5EF4-FFF2-40B4-BE49-F238E27FC236}">
                <a16:creationId xmlns:a16="http://schemas.microsoft.com/office/drawing/2014/main" id="{E0BDA9A0-3785-504A-A81E-0AE9E61C95CD}"/>
              </a:ext>
            </a:extLst>
          </p:cNvPr>
          <p:cNvSpPr txBox="1"/>
          <p:nvPr/>
        </p:nvSpPr>
        <p:spPr bwMode="auto">
          <a:xfrm>
            <a:off x="6250870" y="2570941"/>
            <a:ext cx="217399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u="sng" dirty="0">
                <a:solidFill>
                  <a:srgbClr val="0070C0"/>
                </a:solidFill>
                <a:latin typeface="Arial Narrow" panose="020B0606020202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spe.</a:t>
            </a:r>
            <a:r>
              <a:rPr lang="en-GB" sz="1100" u="sng" dirty="0">
                <a:solidFill>
                  <a:srgbClr val="0070C0"/>
                </a:solidFill>
                <a:latin typeface="Arial Narrow" panose="020B0606020202030204" pitchFamily="34" charset="0"/>
              </a:rPr>
              <a:t>studentchapter.</a:t>
            </a:r>
            <a:r>
              <a:rPr lang="en-GB" sz="1100" u="sng" dirty="0">
                <a:solidFill>
                  <a:srgbClr val="0070C0"/>
                </a:solidFill>
                <a:latin typeface="Arial Narrow" panose="020B0606020202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polimi</a:t>
            </a:r>
            <a:r>
              <a:rPr lang="en-GB" sz="1100" dirty="0">
                <a:solidFill>
                  <a:srgbClr val="0070C0"/>
                </a:solidFill>
                <a:latin typeface="Arial Narrow" panose="020B0606020202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@gmail.com</a:t>
            </a:r>
            <a:r>
              <a:rPr lang="en-GB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E2A255B-82A9-F69E-A2E7-338A2B75DC88}"/>
              </a:ext>
            </a:extLst>
          </p:cNvPr>
          <p:cNvSpPr/>
          <p:nvPr/>
        </p:nvSpPr>
        <p:spPr>
          <a:xfrm>
            <a:off x="774900" y="2378313"/>
            <a:ext cx="18101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spe.politorino@gmail.com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ACEEC43-9CC3-5D5B-F50B-E8B3E1D4E056}"/>
              </a:ext>
            </a:extLst>
          </p:cNvPr>
          <p:cNvSpPr/>
          <p:nvPr/>
        </p:nvSpPr>
        <p:spPr>
          <a:xfrm>
            <a:off x="774900" y="3989351"/>
            <a:ext cx="23574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spe.student.roma@gmail.com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Chevron logo">
            <a:hlinkClick r:id="rId14"/>
            <a:extLst>
              <a:ext uri="{FF2B5EF4-FFF2-40B4-BE49-F238E27FC236}">
                <a16:creationId xmlns:a16="http://schemas.microsoft.com/office/drawing/2014/main" id="{92396C90-EB23-78D1-4A26-2CB494157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735" y="2941084"/>
            <a:ext cx="1285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D44763D-5A33-281B-1B42-292F7F38A843}"/>
              </a:ext>
            </a:extLst>
          </p:cNvPr>
          <p:cNvSpPr txBox="1"/>
          <p:nvPr/>
        </p:nvSpPr>
        <p:spPr>
          <a:xfrm>
            <a:off x="6078373" y="2933803"/>
            <a:ext cx="1879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       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Student membership is sponsored by Chevron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64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229</TotalTime>
  <Words>2372</Words>
  <Application>Microsoft Office PowerPoint</Application>
  <PresentationFormat>Presentazione su schermo (16:9)</PresentationFormat>
  <Paragraphs>228</Paragraphs>
  <Slides>36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-apple-system</vt:lpstr>
      <vt:lpstr>Aptos</vt:lpstr>
      <vt:lpstr>Arial</vt:lpstr>
      <vt:lpstr>Arial Narrow</vt:lpstr>
      <vt:lpstr>Calibri</vt:lpstr>
      <vt:lpstr>Courier New</vt:lpstr>
      <vt:lpstr>DM Sans</vt:lpstr>
      <vt:lpstr>Helvetica Neue</vt:lpstr>
      <vt:lpstr>Wingdings</vt:lpstr>
      <vt:lpstr>Tema di Office</vt:lpstr>
      <vt:lpstr>Presentazione standard di PowerPoint</vt:lpstr>
      <vt:lpstr>IL RUOLO DI SPE ITALIAN SECTION NEL DIALOGO TRA ACCADEMIA ED INDUSTRIA PER RIDURRE IL MISMATCH SKILL</vt:lpstr>
      <vt:lpstr>AGENDA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88</cp:revision>
  <dcterms:created xsi:type="dcterms:W3CDTF">2023-01-25T08:25:49Z</dcterms:created>
  <dcterms:modified xsi:type="dcterms:W3CDTF">2024-05-15T11:50:01Z</dcterms:modified>
</cp:coreProperties>
</file>