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1"/>
  </p:sldMasterIdLst>
  <p:notesMasterIdLst>
    <p:notesMasterId r:id="rId40"/>
  </p:notesMasterIdLst>
  <p:handoutMasterIdLst>
    <p:handoutMasterId r:id="rId41"/>
  </p:handoutMasterIdLst>
  <p:sldIdLst>
    <p:sldId id="327" r:id="rId2"/>
    <p:sldId id="324" r:id="rId3"/>
    <p:sldId id="311" r:id="rId4"/>
    <p:sldId id="328" r:id="rId5"/>
    <p:sldId id="354" r:id="rId6"/>
    <p:sldId id="331" r:id="rId7"/>
    <p:sldId id="339" r:id="rId8"/>
    <p:sldId id="329" r:id="rId9"/>
    <p:sldId id="330" r:id="rId10"/>
    <p:sldId id="362" r:id="rId11"/>
    <p:sldId id="363" r:id="rId12"/>
    <p:sldId id="334" r:id="rId13"/>
    <p:sldId id="332" r:id="rId14"/>
    <p:sldId id="335" r:id="rId15"/>
    <p:sldId id="333" r:id="rId16"/>
    <p:sldId id="338" r:id="rId17"/>
    <p:sldId id="337" r:id="rId18"/>
    <p:sldId id="340" r:id="rId19"/>
    <p:sldId id="341" r:id="rId20"/>
    <p:sldId id="349" r:id="rId21"/>
    <p:sldId id="348" r:id="rId22"/>
    <p:sldId id="342" r:id="rId23"/>
    <p:sldId id="343" r:id="rId24"/>
    <p:sldId id="344" r:id="rId25"/>
    <p:sldId id="345" r:id="rId26"/>
    <p:sldId id="347" r:id="rId27"/>
    <p:sldId id="346" r:id="rId28"/>
    <p:sldId id="350" r:id="rId29"/>
    <p:sldId id="351" r:id="rId30"/>
    <p:sldId id="352" r:id="rId31"/>
    <p:sldId id="353" r:id="rId32"/>
    <p:sldId id="356" r:id="rId33"/>
    <p:sldId id="359" r:id="rId34"/>
    <p:sldId id="360" r:id="rId35"/>
    <p:sldId id="361" r:id="rId36"/>
    <p:sldId id="358" r:id="rId37"/>
    <p:sldId id="310" r:id="rId38"/>
    <p:sldId id="322"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B8"/>
    <a:srgbClr val="5ABAF3"/>
    <a:srgbClr val="316EA9"/>
    <a:srgbClr val="296AA6"/>
    <a:srgbClr val="0C1330"/>
    <a:srgbClr val="328EE1"/>
    <a:srgbClr val="328BD9"/>
    <a:srgbClr val="276AA5"/>
    <a:srgbClr val="53A0CC"/>
    <a:srgbClr val="81DD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6E689-AFB6-456F-AACF-12885CDD72A8}" v="47" dt="2024-05-06T16:49:50.912"/>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92"/>
    <p:restoredTop sz="89952" autoAdjust="0"/>
  </p:normalViewPr>
  <p:slideViewPr>
    <p:cSldViewPr snapToGrid="0">
      <p:cViewPr>
        <p:scale>
          <a:sx n="125" d="100"/>
          <a:sy n="125" d="100"/>
        </p:scale>
        <p:origin x="972" y="126"/>
      </p:cViewPr>
      <p:guideLst/>
    </p:cSldViewPr>
  </p:slideViewPr>
  <p:notesTextViewPr>
    <p:cViewPr>
      <p:scale>
        <a:sx n="85" d="100"/>
        <a:sy n="85" d="100"/>
      </p:scale>
      <p:origin x="0" y="0"/>
    </p:cViewPr>
  </p:notesTextViewPr>
  <p:notesViewPr>
    <p:cSldViewPr snapToGrid="0" showGuides="1">
      <p:cViewPr varScale="1">
        <p:scale>
          <a:sx n="140" d="100"/>
          <a:sy n="140" d="100"/>
        </p:scale>
        <p:origin x="416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o Bielli" userId="9f67a52e-aafa-4dea-a211-b7233c246e46" providerId="ADAL" clId="{B5119566-3A79-4B3E-9F0E-B4A2D8733F59}"/>
    <pc:docChg chg="undo redo custSel addSld delSld modSld sldOrd">
      <pc:chgData name="Alessandro Bielli" userId="9f67a52e-aafa-4dea-a211-b7233c246e46" providerId="ADAL" clId="{B5119566-3A79-4B3E-9F0E-B4A2D8733F59}" dt="2024-05-02T14:00:14.620" v="10423" actId="6549"/>
      <pc:docMkLst>
        <pc:docMk/>
      </pc:docMkLst>
      <pc:sldChg chg="addSp delSp modSp mod">
        <pc:chgData name="Alessandro Bielli" userId="9f67a52e-aafa-4dea-a211-b7233c246e46" providerId="ADAL" clId="{B5119566-3A79-4B3E-9F0E-B4A2D8733F59}" dt="2024-05-02T08:11:00.849" v="7987" actId="20577"/>
        <pc:sldMkLst>
          <pc:docMk/>
          <pc:sldMk cId="1697473122" sldId="310"/>
        </pc:sldMkLst>
        <pc:spChg chg="del mod">
          <ac:chgData name="Alessandro Bielli" userId="9f67a52e-aafa-4dea-a211-b7233c246e46" providerId="ADAL" clId="{B5119566-3A79-4B3E-9F0E-B4A2D8733F59}" dt="2024-04-30T10:04:41.742" v="7736" actId="478"/>
          <ac:spMkLst>
            <pc:docMk/>
            <pc:sldMk cId="1697473122" sldId="310"/>
            <ac:spMk id="2" creationId="{DD188557-E561-BC85-0B04-09E347C9CB30}"/>
          </ac:spMkLst>
        </pc:spChg>
        <pc:spChg chg="del mod">
          <ac:chgData name="Alessandro Bielli" userId="9f67a52e-aafa-4dea-a211-b7233c246e46" providerId="ADAL" clId="{B5119566-3A79-4B3E-9F0E-B4A2D8733F59}" dt="2024-04-30T10:05:19.331" v="7766" actId="478"/>
          <ac:spMkLst>
            <pc:docMk/>
            <pc:sldMk cId="1697473122" sldId="310"/>
            <ac:spMk id="3" creationId="{C666866F-3C7C-FA45-2295-FDFA7FA5B786}"/>
          </ac:spMkLst>
        </pc:spChg>
        <pc:spChg chg="add del mod">
          <ac:chgData name="Alessandro Bielli" userId="9f67a52e-aafa-4dea-a211-b7233c246e46" providerId="ADAL" clId="{B5119566-3A79-4B3E-9F0E-B4A2D8733F59}" dt="2024-04-30T10:04:45.386" v="7737" actId="478"/>
          <ac:spMkLst>
            <pc:docMk/>
            <pc:sldMk cId="1697473122" sldId="310"/>
            <ac:spMk id="8" creationId="{7AFAF581-73FD-6415-A6D2-55782DDE2FE5}"/>
          </ac:spMkLst>
        </pc:spChg>
        <pc:spChg chg="add del mod">
          <ac:chgData name="Alessandro Bielli" userId="9f67a52e-aafa-4dea-a211-b7233c246e46" providerId="ADAL" clId="{B5119566-3A79-4B3E-9F0E-B4A2D8733F59}" dt="2024-05-02T08:11:00.849" v="7987" actId="20577"/>
          <ac:spMkLst>
            <pc:docMk/>
            <pc:sldMk cId="1697473122" sldId="310"/>
            <ac:spMk id="11" creationId="{09DE36D9-0670-BB93-4B73-035434E3F33B}"/>
          </ac:spMkLst>
        </pc:spChg>
        <pc:spChg chg="add del mod">
          <ac:chgData name="Alessandro Bielli" userId="9f67a52e-aafa-4dea-a211-b7233c246e46" providerId="ADAL" clId="{B5119566-3A79-4B3E-9F0E-B4A2D8733F59}" dt="2024-04-30T10:05:54.475" v="7773" actId="478"/>
          <ac:spMkLst>
            <pc:docMk/>
            <pc:sldMk cId="1697473122" sldId="310"/>
            <ac:spMk id="13" creationId="{809563F9-9B73-4395-9495-E5F69F420963}"/>
          </ac:spMkLst>
        </pc:spChg>
        <pc:spChg chg="add del mod">
          <ac:chgData name="Alessandro Bielli" userId="9f67a52e-aafa-4dea-a211-b7233c246e46" providerId="ADAL" clId="{B5119566-3A79-4B3E-9F0E-B4A2D8733F59}" dt="2024-04-30T10:22:41.100" v="7850" actId="478"/>
          <ac:spMkLst>
            <pc:docMk/>
            <pc:sldMk cId="1697473122" sldId="310"/>
            <ac:spMk id="15" creationId="{309583A1-831F-784E-0FA8-9B16C6F908FE}"/>
          </ac:spMkLst>
        </pc:spChg>
        <pc:spChg chg="add del mod">
          <ac:chgData name="Alessandro Bielli" userId="9f67a52e-aafa-4dea-a211-b7233c246e46" providerId="ADAL" clId="{B5119566-3A79-4B3E-9F0E-B4A2D8733F59}" dt="2024-04-30T10:28:05.376" v="7934" actId="478"/>
          <ac:spMkLst>
            <pc:docMk/>
            <pc:sldMk cId="1697473122" sldId="310"/>
            <ac:spMk id="16" creationId="{6C0460AF-4DD0-8AE9-ABAE-BEA521232AA3}"/>
          </ac:spMkLst>
        </pc:spChg>
        <pc:picChg chg="add del mod">
          <ac:chgData name="Alessandro Bielli" userId="9f67a52e-aafa-4dea-a211-b7233c246e46" providerId="ADAL" clId="{B5119566-3A79-4B3E-9F0E-B4A2D8733F59}" dt="2024-04-30T09:57:48.554" v="7655" actId="478"/>
          <ac:picMkLst>
            <pc:docMk/>
            <pc:sldMk cId="1697473122" sldId="310"/>
            <ac:picMk id="4" creationId="{E4CC5DF2-2C2F-8E50-387F-A1FBC6628E5C}"/>
          </ac:picMkLst>
        </pc:picChg>
        <pc:picChg chg="add del mod">
          <ac:chgData name="Alessandro Bielli" userId="9f67a52e-aafa-4dea-a211-b7233c246e46" providerId="ADAL" clId="{B5119566-3A79-4B3E-9F0E-B4A2D8733F59}" dt="2024-04-30T10:02:30.056" v="7723" actId="478"/>
          <ac:picMkLst>
            <pc:docMk/>
            <pc:sldMk cId="1697473122" sldId="310"/>
            <ac:picMk id="5" creationId="{E55CF10E-2DE7-5A49-375E-78419DBA55FE}"/>
          </ac:picMkLst>
        </pc:picChg>
        <pc:picChg chg="add del mod">
          <ac:chgData name="Alessandro Bielli" userId="9f67a52e-aafa-4dea-a211-b7233c246e46" providerId="ADAL" clId="{B5119566-3A79-4B3E-9F0E-B4A2D8733F59}" dt="2024-04-30T10:21:22.532" v="7824" actId="478"/>
          <ac:picMkLst>
            <pc:docMk/>
            <pc:sldMk cId="1697473122" sldId="310"/>
            <ac:picMk id="4098" creationId="{B9C05BF8-4D07-572B-2582-CF9CF7704B7D}"/>
          </ac:picMkLst>
        </pc:picChg>
      </pc:sldChg>
      <pc:sldChg chg="del">
        <pc:chgData name="Alessandro Bielli" userId="9f67a52e-aafa-4dea-a211-b7233c246e46" providerId="ADAL" clId="{B5119566-3A79-4B3E-9F0E-B4A2D8733F59}" dt="2024-04-30T10:06:53.561" v="7790" actId="47"/>
        <pc:sldMkLst>
          <pc:docMk/>
          <pc:sldMk cId="2213715613" sldId="313"/>
        </pc:sldMkLst>
      </pc:sldChg>
      <pc:sldChg chg="del">
        <pc:chgData name="Alessandro Bielli" userId="9f67a52e-aafa-4dea-a211-b7233c246e46" providerId="ADAL" clId="{B5119566-3A79-4B3E-9F0E-B4A2D8733F59}" dt="2024-04-30T10:06:55.177" v="7791" actId="47"/>
        <pc:sldMkLst>
          <pc:docMk/>
          <pc:sldMk cId="2155969868" sldId="314"/>
        </pc:sldMkLst>
      </pc:sldChg>
      <pc:sldChg chg="del">
        <pc:chgData name="Alessandro Bielli" userId="9f67a52e-aafa-4dea-a211-b7233c246e46" providerId="ADAL" clId="{B5119566-3A79-4B3E-9F0E-B4A2D8733F59}" dt="2024-04-30T10:06:56.061" v="7792" actId="47"/>
        <pc:sldMkLst>
          <pc:docMk/>
          <pc:sldMk cId="750713549" sldId="315"/>
        </pc:sldMkLst>
      </pc:sldChg>
      <pc:sldChg chg="del">
        <pc:chgData name="Alessandro Bielli" userId="9f67a52e-aafa-4dea-a211-b7233c246e46" providerId="ADAL" clId="{B5119566-3A79-4B3E-9F0E-B4A2D8733F59}" dt="2024-04-30T10:09:30.840" v="7793" actId="47"/>
        <pc:sldMkLst>
          <pc:docMk/>
          <pc:sldMk cId="4024510751" sldId="324"/>
        </pc:sldMkLst>
      </pc:sldChg>
      <pc:sldChg chg="addSp delSp modSp mod">
        <pc:chgData name="Alessandro Bielli" userId="9f67a52e-aafa-4dea-a211-b7233c246e46" providerId="ADAL" clId="{B5119566-3A79-4B3E-9F0E-B4A2D8733F59}" dt="2024-04-23T09:11:11.233" v="1551" actId="1036"/>
        <pc:sldMkLst>
          <pc:docMk/>
          <pc:sldMk cId="2849688472" sldId="327"/>
        </pc:sldMkLst>
        <pc:spChg chg="mod">
          <ac:chgData name="Alessandro Bielli" userId="9f67a52e-aafa-4dea-a211-b7233c246e46" providerId="ADAL" clId="{B5119566-3A79-4B3E-9F0E-B4A2D8733F59}" dt="2024-04-23T09:09:16.354" v="1406" actId="1076"/>
          <ac:spMkLst>
            <pc:docMk/>
            <pc:sldMk cId="2849688472" sldId="327"/>
            <ac:spMk id="2" creationId="{0F174D2F-A0F4-79C8-E119-E565BE5E0169}"/>
          </ac:spMkLst>
        </pc:spChg>
        <pc:spChg chg="add del mod">
          <ac:chgData name="Alessandro Bielli" userId="9f67a52e-aafa-4dea-a211-b7233c246e46" providerId="ADAL" clId="{B5119566-3A79-4B3E-9F0E-B4A2D8733F59}" dt="2024-04-23T09:08:42.752" v="1398" actId="478"/>
          <ac:spMkLst>
            <pc:docMk/>
            <pc:sldMk cId="2849688472" sldId="327"/>
            <ac:spMk id="4" creationId="{0831B744-6C44-94CD-62E5-BD5B23DA5E7C}"/>
          </ac:spMkLst>
        </pc:spChg>
        <pc:spChg chg="add mod">
          <ac:chgData name="Alessandro Bielli" userId="9f67a52e-aafa-4dea-a211-b7233c246e46" providerId="ADAL" clId="{B5119566-3A79-4B3E-9F0E-B4A2D8733F59}" dt="2024-04-23T09:11:11.233" v="1551" actId="1036"/>
          <ac:spMkLst>
            <pc:docMk/>
            <pc:sldMk cId="2849688472" sldId="327"/>
            <ac:spMk id="6" creationId="{6A2EDD5B-DA41-CEF4-00C2-4779217D82F3}"/>
          </ac:spMkLst>
        </pc:spChg>
      </pc:sldChg>
      <pc:sldChg chg="addSp delSp modSp add mod ord modNotesTx">
        <pc:chgData name="Alessandro Bielli" userId="9f67a52e-aafa-4dea-a211-b7233c246e46" providerId="ADAL" clId="{B5119566-3A79-4B3E-9F0E-B4A2D8733F59}" dt="2024-04-30T10:11:29.576" v="7795"/>
        <pc:sldMkLst>
          <pc:docMk/>
          <pc:sldMk cId="458720094" sldId="328"/>
        </pc:sldMkLst>
        <pc:spChg chg="add mod">
          <ac:chgData name="Alessandro Bielli" userId="9f67a52e-aafa-4dea-a211-b7233c246e46" providerId="ADAL" clId="{B5119566-3A79-4B3E-9F0E-B4A2D8733F59}" dt="2024-04-30T09:23:46.525" v="7496" actId="20577"/>
          <ac:spMkLst>
            <pc:docMk/>
            <pc:sldMk cId="458720094" sldId="328"/>
            <ac:spMk id="2" creationId="{B438D580-1B52-8D39-1D82-5363744AFDF2}"/>
          </ac:spMkLst>
        </pc:spChg>
        <pc:spChg chg="del mod">
          <ac:chgData name="Alessandro Bielli" userId="9f67a52e-aafa-4dea-a211-b7233c246e46" providerId="ADAL" clId="{B5119566-3A79-4B3E-9F0E-B4A2D8733F59}" dt="2024-04-23T09:12:22.284" v="1575" actId="478"/>
          <ac:spMkLst>
            <pc:docMk/>
            <pc:sldMk cId="458720094" sldId="328"/>
            <ac:spMk id="2" creationId="{B4A09DF2-88ED-C382-F37D-22EE2E867C53}"/>
          </ac:spMkLst>
        </pc:spChg>
        <pc:spChg chg="del mod">
          <ac:chgData name="Alessandro Bielli" userId="9f67a52e-aafa-4dea-a211-b7233c246e46" providerId="ADAL" clId="{B5119566-3A79-4B3E-9F0E-B4A2D8733F59}" dt="2024-04-24T07:18:19.599" v="1744" actId="478"/>
          <ac:spMkLst>
            <pc:docMk/>
            <pc:sldMk cId="458720094" sldId="328"/>
            <ac:spMk id="3" creationId="{E5615A9F-1EB3-14E0-94A3-9CC7B6A5579E}"/>
          </ac:spMkLst>
        </pc:spChg>
        <pc:spChg chg="del mod">
          <ac:chgData name="Alessandro Bielli" userId="9f67a52e-aafa-4dea-a211-b7233c246e46" providerId="ADAL" clId="{B5119566-3A79-4B3E-9F0E-B4A2D8733F59}" dt="2024-04-23T08:25:43.037" v="360" actId="478"/>
          <ac:spMkLst>
            <pc:docMk/>
            <pc:sldMk cId="458720094" sldId="328"/>
            <ac:spMk id="4" creationId="{B1D97684-EBE4-DD0F-79EB-0C2FC7CCB40D}"/>
          </ac:spMkLst>
        </pc:spChg>
        <pc:spChg chg="add del mod">
          <ac:chgData name="Alessandro Bielli" userId="9f67a52e-aafa-4dea-a211-b7233c246e46" providerId="ADAL" clId="{B5119566-3A79-4B3E-9F0E-B4A2D8733F59}" dt="2024-04-24T07:18:22.297" v="1745" actId="478"/>
          <ac:spMkLst>
            <pc:docMk/>
            <pc:sldMk cId="458720094" sldId="328"/>
            <ac:spMk id="4" creationId="{B6FF0CBE-F812-01C1-F69A-3606400670A2}"/>
          </ac:spMkLst>
        </pc:spChg>
        <pc:spChg chg="add del mod">
          <ac:chgData name="Alessandro Bielli" userId="9f67a52e-aafa-4dea-a211-b7233c246e46" providerId="ADAL" clId="{B5119566-3A79-4B3E-9F0E-B4A2D8733F59}" dt="2024-04-23T08:25:46.471" v="361" actId="478"/>
          <ac:spMkLst>
            <pc:docMk/>
            <pc:sldMk cId="458720094" sldId="328"/>
            <ac:spMk id="7" creationId="{CCAE790E-1AA8-ABE6-4640-5DF7B33D81CF}"/>
          </ac:spMkLst>
        </pc:spChg>
        <pc:spChg chg="add mod">
          <ac:chgData name="Alessandro Bielli" userId="9f67a52e-aafa-4dea-a211-b7233c246e46" providerId="ADAL" clId="{B5119566-3A79-4B3E-9F0E-B4A2D8733F59}" dt="2024-04-23T09:03:30.752" v="1344"/>
          <ac:spMkLst>
            <pc:docMk/>
            <pc:sldMk cId="458720094" sldId="328"/>
            <ac:spMk id="8" creationId="{EDBCC8EA-E8A3-1856-4667-CF07CEE0A99C}"/>
          </ac:spMkLst>
        </pc:spChg>
        <pc:spChg chg="add del mod">
          <ac:chgData name="Alessandro Bielli" userId="9f67a52e-aafa-4dea-a211-b7233c246e46" providerId="ADAL" clId="{B5119566-3A79-4B3E-9F0E-B4A2D8733F59}" dt="2024-04-23T09:12:31.162" v="1577" actId="478"/>
          <ac:spMkLst>
            <pc:docMk/>
            <pc:sldMk cId="458720094" sldId="328"/>
            <ac:spMk id="10" creationId="{5D9F712A-23F7-166B-5368-8B1371163B1F}"/>
          </ac:spMkLst>
        </pc:spChg>
        <pc:spChg chg="add mod">
          <ac:chgData name="Alessandro Bielli" userId="9f67a52e-aafa-4dea-a211-b7233c246e46" providerId="ADAL" clId="{B5119566-3A79-4B3E-9F0E-B4A2D8733F59}" dt="2024-04-23T09:12:22.750" v="1576"/>
          <ac:spMkLst>
            <pc:docMk/>
            <pc:sldMk cId="458720094" sldId="328"/>
            <ac:spMk id="11" creationId="{1F5A25AD-C84C-DBC5-C62E-0B5455E42096}"/>
          </ac:spMkLst>
        </pc:spChg>
        <pc:spChg chg="add mod">
          <ac:chgData name="Alessandro Bielli" userId="9f67a52e-aafa-4dea-a211-b7233c246e46" providerId="ADAL" clId="{B5119566-3A79-4B3E-9F0E-B4A2D8733F59}" dt="2024-04-30T09:23:03.640" v="7462" actId="113"/>
          <ac:spMkLst>
            <pc:docMk/>
            <pc:sldMk cId="458720094" sldId="328"/>
            <ac:spMk id="12" creationId="{0DA793BA-E2A4-2E6D-B326-F7E395325F4D}"/>
          </ac:spMkLst>
        </pc:spChg>
        <pc:picChg chg="add mod">
          <ac:chgData name="Alessandro Bielli" userId="9f67a52e-aafa-4dea-a211-b7233c246e46" providerId="ADAL" clId="{B5119566-3A79-4B3E-9F0E-B4A2D8733F59}" dt="2024-04-23T08:17:53.061" v="3"/>
          <ac:picMkLst>
            <pc:docMk/>
            <pc:sldMk cId="458720094" sldId="328"/>
            <ac:picMk id="5" creationId="{2707681D-C602-7597-27BE-376D08ADF069}"/>
          </ac:picMkLst>
        </pc:picChg>
        <pc:picChg chg="add mod">
          <ac:chgData name="Alessandro Bielli" userId="9f67a52e-aafa-4dea-a211-b7233c246e46" providerId="ADAL" clId="{B5119566-3A79-4B3E-9F0E-B4A2D8733F59}" dt="2024-04-23T08:24:43.984" v="352" actId="1076"/>
          <ac:picMkLst>
            <pc:docMk/>
            <pc:sldMk cId="458720094" sldId="328"/>
            <ac:picMk id="1026" creationId="{CE0E30BD-D6E4-CA51-3247-AE9B47B90AFC}"/>
          </ac:picMkLst>
        </pc:picChg>
        <pc:picChg chg="add del mod">
          <ac:chgData name="Alessandro Bielli" userId="9f67a52e-aafa-4dea-a211-b7233c246e46" providerId="ADAL" clId="{B5119566-3A79-4B3E-9F0E-B4A2D8733F59}" dt="2024-04-30T08:40:35.384" v="7186" actId="478"/>
          <ac:picMkLst>
            <pc:docMk/>
            <pc:sldMk cId="458720094" sldId="328"/>
            <ac:picMk id="1026" creationId="{D0EC80B9-2F5E-BBF0-5714-40C0DAF20EF0}"/>
          </ac:picMkLst>
        </pc:picChg>
        <pc:picChg chg="add del mod">
          <ac:chgData name="Alessandro Bielli" userId="9f67a52e-aafa-4dea-a211-b7233c246e46" providerId="ADAL" clId="{B5119566-3A79-4B3E-9F0E-B4A2D8733F59}" dt="2024-04-24T07:18:16.069" v="1743" actId="478"/>
          <ac:picMkLst>
            <pc:docMk/>
            <pc:sldMk cId="458720094" sldId="328"/>
            <ac:picMk id="1028" creationId="{7C3CC6EF-16DB-7259-C940-8548979A08C5}"/>
          </ac:picMkLst>
        </pc:picChg>
        <pc:picChg chg="add del mod">
          <ac:chgData name="Alessandro Bielli" userId="9f67a52e-aafa-4dea-a211-b7233c246e46" providerId="ADAL" clId="{B5119566-3A79-4B3E-9F0E-B4A2D8733F59}" dt="2024-04-23T08:27:44.627" v="370" actId="478"/>
          <ac:picMkLst>
            <pc:docMk/>
            <pc:sldMk cId="458720094" sldId="328"/>
            <ac:picMk id="1030" creationId="{93A5C75D-FD6D-5ECE-0358-755AFA734B9A}"/>
          </ac:picMkLst>
        </pc:picChg>
        <pc:picChg chg="add del mod">
          <ac:chgData name="Alessandro Bielli" userId="9f67a52e-aafa-4dea-a211-b7233c246e46" providerId="ADAL" clId="{B5119566-3A79-4B3E-9F0E-B4A2D8733F59}" dt="2024-04-24T07:18:15.556" v="1742" actId="478"/>
          <ac:picMkLst>
            <pc:docMk/>
            <pc:sldMk cId="458720094" sldId="328"/>
            <ac:picMk id="1032" creationId="{7CF6CF6A-1C4D-57D4-2657-3F465805314C}"/>
          </ac:picMkLst>
        </pc:picChg>
      </pc:sldChg>
      <pc:sldChg chg="addSp delSp modSp add mod modNotesTx">
        <pc:chgData name="Alessandro Bielli" userId="9f67a52e-aafa-4dea-a211-b7233c246e46" providerId="ADAL" clId="{B5119566-3A79-4B3E-9F0E-B4A2D8733F59}" dt="2024-04-29T07:40:06.538" v="4596" actId="208"/>
        <pc:sldMkLst>
          <pc:docMk/>
          <pc:sldMk cId="2518810168" sldId="329"/>
        </pc:sldMkLst>
        <pc:spChg chg="del mod">
          <ac:chgData name="Alessandro Bielli" userId="9f67a52e-aafa-4dea-a211-b7233c246e46" providerId="ADAL" clId="{B5119566-3A79-4B3E-9F0E-B4A2D8733F59}" dt="2024-04-23T08:34:02.875" v="491" actId="478"/>
          <ac:spMkLst>
            <pc:docMk/>
            <pc:sldMk cId="2518810168" sldId="329"/>
            <ac:spMk id="2" creationId="{B4A09DF2-88ED-C382-F37D-22EE2E867C53}"/>
          </ac:spMkLst>
        </pc:spChg>
        <pc:spChg chg="del mod">
          <ac:chgData name="Alessandro Bielli" userId="9f67a52e-aafa-4dea-a211-b7233c246e46" providerId="ADAL" clId="{B5119566-3A79-4B3E-9F0E-B4A2D8733F59}" dt="2024-04-23T08:31:27.976" v="464" actId="478"/>
          <ac:spMkLst>
            <pc:docMk/>
            <pc:sldMk cId="2518810168" sldId="329"/>
            <ac:spMk id="3" creationId="{E5615A9F-1EB3-14E0-94A3-9CC7B6A5579E}"/>
          </ac:spMkLst>
        </pc:spChg>
        <pc:spChg chg="add del mod">
          <ac:chgData name="Alessandro Bielli" userId="9f67a52e-aafa-4dea-a211-b7233c246e46" providerId="ADAL" clId="{B5119566-3A79-4B3E-9F0E-B4A2D8733F59}" dt="2024-04-23T08:31:40.292" v="465" actId="478"/>
          <ac:spMkLst>
            <pc:docMk/>
            <pc:sldMk cId="2518810168" sldId="329"/>
            <ac:spMk id="6" creationId="{488FD51A-ED30-7AB5-5E6C-9F2004297037}"/>
          </ac:spMkLst>
        </pc:spChg>
        <pc:spChg chg="add mod">
          <ac:chgData name="Alessandro Bielli" userId="9f67a52e-aafa-4dea-a211-b7233c246e46" providerId="ADAL" clId="{B5119566-3A79-4B3E-9F0E-B4A2D8733F59}" dt="2024-04-23T08:48:07.198" v="841" actId="6549"/>
          <ac:spMkLst>
            <pc:docMk/>
            <pc:sldMk cId="2518810168" sldId="329"/>
            <ac:spMk id="8" creationId="{2DF0F9CC-09E3-E6EE-4F54-53D2C56AA81D}"/>
          </ac:spMkLst>
        </pc:spChg>
        <pc:spChg chg="add mod">
          <ac:chgData name="Alessandro Bielli" userId="9f67a52e-aafa-4dea-a211-b7233c246e46" providerId="ADAL" clId="{B5119566-3A79-4B3E-9F0E-B4A2D8733F59}" dt="2024-04-24T09:16:20.661" v="3728" actId="404"/>
          <ac:spMkLst>
            <pc:docMk/>
            <pc:sldMk cId="2518810168" sldId="329"/>
            <ac:spMk id="9" creationId="{770150B1-EDA2-4FAD-07A1-4D005D9754C4}"/>
          </ac:spMkLst>
        </pc:spChg>
        <pc:spChg chg="add del mod">
          <ac:chgData name="Alessandro Bielli" userId="9f67a52e-aafa-4dea-a211-b7233c246e46" providerId="ADAL" clId="{B5119566-3A79-4B3E-9F0E-B4A2D8733F59}" dt="2024-04-23T08:34:07.834" v="492" actId="478"/>
          <ac:spMkLst>
            <pc:docMk/>
            <pc:sldMk cId="2518810168" sldId="329"/>
            <ac:spMk id="11" creationId="{3521BCD8-7C51-A07E-7728-F724EAE6866F}"/>
          </ac:spMkLst>
        </pc:spChg>
        <pc:spChg chg="add mod">
          <ac:chgData name="Alessandro Bielli" userId="9f67a52e-aafa-4dea-a211-b7233c246e46" providerId="ADAL" clId="{B5119566-3A79-4B3E-9F0E-B4A2D8733F59}" dt="2024-04-23T08:43:44.991" v="684" actId="404"/>
          <ac:spMkLst>
            <pc:docMk/>
            <pc:sldMk cId="2518810168" sldId="329"/>
            <ac:spMk id="15" creationId="{2469940E-92E6-CA94-EC74-043488912843}"/>
          </ac:spMkLst>
        </pc:spChg>
        <pc:spChg chg="add mod">
          <ac:chgData name="Alessandro Bielli" userId="9f67a52e-aafa-4dea-a211-b7233c246e46" providerId="ADAL" clId="{B5119566-3A79-4B3E-9F0E-B4A2D8733F59}" dt="2024-04-24T09:12:40.991" v="3637" actId="1076"/>
          <ac:spMkLst>
            <pc:docMk/>
            <pc:sldMk cId="2518810168" sldId="329"/>
            <ac:spMk id="17" creationId="{D50D5CE7-8EB3-EE97-A4E8-3CB4A2A4576A}"/>
          </ac:spMkLst>
        </pc:spChg>
        <pc:spChg chg="add del mod">
          <ac:chgData name="Alessandro Bielli" userId="9f67a52e-aafa-4dea-a211-b7233c246e46" providerId="ADAL" clId="{B5119566-3A79-4B3E-9F0E-B4A2D8733F59}" dt="2024-04-23T09:04:08.718" v="1367" actId="478"/>
          <ac:spMkLst>
            <pc:docMk/>
            <pc:sldMk cId="2518810168" sldId="329"/>
            <ac:spMk id="18" creationId="{5321EDF0-CA55-9797-2F89-07EFB05FD5C1}"/>
          </ac:spMkLst>
        </pc:spChg>
        <pc:spChg chg="add mod">
          <ac:chgData name="Alessandro Bielli" userId="9f67a52e-aafa-4dea-a211-b7233c246e46" providerId="ADAL" clId="{B5119566-3A79-4B3E-9F0E-B4A2D8733F59}" dt="2024-04-23T09:04:28.328" v="1370"/>
          <ac:spMkLst>
            <pc:docMk/>
            <pc:sldMk cId="2518810168" sldId="329"/>
            <ac:spMk id="19" creationId="{EFBF4004-F6F0-77B2-D0E5-CA373CEF7F8D}"/>
          </ac:spMkLst>
        </pc:spChg>
        <pc:spChg chg="add del mod">
          <ac:chgData name="Alessandro Bielli" userId="9f67a52e-aafa-4dea-a211-b7233c246e46" providerId="ADAL" clId="{B5119566-3A79-4B3E-9F0E-B4A2D8733F59}" dt="2024-04-23T09:07:11.097" v="1392" actId="478"/>
          <ac:spMkLst>
            <pc:docMk/>
            <pc:sldMk cId="2518810168" sldId="329"/>
            <ac:spMk id="20" creationId="{C4D6824F-6892-2064-5F34-20CA286DB6AF}"/>
          </ac:spMkLst>
        </pc:spChg>
        <pc:spChg chg="add mod">
          <ac:chgData name="Alessandro Bielli" userId="9f67a52e-aafa-4dea-a211-b7233c246e46" providerId="ADAL" clId="{B5119566-3A79-4B3E-9F0E-B4A2D8733F59}" dt="2024-04-23T09:12:02.184" v="1566" actId="1038"/>
          <ac:spMkLst>
            <pc:docMk/>
            <pc:sldMk cId="2518810168" sldId="329"/>
            <ac:spMk id="21" creationId="{9379F41F-5A03-47FD-193D-2404909F5530}"/>
          </ac:spMkLst>
        </pc:spChg>
        <pc:spChg chg="add mod">
          <ac:chgData name="Alessandro Bielli" userId="9f67a52e-aafa-4dea-a211-b7233c246e46" providerId="ADAL" clId="{B5119566-3A79-4B3E-9F0E-B4A2D8733F59}" dt="2024-04-23T09:12:13.637" v="1574" actId="1037"/>
          <ac:spMkLst>
            <pc:docMk/>
            <pc:sldMk cId="2518810168" sldId="329"/>
            <ac:spMk id="22" creationId="{3B9C5FDB-411F-456B-5CDC-B2ED8F5658B4}"/>
          </ac:spMkLst>
        </pc:spChg>
        <pc:picChg chg="add del mod">
          <ac:chgData name="Alessandro Bielli" userId="9f67a52e-aafa-4dea-a211-b7233c246e46" providerId="ADAL" clId="{B5119566-3A79-4B3E-9F0E-B4A2D8733F59}" dt="2024-04-29T07:40:00.725" v="4595" actId="478"/>
          <ac:picMkLst>
            <pc:docMk/>
            <pc:sldMk cId="2518810168" sldId="329"/>
            <ac:picMk id="2" creationId="{263EC500-9CB5-8FE8-FB2A-EBC51BAC3E48}"/>
          </ac:picMkLst>
        </pc:picChg>
        <pc:picChg chg="add del mod">
          <ac:chgData name="Alessandro Bielli" userId="9f67a52e-aafa-4dea-a211-b7233c246e46" providerId="ADAL" clId="{B5119566-3A79-4B3E-9F0E-B4A2D8733F59}" dt="2024-04-23T08:40:33.700" v="636" actId="478"/>
          <ac:picMkLst>
            <pc:docMk/>
            <pc:sldMk cId="2518810168" sldId="329"/>
            <ac:picMk id="7" creationId="{5401CF51-5771-BC50-3C22-B28FC7F24227}"/>
          </ac:picMkLst>
        </pc:picChg>
        <pc:picChg chg="add del mod modCrop">
          <ac:chgData name="Alessandro Bielli" userId="9f67a52e-aafa-4dea-a211-b7233c246e46" providerId="ADAL" clId="{B5119566-3A79-4B3E-9F0E-B4A2D8733F59}" dt="2024-04-23T08:46:49.386" v="778" actId="478"/>
          <ac:picMkLst>
            <pc:docMk/>
            <pc:sldMk cId="2518810168" sldId="329"/>
            <ac:picMk id="13" creationId="{7A1FF7F8-2FBD-981B-5091-EF11FC9A8A17}"/>
          </ac:picMkLst>
        </pc:picChg>
        <pc:picChg chg="add mod">
          <ac:chgData name="Alessandro Bielli" userId="9f67a52e-aafa-4dea-a211-b7233c246e46" providerId="ADAL" clId="{B5119566-3A79-4B3E-9F0E-B4A2D8733F59}" dt="2024-04-29T07:40:06.538" v="4596" actId="208"/>
          <ac:picMkLst>
            <pc:docMk/>
            <pc:sldMk cId="2518810168" sldId="329"/>
            <ac:picMk id="16" creationId="{C2CEC7A5-D960-F216-EF75-CFFF095AB2C0}"/>
          </ac:picMkLst>
        </pc:picChg>
        <pc:picChg chg="del">
          <ac:chgData name="Alessandro Bielli" userId="9f67a52e-aafa-4dea-a211-b7233c246e46" providerId="ADAL" clId="{B5119566-3A79-4B3E-9F0E-B4A2D8733F59}" dt="2024-04-23T08:30:48.634" v="414" actId="478"/>
          <ac:picMkLst>
            <pc:docMk/>
            <pc:sldMk cId="2518810168" sldId="329"/>
            <ac:picMk id="1028" creationId="{7C3CC6EF-16DB-7259-C940-8548979A08C5}"/>
          </ac:picMkLst>
        </pc:picChg>
        <pc:picChg chg="del">
          <ac:chgData name="Alessandro Bielli" userId="9f67a52e-aafa-4dea-a211-b7233c246e46" providerId="ADAL" clId="{B5119566-3A79-4B3E-9F0E-B4A2D8733F59}" dt="2024-04-23T08:30:47.114" v="413" actId="478"/>
          <ac:picMkLst>
            <pc:docMk/>
            <pc:sldMk cId="2518810168" sldId="329"/>
            <ac:picMk id="1032" creationId="{7CF6CF6A-1C4D-57D4-2657-3F465805314C}"/>
          </ac:picMkLst>
        </pc:picChg>
      </pc:sldChg>
      <pc:sldChg chg="addSp delSp modSp add mod modNotesTx">
        <pc:chgData name="Alessandro Bielli" userId="9f67a52e-aafa-4dea-a211-b7233c246e46" providerId="ADAL" clId="{B5119566-3A79-4B3E-9F0E-B4A2D8733F59}" dt="2024-04-24T09:16:25.093" v="3729" actId="404"/>
        <pc:sldMkLst>
          <pc:docMk/>
          <pc:sldMk cId="3821630075" sldId="330"/>
        </pc:sldMkLst>
        <pc:spChg chg="mod">
          <ac:chgData name="Alessandro Bielli" userId="9f67a52e-aafa-4dea-a211-b7233c246e46" providerId="ADAL" clId="{B5119566-3A79-4B3E-9F0E-B4A2D8733F59}" dt="2024-04-24T09:16:25.093" v="3729" actId="404"/>
          <ac:spMkLst>
            <pc:docMk/>
            <pc:sldMk cId="3821630075" sldId="330"/>
            <ac:spMk id="9" creationId="{770150B1-EDA2-4FAD-07A1-4D005D9754C4}"/>
          </ac:spMkLst>
        </pc:spChg>
        <pc:spChg chg="del">
          <ac:chgData name="Alessandro Bielli" userId="9f67a52e-aafa-4dea-a211-b7233c246e46" providerId="ADAL" clId="{B5119566-3A79-4B3E-9F0E-B4A2D8733F59}" dt="2024-04-23T09:21:54.670" v="1683" actId="478"/>
          <ac:spMkLst>
            <pc:docMk/>
            <pc:sldMk cId="3821630075" sldId="330"/>
            <ac:spMk id="15" creationId="{2469940E-92E6-CA94-EC74-043488912843}"/>
          </ac:spMkLst>
        </pc:spChg>
        <pc:spChg chg="del">
          <ac:chgData name="Alessandro Bielli" userId="9f67a52e-aafa-4dea-a211-b7233c246e46" providerId="ADAL" clId="{B5119566-3A79-4B3E-9F0E-B4A2D8733F59}" dt="2024-04-23T09:22:00.071" v="1684" actId="478"/>
          <ac:spMkLst>
            <pc:docMk/>
            <pc:sldMk cId="3821630075" sldId="330"/>
            <ac:spMk id="17" creationId="{D50D5CE7-8EB3-EE97-A4E8-3CB4A2A4576A}"/>
          </ac:spMkLst>
        </pc:spChg>
        <pc:graphicFrameChg chg="add mod modGraphic">
          <ac:chgData name="Alessandro Bielli" userId="9f67a52e-aafa-4dea-a211-b7233c246e46" providerId="ADAL" clId="{B5119566-3A79-4B3E-9F0E-B4A2D8733F59}" dt="2024-04-24T09:09:37.727" v="3607" actId="14100"/>
          <ac:graphicFrameMkLst>
            <pc:docMk/>
            <pc:sldMk cId="3821630075" sldId="330"/>
            <ac:graphicFrameMk id="2" creationId="{493467EA-D11C-4780-43D3-A068D0FC5D86}"/>
          </ac:graphicFrameMkLst>
        </pc:graphicFrameChg>
        <pc:picChg chg="del">
          <ac:chgData name="Alessandro Bielli" userId="9f67a52e-aafa-4dea-a211-b7233c246e46" providerId="ADAL" clId="{B5119566-3A79-4B3E-9F0E-B4A2D8733F59}" dt="2024-04-23T09:14:20.215" v="1586" actId="478"/>
          <ac:picMkLst>
            <pc:docMk/>
            <pc:sldMk cId="3821630075" sldId="330"/>
            <ac:picMk id="16" creationId="{C2CEC7A5-D960-F216-EF75-CFFF095AB2C0}"/>
          </ac:picMkLst>
        </pc:picChg>
      </pc:sldChg>
      <pc:sldChg chg="addSp delSp modSp add mod modNotesTx">
        <pc:chgData name="Alessandro Bielli" userId="9f67a52e-aafa-4dea-a211-b7233c246e46" providerId="ADAL" clId="{B5119566-3A79-4B3E-9F0E-B4A2D8733F59}" dt="2024-04-29T06:58:16.030" v="4053" actId="167"/>
        <pc:sldMkLst>
          <pc:docMk/>
          <pc:sldMk cId="2391899322" sldId="331"/>
        </pc:sldMkLst>
        <pc:spChg chg="mod">
          <ac:chgData name="Alessandro Bielli" userId="9f67a52e-aafa-4dea-a211-b7233c246e46" providerId="ADAL" clId="{B5119566-3A79-4B3E-9F0E-B4A2D8733F59}" dt="2024-04-29T06:58:06.875" v="4050" actId="6549"/>
          <ac:spMkLst>
            <pc:docMk/>
            <pc:sldMk cId="2391899322" sldId="331"/>
            <ac:spMk id="3" creationId="{E5615A9F-1EB3-14E0-94A3-9CC7B6A5579E}"/>
          </ac:spMkLst>
        </pc:spChg>
        <pc:spChg chg="mod">
          <ac:chgData name="Alessandro Bielli" userId="9f67a52e-aafa-4dea-a211-b7233c246e46" providerId="ADAL" clId="{B5119566-3A79-4B3E-9F0E-B4A2D8733F59}" dt="2024-04-24T09:16:16.104" v="3727" actId="404"/>
          <ac:spMkLst>
            <pc:docMk/>
            <pc:sldMk cId="2391899322" sldId="331"/>
            <ac:spMk id="12" creationId="{0DA793BA-E2A4-2E6D-B326-F7E395325F4D}"/>
          </ac:spMkLst>
        </pc:spChg>
        <pc:picChg chg="add del mod">
          <ac:chgData name="Alessandro Bielli" userId="9f67a52e-aafa-4dea-a211-b7233c246e46" providerId="ADAL" clId="{B5119566-3A79-4B3E-9F0E-B4A2D8733F59}" dt="2024-04-29T06:58:12.076" v="4052" actId="478"/>
          <ac:picMkLst>
            <pc:docMk/>
            <pc:sldMk cId="2391899322" sldId="331"/>
            <ac:picMk id="2" creationId="{ADC707DC-AEF8-28B9-CCB6-765E89D444D6}"/>
          </ac:picMkLst>
        </pc:picChg>
        <pc:picChg chg="add del mod">
          <ac:chgData name="Alessandro Bielli" userId="9f67a52e-aafa-4dea-a211-b7233c246e46" providerId="ADAL" clId="{B5119566-3A79-4B3E-9F0E-B4A2D8733F59}" dt="2024-04-29T06:56:48.582" v="3991" actId="478"/>
          <ac:picMkLst>
            <pc:docMk/>
            <pc:sldMk cId="2391899322" sldId="331"/>
            <ac:picMk id="4" creationId="{B19C5C88-7FA9-1165-CD3B-4B9DC9F9A7E3}"/>
          </ac:picMkLst>
        </pc:picChg>
        <pc:picChg chg="del mod">
          <ac:chgData name="Alessandro Bielli" userId="9f67a52e-aafa-4dea-a211-b7233c246e46" providerId="ADAL" clId="{B5119566-3A79-4B3E-9F0E-B4A2D8733F59}" dt="2024-04-24T07:31:41.576" v="2108" actId="478"/>
          <ac:picMkLst>
            <pc:docMk/>
            <pc:sldMk cId="2391899322" sldId="331"/>
            <ac:picMk id="1028" creationId="{7C3CC6EF-16DB-7259-C940-8548979A08C5}"/>
          </ac:picMkLst>
        </pc:picChg>
        <pc:picChg chg="del mod">
          <ac:chgData name="Alessandro Bielli" userId="9f67a52e-aafa-4dea-a211-b7233c246e46" providerId="ADAL" clId="{B5119566-3A79-4B3E-9F0E-B4A2D8733F59}" dt="2024-04-29T06:58:10.664" v="4051" actId="478"/>
          <ac:picMkLst>
            <pc:docMk/>
            <pc:sldMk cId="2391899322" sldId="331"/>
            <ac:picMk id="1032" creationId="{7CF6CF6A-1C4D-57D4-2657-3F465805314C}"/>
          </ac:picMkLst>
        </pc:picChg>
        <pc:picChg chg="add mod">
          <ac:chgData name="Alessandro Bielli" userId="9f67a52e-aafa-4dea-a211-b7233c246e46" providerId="ADAL" clId="{B5119566-3A79-4B3E-9F0E-B4A2D8733F59}" dt="2024-04-29T06:58:16.030" v="4053" actId="167"/>
          <ac:picMkLst>
            <pc:docMk/>
            <pc:sldMk cId="2391899322" sldId="331"/>
            <ac:picMk id="2050" creationId="{B639B629-3BC4-4053-01EC-5B50084F3582}"/>
          </ac:picMkLst>
        </pc:picChg>
      </pc:sldChg>
      <pc:sldChg chg="addSp delSp modSp add mod ord modNotesTx">
        <pc:chgData name="Alessandro Bielli" userId="9f67a52e-aafa-4dea-a211-b7233c246e46" providerId="ADAL" clId="{B5119566-3A79-4B3E-9F0E-B4A2D8733F59}" dt="2024-04-30T07:29:10.697" v="6506" actId="947"/>
        <pc:sldMkLst>
          <pc:docMk/>
          <pc:sldMk cId="3552909265" sldId="332"/>
        </pc:sldMkLst>
        <pc:spChg chg="add del mod">
          <ac:chgData name="Alessandro Bielli" userId="9f67a52e-aafa-4dea-a211-b7233c246e46" providerId="ADAL" clId="{B5119566-3A79-4B3E-9F0E-B4A2D8733F59}" dt="2024-04-24T09:04:21.648" v="3556" actId="478"/>
          <ac:spMkLst>
            <pc:docMk/>
            <pc:sldMk cId="3552909265" sldId="332"/>
            <ac:spMk id="2" creationId="{42C969D9-2E6B-5CCB-E551-600ED30BA8A9}"/>
          </ac:spMkLst>
        </pc:spChg>
        <pc:spChg chg="add mod">
          <ac:chgData name="Alessandro Bielli" userId="9f67a52e-aafa-4dea-a211-b7233c246e46" providerId="ADAL" clId="{B5119566-3A79-4B3E-9F0E-B4A2D8733F59}" dt="2024-04-24T09:04:13.990" v="3555" actId="20577"/>
          <ac:spMkLst>
            <pc:docMk/>
            <pc:sldMk cId="3552909265" sldId="332"/>
            <ac:spMk id="3" creationId="{E6BE5DB6-83ED-00D5-6ABC-98132EE62540}"/>
          </ac:spMkLst>
        </pc:spChg>
        <pc:spChg chg="add del">
          <ac:chgData name="Alessandro Bielli" userId="9f67a52e-aafa-4dea-a211-b7233c246e46" providerId="ADAL" clId="{B5119566-3A79-4B3E-9F0E-B4A2D8733F59}" dt="2024-04-24T09:04:57.135" v="3564" actId="478"/>
          <ac:spMkLst>
            <pc:docMk/>
            <pc:sldMk cId="3552909265" sldId="332"/>
            <ac:spMk id="6" creationId="{15E61DEF-92C2-EA35-8307-0EE34DAC82F9}"/>
          </ac:spMkLst>
        </pc:spChg>
        <pc:spChg chg="add del mod">
          <ac:chgData name="Alessandro Bielli" userId="9f67a52e-aafa-4dea-a211-b7233c246e46" providerId="ADAL" clId="{B5119566-3A79-4B3E-9F0E-B4A2D8733F59}" dt="2024-04-24T09:06:30.125" v="3575" actId="478"/>
          <ac:spMkLst>
            <pc:docMk/>
            <pc:sldMk cId="3552909265" sldId="332"/>
            <ac:spMk id="7" creationId="{7DBE9DC0-EBF7-F30C-08D9-70D9EBB22A83}"/>
          </ac:spMkLst>
        </pc:spChg>
        <pc:spChg chg="add mod">
          <ac:chgData name="Alessandro Bielli" userId="9f67a52e-aafa-4dea-a211-b7233c246e46" providerId="ADAL" clId="{B5119566-3A79-4B3E-9F0E-B4A2D8733F59}" dt="2024-04-30T07:29:10.697" v="6506" actId="947"/>
          <ac:spMkLst>
            <pc:docMk/>
            <pc:sldMk cId="3552909265" sldId="332"/>
            <ac:spMk id="10" creationId="{976F0F21-A093-4FEC-AF1F-1279AA38FC48}"/>
          </ac:spMkLst>
        </pc:spChg>
        <pc:spChg chg="add del mod">
          <ac:chgData name="Alessandro Bielli" userId="9f67a52e-aafa-4dea-a211-b7233c246e46" providerId="ADAL" clId="{B5119566-3A79-4B3E-9F0E-B4A2D8733F59}" dt="2024-04-24T09:17:32.751" v="3743" actId="478"/>
          <ac:spMkLst>
            <pc:docMk/>
            <pc:sldMk cId="3552909265" sldId="332"/>
            <ac:spMk id="11" creationId="{29C9A60F-E5D8-AF90-3379-C49B883A58BB}"/>
          </ac:spMkLst>
        </pc:spChg>
        <pc:spChg chg="mod">
          <ac:chgData name="Alessandro Bielli" userId="9f67a52e-aafa-4dea-a211-b7233c246e46" providerId="ADAL" clId="{B5119566-3A79-4B3E-9F0E-B4A2D8733F59}" dt="2024-04-30T07:29:04.063" v="6505" actId="947"/>
          <ac:spMkLst>
            <pc:docMk/>
            <pc:sldMk cId="3552909265" sldId="332"/>
            <ac:spMk id="12" creationId="{0DA793BA-E2A4-2E6D-B326-F7E395325F4D}"/>
          </ac:spMkLst>
        </pc:spChg>
        <pc:picChg chg="add del mod">
          <ac:chgData name="Alessandro Bielli" userId="9f67a52e-aafa-4dea-a211-b7233c246e46" providerId="ADAL" clId="{B5119566-3A79-4B3E-9F0E-B4A2D8733F59}" dt="2024-04-24T09:07:54.236" v="3595" actId="478"/>
          <ac:picMkLst>
            <pc:docMk/>
            <pc:sldMk cId="3552909265" sldId="332"/>
            <ac:picMk id="8" creationId="{B16A7F11-D3EA-E95E-A8EA-661762A02A1C}"/>
          </ac:picMkLst>
        </pc:picChg>
        <pc:picChg chg="add mod">
          <ac:chgData name="Alessandro Bielli" userId="9f67a52e-aafa-4dea-a211-b7233c246e46" providerId="ADAL" clId="{B5119566-3A79-4B3E-9F0E-B4A2D8733F59}" dt="2024-04-24T09:28:11.710" v="3908" actId="14100"/>
          <ac:picMkLst>
            <pc:docMk/>
            <pc:sldMk cId="3552909265" sldId="332"/>
            <ac:picMk id="9" creationId="{5D338690-EC11-7E9A-034D-D189113F09FA}"/>
          </ac:picMkLst>
        </pc:picChg>
        <pc:picChg chg="del">
          <ac:chgData name="Alessandro Bielli" userId="9f67a52e-aafa-4dea-a211-b7233c246e46" providerId="ADAL" clId="{B5119566-3A79-4B3E-9F0E-B4A2D8733F59}" dt="2024-04-24T08:57:07.531" v="3532" actId="478"/>
          <ac:picMkLst>
            <pc:docMk/>
            <pc:sldMk cId="3552909265" sldId="332"/>
            <ac:picMk id="1026" creationId="{D0EC80B9-2F5E-BBF0-5714-40C0DAF20EF0}"/>
          </ac:picMkLst>
        </pc:picChg>
      </pc:sldChg>
      <pc:sldChg chg="addSp delSp modSp add mod ord modNotesTx">
        <pc:chgData name="Alessandro Bielli" userId="9f67a52e-aafa-4dea-a211-b7233c246e46" providerId="ADAL" clId="{B5119566-3A79-4B3E-9F0E-B4A2D8733F59}" dt="2024-04-29T08:41:41.500" v="5292"/>
        <pc:sldMkLst>
          <pc:docMk/>
          <pc:sldMk cId="10304454" sldId="333"/>
        </pc:sldMkLst>
        <pc:spChg chg="mod">
          <ac:chgData name="Alessandro Bielli" userId="9f67a52e-aafa-4dea-a211-b7233c246e46" providerId="ADAL" clId="{B5119566-3A79-4B3E-9F0E-B4A2D8733F59}" dt="2024-04-29T08:41:41.500" v="5292"/>
          <ac:spMkLst>
            <pc:docMk/>
            <pc:sldMk cId="10304454" sldId="333"/>
            <ac:spMk id="9" creationId="{770150B1-EDA2-4FAD-07A1-4D005D9754C4}"/>
          </ac:spMkLst>
        </pc:spChg>
        <pc:spChg chg="mod">
          <ac:chgData name="Alessandro Bielli" userId="9f67a52e-aafa-4dea-a211-b7233c246e46" providerId="ADAL" clId="{B5119566-3A79-4B3E-9F0E-B4A2D8733F59}" dt="2024-04-29T07:09:34.389" v="4255" actId="20577"/>
          <ac:spMkLst>
            <pc:docMk/>
            <pc:sldMk cId="10304454" sldId="333"/>
            <ac:spMk id="17" creationId="{D50D5CE7-8EB3-EE97-A4E8-3CB4A2A4576A}"/>
          </ac:spMkLst>
        </pc:spChg>
        <pc:picChg chg="add mod ord">
          <ac:chgData name="Alessandro Bielli" userId="9f67a52e-aafa-4dea-a211-b7233c246e46" providerId="ADAL" clId="{B5119566-3A79-4B3E-9F0E-B4A2D8733F59}" dt="2024-04-29T07:38:55.255" v="4587" actId="14100"/>
          <ac:picMkLst>
            <pc:docMk/>
            <pc:sldMk cId="10304454" sldId="333"/>
            <ac:picMk id="2" creationId="{378CBDE0-5FB4-1AE7-092A-1660B7D4EDB2}"/>
          </ac:picMkLst>
        </pc:picChg>
        <pc:picChg chg="del">
          <ac:chgData name="Alessandro Bielli" userId="9f67a52e-aafa-4dea-a211-b7233c246e46" providerId="ADAL" clId="{B5119566-3A79-4B3E-9F0E-B4A2D8733F59}" dt="2024-04-24T09:31:27.122" v="3925" actId="478"/>
          <ac:picMkLst>
            <pc:docMk/>
            <pc:sldMk cId="10304454" sldId="333"/>
            <ac:picMk id="16" creationId="{C2CEC7A5-D960-F216-EF75-CFFF095AB2C0}"/>
          </ac:picMkLst>
        </pc:picChg>
      </pc:sldChg>
      <pc:sldChg chg="addSp delSp modSp add mod ord modNotesTx">
        <pc:chgData name="Alessandro Bielli" userId="9f67a52e-aafa-4dea-a211-b7233c246e46" providerId="ADAL" clId="{B5119566-3A79-4B3E-9F0E-B4A2D8733F59}" dt="2024-04-29T06:54:25.374" v="3981"/>
        <pc:sldMkLst>
          <pc:docMk/>
          <pc:sldMk cId="2119436017" sldId="334"/>
        </pc:sldMkLst>
        <pc:spChg chg="mod">
          <ac:chgData name="Alessandro Bielli" userId="9f67a52e-aafa-4dea-a211-b7233c246e46" providerId="ADAL" clId="{B5119566-3A79-4B3E-9F0E-B4A2D8733F59}" dt="2024-04-29T06:53:58.313" v="3977" actId="20577"/>
          <ac:spMkLst>
            <pc:docMk/>
            <pc:sldMk cId="2119436017" sldId="334"/>
            <ac:spMk id="7" creationId="{7DBE9DC0-EBF7-F30C-08D9-70D9EBB22A83}"/>
          </ac:spMkLst>
        </pc:spChg>
        <pc:spChg chg="mod">
          <ac:chgData name="Alessandro Bielli" userId="9f67a52e-aafa-4dea-a211-b7233c246e46" providerId="ADAL" clId="{B5119566-3A79-4B3E-9F0E-B4A2D8733F59}" dt="2024-04-24T09:27:09.546" v="3902" actId="404"/>
          <ac:spMkLst>
            <pc:docMk/>
            <pc:sldMk cId="2119436017" sldId="334"/>
            <ac:spMk id="12" creationId="{0DA793BA-E2A4-2E6D-B326-F7E395325F4D}"/>
          </ac:spMkLst>
        </pc:spChg>
        <pc:picChg chg="add del mod ord">
          <ac:chgData name="Alessandro Bielli" userId="9f67a52e-aafa-4dea-a211-b7233c246e46" providerId="ADAL" clId="{B5119566-3A79-4B3E-9F0E-B4A2D8733F59}" dt="2024-04-29T06:54:05.383" v="3979" actId="478"/>
          <ac:picMkLst>
            <pc:docMk/>
            <pc:sldMk cId="2119436017" sldId="334"/>
            <ac:picMk id="2" creationId="{7F102DD8-D543-53A7-41BC-29FC05675F76}"/>
          </ac:picMkLst>
        </pc:picChg>
        <pc:picChg chg="add mod">
          <ac:chgData name="Alessandro Bielli" userId="9f67a52e-aafa-4dea-a211-b7233c246e46" providerId="ADAL" clId="{B5119566-3A79-4B3E-9F0E-B4A2D8733F59}" dt="2024-04-29T06:54:03.309" v="3978" actId="167"/>
          <ac:picMkLst>
            <pc:docMk/>
            <pc:sldMk cId="2119436017" sldId="334"/>
            <ac:picMk id="1026" creationId="{FAE46118-7B2F-EE95-B977-D0A5EB597B82}"/>
          </ac:picMkLst>
        </pc:picChg>
      </pc:sldChg>
      <pc:sldChg chg="addSp delSp modSp add mod ord modNotesTx">
        <pc:chgData name="Alessandro Bielli" userId="9f67a52e-aafa-4dea-a211-b7233c246e46" providerId="ADAL" clId="{B5119566-3A79-4B3E-9F0E-B4A2D8733F59}" dt="2024-04-30T08:42:25.161" v="7252" actId="20577"/>
        <pc:sldMkLst>
          <pc:docMk/>
          <pc:sldMk cId="3772901057" sldId="335"/>
        </pc:sldMkLst>
        <pc:spChg chg="mod">
          <ac:chgData name="Alessandro Bielli" userId="9f67a52e-aafa-4dea-a211-b7233c246e46" providerId="ADAL" clId="{B5119566-3A79-4B3E-9F0E-B4A2D8733F59}" dt="2024-04-24T09:26:31.153" v="3874" actId="20577"/>
          <ac:spMkLst>
            <pc:docMk/>
            <pc:sldMk cId="3772901057" sldId="335"/>
            <ac:spMk id="10" creationId="{976F0F21-A093-4FEC-AF1F-1279AA38FC48}"/>
          </ac:spMkLst>
        </pc:spChg>
        <pc:spChg chg="mod">
          <ac:chgData name="Alessandro Bielli" userId="9f67a52e-aafa-4dea-a211-b7233c246e46" providerId="ADAL" clId="{B5119566-3A79-4B3E-9F0E-B4A2D8733F59}" dt="2024-04-30T08:42:25.161" v="7252" actId="20577"/>
          <ac:spMkLst>
            <pc:docMk/>
            <pc:sldMk cId="3772901057" sldId="335"/>
            <ac:spMk id="12" creationId="{0DA793BA-E2A4-2E6D-B326-F7E395325F4D}"/>
          </ac:spMkLst>
        </pc:spChg>
        <pc:picChg chg="add mod">
          <ac:chgData name="Alessandro Bielli" userId="9f67a52e-aafa-4dea-a211-b7233c246e46" providerId="ADAL" clId="{B5119566-3A79-4B3E-9F0E-B4A2D8733F59}" dt="2024-04-24T09:27:39.376" v="3905" actId="14100"/>
          <ac:picMkLst>
            <pc:docMk/>
            <pc:sldMk cId="3772901057" sldId="335"/>
            <ac:picMk id="2" creationId="{4BD1C462-E2CA-BFD9-9627-DAB697415976}"/>
          </ac:picMkLst>
        </pc:picChg>
        <pc:picChg chg="add del mod">
          <ac:chgData name="Alessandro Bielli" userId="9f67a52e-aafa-4dea-a211-b7233c246e46" providerId="ADAL" clId="{B5119566-3A79-4B3E-9F0E-B4A2D8733F59}" dt="2024-04-24T09:24:41.035" v="3791" actId="478"/>
          <ac:picMkLst>
            <pc:docMk/>
            <pc:sldMk cId="3772901057" sldId="335"/>
            <ac:picMk id="4" creationId="{BED8635F-7F8F-1555-5F51-D0536572E50B}"/>
          </ac:picMkLst>
        </pc:picChg>
        <pc:picChg chg="add del mod">
          <ac:chgData name="Alessandro Bielli" userId="9f67a52e-aafa-4dea-a211-b7233c246e46" providerId="ADAL" clId="{B5119566-3A79-4B3E-9F0E-B4A2D8733F59}" dt="2024-04-24T09:25:27.292" v="3795" actId="478"/>
          <ac:picMkLst>
            <pc:docMk/>
            <pc:sldMk cId="3772901057" sldId="335"/>
            <ac:picMk id="6" creationId="{323EFED1-5D5E-2570-1043-CFE93E07FA4B}"/>
          </ac:picMkLst>
        </pc:picChg>
        <pc:picChg chg="del">
          <ac:chgData name="Alessandro Bielli" userId="9f67a52e-aafa-4dea-a211-b7233c246e46" providerId="ADAL" clId="{B5119566-3A79-4B3E-9F0E-B4A2D8733F59}" dt="2024-04-24T09:23:51.402" v="3779" actId="478"/>
          <ac:picMkLst>
            <pc:docMk/>
            <pc:sldMk cId="3772901057" sldId="335"/>
            <ac:picMk id="9" creationId="{5D338690-EC11-7E9A-034D-D189113F09FA}"/>
          </ac:picMkLst>
        </pc:picChg>
      </pc:sldChg>
      <pc:sldChg chg="new del">
        <pc:chgData name="Alessandro Bielli" userId="9f67a52e-aafa-4dea-a211-b7233c246e46" providerId="ADAL" clId="{B5119566-3A79-4B3E-9F0E-B4A2D8733F59}" dt="2024-04-24T10:29:02.436" v="3932" actId="47"/>
        <pc:sldMkLst>
          <pc:docMk/>
          <pc:sldMk cId="1112936893" sldId="336"/>
        </pc:sldMkLst>
      </pc:sldChg>
      <pc:sldChg chg="addSp delSp modSp add mod delAnim modAnim modNotesTx">
        <pc:chgData name="Alessandro Bielli" userId="9f67a52e-aafa-4dea-a211-b7233c246e46" providerId="ADAL" clId="{B5119566-3A79-4B3E-9F0E-B4A2D8733F59}" dt="2024-04-29T08:42:16.038" v="5298" actId="20577"/>
        <pc:sldMkLst>
          <pc:docMk/>
          <pc:sldMk cId="2123814314" sldId="337"/>
        </pc:sldMkLst>
        <pc:spChg chg="mod">
          <ac:chgData name="Alessandro Bielli" userId="9f67a52e-aafa-4dea-a211-b7233c246e46" providerId="ADAL" clId="{B5119566-3A79-4B3E-9F0E-B4A2D8733F59}" dt="2024-04-29T08:42:16.038" v="5298" actId="20577"/>
          <ac:spMkLst>
            <pc:docMk/>
            <pc:sldMk cId="2123814314" sldId="337"/>
            <ac:spMk id="9" creationId="{770150B1-EDA2-4FAD-07A1-4D005D9754C4}"/>
          </ac:spMkLst>
        </pc:spChg>
        <pc:spChg chg="del">
          <ac:chgData name="Alessandro Bielli" userId="9f67a52e-aafa-4dea-a211-b7233c246e46" providerId="ADAL" clId="{B5119566-3A79-4B3E-9F0E-B4A2D8733F59}" dt="2024-04-29T07:36:26.690" v="4515" actId="478"/>
          <ac:spMkLst>
            <pc:docMk/>
            <pc:sldMk cId="2123814314" sldId="337"/>
            <ac:spMk id="15" creationId="{2469940E-92E6-CA94-EC74-043488912843}"/>
          </ac:spMkLst>
        </pc:spChg>
        <pc:spChg chg="mod">
          <ac:chgData name="Alessandro Bielli" userId="9f67a52e-aafa-4dea-a211-b7233c246e46" providerId="ADAL" clId="{B5119566-3A79-4B3E-9F0E-B4A2D8733F59}" dt="2024-04-29T08:15:04.783" v="4947" actId="20577"/>
          <ac:spMkLst>
            <pc:docMk/>
            <pc:sldMk cId="2123814314" sldId="337"/>
            <ac:spMk id="17" creationId="{D50D5CE7-8EB3-EE97-A4E8-3CB4A2A4576A}"/>
          </ac:spMkLst>
        </pc:spChg>
        <pc:graphicFrameChg chg="add del mod">
          <ac:chgData name="Alessandro Bielli" userId="9f67a52e-aafa-4dea-a211-b7233c246e46" providerId="ADAL" clId="{B5119566-3A79-4B3E-9F0E-B4A2D8733F59}" dt="2024-04-29T07:28:29.313" v="4433" actId="478"/>
          <ac:graphicFrameMkLst>
            <pc:docMk/>
            <pc:sldMk cId="2123814314" sldId="337"/>
            <ac:graphicFrameMk id="2" creationId="{6AF9021B-9339-B706-1125-86F5983AC866}"/>
          </ac:graphicFrameMkLst>
        </pc:graphicFrameChg>
        <pc:graphicFrameChg chg="add del mod">
          <ac:chgData name="Alessandro Bielli" userId="9f67a52e-aafa-4dea-a211-b7233c246e46" providerId="ADAL" clId="{B5119566-3A79-4B3E-9F0E-B4A2D8733F59}" dt="2024-04-29T07:33:47.386" v="4495" actId="478"/>
          <ac:graphicFrameMkLst>
            <pc:docMk/>
            <pc:sldMk cId="2123814314" sldId="337"/>
            <ac:graphicFrameMk id="3" creationId="{9F0E20E5-7749-5E5A-3214-9A2F9E1E2EF6}"/>
          </ac:graphicFrameMkLst>
        </pc:graphicFrameChg>
        <pc:graphicFrameChg chg="add del mod modGraphic">
          <ac:chgData name="Alessandro Bielli" userId="9f67a52e-aafa-4dea-a211-b7233c246e46" providerId="ADAL" clId="{B5119566-3A79-4B3E-9F0E-B4A2D8733F59}" dt="2024-04-29T07:32:32.991" v="4489" actId="478"/>
          <ac:graphicFrameMkLst>
            <pc:docMk/>
            <pc:sldMk cId="2123814314" sldId="337"/>
            <ac:graphicFrameMk id="7" creationId="{13FE3C8B-B1C9-3BFC-A0E7-B9312B1DBB18}"/>
          </ac:graphicFrameMkLst>
        </pc:graphicFrameChg>
        <pc:picChg chg="del">
          <ac:chgData name="Alessandro Bielli" userId="9f67a52e-aafa-4dea-a211-b7233c246e46" providerId="ADAL" clId="{B5119566-3A79-4B3E-9F0E-B4A2D8733F59}" dt="2024-04-24T10:29:12.846" v="3943" actId="478"/>
          <ac:picMkLst>
            <pc:docMk/>
            <pc:sldMk cId="2123814314" sldId="337"/>
            <ac:picMk id="2" creationId="{378CBDE0-5FB4-1AE7-092A-1660B7D4EDB2}"/>
          </ac:picMkLst>
        </pc:picChg>
        <pc:picChg chg="add del mod ord">
          <ac:chgData name="Alessandro Bielli" userId="9f67a52e-aafa-4dea-a211-b7233c246e46" providerId="ADAL" clId="{B5119566-3A79-4B3E-9F0E-B4A2D8733F59}" dt="2024-04-29T07:31:54.758" v="4479" actId="478"/>
          <ac:picMkLst>
            <pc:docMk/>
            <pc:sldMk cId="2123814314" sldId="337"/>
            <ac:picMk id="4" creationId="{E4B9779F-5157-745F-FEF4-32E9103D232A}"/>
          </ac:picMkLst>
        </pc:picChg>
        <pc:picChg chg="add del mod">
          <ac:chgData name="Alessandro Bielli" userId="9f67a52e-aafa-4dea-a211-b7233c246e46" providerId="ADAL" clId="{B5119566-3A79-4B3E-9F0E-B4A2D8733F59}" dt="2024-04-29T07:32:03.298" v="4481" actId="478"/>
          <ac:picMkLst>
            <pc:docMk/>
            <pc:sldMk cId="2123814314" sldId="337"/>
            <ac:picMk id="6" creationId="{7D6BB28A-BD1E-F934-5465-99E526663337}"/>
          </ac:picMkLst>
        </pc:picChg>
        <pc:picChg chg="add del mod">
          <ac:chgData name="Alessandro Bielli" userId="9f67a52e-aafa-4dea-a211-b7233c246e46" providerId="ADAL" clId="{B5119566-3A79-4B3E-9F0E-B4A2D8733F59}" dt="2024-04-29T07:36:21.451" v="4514" actId="478"/>
          <ac:picMkLst>
            <pc:docMk/>
            <pc:sldMk cId="2123814314" sldId="337"/>
            <ac:picMk id="11" creationId="{55263F40-F005-9A96-ECC7-170E7333D924}"/>
          </ac:picMkLst>
        </pc:picChg>
        <pc:picChg chg="add del">
          <ac:chgData name="Alessandro Bielli" userId="9f67a52e-aafa-4dea-a211-b7233c246e46" providerId="ADAL" clId="{B5119566-3A79-4B3E-9F0E-B4A2D8733F59}" dt="2024-04-29T07:34:23.157" v="4500" actId="478"/>
          <ac:picMkLst>
            <pc:docMk/>
            <pc:sldMk cId="2123814314" sldId="337"/>
            <ac:picMk id="13" creationId="{E27B7191-5130-1A0A-A0F3-4BDC42DBFD00}"/>
          </ac:picMkLst>
        </pc:picChg>
        <pc:picChg chg="add del mod">
          <ac:chgData name="Alessandro Bielli" userId="9f67a52e-aafa-4dea-a211-b7233c246e46" providerId="ADAL" clId="{B5119566-3A79-4B3E-9F0E-B4A2D8733F59}" dt="2024-04-29T07:34:46.179" v="4506" actId="478"/>
          <ac:picMkLst>
            <pc:docMk/>
            <pc:sldMk cId="2123814314" sldId="337"/>
            <ac:picMk id="14" creationId="{550016A2-7E5A-7AFA-FC15-D0A138354EF4}"/>
          </ac:picMkLst>
        </pc:picChg>
        <pc:picChg chg="add del mod ord">
          <ac:chgData name="Alessandro Bielli" userId="9f67a52e-aafa-4dea-a211-b7233c246e46" providerId="ADAL" clId="{B5119566-3A79-4B3E-9F0E-B4A2D8733F59}" dt="2024-04-29T08:13:53.951" v="4939" actId="478"/>
          <ac:picMkLst>
            <pc:docMk/>
            <pc:sldMk cId="2123814314" sldId="337"/>
            <ac:picMk id="18" creationId="{8F0DA52A-6EDE-D7E5-C1E2-9376A77D3D5F}"/>
          </ac:picMkLst>
        </pc:picChg>
        <pc:picChg chg="add del mod">
          <ac:chgData name="Alessandro Bielli" userId="9f67a52e-aafa-4dea-a211-b7233c246e46" providerId="ADAL" clId="{B5119566-3A79-4B3E-9F0E-B4A2D8733F59}" dt="2024-04-29T07:39:24.531" v="4592" actId="478"/>
          <ac:picMkLst>
            <pc:docMk/>
            <pc:sldMk cId="2123814314" sldId="337"/>
            <ac:picMk id="19" creationId="{B4F9437F-153D-9575-70FE-5F12C67D5C9C}"/>
          </ac:picMkLst>
        </pc:picChg>
        <pc:picChg chg="add del mod ord">
          <ac:chgData name="Alessandro Bielli" userId="9f67a52e-aafa-4dea-a211-b7233c246e46" providerId="ADAL" clId="{B5119566-3A79-4B3E-9F0E-B4A2D8733F59}" dt="2024-04-29T08:13:50.704" v="4938" actId="478"/>
          <ac:picMkLst>
            <pc:docMk/>
            <pc:sldMk cId="2123814314" sldId="337"/>
            <ac:picMk id="20" creationId="{DFCA9DC8-2D49-C0C2-9514-2A6DE3526B3C}"/>
          </ac:picMkLst>
        </pc:picChg>
      </pc:sldChg>
      <pc:sldChg chg="addSp delSp modSp add mod modAnim modNotesTx">
        <pc:chgData name="Alessandro Bielli" userId="9f67a52e-aafa-4dea-a211-b7233c246e46" providerId="ADAL" clId="{B5119566-3A79-4B3E-9F0E-B4A2D8733F59}" dt="2024-05-01T13:19:33.192" v="7935"/>
        <pc:sldMkLst>
          <pc:docMk/>
          <pc:sldMk cId="2201206739" sldId="338"/>
        </pc:sldMkLst>
        <pc:spChg chg="mod">
          <ac:chgData name="Alessandro Bielli" userId="9f67a52e-aafa-4dea-a211-b7233c246e46" providerId="ADAL" clId="{B5119566-3A79-4B3E-9F0E-B4A2D8733F59}" dt="2024-04-29T08:41:54.078" v="5293"/>
          <ac:spMkLst>
            <pc:docMk/>
            <pc:sldMk cId="2201206739" sldId="338"/>
            <ac:spMk id="9" creationId="{770150B1-EDA2-4FAD-07A1-4D005D9754C4}"/>
          </ac:spMkLst>
        </pc:spChg>
        <pc:spChg chg="add del">
          <ac:chgData name="Alessandro Bielli" userId="9f67a52e-aafa-4dea-a211-b7233c246e46" providerId="ADAL" clId="{B5119566-3A79-4B3E-9F0E-B4A2D8733F59}" dt="2024-04-29T07:09:06.484" v="4253" actId="478"/>
          <ac:spMkLst>
            <pc:docMk/>
            <pc:sldMk cId="2201206739" sldId="338"/>
            <ac:spMk id="15" creationId="{2469940E-92E6-CA94-EC74-043488912843}"/>
          </ac:spMkLst>
        </pc:spChg>
        <pc:spChg chg="mod">
          <ac:chgData name="Alessandro Bielli" userId="9f67a52e-aafa-4dea-a211-b7233c246e46" providerId="ADAL" clId="{B5119566-3A79-4B3E-9F0E-B4A2D8733F59}" dt="2024-04-29T12:18:45.465" v="6242" actId="20577"/>
          <ac:spMkLst>
            <pc:docMk/>
            <pc:sldMk cId="2201206739" sldId="338"/>
            <ac:spMk id="17" creationId="{D50D5CE7-8EB3-EE97-A4E8-3CB4A2A4576A}"/>
          </ac:spMkLst>
        </pc:spChg>
        <pc:graphicFrameChg chg="add mod modGraphic">
          <ac:chgData name="Alessandro Bielli" userId="9f67a52e-aafa-4dea-a211-b7233c246e46" providerId="ADAL" clId="{B5119566-3A79-4B3E-9F0E-B4A2D8733F59}" dt="2024-04-29T07:13:07.914" v="4295" actId="14100"/>
          <ac:graphicFrameMkLst>
            <pc:docMk/>
            <pc:sldMk cId="2201206739" sldId="338"/>
            <ac:graphicFrameMk id="3" creationId="{412B2D5C-9BC7-1AB2-73E4-FFF3428AB525}"/>
          </ac:graphicFrameMkLst>
        </pc:graphicFrameChg>
        <pc:picChg chg="del">
          <ac:chgData name="Alessandro Bielli" userId="9f67a52e-aafa-4dea-a211-b7233c246e46" providerId="ADAL" clId="{B5119566-3A79-4B3E-9F0E-B4A2D8733F59}" dt="2024-04-29T07:06:50.262" v="4221" actId="478"/>
          <ac:picMkLst>
            <pc:docMk/>
            <pc:sldMk cId="2201206739" sldId="338"/>
            <ac:picMk id="2" creationId="{378CBDE0-5FB4-1AE7-092A-1660B7D4EDB2}"/>
          </ac:picMkLst>
        </pc:picChg>
        <pc:picChg chg="add del mod">
          <ac:chgData name="Alessandro Bielli" userId="9f67a52e-aafa-4dea-a211-b7233c246e46" providerId="ADAL" clId="{B5119566-3A79-4B3E-9F0E-B4A2D8733F59}" dt="2024-04-29T07:07:32.270" v="4242" actId="478"/>
          <ac:picMkLst>
            <pc:docMk/>
            <pc:sldMk cId="2201206739" sldId="338"/>
            <ac:picMk id="4" creationId="{CD5F44FF-F361-6CBE-B176-689129F62C1D}"/>
          </ac:picMkLst>
        </pc:picChg>
        <pc:picChg chg="add mod">
          <ac:chgData name="Alessandro Bielli" userId="9f67a52e-aafa-4dea-a211-b7233c246e46" providerId="ADAL" clId="{B5119566-3A79-4B3E-9F0E-B4A2D8733F59}" dt="2024-04-29T07:08:58.846" v="4250"/>
          <ac:picMkLst>
            <pc:docMk/>
            <pc:sldMk cId="2201206739" sldId="338"/>
            <ac:picMk id="6" creationId="{2091E339-E452-76C5-3957-6142BC892B86}"/>
          </ac:picMkLst>
        </pc:picChg>
        <pc:picChg chg="add del mod">
          <ac:chgData name="Alessandro Bielli" userId="9f67a52e-aafa-4dea-a211-b7233c246e46" providerId="ADAL" clId="{B5119566-3A79-4B3E-9F0E-B4A2D8733F59}" dt="2024-04-29T07:10:21.285" v="4261" actId="478"/>
          <ac:picMkLst>
            <pc:docMk/>
            <pc:sldMk cId="2201206739" sldId="338"/>
            <ac:picMk id="7" creationId="{959B9A25-F804-9886-BB28-BBFAE1289386}"/>
          </ac:picMkLst>
        </pc:picChg>
        <pc:picChg chg="add del mod">
          <ac:chgData name="Alessandro Bielli" userId="9f67a52e-aafa-4dea-a211-b7233c246e46" providerId="ADAL" clId="{B5119566-3A79-4B3E-9F0E-B4A2D8733F59}" dt="2024-04-29T07:12:04.362" v="4283" actId="478"/>
          <ac:picMkLst>
            <pc:docMk/>
            <pc:sldMk cId="2201206739" sldId="338"/>
            <ac:picMk id="10" creationId="{173CF723-CF64-2C97-F5FA-139576E8E4D3}"/>
          </ac:picMkLst>
        </pc:picChg>
        <pc:picChg chg="add del mod">
          <ac:chgData name="Alessandro Bielli" userId="9f67a52e-aafa-4dea-a211-b7233c246e46" providerId="ADAL" clId="{B5119566-3A79-4B3E-9F0E-B4A2D8733F59}" dt="2024-04-29T07:13:10.514" v="4296" actId="478"/>
          <ac:picMkLst>
            <pc:docMk/>
            <pc:sldMk cId="2201206739" sldId="338"/>
            <ac:picMk id="11" creationId="{53DAB8B2-66A2-1523-3E1A-F76281B1AC78}"/>
          </ac:picMkLst>
        </pc:picChg>
      </pc:sldChg>
      <pc:sldChg chg="new del">
        <pc:chgData name="Alessandro Bielli" userId="9f67a52e-aafa-4dea-a211-b7233c246e46" providerId="ADAL" clId="{B5119566-3A79-4B3E-9F0E-B4A2D8733F59}" dt="2024-04-29T06:57:43.964" v="4046" actId="47"/>
        <pc:sldMkLst>
          <pc:docMk/>
          <pc:sldMk cId="2366210224" sldId="339"/>
        </pc:sldMkLst>
      </pc:sldChg>
      <pc:sldChg chg="addSp delSp modSp add mod modNotesTx">
        <pc:chgData name="Alessandro Bielli" userId="9f67a52e-aafa-4dea-a211-b7233c246e46" providerId="ADAL" clId="{B5119566-3A79-4B3E-9F0E-B4A2D8733F59}" dt="2024-04-29T09:35:26.567" v="5978" actId="1036"/>
        <pc:sldMkLst>
          <pc:docMk/>
          <pc:sldMk cId="2632186800" sldId="339"/>
        </pc:sldMkLst>
        <pc:spChg chg="mod">
          <ac:chgData name="Alessandro Bielli" userId="9f67a52e-aafa-4dea-a211-b7233c246e46" providerId="ADAL" clId="{B5119566-3A79-4B3E-9F0E-B4A2D8733F59}" dt="2024-04-29T09:35:16.476" v="5957" actId="20577"/>
          <ac:spMkLst>
            <pc:docMk/>
            <pc:sldMk cId="2632186800" sldId="339"/>
            <ac:spMk id="3" creationId="{E5615A9F-1EB3-14E0-94A3-9CC7B6A5579E}"/>
          </ac:spMkLst>
        </pc:spChg>
        <pc:spChg chg="add mod">
          <ac:chgData name="Alessandro Bielli" userId="9f67a52e-aafa-4dea-a211-b7233c246e46" providerId="ADAL" clId="{B5119566-3A79-4B3E-9F0E-B4A2D8733F59}" dt="2024-04-29T09:35:26.567" v="5978" actId="1036"/>
          <ac:spMkLst>
            <pc:docMk/>
            <pc:sldMk cId="2632186800" sldId="339"/>
            <ac:spMk id="4" creationId="{E2B32EDC-83FF-3B2B-BCE1-23655E852CAC}"/>
          </ac:spMkLst>
        </pc:spChg>
        <pc:picChg chg="mod">
          <ac:chgData name="Alessandro Bielli" userId="9f67a52e-aafa-4dea-a211-b7233c246e46" providerId="ADAL" clId="{B5119566-3A79-4B3E-9F0E-B4A2D8733F59}" dt="2024-04-29T07:00:25.329" v="4070" actId="1076"/>
          <ac:picMkLst>
            <pc:docMk/>
            <pc:sldMk cId="2632186800" sldId="339"/>
            <ac:picMk id="2" creationId="{ADC707DC-AEF8-28B9-CCB6-765E89D444D6}"/>
          </ac:picMkLst>
        </pc:picChg>
        <pc:picChg chg="del mod">
          <ac:chgData name="Alessandro Bielli" userId="9f67a52e-aafa-4dea-a211-b7233c246e46" providerId="ADAL" clId="{B5119566-3A79-4B3E-9F0E-B4A2D8733F59}" dt="2024-04-29T06:59:54.494" v="4066" actId="478"/>
          <ac:picMkLst>
            <pc:docMk/>
            <pc:sldMk cId="2632186800" sldId="339"/>
            <ac:picMk id="1032" creationId="{7CF6CF6A-1C4D-57D4-2657-3F465805314C}"/>
          </ac:picMkLst>
        </pc:picChg>
        <pc:picChg chg="del">
          <ac:chgData name="Alessandro Bielli" userId="9f67a52e-aafa-4dea-a211-b7233c246e46" providerId="ADAL" clId="{B5119566-3A79-4B3E-9F0E-B4A2D8733F59}" dt="2024-04-29T06:58:21.998" v="4054" actId="478"/>
          <ac:picMkLst>
            <pc:docMk/>
            <pc:sldMk cId="2632186800" sldId="339"/>
            <ac:picMk id="2050" creationId="{B639B629-3BC4-4053-01EC-5B50084F3582}"/>
          </ac:picMkLst>
        </pc:picChg>
      </pc:sldChg>
      <pc:sldChg chg="addSp delSp modSp add mod">
        <pc:chgData name="Alessandro Bielli" userId="9f67a52e-aafa-4dea-a211-b7233c246e46" providerId="ADAL" clId="{B5119566-3A79-4B3E-9F0E-B4A2D8733F59}" dt="2024-04-29T10:08:13.160" v="6201" actId="208"/>
        <pc:sldMkLst>
          <pc:docMk/>
          <pc:sldMk cId="3936404294" sldId="340"/>
        </pc:sldMkLst>
        <pc:spChg chg="add mod">
          <ac:chgData name="Alessandro Bielli" userId="9f67a52e-aafa-4dea-a211-b7233c246e46" providerId="ADAL" clId="{B5119566-3A79-4B3E-9F0E-B4A2D8733F59}" dt="2024-04-29T08:14:40.119" v="4943"/>
          <ac:spMkLst>
            <pc:docMk/>
            <pc:sldMk cId="3936404294" sldId="340"/>
            <ac:spMk id="2" creationId="{71D21DA3-9F87-DB09-E73C-CFC4524AC878}"/>
          </ac:spMkLst>
        </pc:spChg>
        <pc:spChg chg="add mod">
          <ac:chgData name="Alessandro Bielli" userId="9f67a52e-aafa-4dea-a211-b7233c246e46" providerId="ADAL" clId="{B5119566-3A79-4B3E-9F0E-B4A2D8733F59}" dt="2024-04-29T08:14:59.190" v="4946" actId="20577"/>
          <ac:spMkLst>
            <pc:docMk/>
            <pc:sldMk cId="3936404294" sldId="340"/>
            <ac:spMk id="3" creationId="{6E0BB07A-45DF-7747-71DB-5AD622ACB9B3}"/>
          </ac:spMkLst>
        </pc:spChg>
        <pc:spChg chg="mod">
          <ac:chgData name="Alessandro Bielli" userId="9f67a52e-aafa-4dea-a211-b7233c246e46" providerId="ADAL" clId="{B5119566-3A79-4B3E-9F0E-B4A2D8733F59}" dt="2024-04-29T08:42:29.139" v="5299"/>
          <ac:spMkLst>
            <pc:docMk/>
            <pc:sldMk cId="3936404294" sldId="340"/>
            <ac:spMk id="9" creationId="{770150B1-EDA2-4FAD-07A1-4D005D9754C4}"/>
          </ac:spMkLst>
        </pc:spChg>
        <pc:spChg chg="del">
          <ac:chgData name="Alessandro Bielli" userId="9f67a52e-aafa-4dea-a211-b7233c246e46" providerId="ADAL" clId="{B5119566-3A79-4B3E-9F0E-B4A2D8733F59}" dt="2024-04-29T08:14:49.897" v="4944" actId="478"/>
          <ac:spMkLst>
            <pc:docMk/>
            <pc:sldMk cId="3936404294" sldId="340"/>
            <ac:spMk id="17" creationId="{D50D5CE7-8EB3-EE97-A4E8-3CB4A2A4576A}"/>
          </ac:spMkLst>
        </pc:spChg>
        <pc:picChg chg="mod">
          <ac:chgData name="Alessandro Bielli" userId="9f67a52e-aafa-4dea-a211-b7233c246e46" providerId="ADAL" clId="{B5119566-3A79-4B3E-9F0E-B4A2D8733F59}" dt="2024-04-29T10:08:13.160" v="6201" actId="208"/>
          <ac:picMkLst>
            <pc:docMk/>
            <pc:sldMk cId="3936404294" sldId="340"/>
            <ac:picMk id="18" creationId="{8F0DA52A-6EDE-D7E5-C1E2-9376A77D3D5F}"/>
          </ac:picMkLst>
        </pc:picChg>
      </pc:sldChg>
      <pc:sldChg chg="addSp delSp modSp add mod ord modNotesTx">
        <pc:chgData name="Alessandro Bielli" userId="9f67a52e-aafa-4dea-a211-b7233c246e46" providerId="ADAL" clId="{B5119566-3A79-4B3E-9F0E-B4A2D8733F59}" dt="2024-04-30T09:04:19.521" v="7372"/>
        <pc:sldMkLst>
          <pc:docMk/>
          <pc:sldMk cId="1318412008" sldId="341"/>
        </pc:sldMkLst>
        <pc:spChg chg="mod">
          <ac:chgData name="Alessandro Bielli" userId="9f67a52e-aafa-4dea-a211-b7233c246e46" providerId="ADAL" clId="{B5119566-3A79-4B3E-9F0E-B4A2D8733F59}" dt="2024-04-29T08:43:00.440" v="5315" actId="14100"/>
          <ac:spMkLst>
            <pc:docMk/>
            <pc:sldMk cId="1318412008" sldId="341"/>
            <ac:spMk id="9" creationId="{770150B1-EDA2-4FAD-07A1-4D005D9754C4}"/>
          </ac:spMkLst>
        </pc:spChg>
        <pc:graphicFrameChg chg="mod ord modGraphic">
          <ac:chgData name="Alessandro Bielli" userId="9f67a52e-aafa-4dea-a211-b7233c246e46" providerId="ADAL" clId="{B5119566-3A79-4B3E-9F0E-B4A2D8733F59}" dt="2024-04-29T08:43:11.124" v="5316" actId="14100"/>
          <ac:graphicFrameMkLst>
            <pc:docMk/>
            <pc:sldMk cId="1318412008" sldId="341"/>
            <ac:graphicFrameMk id="2" creationId="{493467EA-D11C-4780-43D3-A068D0FC5D86}"/>
          </ac:graphicFrameMkLst>
        </pc:graphicFrameChg>
        <pc:graphicFrameChg chg="add del mod ord modGraphic">
          <ac:chgData name="Alessandro Bielli" userId="9f67a52e-aafa-4dea-a211-b7233c246e46" providerId="ADAL" clId="{B5119566-3A79-4B3E-9F0E-B4A2D8733F59}" dt="2024-04-29T08:23:25.822" v="5118" actId="478"/>
          <ac:graphicFrameMkLst>
            <pc:docMk/>
            <pc:sldMk cId="1318412008" sldId="341"/>
            <ac:graphicFrameMk id="3" creationId="{ADA36474-7C52-E40A-7629-6FF16351F161}"/>
          </ac:graphicFrameMkLst>
        </pc:graphicFrameChg>
        <pc:graphicFrameChg chg="add del mod modGraphic">
          <ac:chgData name="Alessandro Bielli" userId="9f67a52e-aafa-4dea-a211-b7233c246e46" providerId="ADAL" clId="{B5119566-3A79-4B3E-9F0E-B4A2D8733F59}" dt="2024-04-29T08:24:48.164" v="5132" actId="478"/>
          <ac:graphicFrameMkLst>
            <pc:docMk/>
            <pc:sldMk cId="1318412008" sldId="341"/>
            <ac:graphicFrameMk id="4" creationId="{B5C3D052-3123-2561-AAFB-439ED5727024}"/>
          </ac:graphicFrameMkLst>
        </pc:graphicFrameChg>
        <pc:graphicFrameChg chg="add del mod">
          <ac:chgData name="Alessandro Bielli" userId="9f67a52e-aafa-4dea-a211-b7233c246e46" providerId="ADAL" clId="{B5119566-3A79-4B3E-9F0E-B4A2D8733F59}" dt="2024-04-29T08:25:36.056" v="5142" actId="478"/>
          <ac:graphicFrameMkLst>
            <pc:docMk/>
            <pc:sldMk cId="1318412008" sldId="341"/>
            <ac:graphicFrameMk id="6" creationId="{93240E1C-79A6-9A7F-C33C-066E3D7D03B5}"/>
          </ac:graphicFrameMkLst>
        </pc:graphicFrameChg>
      </pc:sldChg>
      <pc:sldChg chg="add del">
        <pc:chgData name="Alessandro Bielli" userId="9f67a52e-aafa-4dea-a211-b7233c246e46" providerId="ADAL" clId="{B5119566-3A79-4B3E-9F0E-B4A2D8733F59}" dt="2024-04-29T08:15:46.588" v="4949" actId="2890"/>
        <pc:sldMkLst>
          <pc:docMk/>
          <pc:sldMk cId="3960978556" sldId="341"/>
        </pc:sldMkLst>
      </pc:sldChg>
      <pc:sldChg chg="addSp delSp modSp add mod ord">
        <pc:chgData name="Alessandro Bielli" userId="9f67a52e-aafa-4dea-a211-b7233c246e46" providerId="ADAL" clId="{B5119566-3A79-4B3E-9F0E-B4A2D8733F59}" dt="2024-04-30T06:58:01.705" v="6265" actId="20577"/>
        <pc:sldMkLst>
          <pc:docMk/>
          <pc:sldMk cId="3372886884" sldId="342"/>
        </pc:sldMkLst>
        <pc:spChg chg="mod">
          <ac:chgData name="Alessandro Bielli" userId="9f67a52e-aafa-4dea-a211-b7233c246e46" providerId="ADAL" clId="{B5119566-3A79-4B3E-9F0E-B4A2D8733F59}" dt="2024-04-29T08:37:14.765" v="5154"/>
          <ac:spMkLst>
            <pc:docMk/>
            <pc:sldMk cId="3372886884" sldId="342"/>
            <ac:spMk id="6" creationId="{F4721C0E-BAF5-6026-0777-8F98D71B5F58}"/>
          </ac:spMkLst>
        </pc:spChg>
        <pc:spChg chg="mod">
          <ac:chgData name="Alessandro Bielli" userId="9f67a52e-aafa-4dea-a211-b7233c246e46" providerId="ADAL" clId="{B5119566-3A79-4B3E-9F0E-B4A2D8733F59}" dt="2024-04-29T08:37:14.765" v="5154"/>
          <ac:spMkLst>
            <pc:docMk/>
            <pc:sldMk cId="3372886884" sldId="342"/>
            <ac:spMk id="7" creationId="{80AC3B52-C5D0-5B5E-0BE5-380449822DDA}"/>
          </ac:spMkLst>
        </pc:spChg>
        <pc:spChg chg="mod">
          <ac:chgData name="Alessandro Bielli" userId="9f67a52e-aafa-4dea-a211-b7233c246e46" providerId="ADAL" clId="{B5119566-3A79-4B3E-9F0E-B4A2D8733F59}" dt="2024-04-29T08:44:29.316" v="5332"/>
          <ac:spMkLst>
            <pc:docMk/>
            <pc:sldMk cId="3372886884" sldId="342"/>
            <ac:spMk id="9" creationId="{770150B1-EDA2-4FAD-07A1-4D005D9754C4}"/>
          </ac:spMkLst>
        </pc:spChg>
        <pc:spChg chg="mod">
          <ac:chgData name="Alessandro Bielli" userId="9f67a52e-aafa-4dea-a211-b7233c246e46" providerId="ADAL" clId="{B5119566-3A79-4B3E-9F0E-B4A2D8733F59}" dt="2024-04-29T08:37:14.765" v="5154"/>
          <ac:spMkLst>
            <pc:docMk/>
            <pc:sldMk cId="3372886884" sldId="342"/>
            <ac:spMk id="10" creationId="{897F666B-D786-E173-42F4-C79432CB4398}"/>
          </ac:spMkLst>
        </pc:spChg>
        <pc:spChg chg="del">
          <ac:chgData name="Alessandro Bielli" userId="9f67a52e-aafa-4dea-a211-b7233c246e46" providerId="ADAL" clId="{B5119566-3A79-4B3E-9F0E-B4A2D8733F59}" dt="2024-04-29T08:39:16.135" v="5165" actId="478"/>
          <ac:spMkLst>
            <pc:docMk/>
            <pc:sldMk cId="3372886884" sldId="342"/>
            <ac:spMk id="15" creationId="{2469940E-92E6-CA94-EC74-043488912843}"/>
          </ac:spMkLst>
        </pc:spChg>
        <pc:spChg chg="mod">
          <ac:chgData name="Alessandro Bielli" userId="9f67a52e-aafa-4dea-a211-b7233c246e46" providerId="ADAL" clId="{B5119566-3A79-4B3E-9F0E-B4A2D8733F59}" dt="2024-04-29T08:37:14.765" v="5154"/>
          <ac:spMkLst>
            <pc:docMk/>
            <pc:sldMk cId="3372886884" sldId="342"/>
            <ac:spMk id="16" creationId="{F254A0F8-B125-2401-FBF1-50390868E24B}"/>
          </ac:spMkLst>
        </pc:spChg>
        <pc:spChg chg="mod">
          <ac:chgData name="Alessandro Bielli" userId="9f67a52e-aafa-4dea-a211-b7233c246e46" providerId="ADAL" clId="{B5119566-3A79-4B3E-9F0E-B4A2D8733F59}" dt="2024-04-30T06:58:01.705" v="6265" actId="20577"/>
          <ac:spMkLst>
            <pc:docMk/>
            <pc:sldMk cId="3372886884" sldId="342"/>
            <ac:spMk id="17" creationId="{D50D5CE7-8EB3-EE97-A4E8-3CB4A2A4576A}"/>
          </ac:spMkLst>
        </pc:spChg>
        <pc:spChg chg="mod">
          <ac:chgData name="Alessandro Bielli" userId="9f67a52e-aafa-4dea-a211-b7233c246e46" providerId="ADAL" clId="{B5119566-3A79-4B3E-9F0E-B4A2D8733F59}" dt="2024-04-29T08:37:44.796" v="5159" actId="207"/>
          <ac:spMkLst>
            <pc:docMk/>
            <pc:sldMk cId="3372886884" sldId="342"/>
            <ac:spMk id="18" creationId="{870CBE01-521D-B9DA-7E3A-308A67523BD0}"/>
          </ac:spMkLst>
        </pc:spChg>
        <pc:spChg chg="mod">
          <ac:chgData name="Alessandro Bielli" userId="9f67a52e-aafa-4dea-a211-b7233c246e46" providerId="ADAL" clId="{B5119566-3A79-4B3E-9F0E-B4A2D8733F59}" dt="2024-04-29T08:37:14.765" v="5154"/>
          <ac:spMkLst>
            <pc:docMk/>
            <pc:sldMk cId="3372886884" sldId="342"/>
            <ac:spMk id="19" creationId="{C8E287C9-C745-896E-9D94-29E7FF33D0EB}"/>
          </ac:spMkLst>
        </pc:spChg>
        <pc:spChg chg="mod">
          <ac:chgData name="Alessandro Bielli" userId="9f67a52e-aafa-4dea-a211-b7233c246e46" providerId="ADAL" clId="{B5119566-3A79-4B3E-9F0E-B4A2D8733F59}" dt="2024-04-29T08:37:14.765" v="5154"/>
          <ac:spMkLst>
            <pc:docMk/>
            <pc:sldMk cId="3372886884" sldId="342"/>
            <ac:spMk id="20" creationId="{BE8BD283-5001-E0B5-41AA-06FE6949D81D}"/>
          </ac:spMkLst>
        </pc:spChg>
        <pc:spChg chg="mod">
          <ac:chgData name="Alessandro Bielli" userId="9f67a52e-aafa-4dea-a211-b7233c246e46" providerId="ADAL" clId="{B5119566-3A79-4B3E-9F0E-B4A2D8733F59}" dt="2024-04-29T08:37:14.765" v="5154"/>
          <ac:spMkLst>
            <pc:docMk/>
            <pc:sldMk cId="3372886884" sldId="342"/>
            <ac:spMk id="21" creationId="{71D023C1-1879-9654-4C11-4AE06A32F622}"/>
          </ac:spMkLst>
        </pc:spChg>
        <pc:spChg chg="mod">
          <ac:chgData name="Alessandro Bielli" userId="9f67a52e-aafa-4dea-a211-b7233c246e46" providerId="ADAL" clId="{B5119566-3A79-4B3E-9F0E-B4A2D8733F59}" dt="2024-04-29T08:37:14.765" v="5154"/>
          <ac:spMkLst>
            <pc:docMk/>
            <pc:sldMk cId="3372886884" sldId="342"/>
            <ac:spMk id="22" creationId="{ECD485F6-0CF6-9C9E-0A27-FFB31BB65E16}"/>
          </ac:spMkLst>
        </pc:spChg>
        <pc:spChg chg="mod">
          <ac:chgData name="Alessandro Bielli" userId="9f67a52e-aafa-4dea-a211-b7233c246e46" providerId="ADAL" clId="{B5119566-3A79-4B3E-9F0E-B4A2D8733F59}" dt="2024-04-29T08:37:14.765" v="5154"/>
          <ac:spMkLst>
            <pc:docMk/>
            <pc:sldMk cId="3372886884" sldId="342"/>
            <ac:spMk id="23" creationId="{EF38F8EC-03AE-B374-E5AA-2EDC8289C076}"/>
          </ac:spMkLst>
        </pc:spChg>
        <pc:spChg chg="mod">
          <ac:chgData name="Alessandro Bielli" userId="9f67a52e-aafa-4dea-a211-b7233c246e46" providerId="ADAL" clId="{B5119566-3A79-4B3E-9F0E-B4A2D8733F59}" dt="2024-04-29T08:37:14.765" v="5154"/>
          <ac:spMkLst>
            <pc:docMk/>
            <pc:sldMk cId="3372886884" sldId="342"/>
            <ac:spMk id="24" creationId="{621F109F-ECC8-A14A-C0FE-5AB3014906CC}"/>
          </ac:spMkLst>
        </pc:spChg>
        <pc:spChg chg="add del mod">
          <ac:chgData name="Alessandro Bielli" userId="9f67a52e-aafa-4dea-a211-b7233c246e46" providerId="ADAL" clId="{B5119566-3A79-4B3E-9F0E-B4A2D8733F59}" dt="2024-04-29T09:07:02.926" v="5391" actId="478"/>
          <ac:spMkLst>
            <pc:docMk/>
            <pc:sldMk cId="3372886884" sldId="342"/>
            <ac:spMk id="27" creationId="{C9F1E365-4028-A1BC-4AF8-B8CB7C48C42C}"/>
          </ac:spMkLst>
        </pc:spChg>
        <pc:grpChg chg="add del mod">
          <ac:chgData name="Alessandro Bielli" userId="9f67a52e-aafa-4dea-a211-b7233c246e46" providerId="ADAL" clId="{B5119566-3A79-4B3E-9F0E-B4A2D8733F59}" dt="2024-04-29T08:37:49.304" v="5160" actId="478"/>
          <ac:grpSpMkLst>
            <pc:docMk/>
            <pc:sldMk cId="3372886884" sldId="342"/>
            <ac:grpSpMk id="3" creationId="{C80427B5-3B1B-A4D5-2988-F58256780EB9}"/>
          </ac:grpSpMkLst>
        </pc:grpChg>
        <pc:grpChg chg="mod">
          <ac:chgData name="Alessandro Bielli" userId="9f67a52e-aafa-4dea-a211-b7233c246e46" providerId="ADAL" clId="{B5119566-3A79-4B3E-9F0E-B4A2D8733F59}" dt="2024-04-29T08:37:14.765" v="5154"/>
          <ac:grpSpMkLst>
            <pc:docMk/>
            <pc:sldMk cId="3372886884" sldId="342"/>
            <ac:grpSpMk id="4" creationId="{71E514D4-C976-D7CA-5886-441F6CB8E3AF}"/>
          </ac:grpSpMkLst>
        </pc:grpChg>
        <pc:grpChg chg="add mod">
          <ac:chgData name="Alessandro Bielli" userId="9f67a52e-aafa-4dea-a211-b7233c246e46" providerId="ADAL" clId="{B5119566-3A79-4B3E-9F0E-B4A2D8733F59}" dt="2024-04-29T09:29:40.386" v="5822" actId="164"/>
          <ac:grpSpMkLst>
            <pc:docMk/>
            <pc:sldMk cId="3372886884" sldId="342"/>
            <ac:grpSpMk id="43" creationId="{897CAC35-A33D-BF06-663E-7FE94855833F}"/>
          </ac:grpSpMkLst>
        </pc:grpChg>
        <pc:picChg chg="del">
          <ac:chgData name="Alessandro Bielli" userId="9f67a52e-aafa-4dea-a211-b7233c246e46" providerId="ADAL" clId="{B5119566-3A79-4B3E-9F0E-B4A2D8733F59}" dt="2024-04-29T08:39:21.671" v="5167" actId="478"/>
          <ac:picMkLst>
            <pc:docMk/>
            <pc:sldMk cId="3372886884" sldId="342"/>
            <ac:picMk id="2" creationId="{378CBDE0-5FB4-1AE7-092A-1660B7D4EDB2}"/>
          </ac:picMkLst>
        </pc:picChg>
        <pc:picChg chg="add del mod ord">
          <ac:chgData name="Alessandro Bielli" userId="9f67a52e-aafa-4dea-a211-b7233c246e46" providerId="ADAL" clId="{B5119566-3A79-4B3E-9F0E-B4A2D8733F59}" dt="2024-04-29T09:23:49.831" v="5686" actId="478"/>
          <ac:picMkLst>
            <pc:docMk/>
            <pc:sldMk cId="3372886884" sldId="342"/>
            <ac:picMk id="26" creationId="{356EADCD-3249-8036-6561-B3364406645C}"/>
          </ac:picMkLst>
        </pc:picChg>
        <pc:picChg chg="add del mod">
          <ac:chgData name="Alessandro Bielli" userId="9f67a52e-aafa-4dea-a211-b7233c246e46" providerId="ADAL" clId="{B5119566-3A79-4B3E-9F0E-B4A2D8733F59}" dt="2024-04-29T09:24:44.928" v="5689" actId="478"/>
          <ac:picMkLst>
            <pc:docMk/>
            <pc:sldMk cId="3372886884" sldId="342"/>
            <ac:picMk id="28" creationId="{5E92436D-AE8A-BEAA-EDE0-F760F75356F7}"/>
          </ac:picMkLst>
        </pc:picChg>
        <pc:picChg chg="add del mod">
          <ac:chgData name="Alessandro Bielli" userId="9f67a52e-aafa-4dea-a211-b7233c246e46" providerId="ADAL" clId="{B5119566-3A79-4B3E-9F0E-B4A2D8733F59}" dt="2024-04-29T09:27:32.283" v="5793" actId="478"/>
          <ac:picMkLst>
            <pc:docMk/>
            <pc:sldMk cId="3372886884" sldId="342"/>
            <ac:picMk id="29" creationId="{8F37386B-58DB-9463-3B6C-6E83C927392A}"/>
          </ac:picMkLst>
        </pc:picChg>
        <pc:picChg chg="add del mod ord">
          <ac:chgData name="Alessandro Bielli" userId="9f67a52e-aafa-4dea-a211-b7233c246e46" providerId="ADAL" clId="{B5119566-3A79-4B3E-9F0E-B4A2D8733F59}" dt="2024-04-29T09:27:33.396" v="5795" actId="478"/>
          <ac:picMkLst>
            <pc:docMk/>
            <pc:sldMk cId="3372886884" sldId="342"/>
            <ac:picMk id="30" creationId="{AD748352-4529-15C2-54F8-F8820A76F4EC}"/>
          </ac:picMkLst>
        </pc:picChg>
        <pc:picChg chg="add del mod ord">
          <ac:chgData name="Alessandro Bielli" userId="9f67a52e-aafa-4dea-a211-b7233c246e46" providerId="ADAL" clId="{B5119566-3A79-4B3E-9F0E-B4A2D8733F59}" dt="2024-04-29T09:27:34.850" v="5796" actId="478"/>
          <ac:picMkLst>
            <pc:docMk/>
            <pc:sldMk cId="3372886884" sldId="342"/>
            <ac:picMk id="31" creationId="{ED1D7930-E4A1-54C0-01E9-798728A42414}"/>
          </ac:picMkLst>
        </pc:picChg>
        <pc:picChg chg="add del mod ord">
          <ac:chgData name="Alessandro Bielli" userId="9f67a52e-aafa-4dea-a211-b7233c246e46" providerId="ADAL" clId="{B5119566-3A79-4B3E-9F0E-B4A2D8733F59}" dt="2024-04-29T09:27:32.740" v="5794" actId="478"/>
          <ac:picMkLst>
            <pc:docMk/>
            <pc:sldMk cId="3372886884" sldId="342"/>
            <ac:picMk id="32" creationId="{2366C2B8-3658-F27C-8928-FDBF60FBDCE2}"/>
          </ac:picMkLst>
        </pc:picChg>
        <pc:picChg chg="add mod">
          <ac:chgData name="Alessandro Bielli" userId="9f67a52e-aafa-4dea-a211-b7233c246e46" providerId="ADAL" clId="{B5119566-3A79-4B3E-9F0E-B4A2D8733F59}" dt="2024-04-29T09:29:40.386" v="5822" actId="164"/>
          <ac:picMkLst>
            <pc:docMk/>
            <pc:sldMk cId="3372886884" sldId="342"/>
            <ac:picMk id="33" creationId="{B318D395-D0CF-689D-DC6F-75752DC1520C}"/>
          </ac:picMkLst>
        </pc:picChg>
        <pc:picChg chg="add mod">
          <ac:chgData name="Alessandro Bielli" userId="9f67a52e-aafa-4dea-a211-b7233c246e46" providerId="ADAL" clId="{B5119566-3A79-4B3E-9F0E-B4A2D8733F59}" dt="2024-04-29T09:26:05.145" v="5695" actId="571"/>
          <ac:picMkLst>
            <pc:docMk/>
            <pc:sldMk cId="3372886884" sldId="342"/>
            <ac:picMk id="34" creationId="{9E17936C-BB9B-E8B5-EC30-33A9A1B4E3F7}"/>
          </ac:picMkLst>
        </pc:picChg>
        <pc:picChg chg="add mod">
          <ac:chgData name="Alessandro Bielli" userId="9f67a52e-aafa-4dea-a211-b7233c246e46" providerId="ADAL" clId="{B5119566-3A79-4B3E-9F0E-B4A2D8733F59}" dt="2024-04-29T09:26:05.145" v="5695" actId="571"/>
          <ac:picMkLst>
            <pc:docMk/>
            <pc:sldMk cId="3372886884" sldId="342"/>
            <ac:picMk id="35" creationId="{BC58E5CB-7C80-750B-AC37-241B7955B363}"/>
          </ac:picMkLst>
        </pc:picChg>
        <pc:picChg chg="add mod">
          <ac:chgData name="Alessandro Bielli" userId="9f67a52e-aafa-4dea-a211-b7233c246e46" providerId="ADAL" clId="{B5119566-3A79-4B3E-9F0E-B4A2D8733F59}" dt="2024-04-29T09:26:09.037" v="5697" actId="571"/>
          <ac:picMkLst>
            <pc:docMk/>
            <pc:sldMk cId="3372886884" sldId="342"/>
            <ac:picMk id="36" creationId="{AD00A450-03D6-5299-D282-CDC38F1DD91A}"/>
          </ac:picMkLst>
        </pc:picChg>
        <pc:picChg chg="add mod">
          <ac:chgData name="Alessandro Bielli" userId="9f67a52e-aafa-4dea-a211-b7233c246e46" providerId="ADAL" clId="{B5119566-3A79-4B3E-9F0E-B4A2D8733F59}" dt="2024-04-29T09:26:09.037" v="5697" actId="571"/>
          <ac:picMkLst>
            <pc:docMk/>
            <pc:sldMk cId="3372886884" sldId="342"/>
            <ac:picMk id="37" creationId="{6B947D94-FF52-E531-F570-3C4AC1B8F00D}"/>
          </ac:picMkLst>
        </pc:picChg>
        <pc:picChg chg="add mod">
          <ac:chgData name="Alessandro Bielli" userId="9f67a52e-aafa-4dea-a211-b7233c246e46" providerId="ADAL" clId="{B5119566-3A79-4B3E-9F0E-B4A2D8733F59}" dt="2024-04-29T09:26:09.037" v="5697" actId="571"/>
          <ac:picMkLst>
            <pc:docMk/>
            <pc:sldMk cId="3372886884" sldId="342"/>
            <ac:picMk id="38" creationId="{C4531420-4351-47A0-4DEE-D62F23CE230F}"/>
          </ac:picMkLst>
        </pc:picChg>
        <pc:picChg chg="add mod">
          <ac:chgData name="Alessandro Bielli" userId="9f67a52e-aafa-4dea-a211-b7233c246e46" providerId="ADAL" clId="{B5119566-3A79-4B3E-9F0E-B4A2D8733F59}" dt="2024-04-29T09:29:15.851" v="5819" actId="1076"/>
          <ac:picMkLst>
            <pc:docMk/>
            <pc:sldMk cId="3372886884" sldId="342"/>
            <ac:picMk id="39" creationId="{75C4C2BD-C9D0-0AFF-2EF2-D445F189AA77}"/>
          </ac:picMkLst>
        </pc:picChg>
        <pc:picChg chg="add mod">
          <ac:chgData name="Alessandro Bielli" userId="9f67a52e-aafa-4dea-a211-b7233c246e46" providerId="ADAL" clId="{B5119566-3A79-4B3E-9F0E-B4A2D8733F59}" dt="2024-04-29T09:29:40.386" v="5822" actId="164"/>
          <ac:picMkLst>
            <pc:docMk/>
            <pc:sldMk cId="3372886884" sldId="342"/>
            <ac:picMk id="40" creationId="{F044D833-C828-6D26-37B4-5044B848B7C0}"/>
          </ac:picMkLst>
        </pc:picChg>
        <pc:picChg chg="add del mod">
          <ac:chgData name="Alessandro Bielli" userId="9f67a52e-aafa-4dea-a211-b7233c246e46" providerId="ADAL" clId="{B5119566-3A79-4B3E-9F0E-B4A2D8733F59}" dt="2024-04-29T09:28:24.604" v="5809" actId="478"/>
          <ac:picMkLst>
            <pc:docMk/>
            <pc:sldMk cId="3372886884" sldId="342"/>
            <ac:picMk id="41" creationId="{579C55CD-BE42-B527-65DE-43F1098B37E0}"/>
          </ac:picMkLst>
        </pc:picChg>
        <pc:picChg chg="add del mod">
          <ac:chgData name="Alessandro Bielli" userId="9f67a52e-aafa-4dea-a211-b7233c246e46" providerId="ADAL" clId="{B5119566-3A79-4B3E-9F0E-B4A2D8733F59}" dt="2024-04-29T09:29:40.386" v="5822" actId="164"/>
          <ac:picMkLst>
            <pc:docMk/>
            <pc:sldMk cId="3372886884" sldId="342"/>
            <ac:picMk id="42" creationId="{B81FE275-7AD2-3234-6713-84C525D0DA29}"/>
          </ac:picMkLst>
        </pc:picChg>
        <pc:cxnChg chg="mod">
          <ac:chgData name="Alessandro Bielli" userId="9f67a52e-aafa-4dea-a211-b7233c246e46" providerId="ADAL" clId="{B5119566-3A79-4B3E-9F0E-B4A2D8733F59}" dt="2024-04-29T08:37:14.765" v="5154"/>
          <ac:cxnSpMkLst>
            <pc:docMk/>
            <pc:sldMk cId="3372886884" sldId="342"/>
            <ac:cxnSpMk id="11" creationId="{8A3A98AF-C33A-EDD9-1255-010A0AD4C61E}"/>
          </ac:cxnSpMkLst>
        </pc:cxnChg>
        <pc:cxnChg chg="mod">
          <ac:chgData name="Alessandro Bielli" userId="9f67a52e-aafa-4dea-a211-b7233c246e46" providerId="ADAL" clId="{B5119566-3A79-4B3E-9F0E-B4A2D8733F59}" dt="2024-04-29T08:37:14.765" v="5154"/>
          <ac:cxnSpMkLst>
            <pc:docMk/>
            <pc:sldMk cId="3372886884" sldId="342"/>
            <ac:cxnSpMk id="12" creationId="{A677C3E5-94AE-118B-6B16-5BA6690F3DC2}"/>
          </ac:cxnSpMkLst>
        </pc:cxnChg>
        <pc:cxnChg chg="mod">
          <ac:chgData name="Alessandro Bielli" userId="9f67a52e-aafa-4dea-a211-b7233c246e46" providerId="ADAL" clId="{B5119566-3A79-4B3E-9F0E-B4A2D8733F59}" dt="2024-04-29T08:37:14.765" v="5154"/>
          <ac:cxnSpMkLst>
            <pc:docMk/>
            <pc:sldMk cId="3372886884" sldId="342"/>
            <ac:cxnSpMk id="13" creationId="{696FCBDA-DAE7-DF30-CE40-06F1F0D034D9}"/>
          </ac:cxnSpMkLst>
        </pc:cxnChg>
        <pc:cxnChg chg="mod">
          <ac:chgData name="Alessandro Bielli" userId="9f67a52e-aafa-4dea-a211-b7233c246e46" providerId="ADAL" clId="{B5119566-3A79-4B3E-9F0E-B4A2D8733F59}" dt="2024-04-29T08:37:14.765" v="5154"/>
          <ac:cxnSpMkLst>
            <pc:docMk/>
            <pc:sldMk cId="3372886884" sldId="342"/>
            <ac:cxnSpMk id="14" creationId="{DA79D755-0177-E2A7-5675-C25C0940599B}"/>
          </ac:cxnSpMkLst>
        </pc:cxnChg>
      </pc:sldChg>
      <pc:sldChg chg="addSp delSp modSp add mod">
        <pc:chgData name="Alessandro Bielli" userId="9f67a52e-aafa-4dea-a211-b7233c246e46" providerId="ADAL" clId="{B5119566-3A79-4B3E-9F0E-B4A2D8733F59}" dt="2024-04-30T06:58:20.399" v="6281" actId="1035"/>
        <pc:sldMkLst>
          <pc:docMk/>
          <pc:sldMk cId="1727841091" sldId="343"/>
        </pc:sldMkLst>
        <pc:spChg chg="add del mod">
          <ac:chgData name="Alessandro Bielli" userId="9f67a52e-aafa-4dea-a211-b7233c246e46" providerId="ADAL" clId="{B5119566-3A79-4B3E-9F0E-B4A2D8733F59}" dt="2024-04-30T06:57:34.161" v="6255" actId="478"/>
          <ac:spMkLst>
            <pc:docMk/>
            <pc:sldMk cId="1727841091" sldId="343"/>
            <ac:spMk id="2" creationId="{8A689E9C-2093-FBE9-91F3-861EE054E859}"/>
          </ac:spMkLst>
        </pc:spChg>
        <pc:spChg chg="add del mod">
          <ac:chgData name="Alessandro Bielli" userId="9f67a52e-aafa-4dea-a211-b7233c246e46" providerId="ADAL" clId="{B5119566-3A79-4B3E-9F0E-B4A2D8733F59}" dt="2024-04-30T06:57:54.024" v="6258" actId="478"/>
          <ac:spMkLst>
            <pc:docMk/>
            <pc:sldMk cId="1727841091" sldId="343"/>
            <ac:spMk id="3" creationId="{293F68AB-3CB0-C0DE-320A-478837D8BD76}"/>
          </ac:spMkLst>
        </pc:spChg>
        <pc:spChg chg="add mod">
          <ac:chgData name="Alessandro Bielli" userId="9f67a52e-aafa-4dea-a211-b7233c246e46" providerId="ADAL" clId="{B5119566-3A79-4B3E-9F0E-B4A2D8733F59}" dt="2024-04-29T09:32:35.542" v="5874"/>
          <ac:spMkLst>
            <pc:docMk/>
            <pc:sldMk cId="1727841091" sldId="343"/>
            <ac:spMk id="3" creationId="{5DAB4A35-6149-9C55-A57D-78A2C4B5F39D}"/>
          </ac:spMkLst>
        </pc:spChg>
        <pc:spChg chg="add del">
          <ac:chgData name="Alessandro Bielli" userId="9f67a52e-aafa-4dea-a211-b7233c246e46" providerId="ADAL" clId="{B5119566-3A79-4B3E-9F0E-B4A2D8733F59}" dt="2024-04-29T09:33:04.848" v="5877" actId="22"/>
          <ac:spMkLst>
            <pc:docMk/>
            <pc:sldMk cId="1727841091" sldId="343"/>
            <ac:spMk id="6" creationId="{CD907EC9-5691-7BE9-348E-05AC0F81EC03}"/>
          </ac:spMkLst>
        </pc:spChg>
        <pc:spChg chg="add mod">
          <ac:chgData name="Alessandro Bielli" userId="9f67a52e-aafa-4dea-a211-b7233c246e46" providerId="ADAL" clId="{B5119566-3A79-4B3E-9F0E-B4A2D8733F59}" dt="2024-04-30T06:58:08.953" v="6272" actId="20577"/>
          <ac:spMkLst>
            <pc:docMk/>
            <pc:sldMk cId="1727841091" sldId="343"/>
            <ac:spMk id="7" creationId="{47C6C4EE-8B9B-C460-0FFA-3147F78B8699}"/>
          </ac:spMkLst>
        </pc:spChg>
        <pc:spChg chg="mod">
          <ac:chgData name="Alessandro Bielli" userId="9f67a52e-aafa-4dea-a211-b7233c246e46" providerId="ADAL" clId="{B5119566-3A79-4B3E-9F0E-B4A2D8733F59}" dt="2024-04-29T09:10:05.656" v="5573" actId="14100"/>
          <ac:spMkLst>
            <pc:docMk/>
            <pc:sldMk cId="1727841091" sldId="343"/>
            <ac:spMk id="8" creationId="{2DF0F9CC-09E3-E6EE-4F54-53D2C56AA81D}"/>
          </ac:spMkLst>
        </pc:spChg>
        <pc:spChg chg="mod">
          <ac:chgData name="Alessandro Bielli" userId="9f67a52e-aafa-4dea-a211-b7233c246e46" providerId="ADAL" clId="{B5119566-3A79-4B3E-9F0E-B4A2D8733F59}" dt="2024-04-29T09:09:44.695" v="5538" actId="20577"/>
          <ac:spMkLst>
            <pc:docMk/>
            <pc:sldMk cId="1727841091" sldId="343"/>
            <ac:spMk id="9" creationId="{770150B1-EDA2-4FAD-07A1-4D005D9754C4}"/>
          </ac:spMkLst>
        </pc:spChg>
        <pc:spChg chg="mod">
          <ac:chgData name="Alessandro Bielli" userId="9f67a52e-aafa-4dea-a211-b7233c246e46" providerId="ADAL" clId="{B5119566-3A79-4B3E-9F0E-B4A2D8733F59}" dt="2024-04-29T09:33:32.768" v="5907" actId="20577"/>
          <ac:spMkLst>
            <pc:docMk/>
            <pc:sldMk cId="1727841091" sldId="343"/>
            <ac:spMk id="17" creationId="{D50D5CE7-8EB3-EE97-A4E8-3CB4A2A4576A}"/>
          </ac:spMkLst>
        </pc:spChg>
        <pc:spChg chg="mod">
          <ac:chgData name="Alessandro Bielli" userId="9f67a52e-aafa-4dea-a211-b7233c246e46" providerId="ADAL" clId="{B5119566-3A79-4B3E-9F0E-B4A2D8733F59}" dt="2024-04-30T06:58:20.399" v="6281" actId="1035"/>
          <ac:spMkLst>
            <pc:docMk/>
            <pc:sldMk cId="1727841091" sldId="343"/>
            <ac:spMk id="27" creationId="{C9F1E365-4028-A1BC-4AF8-B8CB7C48C42C}"/>
          </ac:spMkLst>
        </pc:spChg>
        <pc:grpChg chg="add mod">
          <ac:chgData name="Alessandro Bielli" userId="9f67a52e-aafa-4dea-a211-b7233c246e46" providerId="ADAL" clId="{B5119566-3A79-4B3E-9F0E-B4A2D8733F59}" dt="2024-04-29T09:51:59.469" v="6046"/>
          <ac:grpSpMkLst>
            <pc:docMk/>
            <pc:sldMk cId="1727841091" sldId="343"/>
            <ac:grpSpMk id="11" creationId="{DFF5E152-D7E4-4AC4-6760-F821DE51023D}"/>
          </ac:grpSpMkLst>
        </pc:grpChg>
        <pc:picChg chg="add del mod">
          <ac:chgData name="Alessandro Bielli" userId="9f67a52e-aafa-4dea-a211-b7233c246e46" providerId="ADAL" clId="{B5119566-3A79-4B3E-9F0E-B4A2D8733F59}" dt="2024-04-29T09:51:58.562" v="6045" actId="478"/>
          <ac:picMkLst>
            <pc:docMk/>
            <pc:sldMk cId="1727841091" sldId="343"/>
            <ac:picMk id="2" creationId="{4E55AF67-EC14-6817-ADBA-9A772DA473CF}"/>
          </ac:picMkLst>
        </pc:picChg>
        <pc:picChg chg="add mod">
          <ac:chgData name="Alessandro Bielli" userId="9f67a52e-aafa-4dea-a211-b7233c246e46" providerId="ADAL" clId="{B5119566-3A79-4B3E-9F0E-B4A2D8733F59}" dt="2024-04-29T09:51:59.469" v="6046"/>
          <ac:picMkLst>
            <pc:docMk/>
            <pc:sldMk cId="1727841091" sldId="343"/>
            <ac:picMk id="10" creationId="{A8ABAB61-FB48-B9DC-A9EA-C4817F59B424}"/>
          </ac:picMkLst>
        </pc:picChg>
        <pc:picChg chg="mod">
          <ac:chgData name="Alessandro Bielli" userId="9f67a52e-aafa-4dea-a211-b7233c246e46" providerId="ADAL" clId="{B5119566-3A79-4B3E-9F0E-B4A2D8733F59}" dt="2024-04-29T09:51:59.469" v="6046"/>
          <ac:picMkLst>
            <pc:docMk/>
            <pc:sldMk cId="1727841091" sldId="343"/>
            <ac:picMk id="12" creationId="{45F8B598-8C6F-DCBA-71E4-DBD63A91332A}"/>
          </ac:picMkLst>
        </pc:picChg>
        <pc:picChg chg="mod">
          <ac:chgData name="Alessandro Bielli" userId="9f67a52e-aafa-4dea-a211-b7233c246e46" providerId="ADAL" clId="{B5119566-3A79-4B3E-9F0E-B4A2D8733F59}" dt="2024-04-29T09:51:59.469" v="6046"/>
          <ac:picMkLst>
            <pc:docMk/>
            <pc:sldMk cId="1727841091" sldId="343"/>
            <ac:picMk id="13" creationId="{33C42AB5-7324-F1E3-418A-B1D224FE817C}"/>
          </ac:picMkLst>
        </pc:picChg>
        <pc:picChg chg="mod">
          <ac:chgData name="Alessandro Bielli" userId="9f67a52e-aafa-4dea-a211-b7233c246e46" providerId="ADAL" clId="{B5119566-3A79-4B3E-9F0E-B4A2D8733F59}" dt="2024-04-29T09:51:59.469" v="6046"/>
          <ac:picMkLst>
            <pc:docMk/>
            <pc:sldMk cId="1727841091" sldId="343"/>
            <ac:picMk id="14" creationId="{6A432791-EEB9-B053-BCB4-51A445F2B256}"/>
          </ac:picMkLst>
        </pc:picChg>
        <pc:picChg chg="del mod">
          <ac:chgData name="Alessandro Bielli" userId="9f67a52e-aafa-4dea-a211-b7233c246e46" providerId="ADAL" clId="{B5119566-3A79-4B3E-9F0E-B4A2D8733F59}" dt="2024-04-29T09:11:39.589" v="5596" actId="478"/>
          <ac:picMkLst>
            <pc:docMk/>
            <pc:sldMk cId="1727841091" sldId="343"/>
            <ac:picMk id="26" creationId="{356EADCD-3249-8036-6561-B3364406645C}"/>
          </ac:picMkLst>
        </pc:picChg>
      </pc:sldChg>
      <pc:sldChg chg="addSp delSp modSp add mod">
        <pc:chgData name="Alessandro Bielli" userId="9f67a52e-aafa-4dea-a211-b7233c246e46" providerId="ADAL" clId="{B5119566-3A79-4B3E-9F0E-B4A2D8733F59}" dt="2024-04-29T09:55:50.155" v="6110" actId="20577"/>
        <pc:sldMkLst>
          <pc:docMk/>
          <pc:sldMk cId="580856962" sldId="344"/>
        </pc:sldMkLst>
        <pc:spChg chg="add del">
          <ac:chgData name="Alessandro Bielli" userId="9f67a52e-aafa-4dea-a211-b7233c246e46" providerId="ADAL" clId="{B5119566-3A79-4B3E-9F0E-B4A2D8733F59}" dt="2024-04-29T09:14:36.105" v="5605" actId="22"/>
          <ac:spMkLst>
            <pc:docMk/>
            <pc:sldMk cId="580856962" sldId="344"/>
            <ac:spMk id="4" creationId="{D7214321-D7F3-7B0C-181B-3EDB5D52B835}"/>
          </ac:spMkLst>
        </pc:spChg>
        <pc:spChg chg="mod">
          <ac:chgData name="Alessandro Bielli" userId="9f67a52e-aafa-4dea-a211-b7233c246e46" providerId="ADAL" clId="{B5119566-3A79-4B3E-9F0E-B4A2D8733F59}" dt="2024-04-29T09:55:50.155" v="6110" actId="20577"/>
          <ac:spMkLst>
            <pc:docMk/>
            <pc:sldMk cId="580856962" sldId="344"/>
            <ac:spMk id="9" creationId="{770150B1-EDA2-4FAD-07A1-4D005D9754C4}"/>
          </ac:spMkLst>
        </pc:spChg>
        <pc:spChg chg="add del mod">
          <ac:chgData name="Alessandro Bielli" userId="9f67a52e-aafa-4dea-a211-b7233c246e46" providerId="ADAL" clId="{B5119566-3A79-4B3E-9F0E-B4A2D8733F59}" dt="2024-04-29T09:36:25.064" v="5982" actId="478"/>
          <ac:spMkLst>
            <pc:docMk/>
            <pc:sldMk cId="580856962" sldId="344"/>
            <ac:spMk id="10" creationId="{116937A3-433B-E849-9854-5BDBFF1FD116}"/>
          </ac:spMkLst>
        </pc:spChg>
        <pc:spChg chg="add del mod">
          <ac:chgData name="Alessandro Bielli" userId="9f67a52e-aafa-4dea-a211-b7233c246e46" providerId="ADAL" clId="{B5119566-3A79-4B3E-9F0E-B4A2D8733F59}" dt="2024-04-29T09:18:22.934" v="5647" actId="21"/>
          <ac:spMkLst>
            <pc:docMk/>
            <pc:sldMk cId="580856962" sldId="344"/>
            <ac:spMk id="17" creationId="{D50D5CE7-8EB3-EE97-A4E8-3CB4A2A4576A}"/>
          </ac:spMkLst>
        </pc:spChg>
        <pc:spChg chg="add del">
          <ac:chgData name="Alessandro Bielli" userId="9f67a52e-aafa-4dea-a211-b7233c246e46" providerId="ADAL" clId="{B5119566-3A79-4B3E-9F0E-B4A2D8733F59}" dt="2024-04-29T09:14:47.011" v="5609" actId="478"/>
          <ac:spMkLst>
            <pc:docMk/>
            <pc:sldMk cId="580856962" sldId="344"/>
            <ac:spMk id="27" creationId="{C9F1E365-4028-A1BC-4AF8-B8CB7C48C42C}"/>
          </ac:spMkLst>
        </pc:spChg>
        <pc:graphicFrameChg chg="add del mod">
          <ac:chgData name="Alessandro Bielli" userId="9f67a52e-aafa-4dea-a211-b7233c246e46" providerId="ADAL" clId="{B5119566-3A79-4B3E-9F0E-B4A2D8733F59}" dt="2024-04-29T09:17:07.227" v="5633" actId="478"/>
          <ac:graphicFrameMkLst>
            <pc:docMk/>
            <pc:sldMk cId="580856962" sldId="344"/>
            <ac:graphicFrameMk id="7" creationId="{7DFCE4D3-947D-F60F-9E8B-CB4A0408D98D}"/>
          </ac:graphicFrameMkLst>
        </pc:graphicFrameChg>
        <pc:picChg chg="del">
          <ac:chgData name="Alessandro Bielli" userId="9f67a52e-aafa-4dea-a211-b7233c246e46" providerId="ADAL" clId="{B5119566-3A79-4B3E-9F0E-B4A2D8733F59}" dt="2024-04-29T09:16:14.106" v="5622" actId="478"/>
          <ac:picMkLst>
            <pc:docMk/>
            <pc:sldMk cId="580856962" sldId="344"/>
            <ac:picMk id="2" creationId="{4E55AF67-EC14-6817-ADBA-9A772DA473CF}"/>
          </ac:picMkLst>
        </pc:picChg>
        <pc:picChg chg="add mod">
          <ac:chgData name="Alessandro Bielli" userId="9f67a52e-aafa-4dea-a211-b7233c246e46" providerId="ADAL" clId="{B5119566-3A79-4B3E-9F0E-B4A2D8733F59}" dt="2024-04-29T09:16:58.010" v="5632" actId="14100"/>
          <ac:picMkLst>
            <pc:docMk/>
            <pc:sldMk cId="580856962" sldId="344"/>
            <ac:picMk id="6" creationId="{794C95A6-A53D-80E0-7353-87E65D3CFB03}"/>
          </ac:picMkLst>
        </pc:picChg>
      </pc:sldChg>
      <pc:sldChg chg="addSp delSp modSp add mod">
        <pc:chgData name="Alessandro Bielli" userId="9f67a52e-aafa-4dea-a211-b7233c246e46" providerId="ADAL" clId="{B5119566-3A79-4B3E-9F0E-B4A2D8733F59}" dt="2024-04-30T09:43:02.655" v="7611" actId="20577"/>
        <pc:sldMkLst>
          <pc:docMk/>
          <pc:sldMk cId="1329295423" sldId="345"/>
        </pc:sldMkLst>
        <pc:spChg chg="add del mod">
          <ac:chgData name="Alessandro Bielli" userId="9f67a52e-aafa-4dea-a211-b7233c246e46" providerId="ADAL" clId="{B5119566-3A79-4B3E-9F0E-B4A2D8733F59}" dt="2024-04-29T09:19:03.529" v="5653" actId="478"/>
          <ac:spMkLst>
            <pc:docMk/>
            <pc:sldMk cId="1329295423" sldId="345"/>
            <ac:spMk id="2" creationId="{4758AA87-2179-B279-0B69-5ECEEE8EF727}"/>
          </ac:spMkLst>
        </pc:spChg>
        <pc:spChg chg="add del mod">
          <ac:chgData name="Alessandro Bielli" userId="9f67a52e-aafa-4dea-a211-b7233c246e46" providerId="ADAL" clId="{B5119566-3A79-4B3E-9F0E-B4A2D8733F59}" dt="2024-04-29T09:19:25.256" v="5656" actId="478"/>
          <ac:spMkLst>
            <pc:docMk/>
            <pc:sldMk cId="1329295423" sldId="345"/>
            <ac:spMk id="3" creationId="{3829EDE8-427B-7959-D0EC-09FA9C7A959F}"/>
          </ac:spMkLst>
        </pc:spChg>
        <pc:spChg chg="add mod">
          <ac:chgData name="Alessandro Bielli" userId="9f67a52e-aafa-4dea-a211-b7233c246e46" providerId="ADAL" clId="{B5119566-3A79-4B3E-9F0E-B4A2D8733F59}" dt="2024-04-30T09:43:02.655" v="7611" actId="20577"/>
          <ac:spMkLst>
            <pc:docMk/>
            <pc:sldMk cId="1329295423" sldId="345"/>
            <ac:spMk id="17" creationId="{D50D5CE7-8EB3-EE97-A4E8-3CB4A2A4576A}"/>
          </ac:spMkLst>
        </pc:spChg>
        <pc:picChg chg="add del mod">
          <ac:chgData name="Alessandro Bielli" userId="9f67a52e-aafa-4dea-a211-b7233c246e46" providerId="ADAL" clId="{B5119566-3A79-4B3E-9F0E-B4A2D8733F59}" dt="2024-04-29T12:28:10.830" v="6245" actId="478"/>
          <ac:picMkLst>
            <pc:docMk/>
            <pc:sldMk cId="1329295423" sldId="345"/>
            <ac:picMk id="4" creationId="{B58AC8AD-3792-26D3-C710-3C2C41C7896E}"/>
          </ac:picMkLst>
        </pc:picChg>
        <pc:picChg chg="del">
          <ac:chgData name="Alessandro Bielli" userId="9f67a52e-aafa-4dea-a211-b7233c246e46" providerId="ADAL" clId="{B5119566-3A79-4B3E-9F0E-B4A2D8733F59}" dt="2024-04-29T09:18:29.369" v="5649" actId="478"/>
          <ac:picMkLst>
            <pc:docMk/>
            <pc:sldMk cId="1329295423" sldId="345"/>
            <ac:picMk id="6" creationId="{794C95A6-A53D-80E0-7353-87E65D3CFB03}"/>
          </ac:picMkLst>
        </pc:picChg>
        <pc:picChg chg="add mod">
          <ac:chgData name="Alessandro Bielli" userId="9f67a52e-aafa-4dea-a211-b7233c246e46" providerId="ADAL" clId="{B5119566-3A79-4B3E-9F0E-B4A2D8733F59}" dt="2024-04-30T07:13:23.491" v="6299" actId="14100"/>
          <ac:picMkLst>
            <pc:docMk/>
            <pc:sldMk cId="1329295423" sldId="345"/>
            <ac:picMk id="7" creationId="{5A9F0B26-5090-EE03-83F3-3F8A26D292AB}"/>
          </ac:picMkLst>
        </pc:picChg>
        <pc:picChg chg="add mod">
          <ac:chgData name="Alessandro Bielli" userId="9f67a52e-aafa-4dea-a211-b7233c246e46" providerId="ADAL" clId="{B5119566-3A79-4B3E-9F0E-B4A2D8733F59}" dt="2024-04-30T07:06:53.354" v="6296" actId="1076"/>
          <ac:picMkLst>
            <pc:docMk/>
            <pc:sldMk cId="1329295423" sldId="345"/>
            <ac:picMk id="1026" creationId="{515F8B5B-2B81-50D6-BB07-E607BF5A64AA}"/>
          </ac:picMkLst>
        </pc:picChg>
      </pc:sldChg>
      <pc:sldChg chg="addSp delSp modSp add mod ord">
        <pc:chgData name="Alessandro Bielli" userId="9f67a52e-aafa-4dea-a211-b7233c246e46" providerId="ADAL" clId="{B5119566-3A79-4B3E-9F0E-B4A2D8733F59}" dt="2024-04-30T07:14:39.747" v="6314" actId="1076"/>
        <pc:sldMkLst>
          <pc:docMk/>
          <pc:sldMk cId="3721931016" sldId="346"/>
        </pc:sldMkLst>
        <pc:spChg chg="mod">
          <ac:chgData name="Alessandro Bielli" userId="9f67a52e-aafa-4dea-a211-b7233c246e46" providerId="ADAL" clId="{B5119566-3A79-4B3E-9F0E-B4A2D8733F59}" dt="2024-04-29T09:56:10.280" v="6128"/>
          <ac:spMkLst>
            <pc:docMk/>
            <pc:sldMk cId="3721931016" sldId="346"/>
            <ac:spMk id="9" creationId="{770150B1-EDA2-4FAD-07A1-4D005D9754C4}"/>
          </ac:spMkLst>
        </pc:spChg>
        <pc:spChg chg="add mod">
          <ac:chgData name="Alessandro Bielli" userId="9f67a52e-aafa-4dea-a211-b7233c246e46" providerId="ADAL" clId="{B5119566-3A79-4B3E-9F0E-B4A2D8733F59}" dt="2024-04-29T10:02:32.054" v="6167" actId="14100"/>
          <ac:spMkLst>
            <pc:docMk/>
            <pc:sldMk cId="3721931016" sldId="346"/>
            <ac:spMk id="13" creationId="{998E6F02-70C5-B8A7-9DCB-C737F90D4635}"/>
          </ac:spMkLst>
        </pc:spChg>
        <pc:grpChg chg="add mod">
          <ac:chgData name="Alessandro Bielli" userId="9f67a52e-aafa-4dea-a211-b7233c246e46" providerId="ADAL" clId="{B5119566-3A79-4B3E-9F0E-B4A2D8733F59}" dt="2024-04-29T09:53:55.360" v="6060"/>
          <ac:grpSpMkLst>
            <pc:docMk/>
            <pc:sldMk cId="3721931016" sldId="346"/>
            <ac:grpSpMk id="3" creationId="{EFDFCC3C-2F61-044E-B423-0686610A7099}"/>
          </ac:grpSpMkLst>
        </pc:grpChg>
        <pc:picChg chg="add mod">
          <ac:chgData name="Alessandro Bielli" userId="9f67a52e-aafa-4dea-a211-b7233c246e46" providerId="ADAL" clId="{B5119566-3A79-4B3E-9F0E-B4A2D8733F59}" dt="2024-04-29T09:53:55.360" v="6060"/>
          <ac:picMkLst>
            <pc:docMk/>
            <pc:sldMk cId="3721931016" sldId="346"/>
            <ac:picMk id="2" creationId="{7CCAA9DA-3DEF-6292-0B4F-C42B1D13CBC6}"/>
          </ac:picMkLst>
        </pc:picChg>
        <pc:picChg chg="mod">
          <ac:chgData name="Alessandro Bielli" userId="9f67a52e-aafa-4dea-a211-b7233c246e46" providerId="ADAL" clId="{B5119566-3A79-4B3E-9F0E-B4A2D8733F59}" dt="2024-04-29T09:53:55.360" v="6060"/>
          <ac:picMkLst>
            <pc:docMk/>
            <pc:sldMk cId="3721931016" sldId="346"/>
            <ac:picMk id="4" creationId="{FA584DD8-9579-EFF5-8206-D41934EF01F8}"/>
          </ac:picMkLst>
        </pc:picChg>
        <pc:picChg chg="del">
          <ac:chgData name="Alessandro Bielli" userId="9f67a52e-aafa-4dea-a211-b7233c246e46" providerId="ADAL" clId="{B5119566-3A79-4B3E-9F0E-B4A2D8733F59}" dt="2024-04-29T09:55:28.567" v="6071" actId="478"/>
          <ac:picMkLst>
            <pc:docMk/>
            <pc:sldMk cId="3721931016" sldId="346"/>
            <ac:picMk id="6" creationId="{794C95A6-A53D-80E0-7353-87E65D3CFB03}"/>
          </ac:picMkLst>
        </pc:picChg>
        <pc:picChg chg="mod">
          <ac:chgData name="Alessandro Bielli" userId="9f67a52e-aafa-4dea-a211-b7233c246e46" providerId="ADAL" clId="{B5119566-3A79-4B3E-9F0E-B4A2D8733F59}" dt="2024-04-29T09:53:55.360" v="6060"/>
          <ac:picMkLst>
            <pc:docMk/>
            <pc:sldMk cId="3721931016" sldId="346"/>
            <ac:picMk id="7" creationId="{0CDA07D8-253F-D730-C063-5B1764A3C4EE}"/>
          </ac:picMkLst>
        </pc:picChg>
        <pc:picChg chg="mod">
          <ac:chgData name="Alessandro Bielli" userId="9f67a52e-aafa-4dea-a211-b7233c246e46" providerId="ADAL" clId="{B5119566-3A79-4B3E-9F0E-B4A2D8733F59}" dt="2024-04-29T09:53:55.360" v="6060"/>
          <ac:picMkLst>
            <pc:docMk/>
            <pc:sldMk cId="3721931016" sldId="346"/>
            <ac:picMk id="10" creationId="{779891B6-07B8-0F65-ED23-8CE9CCD0173F}"/>
          </ac:picMkLst>
        </pc:picChg>
        <pc:picChg chg="add mod ord">
          <ac:chgData name="Alessandro Bielli" userId="9f67a52e-aafa-4dea-a211-b7233c246e46" providerId="ADAL" clId="{B5119566-3A79-4B3E-9F0E-B4A2D8733F59}" dt="2024-04-29T10:02:15.975" v="6159" actId="14100"/>
          <ac:picMkLst>
            <pc:docMk/>
            <pc:sldMk cId="3721931016" sldId="346"/>
            <ac:picMk id="12" creationId="{4B45F62B-2356-A52C-94DC-092F0BDEF198}"/>
          </ac:picMkLst>
        </pc:picChg>
        <pc:picChg chg="add mod">
          <ac:chgData name="Alessandro Bielli" userId="9f67a52e-aafa-4dea-a211-b7233c246e46" providerId="ADAL" clId="{B5119566-3A79-4B3E-9F0E-B4A2D8733F59}" dt="2024-04-30T07:14:39.747" v="6314" actId="1076"/>
          <ac:picMkLst>
            <pc:docMk/>
            <pc:sldMk cId="3721931016" sldId="346"/>
            <ac:picMk id="14" creationId="{C7A95A3A-25F6-845B-5B43-B252F9598AA6}"/>
          </ac:picMkLst>
        </pc:picChg>
      </pc:sldChg>
      <pc:sldChg chg="addSp delSp modSp add mod ord modNotesTx">
        <pc:chgData name="Alessandro Bielli" userId="9f67a52e-aafa-4dea-a211-b7233c246e46" providerId="ADAL" clId="{B5119566-3A79-4B3E-9F0E-B4A2D8733F59}" dt="2024-04-30T10:19:17.268" v="7816" actId="478"/>
        <pc:sldMkLst>
          <pc:docMk/>
          <pc:sldMk cId="2680574216" sldId="347"/>
        </pc:sldMkLst>
        <pc:spChg chg="mod">
          <ac:chgData name="Alessandro Bielli" userId="9f67a52e-aafa-4dea-a211-b7233c246e46" providerId="ADAL" clId="{B5119566-3A79-4B3E-9F0E-B4A2D8733F59}" dt="2024-04-29T09:57:59.530" v="6152" actId="20577"/>
          <ac:spMkLst>
            <pc:docMk/>
            <pc:sldMk cId="2680574216" sldId="347"/>
            <ac:spMk id="9" creationId="{770150B1-EDA2-4FAD-07A1-4D005D9754C4}"/>
          </ac:spMkLst>
        </pc:spChg>
        <pc:picChg chg="add del mod">
          <ac:chgData name="Alessandro Bielli" userId="9f67a52e-aafa-4dea-a211-b7233c246e46" providerId="ADAL" clId="{B5119566-3A79-4B3E-9F0E-B4A2D8733F59}" dt="2024-04-30T10:19:17.268" v="7816" actId="478"/>
          <ac:picMkLst>
            <pc:docMk/>
            <pc:sldMk cId="2680574216" sldId="347"/>
            <ac:picMk id="2" creationId="{AC04890F-F0C2-9236-15E3-570071B50CA9}"/>
          </ac:picMkLst>
        </pc:picChg>
        <pc:picChg chg="add del mod ord">
          <ac:chgData name="Alessandro Bielli" userId="9f67a52e-aafa-4dea-a211-b7233c246e46" providerId="ADAL" clId="{B5119566-3A79-4B3E-9F0E-B4A2D8733F59}" dt="2024-04-30T10:18:37.476" v="7807" actId="478"/>
          <ac:picMkLst>
            <pc:docMk/>
            <pc:sldMk cId="2680574216" sldId="347"/>
            <ac:picMk id="3" creationId="{2214C341-3442-C361-409D-BA5871D47C6B}"/>
          </ac:picMkLst>
        </pc:picChg>
        <pc:picChg chg="del">
          <ac:chgData name="Alessandro Bielli" userId="9f67a52e-aafa-4dea-a211-b7233c246e46" providerId="ADAL" clId="{B5119566-3A79-4B3E-9F0E-B4A2D8733F59}" dt="2024-04-29T10:00:15.687" v="6158" actId="478"/>
          <ac:picMkLst>
            <pc:docMk/>
            <pc:sldMk cId="2680574216" sldId="347"/>
            <ac:picMk id="6" creationId="{794C95A6-A53D-80E0-7353-87E65D3CFB03}"/>
          </ac:picMkLst>
        </pc:picChg>
        <pc:picChg chg="add mod">
          <ac:chgData name="Alessandro Bielli" userId="9f67a52e-aafa-4dea-a211-b7233c246e46" providerId="ADAL" clId="{B5119566-3A79-4B3E-9F0E-B4A2D8733F59}" dt="2024-04-30T10:19:15.372" v="7815" actId="167"/>
          <ac:picMkLst>
            <pc:docMk/>
            <pc:sldMk cId="2680574216" sldId="347"/>
            <ac:picMk id="5122" creationId="{1F11CBBB-E468-6BF5-7B47-910D8043805B}"/>
          </ac:picMkLst>
        </pc:picChg>
      </pc:sldChg>
      <pc:sldChg chg="addSp delSp modSp add mod">
        <pc:chgData name="Alessandro Bielli" userId="9f67a52e-aafa-4dea-a211-b7233c246e46" providerId="ADAL" clId="{B5119566-3A79-4B3E-9F0E-B4A2D8733F59}" dt="2024-05-01T13:34:44.074" v="7975" actId="20577"/>
        <pc:sldMkLst>
          <pc:docMk/>
          <pc:sldMk cId="3226861506" sldId="348"/>
        </pc:sldMkLst>
        <pc:spChg chg="mod">
          <ac:chgData name="Alessandro Bielli" userId="9f67a52e-aafa-4dea-a211-b7233c246e46" providerId="ADAL" clId="{B5119566-3A79-4B3E-9F0E-B4A2D8733F59}" dt="2024-05-01T13:34:44.074" v="7975" actId="20577"/>
          <ac:spMkLst>
            <pc:docMk/>
            <pc:sldMk cId="3226861506" sldId="348"/>
            <ac:spMk id="3" creationId="{6E0BB07A-45DF-7747-71DB-5AD622ACB9B3}"/>
          </ac:spMkLst>
        </pc:spChg>
        <pc:spChg chg="mod">
          <ac:chgData name="Alessandro Bielli" userId="9f67a52e-aafa-4dea-a211-b7233c246e46" providerId="ADAL" clId="{B5119566-3A79-4B3E-9F0E-B4A2D8733F59}" dt="2024-04-29T10:07:28.559" v="6194" actId="20577"/>
          <ac:spMkLst>
            <pc:docMk/>
            <pc:sldMk cId="3226861506" sldId="348"/>
            <ac:spMk id="9" creationId="{770150B1-EDA2-4FAD-07A1-4D005D9754C4}"/>
          </ac:spMkLst>
        </pc:spChg>
        <pc:picChg chg="add mod ord">
          <ac:chgData name="Alessandro Bielli" userId="9f67a52e-aafa-4dea-a211-b7233c246e46" providerId="ADAL" clId="{B5119566-3A79-4B3E-9F0E-B4A2D8733F59}" dt="2024-04-29T10:09:04.897" v="6210" actId="167"/>
          <ac:picMkLst>
            <pc:docMk/>
            <pc:sldMk cId="3226861506" sldId="348"/>
            <ac:picMk id="2" creationId="{0629D0D2-6EB4-0132-3716-5B987282E084}"/>
          </ac:picMkLst>
        </pc:picChg>
        <pc:picChg chg="add del mod ord">
          <ac:chgData name="Alessandro Bielli" userId="9f67a52e-aafa-4dea-a211-b7233c246e46" providerId="ADAL" clId="{B5119566-3A79-4B3E-9F0E-B4A2D8733F59}" dt="2024-04-29T10:09:08.212" v="6211" actId="478"/>
          <ac:picMkLst>
            <pc:docMk/>
            <pc:sldMk cId="3226861506" sldId="348"/>
            <ac:picMk id="4" creationId="{084A9A95-3F6C-B9C6-224F-B2348D664275}"/>
          </ac:picMkLst>
        </pc:picChg>
        <pc:picChg chg="del">
          <ac:chgData name="Alessandro Bielli" userId="9f67a52e-aafa-4dea-a211-b7233c246e46" providerId="ADAL" clId="{B5119566-3A79-4B3E-9F0E-B4A2D8733F59}" dt="2024-04-29T10:08:19.093" v="6203" actId="478"/>
          <ac:picMkLst>
            <pc:docMk/>
            <pc:sldMk cId="3226861506" sldId="348"/>
            <ac:picMk id="18" creationId="{8F0DA52A-6EDE-D7E5-C1E2-9376A77D3D5F}"/>
          </ac:picMkLst>
        </pc:picChg>
      </pc:sldChg>
      <pc:sldChg chg="addSp delSp modSp add mod ord modTransition modAnim">
        <pc:chgData name="Alessandro Bielli" userId="9f67a52e-aafa-4dea-a211-b7233c246e46" providerId="ADAL" clId="{B5119566-3A79-4B3E-9F0E-B4A2D8733F59}" dt="2024-05-02T08:47:51.335" v="8173" actId="1036"/>
        <pc:sldMkLst>
          <pc:docMk/>
          <pc:sldMk cId="1037978108" sldId="349"/>
        </pc:sldMkLst>
        <pc:spChg chg="mod">
          <ac:chgData name="Alessandro Bielli" userId="9f67a52e-aafa-4dea-a211-b7233c246e46" providerId="ADAL" clId="{B5119566-3A79-4B3E-9F0E-B4A2D8733F59}" dt="2024-04-29T10:10:17.334" v="6223" actId="6549"/>
          <ac:spMkLst>
            <pc:docMk/>
            <pc:sldMk cId="1037978108" sldId="349"/>
            <ac:spMk id="9" creationId="{770150B1-EDA2-4FAD-07A1-4D005D9754C4}"/>
          </ac:spMkLst>
        </pc:spChg>
        <pc:spChg chg="add del mod">
          <ac:chgData name="Alessandro Bielli" userId="9f67a52e-aafa-4dea-a211-b7233c246e46" providerId="ADAL" clId="{B5119566-3A79-4B3E-9F0E-B4A2D8733F59}" dt="2024-04-30T08:52:25.983" v="7312" actId="21"/>
          <ac:spMkLst>
            <pc:docMk/>
            <pc:sldMk cId="1037978108" sldId="349"/>
            <ac:spMk id="11" creationId="{F804BBC0-3604-B4D8-3AB3-30A68026ECD5}"/>
          </ac:spMkLst>
        </pc:spChg>
        <pc:spChg chg="add del mod">
          <ac:chgData name="Alessandro Bielli" userId="9f67a52e-aafa-4dea-a211-b7233c246e46" providerId="ADAL" clId="{B5119566-3A79-4B3E-9F0E-B4A2D8733F59}" dt="2024-04-30T08:52:56.151" v="7315" actId="21"/>
          <ac:spMkLst>
            <pc:docMk/>
            <pc:sldMk cId="1037978108" sldId="349"/>
            <ac:spMk id="12" creationId="{F804BBC0-3604-B4D8-3AB3-30A68026ECD5}"/>
          </ac:spMkLst>
        </pc:spChg>
        <pc:spChg chg="add mod ord">
          <ac:chgData name="Alessandro Bielli" userId="9f67a52e-aafa-4dea-a211-b7233c246e46" providerId="ADAL" clId="{B5119566-3A79-4B3E-9F0E-B4A2D8733F59}" dt="2024-05-02T08:47:13.135" v="8141" actId="1036"/>
          <ac:spMkLst>
            <pc:docMk/>
            <pc:sldMk cId="1037978108" sldId="349"/>
            <ac:spMk id="13" creationId="{F804BBC0-3604-B4D8-3AB3-30A68026ECD5}"/>
          </ac:spMkLst>
        </pc:spChg>
        <pc:spChg chg="mod">
          <ac:chgData name="Alessandro Bielli" userId="9f67a52e-aafa-4dea-a211-b7233c246e46" providerId="ADAL" clId="{B5119566-3A79-4B3E-9F0E-B4A2D8733F59}" dt="2024-05-02T08:47:51.335" v="8173" actId="1036"/>
          <ac:spMkLst>
            <pc:docMk/>
            <pc:sldMk cId="1037978108" sldId="349"/>
            <ac:spMk id="14" creationId="{5F60129A-344C-0539-03C6-3379674052CE}"/>
          </ac:spMkLst>
        </pc:spChg>
        <pc:spChg chg="del">
          <ac:chgData name="Alessandro Bielli" userId="9f67a52e-aafa-4dea-a211-b7233c246e46" providerId="ADAL" clId="{B5119566-3A79-4B3E-9F0E-B4A2D8733F59}" dt="2024-04-30T09:03:22.795" v="7370" actId="478"/>
          <ac:spMkLst>
            <pc:docMk/>
            <pc:sldMk cId="1037978108" sldId="349"/>
            <ac:spMk id="15" creationId="{2469940E-92E6-CA94-EC74-043488912843}"/>
          </ac:spMkLst>
        </pc:spChg>
        <pc:spChg chg="del mod">
          <ac:chgData name="Alessandro Bielli" userId="9f67a52e-aafa-4dea-a211-b7233c246e46" providerId="ADAL" clId="{B5119566-3A79-4B3E-9F0E-B4A2D8733F59}" dt="2024-04-30T08:56:17.760" v="7333" actId="478"/>
          <ac:spMkLst>
            <pc:docMk/>
            <pc:sldMk cId="1037978108" sldId="349"/>
            <ac:spMk id="17" creationId="{D50D5CE7-8EB3-EE97-A4E8-3CB4A2A4576A}"/>
          </ac:spMkLst>
        </pc:spChg>
        <pc:grpChg chg="add mod">
          <ac:chgData name="Alessandro Bielli" userId="9f67a52e-aafa-4dea-a211-b7233c246e46" providerId="ADAL" clId="{B5119566-3A79-4B3E-9F0E-B4A2D8733F59}" dt="2024-05-02T08:47:38.478" v="8144"/>
          <ac:grpSpMkLst>
            <pc:docMk/>
            <pc:sldMk cId="1037978108" sldId="349"/>
            <ac:grpSpMk id="2" creationId="{32CB9344-69AA-48FE-1E85-C8092211C5FF}"/>
          </ac:grpSpMkLst>
        </pc:grpChg>
        <pc:grpChg chg="mod">
          <ac:chgData name="Alessandro Bielli" userId="9f67a52e-aafa-4dea-a211-b7233c246e46" providerId="ADAL" clId="{B5119566-3A79-4B3E-9F0E-B4A2D8733F59}" dt="2024-05-02T08:47:38.478" v="8144"/>
          <ac:grpSpMkLst>
            <pc:docMk/>
            <pc:sldMk cId="1037978108" sldId="349"/>
            <ac:grpSpMk id="6" creationId="{0C641C09-14B6-4D8D-D40C-42D7661B4573}"/>
          </ac:grpSpMkLst>
        </pc:grpChg>
        <pc:grpChg chg="mod">
          <ac:chgData name="Alessandro Bielli" userId="9f67a52e-aafa-4dea-a211-b7233c246e46" providerId="ADAL" clId="{B5119566-3A79-4B3E-9F0E-B4A2D8733F59}" dt="2024-05-02T08:47:38.478" v="8144"/>
          <ac:grpSpMkLst>
            <pc:docMk/>
            <pc:sldMk cId="1037978108" sldId="349"/>
            <ac:grpSpMk id="7" creationId="{FCD3865C-3F95-2B1F-5EF4-C76858E11C9F}"/>
          </ac:grpSpMkLst>
        </pc:grpChg>
        <pc:grpChg chg="add del mod">
          <ac:chgData name="Alessandro Bielli" userId="9f67a52e-aafa-4dea-a211-b7233c246e46" providerId="ADAL" clId="{B5119566-3A79-4B3E-9F0E-B4A2D8733F59}" dt="2024-04-30T08:59:16.272" v="7346" actId="478"/>
          <ac:grpSpMkLst>
            <pc:docMk/>
            <pc:sldMk cId="1037978108" sldId="349"/>
            <ac:grpSpMk id="10" creationId="{81ED0DFB-D14F-7000-AE60-825FA6067494}"/>
          </ac:grpSpMkLst>
        </pc:grpChg>
        <pc:grpChg chg="add mod">
          <ac:chgData name="Alessandro Bielli" userId="9f67a52e-aafa-4dea-a211-b7233c246e46" providerId="ADAL" clId="{B5119566-3A79-4B3E-9F0E-B4A2D8733F59}" dt="2024-04-30T09:05:46.930" v="7373" actId="164"/>
          <ac:grpSpMkLst>
            <pc:docMk/>
            <pc:sldMk cId="1037978108" sldId="349"/>
            <ac:grpSpMk id="18" creationId="{F27775C0-313B-9171-9023-1245986C083C}"/>
          </ac:grpSpMkLst>
        </pc:grpChg>
        <pc:grpChg chg="add del mod">
          <ac:chgData name="Alessandro Bielli" userId="9f67a52e-aafa-4dea-a211-b7233c246e46" providerId="ADAL" clId="{B5119566-3A79-4B3E-9F0E-B4A2D8733F59}" dt="2024-05-02T08:47:35.218" v="8142" actId="478"/>
          <ac:grpSpMkLst>
            <pc:docMk/>
            <pc:sldMk cId="1037978108" sldId="349"/>
            <ac:grpSpMk id="23" creationId="{D180D4A9-BE35-50F3-1C9D-FB3D364475E9}"/>
          </ac:grpSpMkLst>
        </pc:grpChg>
        <pc:picChg chg="del">
          <ac:chgData name="Alessandro Bielli" userId="9f67a52e-aafa-4dea-a211-b7233c246e46" providerId="ADAL" clId="{B5119566-3A79-4B3E-9F0E-B4A2D8733F59}" dt="2024-04-30T08:47:57.569" v="7253" actId="478"/>
          <ac:picMkLst>
            <pc:docMk/>
            <pc:sldMk cId="1037978108" sldId="349"/>
            <ac:picMk id="2" creationId="{378CBDE0-5FB4-1AE7-092A-1660B7D4EDB2}"/>
          </ac:picMkLst>
        </pc:picChg>
        <pc:picChg chg="mod">
          <ac:chgData name="Alessandro Bielli" userId="9f67a52e-aafa-4dea-a211-b7233c246e46" providerId="ADAL" clId="{B5119566-3A79-4B3E-9F0E-B4A2D8733F59}" dt="2024-05-02T08:47:38.478" v="8144"/>
          <ac:picMkLst>
            <pc:docMk/>
            <pc:sldMk cId="1037978108" sldId="349"/>
            <ac:picMk id="3" creationId="{51155A7A-97B6-DD7A-BD76-6ADE6E0759FB}"/>
          </ac:picMkLst>
        </pc:picChg>
        <pc:picChg chg="add mod modCrop">
          <ac:chgData name="Alessandro Bielli" userId="9f67a52e-aafa-4dea-a211-b7233c246e46" providerId="ADAL" clId="{B5119566-3A79-4B3E-9F0E-B4A2D8733F59}" dt="2024-04-30T08:50:50.337" v="7300" actId="164"/>
          <ac:picMkLst>
            <pc:docMk/>
            <pc:sldMk cId="1037978108" sldId="349"/>
            <ac:picMk id="4" creationId="{EF9A1950-BAC7-F017-37B1-A78966B03721}"/>
          </ac:picMkLst>
        </pc:picChg>
        <pc:picChg chg="add del mod">
          <ac:chgData name="Alessandro Bielli" userId="9f67a52e-aafa-4dea-a211-b7233c246e46" providerId="ADAL" clId="{B5119566-3A79-4B3E-9F0E-B4A2D8733F59}" dt="2024-04-30T08:59:16.272" v="7346" actId="478"/>
          <ac:picMkLst>
            <pc:docMk/>
            <pc:sldMk cId="1037978108" sldId="349"/>
            <ac:picMk id="7" creationId="{AD67B3E8-30BF-BDF7-89C6-F16BDF2B75BD}"/>
          </ac:picMkLst>
        </pc:picChg>
        <pc:picChg chg="mod">
          <ac:chgData name="Alessandro Bielli" userId="9f67a52e-aafa-4dea-a211-b7233c246e46" providerId="ADAL" clId="{B5119566-3A79-4B3E-9F0E-B4A2D8733F59}" dt="2024-05-02T08:47:38.478" v="8144"/>
          <ac:picMkLst>
            <pc:docMk/>
            <pc:sldMk cId="1037978108" sldId="349"/>
            <ac:picMk id="10" creationId="{ECBCFDE6-EC97-D08C-7C17-BEB747033E09}"/>
          </ac:picMkLst>
        </pc:picChg>
        <pc:picChg chg="mod">
          <ac:chgData name="Alessandro Bielli" userId="9f67a52e-aafa-4dea-a211-b7233c246e46" providerId="ADAL" clId="{B5119566-3A79-4B3E-9F0E-B4A2D8733F59}" dt="2024-05-02T08:47:38.478" v="8144"/>
          <ac:picMkLst>
            <pc:docMk/>
            <pc:sldMk cId="1037978108" sldId="349"/>
            <ac:picMk id="11" creationId="{7AC5CF05-7AD1-E6D6-778E-2556E421FE1C}"/>
          </ac:picMkLst>
        </pc:picChg>
        <pc:picChg chg="mod">
          <ac:chgData name="Alessandro Bielli" userId="9f67a52e-aafa-4dea-a211-b7233c246e46" providerId="ADAL" clId="{B5119566-3A79-4B3E-9F0E-B4A2D8733F59}" dt="2024-05-02T08:47:38.478" v="8144"/>
          <ac:picMkLst>
            <pc:docMk/>
            <pc:sldMk cId="1037978108" sldId="349"/>
            <ac:picMk id="12" creationId="{1B3F399A-3C36-9D84-BE0F-AC380A78A787}"/>
          </ac:picMkLst>
        </pc:picChg>
        <pc:picChg chg="add mod">
          <ac:chgData name="Alessandro Bielli" userId="9f67a52e-aafa-4dea-a211-b7233c246e46" providerId="ADAL" clId="{B5119566-3A79-4B3E-9F0E-B4A2D8733F59}" dt="2024-04-30T09:06:58.482" v="7406" actId="14100"/>
          <ac:picMkLst>
            <pc:docMk/>
            <pc:sldMk cId="1037978108" sldId="349"/>
            <ac:picMk id="16" creationId="{AFE40CAA-E550-B396-52FB-6E5CC15EAEBE}"/>
          </ac:picMkLst>
        </pc:picChg>
        <pc:picChg chg="add mod">
          <ac:chgData name="Alessandro Bielli" userId="9f67a52e-aafa-4dea-a211-b7233c246e46" providerId="ADAL" clId="{B5119566-3A79-4B3E-9F0E-B4A2D8733F59}" dt="2024-04-30T09:05:46.930" v="7373" actId="164"/>
          <ac:picMkLst>
            <pc:docMk/>
            <pc:sldMk cId="1037978108" sldId="349"/>
            <ac:picMk id="20" creationId="{E7004023-29EF-B307-E99F-53BB1EE996C5}"/>
          </ac:picMkLst>
        </pc:picChg>
        <pc:picChg chg="add del mod ord">
          <ac:chgData name="Alessandro Bielli" userId="9f67a52e-aafa-4dea-a211-b7233c246e46" providerId="ADAL" clId="{B5119566-3A79-4B3E-9F0E-B4A2D8733F59}" dt="2024-05-02T08:47:37.897" v="8143" actId="478"/>
          <ac:picMkLst>
            <pc:docMk/>
            <pc:sldMk cId="1037978108" sldId="349"/>
            <ac:picMk id="22" creationId="{60125DF1-953F-7875-4C34-6C2385659E60}"/>
          </ac:picMkLst>
        </pc:picChg>
      </pc:sldChg>
      <pc:sldChg chg="addSp delSp modSp add mod ord modNotesTx">
        <pc:chgData name="Alessandro Bielli" userId="9f67a52e-aafa-4dea-a211-b7233c246e46" providerId="ADAL" clId="{B5119566-3A79-4B3E-9F0E-B4A2D8733F59}" dt="2024-04-30T08:03:38.730" v="7028" actId="478"/>
        <pc:sldMkLst>
          <pc:docMk/>
          <pc:sldMk cId="396430447" sldId="350"/>
        </pc:sldMkLst>
        <pc:spChg chg="mod">
          <ac:chgData name="Alessandro Bielli" userId="9f67a52e-aafa-4dea-a211-b7233c246e46" providerId="ADAL" clId="{B5119566-3A79-4B3E-9F0E-B4A2D8733F59}" dt="2024-04-30T08:00:00.056" v="6941" actId="21"/>
          <ac:spMkLst>
            <pc:docMk/>
            <pc:sldMk cId="396430447" sldId="350"/>
            <ac:spMk id="7" creationId="{7DBE9DC0-EBF7-F30C-08D9-70D9EBB22A83}"/>
          </ac:spMkLst>
        </pc:spChg>
        <pc:spChg chg="mod">
          <ac:chgData name="Alessandro Bielli" userId="9f67a52e-aafa-4dea-a211-b7233c246e46" providerId="ADAL" clId="{B5119566-3A79-4B3E-9F0E-B4A2D8733F59}" dt="2024-04-30T07:58:14.144" v="6910" actId="20577"/>
          <ac:spMkLst>
            <pc:docMk/>
            <pc:sldMk cId="396430447" sldId="350"/>
            <ac:spMk id="12" creationId="{0DA793BA-E2A4-2E6D-B326-F7E395325F4D}"/>
          </ac:spMkLst>
        </pc:spChg>
        <pc:picChg chg="add del mod">
          <ac:chgData name="Alessandro Bielli" userId="9f67a52e-aafa-4dea-a211-b7233c246e46" providerId="ADAL" clId="{B5119566-3A79-4B3E-9F0E-B4A2D8733F59}" dt="2024-04-30T07:26:10.606" v="6482" actId="478"/>
          <ac:picMkLst>
            <pc:docMk/>
            <pc:sldMk cId="396430447" sldId="350"/>
            <ac:picMk id="2" creationId="{B3DF8873-59EA-747B-D298-2004676CC539}"/>
          </ac:picMkLst>
        </pc:picChg>
        <pc:picChg chg="add del mod ord">
          <ac:chgData name="Alessandro Bielli" userId="9f67a52e-aafa-4dea-a211-b7233c246e46" providerId="ADAL" clId="{B5119566-3A79-4B3E-9F0E-B4A2D8733F59}" dt="2024-04-30T07:28:07.923" v="6495" actId="478"/>
          <ac:picMkLst>
            <pc:docMk/>
            <pc:sldMk cId="396430447" sldId="350"/>
            <ac:picMk id="4" creationId="{F012A219-6E87-E943-C624-EEE17E37FC62}"/>
          </ac:picMkLst>
        </pc:picChg>
        <pc:picChg chg="add del mod">
          <ac:chgData name="Alessandro Bielli" userId="9f67a52e-aafa-4dea-a211-b7233c246e46" providerId="ADAL" clId="{B5119566-3A79-4B3E-9F0E-B4A2D8733F59}" dt="2024-04-30T07:51:19.046" v="6609" actId="478"/>
          <ac:picMkLst>
            <pc:docMk/>
            <pc:sldMk cId="396430447" sldId="350"/>
            <ac:picMk id="6" creationId="{C5190D70-2543-BBEE-CD7C-2E7BED88DF1A}"/>
          </ac:picMkLst>
        </pc:picChg>
        <pc:picChg chg="del">
          <ac:chgData name="Alessandro Bielli" userId="9f67a52e-aafa-4dea-a211-b7233c246e46" providerId="ADAL" clId="{B5119566-3A79-4B3E-9F0E-B4A2D8733F59}" dt="2024-04-30T07:25:23.397" v="6474" actId="478"/>
          <ac:picMkLst>
            <pc:docMk/>
            <pc:sldMk cId="396430447" sldId="350"/>
            <ac:picMk id="1026" creationId="{FAE46118-7B2F-EE95-B977-D0A5EB597B82}"/>
          </ac:picMkLst>
        </pc:picChg>
        <pc:picChg chg="add del mod">
          <ac:chgData name="Alessandro Bielli" userId="9f67a52e-aafa-4dea-a211-b7233c246e46" providerId="ADAL" clId="{B5119566-3A79-4B3E-9F0E-B4A2D8733F59}" dt="2024-04-30T07:27:03.486" v="6483" actId="478"/>
          <ac:picMkLst>
            <pc:docMk/>
            <pc:sldMk cId="396430447" sldId="350"/>
            <ac:picMk id="2050" creationId="{F9FF918C-6DFD-8C30-2247-5982B8E0DF9F}"/>
          </ac:picMkLst>
        </pc:picChg>
        <pc:picChg chg="add del mod">
          <ac:chgData name="Alessandro Bielli" userId="9f67a52e-aafa-4dea-a211-b7233c246e46" providerId="ADAL" clId="{B5119566-3A79-4B3E-9F0E-B4A2D8733F59}" dt="2024-04-30T07:32:01.384" v="6519" actId="478"/>
          <ac:picMkLst>
            <pc:docMk/>
            <pc:sldMk cId="396430447" sldId="350"/>
            <ac:picMk id="2052" creationId="{0F050ABF-01C2-A507-2834-D111FE1EF7E8}"/>
          </ac:picMkLst>
        </pc:picChg>
        <pc:picChg chg="add del mod">
          <ac:chgData name="Alessandro Bielli" userId="9f67a52e-aafa-4dea-a211-b7233c246e46" providerId="ADAL" clId="{B5119566-3A79-4B3E-9F0E-B4A2D8733F59}" dt="2024-04-30T07:30:47.677" v="6512" actId="478"/>
          <ac:picMkLst>
            <pc:docMk/>
            <pc:sldMk cId="396430447" sldId="350"/>
            <ac:picMk id="2054" creationId="{53E32D9E-FADB-2585-5FD1-7AC502D7E145}"/>
          </ac:picMkLst>
        </pc:picChg>
        <pc:picChg chg="add del mod">
          <ac:chgData name="Alessandro Bielli" userId="9f67a52e-aafa-4dea-a211-b7233c246e46" providerId="ADAL" clId="{B5119566-3A79-4B3E-9F0E-B4A2D8733F59}" dt="2024-04-30T07:40:36.543" v="6574" actId="478"/>
          <ac:picMkLst>
            <pc:docMk/>
            <pc:sldMk cId="396430447" sldId="350"/>
            <ac:picMk id="2056" creationId="{589FAC9C-E789-619A-0C8C-2EB04B7E15CD}"/>
          </ac:picMkLst>
        </pc:picChg>
        <pc:picChg chg="add del mod">
          <ac:chgData name="Alessandro Bielli" userId="9f67a52e-aafa-4dea-a211-b7233c246e46" providerId="ADAL" clId="{B5119566-3A79-4B3E-9F0E-B4A2D8733F59}" dt="2024-04-30T08:03:38.730" v="7028" actId="478"/>
          <ac:picMkLst>
            <pc:docMk/>
            <pc:sldMk cId="396430447" sldId="350"/>
            <ac:picMk id="2058" creationId="{DEF44DC9-F18C-F8B6-05F2-5E7A18D5CACE}"/>
          </ac:picMkLst>
        </pc:picChg>
        <pc:picChg chg="add mod">
          <ac:chgData name="Alessandro Bielli" userId="9f67a52e-aafa-4dea-a211-b7233c246e46" providerId="ADAL" clId="{B5119566-3A79-4B3E-9F0E-B4A2D8733F59}" dt="2024-04-30T07:51:15.853" v="6608" actId="167"/>
          <ac:picMkLst>
            <pc:docMk/>
            <pc:sldMk cId="396430447" sldId="350"/>
            <ac:picMk id="2060" creationId="{F60CD3D0-1C03-EEB1-2404-49B69D8D13C6}"/>
          </ac:picMkLst>
        </pc:picChg>
      </pc:sldChg>
      <pc:sldChg chg="addSp delSp modSp add mod modNotesTx">
        <pc:chgData name="Alessandro Bielli" userId="9f67a52e-aafa-4dea-a211-b7233c246e46" providerId="ADAL" clId="{B5119566-3A79-4B3E-9F0E-B4A2D8733F59}" dt="2024-05-01T13:35:03.881" v="7986" actId="20577"/>
        <pc:sldMkLst>
          <pc:docMk/>
          <pc:sldMk cId="2220280781" sldId="351"/>
        </pc:sldMkLst>
        <pc:spChg chg="mod">
          <ac:chgData name="Alessandro Bielli" userId="9f67a52e-aafa-4dea-a211-b7233c246e46" providerId="ADAL" clId="{B5119566-3A79-4B3E-9F0E-B4A2D8733F59}" dt="2024-05-01T13:35:03.881" v="7986" actId="20577"/>
          <ac:spMkLst>
            <pc:docMk/>
            <pc:sldMk cId="2220280781" sldId="351"/>
            <ac:spMk id="7" creationId="{7DBE9DC0-EBF7-F30C-08D9-70D9EBB22A83}"/>
          </ac:spMkLst>
        </pc:spChg>
        <pc:spChg chg="mod">
          <ac:chgData name="Alessandro Bielli" userId="9f67a52e-aafa-4dea-a211-b7233c246e46" providerId="ADAL" clId="{B5119566-3A79-4B3E-9F0E-B4A2D8733F59}" dt="2024-04-30T08:05:18.164" v="7029" actId="20577"/>
          <ac:spMkLst>
            <pc:docMk/>
            <pc:sldMk cId="2220280781" sldId="351"/>
            <ac:spMk id="12" creationId="{0DA793BA-E2A4-2E6D-B326-F7E395325F4D}"/>
          </ac:spMkLst>
        </pc:spChg>
        <pc:grpChg chg="add mod">
          <ac:chgData name="Alessandro Bielli" userId="9f67a52e-aafa-4dea-a211-b7233c246e46" providerId="ADAL" clId="{B5119566-3A79-4B3E-9F0E-B4A2D8733F59}" dt="2024-04-30T08:06:22.423" v="7034" actId="14100"/>
          <ac:grpSpMkLst>
            <pc:docMk/>
            <pc:sldMk cId="2220280781" sldId="351"/>
            <ac:grpSpMk id="9" creationId="{0958CC6F-31F2-BB66-ECA5-DB17ABC6916B}"/>
          </ac:grpSpMkLst>
        </pc:grpChg>
        <pc:picChg chg="add del mod">
          <ac:chgData name="Alessandro Bielli" userId="9f67a52e-aafa-4dea-a211-b7233c246e46" providerId="ADAL" clId="{B5119566-3A79-4B3E-9F0E-B4A2D8733F59}" dt="2024-04-30T07:37:37.638" v="6563" actId="478"/>
          <ac:picMkLst>
            <pc:docMk/>
            <pc:sldMk cId="2220280781" sldId="351"/>
            <ac:picMk id="2" creationId="{C477E8F2-8E7B-6D36-9522-E5520DD74EC3}"/>
          </ac:picMkLst>
        </pc:picChg>
        <pc:picChg chg="add del mod">
          <ac:chgData name="Alessandro Bielli" userId="9f67a52e-aafa-4dea-a211-b7233c246e46" providerId="ADAL" clId="{B5119566-3A79-4B3E-9F0E-B4A2D8733F59}" dt="2024-04-30T07:52:44.030" v="6623" actId="478"/>
          <ac:picMkLst>
            <pc:docMk/>
            <pc:sldMk cId="2220280781" sldId="351"/>
            <ac:picMk id="4" creationId="{AE452FB5-5253-9F86-EB4B-70D4D140DB10}"/>
          </ac:picMkLst>
        </pc:picChg>
        <pc:picChg chg="add mod">
          <ac:chgData name="Alessandro Bielli" userId="9f67a52e-aafa-4dea-a211-b7233c246e46" providerId="ADAL" clId="{B5119566-3A79-4B3E-9F0E-B4A2D8733F59}" dt="2024-04-30T08:06:22.423" v="7034" actId="14100"/>
          <ac:picMkLst>
            <pc:docMk/>
            <pc:sldMk cId="2220280781" sldId="351"/>
            <ac:picMk id="6" creationId="{EAEE88AF-09C2-FB76-6295-A08936B6AC0B}"/>
          </ac:picMkLst>
        </pc:picChg>
        <pc:picChg chg="add mod">
          <ac:chgData name="Alessandro Bielli" userId="9f67a52e-aafa-4dea-a211-b7233c246e46" providerId="ADAL" clId="{B5119566-3A79-4B3E-9F0E-B4A2D8733F59}" dt="2024-04-30T08:06:22.423" v="7034" actId="14100"/>
          <ac:picMkLst>
            <pc:docMk/>
            <pc:sldMk cId="2220280781" sldId="351"/>
            <ac:picMk id="8" creationId="{DAC01DB0-5F89-2757-AAC3-2583601EA500}"/>
          </ac:picMkLst>
        </pc:picChg>
        <pc:picChg chg="del">
          <ac:chgData name="Alessandro Bielli" userId="9f67a52e-aafa-4dea-a211-b7233c246e46" providerId="ADAL" clId="{B5119566-3A79-4B3E-9F0E-B4A2D8733F59}" dt="2024-04-30T07:33:48.129" v="6532" actId="478"/>
          <ac:picMkLst>
            <pc:docMk/>
            <pc:sldMk cId="2220280781" sldId="351"/>
            <ac:picMk id="2052" creationId="{0F050ABF-01C2-A507-2834-D111FE1EF7E8}"/>
          </ac:picMkLst>
        </pc:picChg>
        <pc:picChg chg="add del mod">
          <ac:chgData name="Alessandro Bielli" userId="9f67a52e-aafa-4dea-a211-b7233c246e46" providerId="ADAL" clId="{B5119566-3A79-4B3E-9F0E-B4A2D8733F59}" dt="2024-04-30T07:36:50.574" v="6551" actId="478"/>
          <ac:picMkLst>
            <pc:docMk/>
            <pc:sldMk cId="2220280781" sldId="351"/>
            <ac:picMk id="3074" creationId="{2B54BCD6-B068-0A52-F8B0-FEB9840F7A60}"/>
          </ac:picMkLst>
        </pc:picChg>
        <pc:picChg chg="add mod">
          <ac:chgData name="Alessandro Bielli" userId="9f67a52e-aafa-4dea-a211-b7233c246e46" providerId="ADAL" clId="{B5119566-3A79-4B3E-9F0E-B4A2D8733F59}" dt="2024-04-30T08:06:22.423" v="7034" actId="14100"/>
          <ac:picMkLst>
            <pc:docMk/>
            <pc:sldMk cId="2220280781" sldId="351"/>
            <ac:picMk id="3076" creationId="{692339DE-760C-57BA-504B-C5AD34AACB95}"/>
          </ac:picMkLst>
        </pc:picChg>
      </pc:sldChg>
      <pc:sldChg chg="modSp add mod ord">
        <pc:chgData name="Alessandro Bielli" userId="9f67a52e-aafa-4dea-a211-b7233c246e46" providerId="ADAL" clId="{B5119566-3A79-4B3E-9F0E-B4A2D8733F59}" dt="2024-05-02T08:44:40.504" v="8120" actId="20577"/>
        <pc:sldMkLst>
          <pc:docMk/>
          <pc:sldMk cId="1770861284" sldId="352"/>
        </pc:sldMkLst>
        <pc:spChg chg="mod">
          <ac:chgData name="Alessandro Bielli" userId="9f67a52e-aafa-4dea-a211-b7233c246e46" providerId="ADAL" clId="{B5119566-3A79-4B3E-9F0E-B4A2D8733F59}" dt="2024-04-30T08:21:13.680" v="7108" actId="6549"/>
          <ac:spMkLst>
            <pc:docMk/>
            <pc:sldMk cId="1770861284" sldId="352"/>
            <ac:spMk id="9" creationId="{770150B1-EDA2-4FAD-07A1-4D005D9754C4}"/>
          </ac:spMkLst>
        </pc:spChg>
        <pc:spChg chg="mod">
          <ac:chgData name="Alessandro Bielli" userId="9f67a52e-aafa-4dea-a211-b7233c246e46" providerId="ADAL" clId="{B5119566-3A79-4B3E-9F0E-B4A2D8733F59}" dt="2024-05-02T08:44:40.504" v="8120" actId="20577"/>
          <ac:spMkLst>
            <pc:docMk/>
            <pc:sldMk cId="1770861284" sldId="352"/>
            <ac:spMk id="17" creationId="{D50D5CE7-8EB3-EE97-A4E8-3CB4A2A4576A}"/>
          </ac:spMkLst>
        </pc:spChg>
      </pc:sldChg>
      <pc:sldChg chg="addSp delSp modSp add mod ord">
        <pc:chgData name="Alessandro Bielli" userId="9f67a52e-aafa-4dea-a211-b7233c246e46" providerId="ADAL" clId="{B5119566-3A79-4B3E-9F0E-B4A2D8733F59}" dt="2024-04-30T08:28:11.011" v="7184" actId="1036"/>
        <pc:sldMkLst>
          <pc:docMk/>
          <pc:sldMk cId="3401194045" sldId="353"/>
        </pc:sldMkLst>
        <pc:spChg chg="mod">
          <ac:chgData name="Alessandro Bielli" userId="9f67a52e-aafa-4dea-a211-b7233c246e46" providerId="ADAL" clId="{B5119566-3A79-4B3E-9F0E-B4A2D8733F59}" dt="2024-04-30T08:22:26.533" v="7136" actId="20577"/>
          <ac:spMkLst>
            <pc:docMk/>
            <pc:sldMk cId="3401194045" sldId="353"/>
            <ac:spMk id="9" creationId="{770150B1-EDA2-4FAD-07A1-4D005D9754C4}"/>
          </ac:spMkLst>
        </pc:spChg>
        <pc:spChg chg="mod ord">
          <ac:chgData name="Alessandro Bielli" userId="9f67a52e-aafa-4dea-a211-b7233c246e46" providerId="ADAL" clId="{B5119566-3A79-4B3E-9F0E-B4A2D8733F59}" dt="2024-04-30T08:28:11.011" v="7184" actId="1036"/>
          <ac:spMkLst>
            <pc:docMk/>
            <pc:sldMk cId="3401194045" sldId="353"/>
            <ac:spMk id="13" creationId="{998E6F02-70C5-B8A7-9DCB-C737F90D4635}"/>
          </ac:spMkLst>
        </pc:spChg>
        <pc:picChg chg="add del mod ord modCrop">
          <ac:chgData name="Alessandro Bielli" userId="9f67a52e-aafa-4dea-a211-b7233c246e46" providerId="ADAL" clId="{B5119566-3A79-4B3E-9F0E-B4A2D8733F59}" dt="2024-04-30T08:25:35.690" v="7166" actId="478"/>
          <ac:picMkLst>
            <pc:docMk/>
            <pc:sldMk cId="3401194045" sldId="353"/>
            <ac:picMk id="3" creationId="{943C7F51-C024-96B7-BB7A-CDDCD51744F8}"/>
          </ac:picMkLst>
        </pc:picChg>
        <pc:picChg chg="add del mod ord">
          <ac:chgData name="Alessandro Bielli" userId="9f67a52e-aafa-4dea-a211-b7233c246e46" providerId="ADAL" clId="{B5119566-3A79-4B3E-9F0E-B4A2D8733F59}" dt="2024-04-30T08:25:07.405" v="7165" actId="478"/>
          <ac:picMkLst>
            <pc:docMk/>
            <pc:sldMk cId="3401194045" sldId="353"/>
            <ac:picMk id="4" creationId="{10543203-403A-409D-C362-AF37165E81CD}"/>
          </ac:picMkLst>
        </pc:picChg>
        <pc:picChg chg="add mod ord">
          <ac:chgData name="Alessandro Bielli" userId="9f67a52e-aafa-4dea-a211-b7233c246e46" providerId="ADAL" clId="{B5119566-3A79-4B3E-9F0E-B4A2D8733F59}" dt="2024-04-30T08:28:06.287" v="7183" actId="14100"/>
          <ac:picMkLst>
            <pc:docMk/>
            <pc:sldMk cId="3401194045" sldId="353"/>
            <ac:picMk id="7" creationId="{5080AABE-FC7A-F8A4-8B7C-25C2046F6F45}"/>
          </ac:picMkLst>
        </pc:picChg>
        <pc:picChg chg="add del mod ord modCrop">
          <ac:chgData name="Alessandro Bielli" userId="9f67a52e-aafa-4dea-a211-b7233c246e46" providerId="ADAL" clId="{B5119566-3A79-4B3E-9F0E-B4A2D8733F59}" dt="2024-04-30T08:27:02.700" v="7180" actId="478"/>
          <ac:picMkLst>
            <pc:docMk/>
            <pc:sldMk cId="3401194045" sldId="353"/>
            <ac:picMk id="10" creationId="{EBB47570-DEBD-3E2F-E5DF-4AD342272B44}"/>
          </ac:picMkLst>
        </pc:picChg>
        <pc:picChg chg="del">
          <ac:chgData name="Alessandro Bielli" userId="9f67a52e-aafa-4dea-a211-b7233c246e46" providerId="ADAL" clId="{B5119566-3A79-4B3E-9F0E-B4A2D8733F59}" dt="2024-04-30T08:22:30.821" v="7137" actId="478"/>
          <ac:picMkLst>
            <pc:docMk/>
            <pc:sldMk cId="3401194045" sldId="353"/>
            <ac:picMk id="12" creationId="{4B45F62B-2356-A52C-94DC-092F0BDEF198}"/>
          </ac:picMkLst>
        </pc:picChg>
      </pc:sldChg>
      <pc:sldChg chg="add del">
        <pc:chgData name="Alessandro Bielli" userId="9f67a52e-aafa-4dea-a211-b7233c246e46" providerId="ADAL" clId="{B5119566-3A79-4B3E-9F0E-B4A2D8733F59}" dt="2024-04-30T08:21:54.187" v="7112" actId="47"/>
        <pc:sldMkLst>
          <pc:docMk/>
          <pc:sldMk cId="4200714852" sldId="353"/>
        </pc:sldMkLst>
      </pc:sldChg>
      <pc:sldChg chg="add">
        <pc:chgData name="Alessandro Bielli" userId="9f67a52e-aafa-4dea-a211-b7233c246e46" providerId="ADAL" clId="{B5119566-3A79-4B3E-9F0E-B4A2D8733F59}" dt="2024-04-30T08:40:31.444" v="7185" actId="2890"/>
        <pc:sldMkLst>
          <pc:docMk/>
          <pc:sldMk cId="1507565735" sldId="354"/>
        </pc:sldMkLst>
      </pc:sldChg>
      <pc:sldChg chg="addSp delSp modSp add del mod">
        <pc:chgData name="Alessandro Bielli" userId="9f67a52e-aafa-4dea-a211-b7233c246e46" providerId="ADAL" clId="{B5119566-3A79-4B3E-9F0E-B4A2D8733F59}" dt="2024-04-30T09:44:23.698" v="7612" actId="47"/>
        <pc:sldMkLst>
          <pc:docMk/>
          <pc:sldMk cId="1109622935" sldId="355"/>
        </pc:sldMkLst>
        <pc:spChg chg="mod">
          <ac:chgData name="Alessandro Bielli" userId="9f67a52e-aafa-4dea-a211-b7233c246e46" providerId="ADAL" clId="{B5119566-3A79-4B3E-9F0E-B4A2D8733F59}" dt="2024-04-30T09:18:36.538" v="7458" actId="20577"/>
          <ac:spMkLst>
            <pc:docMk/>
            <pc:sldMk cId="1109622935" sldId="355"/>
            <ac:spMk id="9" creationId="{770150B1-EDA2-4FAD-07A1-4D005D9754C4}"/>
          </ac:spMkLst>
        </pc:spChg>
        <pc:spChg chg="del">
          <ac:chgData name="Alessandro Bielli" userId="9f67a52e-aafa-4dea-a211-b7233c246e46" providerId="ADAL" clId="{B5119566-3A79-4B3E-9F0E-B4A2D8733F59}" dt="2024-04-30T09:11:02.833" v="7409" actId="478"/>
          <ac:spMkLst>
            <pc:docMk/>
            <pc:sldMk cId="1109622935" sldId="355"/>
            <ac:spMk id="13" creationId="{998E6F02-70C5-B8A7-9DCB-C737F90D4635}"/>
          </ac:spMkLst>
        </pc:spChg>
        <pc:grpChg chg="add mod">
          <ac:chgData name="Alessandro Bielli" userId="9f67a52e-aafa-4dea-a211-b7233c246e46" providerId="ADAL" clId="{B5119566-3A79-4B3E-9F0E-B4A2D8733F59}" dt="2024-04-30T09:13:04.568" v="7432" actId="164"/>
          <ac:grpSpMkLst>
            <pc:docMk/>
            <pc:sldMk cId="1109622935" sldId="355"/>
            <ac:grpSpMk id="10" creationId="{87AD6470-08D7-10B7-13F9-AE044182D511}"/>
          </ac:grpSpMkLst>
        </pc:grpChg>
        <pc:picChg chg="add mod">
          <ac:chgData name="Alessandro Bielli" userId="9f67a52e-aafa-4dea-a211-b7233c246e46" providerId="ADAL" clId="{B5119566-3A79-4B3E-9F0E-B4A2D8733F59}" dt="2024-04-30T09:13:04.568" v="7432" actId="164"/>
          <ac:picMkLst>
            <pc:docMk/>
            <pc:sldMk cId="1109622935" sldId="355"/>
            <ac:picMk id="3" creationId="{A08C570E-B393-C154-5B0D-B936A55D8003}"/>
          </ac:picMkLst>
        </pc:picChg>
        <pc:picChg chg="add mod">
          <ac:chgData name="Alessandro Bielli" userId="9f67a52e-aafa-4dea-a211-b7233c246e46" providerId="ADAL" clId="{B5119566-3A79-4B3E-9F0E-B4A2D8733F59}" dt="2024-04-30T09:13:04.568" v="7432" actId="164"/>
          <ac:picMkLst>
            <pc:docMk/>
            <pc:sldMk cId="1109622935" sldId="355"/>
            <ac:picMk id="6" creationId="{CDD44721-6143-6171-61DE-C03862D958C8}"/>
          </ac:picMkLst>
        </pc:picChg>
        <pc:picChg chg="del">
          <ac:chgData name="Alessandro Bielli" userId="9f67a52e-aafa-4dea-a211-b7233c246e46" providerId="ADAL" clId="{B5119566-3A79-4B3E-9F0E-B4A2D8733F59}" dt="2024-04-30T09:11:01.506" v="7408" actId="478"/>
          <ac:picMkLst>
            <pc:docMk/>
            <pc:sldMk cId="1109622935" sldId="355"/>
            <ac:picMk id="7" creationId="{5080AABE-FC7A-F8A4-8B7C-25C2046F6F45}"/>
          </ac:picMkLst>
        </pc:picChg>
        <pc:picChg chg="del">
          <ac:chgData name="Alessandro Bielli" userId="9f67a52e-aafa-4dea-a211-b7233c246e46" providerId="ADAL" clId="{B5119566-3A79-4B3E-9F0E-B4A2D8733F59}" dt="2024-04-30T09:11:03.472" v="7410" actId="478"/>
          <ac:picMkLst>
            <pc:docMk/>
            <pc:sldMk cId="1109622935" sldId="355"/>
            <ac:picMk id="14" creationId="{C7A95A3A-25F6-845B-5B43-B252F9598AA6}"/>
          </ac:picMkLst>
        </pc:picChg>
      </pc:sldChg>
      <pc:sldChg chg="addSp delSp modSp add mod ord">
        <pc:chgData name="Alessandro Bielli" userId="9f67a52e-aafa-4dea-a211-b7233c246e46" providerId="ADAL" clId="{B5119566-3A79-4B3E-9F0E-B4A2D8733F59}" dt="2024-04-30T09:42:38.747" v="7594" actId="20577"/>
        <pc:sldMkLst>
          <pc:docMk/>
          <pc:sldMk cId="3844908690" sldId="356"/>
        </pc:sldMkLst>
        <pc:spChg chg="mod">
          <ac:chgData name="Alessandro Bielli" userId="9f67a52e-aafa-4dea-a211-b7233c246e46" providerId="ADAL" clId="{B5119566-3A79-4B3E-9F0E-B4A2D8733F59}" dt="2024-04-30T09:33:37.287" v="7503" actId="20577"/>
          <ac:spMkLst>
            <pc:docMk/>
            <pc:sldMk cId="3844908690" sldId="356"/>
            <ac:spMk id="9" creationId="{770150B1-EDA2-4FAD-07A1-4D005D9754C4}"/>
          </ac:spMkLst>
        </pc:spChg>
        <pc:spChg chg="mod">
          <ac:chgData name="Alessandro Bielli" userId="9f67a52e-aafa-4dea-a211-b7233c246e46" providerId="ADAL" clId="{B5119566-3A79-4B3E-9F0E-B4A2D8733F59}" dt="2024-04-30T09:42:38.747" v="7594" actId="20577"/>
          <ac:spMkLst>
            <pc:docMk/>
            <pc:sldMk cId="3844908690" sldId="356"/>
            <ac:spMk id="17" creationId="{D50D5CE7-8EB3-EE97-A4E8-3CB4A2A4576A}"/>
          </ac:spMkLst>
        </pc:spChg>
        <pc:picChg chg="add mod">
          <ac:chgData name="Alessandro Bielli" userId="9f67a52e-aafa-4dea-a211-b7233c246e46" providerId="ADAL" clId="{B5119566-3A79-4B3E-9F0E-B4A2D8733F59}" dt="2024-04-30T09:41:49.070" v="7572" actId="1076"/>
          <ac:picMkLst>
            <pc:docMk/>
            <pc:sldMk cId="3844908690" sldId="356"/>
            <ac:picMk id="2" creationId="{D3A545C8-09C9-F874-A830-A00557B353FB}"/>
          </ac:picMkLst>
        </pc:picChg>
        <pc:picChg chg="add mod ord">
          <ac:chgData name="Alessandro Bielli" userId="9f67a52e-aafa-4dea-a211-b7233c246e46" providerId="ADAL" clId="{B5119566-3A79-4B3E-9F0E-B4A2D8733F59}" dt="2024-04-30T09:42:22.425" v="7589" actId="167"/>
          <ac:picMkLst>
            <pc:docMk/>
            <pc:sldMk cId="3844908690" sldId="356"/>
            <ac:picMk id="3" creationId="{0846D65B-4B75-3BE8-062C-6C6C96EA9E4A}"/>
          </ac:picMkLst>
        </pc:picChg>
        <pc:picChg chg="add del">
          <ac:chgData name="Alessandro Bielli" userId="9f67a52e-aafa-4dea-a211-b7233c246e46" providerId="ADAL" clId="{B5119566-3A79-4B3E-9F0E-B4A2D8733F59}" dt="2024-04-30T09:42:24.328" v="7590" actId="478"/>
          <ac:picMkLst>
            <pc:docMk/>
            <pc:sldMk cId="3844908690" sldId="356"/>
            <ac:picMk id="7" creationId="{5A9F0B26-5090-EE03-83F3-3F8A26D292AB}"/>
          </ac:picMkLst>
        </pc:picChg>
      </pc:sldChg>
      <pc:sldChg chg="addSp delSp modSp add mod">
        <pc:chgData name="Alessandro Bielli" userId="9f67a52e-aafa-4dea-a211-b7233c246e46" providerId="ADAL" clId="{B5119566-3A79-4B3E-9F0E-B4A2D8733F59}" dt="2024-04-30T10:28:00.585" v="7933" actId="478"/>
        <pc:sldMkLst>
          <pc:docMk/>
          <pc:sldMk cId="3353792986" sldId="357"/>
        </pc:sldMkLst>
        <pc:spChg chg="add mod">
          <ac:chgData name="Alessandro Bielli" userId="9f67a52e-aafa-4dea-a211-b7233c246e46" providerId="ADAL" clId="{B5119566-3A79-4B3E-9F0E-B4A2D8733F59}" dt="2024-04-30T10:27:29.814" v="7927" actId="1076"/>
          <ac:spMkLst>
            <pc:docMk/>
            <pc:sldMk cId="3353792986" sldId="357"/>
            <ac:spMk id="2" creationId="{91950FF0-42CA-B84C-3A7A-ADD7EF8902D5}"/>
          </ac:spMkLst>
        </pc:spChg>
        <pc:spChg chg="add mod">
          <ac:chgData name="Alessandro Bielli" userId="9f67a52e-aafa-4dea-a211-b7233c246e46" providerId="ADAL" clId="{B5119566-3A79-4B3E-9F0E-B4A2D8733F59}" dt="2024-04-30T10:27:55.576" v="7932"/>
          <ac:spMkLst>
            <pc:docMk/>
            <pc:sldMk cId="3353792986" sldId="357"/>
            <ac:spMk id="3" creationId="{9392B23A-B704-8CE9-832E-8D4D9C2A2303}"/>
          </ac:spMkLst>
        </pc:spChg>
        <pc:spChg chg="del">
          <ac:chgData name="Alessandro Bielli" userId="9f67a52e-aafa-4dea-a211-b7233c246e46" providerId="ADAL" clId="{B5119566-3A79-4B3E-9F0E-B4A2D8733F59}" dt="2024-04-30T10:28:00.585" v="7933" actId="478"/>
          <ac:spMkLst>
            <pc:docMk/>
            <pc:sldMk cId="3353792986" sldId="357"/>
            <ac:spMk id="11" creationId="{09DE36D9-0670-BB93-4B73-035434E3F33B}"/>
          </ac:spMkLst>
        </pc:spChg>
      </pc:sldChg>
      <pc:sldChg chg="addSp delSp modSp add mod ord modNotesTx">
        <pc:chgData name="Alessandro Bielli" userId="9f67a52e-aafa-4dea-a211-b7233c246e46" providerId="ADAL" clId="{B5119566-3A79-4B3E-9F0E-B4A2D8733F59}" dt="2024-05-02T14:00:14.620" v="10423" actId="6549"/>
        <pc:sldMkLst>
          <pc:docMk/>
          <pc:sldMk cId="941638955" sldId="358"/>
        </pc:sldMkLst>
        <pc:spChg chg="mod">
          <ac:chgData name="Alessandro Bielli" userId="9f67a52e-aafa-4dea-a211-b7233c246e46" providerId="ADAL" clId="{B5119566-3A79-4B3E-9F0E-B4A2D8733F59}" dt="2024-05-02T14:00:14.620" v="10423" actId="6549"/>
          <ac:spMkLst>
            <pc:docMk/>
            <pc:sldMk cId="941638955" sldId="358"/>
            <ac:spMk id="8" creationId="{2DF0F9CC-09E3-E6EE-4F54-53D2C56AA81D}"/>
          </ac:spMkLst>
        </pc:spChg>
        <pc:spChg chg="mod">
          <ac:chgData name="Alessandro Bielli" userId="9f67a52e-aafa-4dea-a211-b7233c246e46" providerId="ADAL" clId="{B5119566-3A79-4B3E-9F0E-B4A2D8733F59}" dt="2024-05-02T13:24:59.268" v="9509" actId="20577"/>
          <ac:spMkLst>
            <pc:docMk/>
            <pc:sldMk cId="941638955" sldId="358"/>
            <ac:spMk id="9" creationId="{770150B1-EDA2-4FAD-07A1-4D005D9754C4}"/>
          </ac:spMkLst>
        </pc:spChg>
        <pc:spChg chg="del">
          <ac:chgData name="Alessandro Bielli" userId="9f67a52e-aafa-4dea-a211-b7233c246e46" providerId="ADAL" clId="{B5119566-3A79-4B3E-9F0E-B4A2D8733F59}" dt="2024-05-02T13:12:31.061" v="8803" actId="478"/>
          <ac:spMkLst>
            <pc:docMk/>
            <pc:sldMk cId="941638955" sldId="358"/>
            <ac:spMk id="13" creationId="{998E6F02-70C5-B8A7-9DCB-C737F90D4635}"/>
          </ac:spMkLst>
        </pc:spChg>
        <pc:picChg chg="add mod ord">
          <ac:chgData name="Alessandro Bielli" userId="9f67a52e-aafa-4dea-a211-b7233c246e46" providerId="ADAL" clId="{B5119566-3A79-4B3E-9F0E-B4A2D8733F59}" dt="2024-05-02T13:49:49.942" v="10327" actId="1076"/>
          <ac:picMkLst>
            <pc:docMk/>
            <pc:sldMk cId="941638955" sldId="358"/>
            <ac:picMk id="2" creationId="{0B8FFAB7-9577-73A9-5335-3AFDF06C70F5}"/>
          </ac:picMkLst>
        </pc:picChg>
        <pc:picChg chg="del">
          <ac:chgData name="Alessandro Bielli" userId="9f67a52e-aafa-4dea-a211-b7233c246e46" providerId="ADAL" clId="{B5119566-3A79-4B3E-9F0E-B4A2D8733F59}" dt="2024-05-02T13:12:29.354" v="8802" actId="478"/>
          <ac:picMkLst>
            <pc:docMk/>
            <pc:sldMk cId="941638955" sldId="358"/>
            <ac:picMk id="7" creationId="{5080AABE-FC7A-F8A4-8B7C-25C2046F6F45}"/>
          </ac:picMkLst>
        </pc:picChg>
        <pc:picChg chg="del">
          <ac:chgData name="Alessandro Bielli" userId="9f67a52e-aafa-4dea-a211-b7233c246e46" providerId="ADAL" clId="{B5119566-3A79-4B3E-9F0E-B4A2D8733F59}" dt="2024-05-02T13:12:28.327" v="8801" actId="478"/>
          <ac:picMkLst>
            <pc:docMk/>
            <pc:sldMk cId="941638955" sldId="358"/>
            <ac:picMk id="14" creationId="{C7A95A3A-25F6-845B-5B43-B252F9598AA6}"/>
          </ac:picMkLst>
        </pc:picChg>
      </pc:sldChg>
      <pc:sldChg chg="add del">
        <pc:chgData name="Alessandro Bielli" userId="9f67a52e-aafa-4dea-a211-b7233c246e46" providerId="ADAL" clId="{B5119566-3A79-4B3E-9F0E-B4A2D8733F59}" dt="2024-04-30T10:27:39.072" v="7929"/>
        <pc:sldMkLst>
          <pc:docMk/>
          <pc:sldMk cId="1317151269" sldId="358"/>
        </pc:sldMkLst>
      </pc:sldChg>
      <pc:sldChg chg="addSp delSp modSp add mod ord">
        <pc:chgData name="Alessandro Bielli" userId="9f67a52e-aafa-4dea-a211-b7233c246e46" providerId="ADAL" clId="{B5119566-3A79-4B3E-9F0E-B4A2D8733F59}" dt="2024-05-02T08:57:29.752" v="8316" actId="20577"/>
        <pc:sldMkLst>
          <pc:docMk/>
          <pc:sldMk cId="1616724386" sldId="359"/>
        </pc:sldMkLst>
        <pc:spChg chg="mod">
          <ac:chgData name="Alessandro Bielli" userId="9f67a52e-aafa-4dea-a211-b7233c246e46" providerId="ADAL" clId="{B5119566-3A79-4B3E-9F0E-B4A2D8733F59}" dt="2024-05-02T08:23:45.054" v="8029" actId="20577"/>
          <ac:spMkLst>
            <pc:docMk/>
            <pc:sldMk cId="1616724386" sldId="359"/>
            <ac:spMk id="9" creationId="{770150B1-EDA2-4FAD-07A1-4D005D9754C4}"/>
          </ac:spMkLst>
        </pc:spChg>
        <pc:spChg chg="add del mod">
          <ac:chgData name="Alessandro Bielli" userId="9f67a52e-aafa-4dea-a211-b7233c246e46" providerId="ADAL" clId="{B5119566-3A79-4B3E-9F0E-B4A2D8733F59}" dt="2024-05-02T08:43:58.486" v="8117" actId="1036"/>
          <ac:spMkLst>
            <pc:docMk/>
            <pc:sldMk cId="1616724386" sldId="359"/>
            <ac:spMk id="14" creationId="{36BFC401-D7CA-590A-096D-0FF50F811AB7}"/>
          </ac:spMkLst>
        </pc:spChg>
        <pc:spChg chg="add mod">
          <ac:chgData name="Alessandro Bielli" userId="9f67a52e-aafa-4dea-a211-b7233c246e46" providerId="ADAL" clId="{B5119566-3A79-4B3E-9F0E-B4A2D8733F59}" dt="2024-05-02T08:57:29.752" v="8316" actId="20577"/>
          <ac:spMkLst>
            <pc:docMk/>
            <pc:sldMk cId="1616724386" sldId="359"/>
            <ac:spMk id="16" creationId="{6BA9ED01-F7DB-28FD-B30C-4FA62835E195}"/>
          </ac:spMkLst>
        </pc:spChg>
        <pc:spChg chg="mod">
          <ac:chgData name="Alessandro Bielli" userId="9f67a52e-aafa-4dea-a211-b7233c246e46" providerId="ADAL" clId="{B5119566-3A79-4B3E-9F0E-B4A2D8733F59}" dt="2024-05-02T08:44:07.418" v="8118" actId="6549"/>
          <ac:spMkLst>
            <pc:docMk/>
            <pc:sldMk cId="1616724386" sldId="359"/>
            <ac:spMk id="17" creationId="{D50D5CE7-8EB3-EE97-A4E8-3CB4A2A4576A}"/>
          </ac:spMkLst>
        </pc:spChg>
        <pc:grpChg chg="add mod">
          <ac:chgData name="Alessandro Bielli" userId="9f67a52e-aafa-4dea-a211-b7233c246e46" providerId="ADAL" clId="{B5119566-3A79-4B3E-9F0E-B4A2D8733F59}" dt="2024-05-02T08:43:41.279" v="8079" actId="164"/>
          <ac:grpSpMkLst>
            <pc:docMk/>
            <pc:sldMk cId="1616724386" sldId="359"/>
            <ac:grpSpMk id="7" creationId="{FB58719E-788E-C8CA-99E3-8010A37E9106}"/>
          </ac:grpSpMkLst>
        </pc:grpChg>
        <pc:grpChg chg="mod">
          <ac:chgData name="Alessandro Bielli" userId="9f67a52e-aafa-4dea-a211-b7233c246e46" providerId="ADAL" clId="{B5119566-3A79-4B3E-9F0E-B4A2D8733F59}" dt="2024-05-02T08:43:34.253" v="8078"/>
          <ac:grpSpMkLst>
            <pc:docMk/>
            <pc:sldMk cId="1616724386" sldId="359"/>
            <ac:grpSpMk id="10" creationId="{72954A88-0C84-9217-5656-B38A8D485264}"/>
          </ac:grpSpMkLst>
        </pc:grpChg>
        <pc:grpChg chg="add del mod">
          <ac:chgData name="Alessandro Bielli" userId="9f67a52e-aafa-4dea-a211-b7233c246e46" providerId="ADAL" clId="{B5119566-3A79-4B3E-9F0E-B4A2D8733F59}" dt="2024-05-02T08:46:34.484" v="8134" actId="478"/>
          <ac:grpSpMkLst>
            <pc:docMk/>
            <pc:sldMk cId="1616724386" sldId="359"/>
            <ac:grpSpMk id="15" creationId="{A3136900-A46D-0D1A-AFD8-EBACA7BDBE01}"/>
          </ac:grpSpMkLst>
        </pc:grpChg>
        <pc:grpChg chg="add del mod">
          <ac:chgData name="Alessandro Bielli" userId="9f67a52e-aafa-4dea-a211-b7233c246e46" providerId="ADAL" clId="{B5119566-3A79-4B3E-9F0E-B4A2D8733F59}" dt="2024-05-02T08:54:43.967" v="8213" actId="478"/>
          <ac:grpSpMkLst>
            <pc:docMk/>
            <pc:sldMk cId="1616724386" sldId="359"/>
            <ac:grpSpMk id="20" creationId="{FB4B39A8-2652-3AB5-D3E3-18848B36FDBE}"/>
          </ac:grpSpMkLst>
        </pc:grpChg>
        <pc:grpChg chg="del">
          <ac:chgData name="Alessandro Bielli" userId="9f67a52e-aafa-4dea-a211-b7233c246e46" providerId="ADAL" clId="{B5119566-3A79-4B3E-9F0E-B4A2D8733F59}" dt="2024-05-02T08:21:04.885" v="8018" actId="478"/>
          <ac:grpSpMkLst>
            <pc:docMk/>
            <pc:sldMk cId="1616724386" sldId="359"/>
            <ac:grpSpMk id="43" creationId="{897CAC35-A33D-BF06-663E-7FE94855833F}"/>
          </ac:grpSpMkLst>
        </pc:grpChg>
        <pc:graphicFrameChg chg="del">
          <ac:chgData name="Alessandro Bielli" userId="9f67a52e-aafa-4dea-a211-b7233c246e46" providerId="ADAL" clId="{B5119566-3A79-4B3E-9F0E-B4A2D8733F59}" dt="2024-05-02T08:19:07.297" v="8011" actId="478"/>
          <ac:graphicFrameMkLst>
            <pc:docMk/>
            <pc:sldMk cId="1616724386" sldId="359"/>
            <ac:graphicFrameMk id="2" creationId="{AABAFDE3-2B81-72E1-A8CF-5989FA6EC445}"/>
          </ac:graphicFrameMkLst>
        </pc:graphicFrameChg>
        <pc:picChg chg="add del mod ord">
          <ac:chgData name="Alessandro Bielli" userId="9f67a52e-aafa-4dea-a211-b7233c246e46" providerId="ADAL" clId="{B5119566-3A79-4B3E-9F0E-B4A2D8733F59}" dt="2024-05-02T08:43:33.114" v="8077" actId="478"/>
          <ac:picMkLst>
            <pc:docMk/>
            <pc:sldMk cId="1616724386" sldId="359"/>
            <ac:picMk id="4" creationId="{BF2C2266-5F39-610C-8E88-F14E34CC52E9}"/>
          </ac:picMkLst>
        </pc:picChg>
        <pc:picChg chg="add mod">
          <ac:chgData name="Alessandro Bielli" userId="9f67a52e-aafa-4dea-a211-b7233c246e46" providerId="ADAL" clId="{B5119566-3A79-4B3E-9F0E-B4A2D8733F59}" dt="2024-05-02T08:43:41.279" v="8079" actId="164"/>
          <ac:picMkLst>
            <pc:docMk/>
            <pc:sldMk cId="1616724386" sldId="359"/>
            <ac:picMk id="6" creationId="{F74A421D-0309-BE3F-07B8-5B13011CB5CB}"/>
          </ac:picMkLst>
        </pc:picChg>
        <pc:picChg chg="mod">
          <ac:chgData name="Alessandro Bielli" userId="9f67a52e-aafa-4dea-a211-b7233c246e46" providerId="ADAL" clId="{B5119566-3A79-4B3E-9F0E-B4A2D8733F59}" dt="2024-05-02T08:43:34.253" v="8078"/>
          <ac:picMkLst>
            <pc:docMk/>
            <pc:sldMk cId="1616724386" sldId="359"/>
            <ac:picMk id="11" creationId="{BF5B5105-4AB5-4779-DA01-95113D689BA6}"/>
          </ac:picMkLst>
        </pc:picChg>
        <pc:picChg chg="mod">
          <ac:chgData name="Alessandro Bielli" userId="9f67a52e-aafa-4dea-a211-b7233c246e46" providerId="ADAL" clId="{B5119566-3A79-4B3E-9F0E-B4A2D8733F59}" dt="2024-05-02T08:43:34.253" v="8078"/>
          <ac:picMkLst>
            <pc:docMk/>
            <pc:sldMk cId="1616724386" sldId="359"/>
            <ac:picMk id="12" creationId="{4ABB05F7-6B9B-E1D4-ED69-D7D6DF4FDFFA}"/>
          </ac:picMkLst>
        </pc:picChg>
        <pc:picChg chg="mod">
          <ac:chgData name="Alessandro Bielli" userId="9f67a52e-aafa-4dea-a211-b7233c246e46" providerId="ADAL" clId="{B5119566-3A79-4B3E-9F0E-B4A2D8733F59}" dt="2024-05-02T08:43:34.253" v="8078"/>
          <ac:picMkLst>
            <pc:docMk/>
            <pc:sldMk cId="1616724386" sldId="359"/>
            <ac:picMk id="13" creationId="{2F35721D-E5EB-7412-E5B9-FCD762E8B905}"/>
          </ac:picMkLst>
        </pc:picChg>
        <pc:picChg chg="add del mod">
          <ac:chgData name="Alessandro Bielli" userId="9f67a52e-aafa-4dea-a211-b7233c246e46" providerId="ADAL" clId="{B5119566-3A79-4B3E-9F0E-B4A2D8733F59}" dt="2024-05-02T08:53:45.204" v="8199" actId="478"/>
          <ac:picMkLst>
            <pc:docMk/>
            <pc:sldMk cId="1616724386" sldId="359"/>
            <ac:picMk id="19" creationId="{E7B76386-DB4B-72DB-287E-7D929511D074}"/>
          </ac:picMkLst>
        </pc:picChg>
        <pc:picChg chg="mod">
          <ac:chgData name="Alessandro Bielli" userId="9f67a52e-aafa-4dea-a211-b7233c246e46" providerId="ADAL" clId="{B5119566-3A79-4B3E-9F0E-B4A2D8733F59}" dt="2024-05-02T08:54:25.201" v="8204"/>
          <ac:picMkLst>
            <pc:docMk/>
            <pc:sldMk cId="1616724386" sldId="359"/>
            <ac:picMk id="21" creationId="{408F4EAE-9DAE-552C-0E02-C470A17BA30B}"/>
          </ac:picMkLst>
        </pc:picChg>
        <pc:picChg chg="mod">
          <ac:chgData name="Alessandro Bielli" userId="9f67a52e-aafa-4dea-a211-b7233c246e46" providerId="ADAL" clId="{B5119566-3A79-4B3E-9F0E-B4A2D8733F59}" dt="2024-05-02T08:54:25.201" v="8204"/>
          <ac:picMkLst>
            <pc:docMk/>
            <pc:sldMk cId="1616724386" sldId="359"/>
            <ac:picMk id="22" creationId="{D6EBF118-831F-750C-D255-098F3A17477D}"/>
          </ac:picMkLst>
        </pc:picChg>
        <pc:picChg chg="mod">
          <ac:chgData name="Alessandro Bielli" userId="9f67a52e-aafa-4dea-a211-b7233c246e46" providerId="ADAL" clId="{B5119566-3A79-4B3E-9F0E-B4A2D8733F59}" dt="2024-05-02T08:54:25.201" v="8204"/>
          <ac:picMkLst>
            <pc:docMk/>
            <pc:sldMk cId="1616724386" sldId="359"/>
            <ac:picMk id="23" creationId="{30AA1C0F-8A61-043D-701A-18403C16B012}"/>
          </ac:picMkLst>
        </pc:picChg>
        <pc:picChg chg="del">
          <ac:chgData name="Alessandro Bielli" userId="9f67a52e-aafa-4dea-a211-b7233c246e46" providerId="ADAL" clId="{B5119566-3A79-4B3E-9F0E-B4A2D8733F59}" dt="2024-05-02T08:21:03.621" v="8017" actId="478"/>
          <ac:picMkLst>
            <pc:docMk/>
            <pc:sldMk cId="1616724386" sldId="359"/>
            <ac:picMk id="39" creationId="{75C4C2BD-C9D0-0AFF-2EF2-D445F189AA77}"/>
          </ac:picMkLst>
        </pc:picChg>
        <pc:picChg chg="add mod">
          <ac:chgData name="Alessandro Bielli" userId="9f67a52e-aafa-4dea-a211-b7233c246e46" providerId="ADAL" clId="{B5119566-3A79-4B3E-9F0E-B4A2D8733F59}" dt="2024-05-02T08:56:53.618" v="8265" actId="14100"/>
          <ac:picMkLst>
            <pc:docMk/>
            <pc:sldMk cId="1616724386" sldId="359"/>
            <ac:picMk id="1026" creationId="{5C337F80-47AA-782B-4A84-F3B9E27F833A}"/>
          </ac:picMkLst>
        </pc:picChg>
      </pc:sldChg>
      <pc:sldChg chg="modSp add mod">
        <pc:chgData name="Alessandro Bielli" userId="9f67a52e-aafa-4dea-a211-b7233c246e46" providerId="ADAL" clId="{B5119566-3A79-4B3E-9F0E-B4A2D8733F59}" dt="2024-05-02T08:46:27.525" v="8133" actId="1036"/>
        <pc:sldMkLst>
          <pc:docMk/>
          <pc:sldMk cId="729265072" sldId="360"/>
        </pc:sldMkLst>
        <pc:spChg chg="mod">
          <ac:chgData name="Alessandro Bielli" userId="9f67a52e-aafa-4dea-a211-b7233c246e46" providerId="ADAL" clId="{B5119566-3A79-4B3E-9F0E-B4A2D8733F59}" dt="2024-05-02T08:46:27.525" v="8133" actId="1036"/>
          <ac:spMkLst>
            <pc:docMk/>
            <pc:sldMk cId="729265072" sldId="360"/>
            <ac:spMk id="14" creationId="{36BFC401-D7CA-590A-096D-0FF50F811AB7}"/>
          </ac:spMkLst>
        </pc:spChg>
        <pc:grpChg chg="mod">
          <ac:chgData name="Alessandro Bielli" userId="9f67a52e-aafa-4dea-a211-b7233c246e46" providerId="ADAL" clId="{B5119566-3A79-4B3E-9F0E-B4A2D8733F59}" dt="2024-05-02T08:46:22.749" v="8131" actId="14100"/>
          <ac:grpSpMkLst>
            <pc:docMk/>
            <pc:sldMk cId="729265072" sldId="360"/>
            <ac:grpSpMk id="15" creationId="{A3136900-A46D-0D1A-AFD8-EBACA7BDBE01}"/>
          </ac:grpSpMkLst>
        </pc:grpChg>
      </pc:sldChg>
      <pc:sldChg chg="addSp delSp modSp add mod">
        <pc:chgData name="Alessandro Bielli" userId="9f67a52e-aafa-4dea-a211-b7233c246e46" providerId="ADAL" clId="{B5119566-3A79-4B3E-9F0E-B4A2D8733F59}" dt="2024-05-02T12:39:11.459" v="8400" actId="478"/>
        <pc:sldMkLst>
          <pc:docMk/>
          <pc:sldMk cId="4006756735" sldId="361"/>
        </pc:sldMkLst>
        <pc:spChg chg="mod">
          <ac:chgData name="Alessandro Bielli" userId="9f67a52e-aafa-4dea-a211-b7233c246e46" providerId="ADAL" clId="{B5119566-3A79-4B3E-9F0E-B4A2D8733F59}" dt="2024-05-02T12:35:13.315" v="8386" actId="6549"/>
          <ac:spMkLst>
            <pc:docMk/>
            <pc:sldMk cId="4006756735" sldId="361"/>
            <ac:spMk id="9" creationId="{770150B1-EDA2-4FAD-07A1-4D005D9754C4}"/>
          </ac:spMkLst>
        </pc:spChg>
        <pc:grpChg chg="del">
          <ac:chgData name="Alessandro Bielli" userId="9f67a52e-aafa-4dea-a211-b7233c246e46" providerId="ADAL" clId="{B5119566-3A79-4B3E-9F0E-B4A2D8733F59}" dt="2024-05-02T08:58:19.150" v="8345" actId="478"/>
          <ac:grpSpMkLst>
            <pc:docMk/>
            <pc:sldMk cId="4006756735" sldId="361"/>
            <ac:grpSpMk id="15" creationId="{A3136900-A46D-0D1A-AFD8-EBACA7BDBE01}"/>
          </ac:grpSpMkLst>
        </pc:grpChg>
        <pc:grpChg chg="add del mod">
          <ac:chgData name="Alessandro Bielli" userId="9f67a52e-aafa-4dea-a211-b7233c246e46" providerId="ADAL" clId="{B5119566-3A79-4B3E-9F0E-B4A2D8733F59}" dt="2024-05-02T12:39:11.459" v="8400" actId="478"/>
          <ac:grpSpMkLst>
            <pc:docMk/>
            <pc:sldMk cId="4006756735" sldId="361"/>
            <ac:grpSpMk id="18" creationId="{A9A2A7F2-8BBD-B9C8-F69D-97CB278FBCBF}"/>
          </ac:grpSpMkLst>
        </pc:grpChg>
        <pc:picChg chg="add del mod topLvl modCrop">
          <ac:chgData name="Alessandro Bielli" userId="9f67a52e-aafa-4dea-a211-b7233c246e46" providerId="ADAL" clId="{B5119566-3A79-4B3E-9F0E-B4A2D8733F59}" dt="2024-05-02T12:39:11.459" v="8400" actId="478"/>
          <ac:picMkLst>
            <pc:docMk/>
            <pc:sldMk cId="4006756735" sldId="361"/>
            <ac:picMk id="3" creationId="{E7A7D5A9-AFB0-EE27-4727-14CFF6F4654D}"/>
          </ac:picMkLst>
        </pc:picChg>
        <pc:picChg chg="add del mod">
          <ac:chgData name="Alessandro Bielli" userId="9f67a52e-aafa-4dea-a211-b7233c246e46" providerId="ADAL" clId="{B5119566-3A79-4B3E-9F0E-B4A2D8733F59}" dt="2024-05-02T12:39:10.827" v="8399" actId="22"/>
          <ac:picMkLst>
            <pc:docMk/>
            <pc:sldMk cId="4006756735" sldId="361"/>
            <ac:picMk id="4" creationId="{B199C1D9-EB1E-645C-D5A3-DC451DD7831F}"/>
          </ac:picMkLst>
        </pc:picChg>
        <pc:picChg chg="add mod topLvl">
          <ac:chgData name="Alessandro Bielli" userId="9f67a52e-aafa-4dea-a211-b7233c246e46" providerId="ADAL" clId="{B5119566-3A79-4B3E-9F0E-B4A2D8733F59}" dt="2024-05-02T12:39:11.459" v="8400" actId="478"/>
          <ac:picMkLst>
            <pc:docMk/>
            <pc:sldMk cId="4006756735" sldId="361"/>
            <ac:picMk id="16" creationId="{FD7B5BF0-D19A-E976-6758-E87BDB801AA0}"/>
          </ac:picMkLst>
        </pc:picChg>
      </pc:sldChg>
      <pc:sldChg chg="addSp delSp modSp add mod ord">
        <pc:chgData name="Alessandro Bielli" userId="9f67a52e-aafa-4dea-a211-b7233c246e46" providerId="ADAL" clId="{B5119566-3A79-4B3E-9F0E-B4A2D8733F59}" dt="2024-05-02T13:10:32.286" v="8787" actId="20577"/>
        <pc:sldMkLst>
          <pc:docMk/>
          <pc:sldMk cId="2259509938" sldId="362"/>
        </pc:sldMkLst>
        <pc:spChg chg="add mod">
          <ac:chgData name="Alessandro Bielli" userId="9f67a52e-aafa-4dea-a211-b7233c246e46" providerId="ADAL" clId="{B5119566-3A79-4B3E-9F0E-B4A2D8733F59}" dt="2024-05-02T13:08:28.615" v="8773" actId="404"/>
          <ac:spMkLst>
            <pc:docMk/>
            <pc:sldMk cId="2259509938" sldId="362"/>
            <ac:spMk id="3" creationId="{D531E4A9-B7F6-DECA-139B-A596ACAEE04E}"/>
          </ac:spMkLst>
        </pc:spChg>
        <pc:spChg chg="mod">
          <ac:chgData name="Alessandro Bielli" userId="9f67a52e-aafa-4dea-a211-b7233c246e46" providerId="ADAL" clId="{B5119566-3A79-4B3E-9F0E-B4A2D8733F59}" dt="2024-05-02T13:10:32.286" v="8787" actId="20577"/>
          <ac:spMkLst>
            <pc:docMk/>
            <pc:sldMk cId="2259509938" sldId="362"/>
            <ac:spMk id="9" creationId="{770150B1-EDA2-4FAD-07A1-4D005D9754C4}"/>
          </ac:spMkLst>
        </pc:spChg>
        <pc:spChg chg="del mod">
          <ac:chgData name="Alessandro Bielli" userId="9f67a52e-aafa-4dea-a211-b7233c246e46" providerId="ADAL" clId="{B5119566-3A79-4B3E-9F0E-B4A2D8733F59}" dt="2024-05-02T12:45:34.687" v="8487" actId="478"/>
          <ac:spMkLst>
            <pc:docMk/>
            <pc:sldMk cId="2259509938" sldId="362"/>
            <ac:spMk id="15" creationId="{2469940E-92E6-CA94-EC74-043488912843}"/>
          </ac:spMkLst>
        </pc:spChg>
        <pc:spChg chg="mod">
          <ac:chgData name="Alessandro Bielli" userId="9f67a52e-aafa-4dea-a211-b7233c246e46" providerId="ADAL" clId="{B5119566-3A79-4B3E-9F0E-B4A2D8733F59}" dt="2024-05-02T13:09:20.025" v="8781" actId="20577"/>
          <ac:spMkLst>
            <pc:docMk/>
            <pc:sldMk cId="2259509938" sldId="362"/>
            <ac:spMk id="17" creationId="{D50D5CE7-8EB3-EE97-A4E8-3CB4A2A4576A}"/>
          </ac:spMkLst>
        </pc:spChg>
        <pc:spChg chg="add del mod">
          <ac:chgData name="Alessandro Bielli" userId="9f67a52e-aafa-4dea-a211-b7233c246e46" providerId="ADAL" clId="{B5119566-3A79-4B3E-9F0E-B4A2D8733F59}" dt="2024-05-02T12:49:41.349" v="8600" actId="478"/>
          <ac:spMkLst>
            <pc:docMk/>
            <pc:sldMk cId="2259509938" sldId="362"/>
            <ac:spMk id="18" creationId="{3E54F4F0-04B2-286E-B0C1-5092F01E9A5D}"/>
          </ac:spMkLst>
        </pc:spChg>
        <pc:picChg chg="add del">
          <ac:chgData name="Alessandro Bielli" userId="9f67a52e-aafa-4dea-a211-b7233c246e46" providerId="ADAL" clId="{B5119566-3A79-4B3E-9F0E-B4A2D8733F59}" dt="2024-05-02T12:44:01.365" v="8458" actId="478"/>
          <ac:picMkLst>
            <pc:docMk/>
            <pc:sldMk cId="2259509938" sldId="362"/>
            <ac:picMk id="3" creationId="{1CF668FC-5F48-DB78-E720-A87875E023DB}"/>
          </ac:picMkLst>
        </pc:picChg>
        <pc:picChg chg="add mod">
          <ac:chgData name="Alessandro Bielli" userId="9f67a52e-aafa-4dea-a211-b7233c246e46" providerId="ADAL" clId="{B5119566-3A79-4B3E-9F0E-B4A2D8733F59}" dt="2024-05-02T12:50:05.663" v="8604" actId="1076"/>
          <ac:picMkLst>
            <pc:docMk/>
            <pc:sldMk cId="2259509938" sldId="362"/>
            <ac:picMk id="6" creationId="{45C676D5-27C2-8381-AEE4-8DA2286BFDA2}"/>
          </ac:picMkLst>
        </pc:picChg>
        <pc:picChg chg="add del mod">
          <ac:chgData name="Alessandro Bielli" userId="9f67a52e-aafa-4dea-a211-b7233c246e46" providerId="ADAL" clId="{B5119566-3A79-4B3E-9F0E-B4A2D8733F59}" dt="2024-05-02T12:45:36.565" v="8488" actId="478"/>
          <ac:picMkLst>
            <pc:docMk/>
            <pc:sldMk cId="2259509938" sldId="362"/>
            <ac:picMk id="10" creationId="{D7D21858-2D00-C227-98D6-A0B1B4AD51C6}"/>
          </ac:picMkLst>
        </pc:picChg>
        <pc:picChg chg="add del mod">
          <ac:chgData name="Alessandro Bielli" userId="9f67a52e-aafa-4dea-a211-b7233c246e46" providerId="ADAL" clId="{B5119566-3A79-4B3E-9F0E-B4A2D8733F59}" dt="2024-05-02T12:49:48.544" v="8602" actId="478"/>
          <ac:picMkLst>
            <pc:docMk/>
            <pc:sldMk cId="2259509938" sldId="362"/>
            <ac:picMk id="12" creationId="{6DBA0BA7-0087-0FE7-5244-CE24436B1510}"/>
          </ac:picMkLst>
        </pc:picChg>
        <pc:picChg chg="add mod">
          <ac:chgData name="Alessandro Bielli" userId="9f67a52e-aafa-4dea-a211-b7233c246e46" providerId="ADAL" clId="{B5119566-3A79-4B3E-9F0E-B4A2D8733F59}" dt="2024-05-02T12:51:30.120" v="8679" actId="1076"/>
          <ac:picMkLst>
            <pc:docMk/>
            <pc:sldMk cId="2259509938" sldId="362"/>
            <ac:picMk id="14" creationId="{BABB8D99-1EA5-DDC5-BDB7-E0D17652EC05}"/>
          </ac:picMkLst>
        </pc:picChg>
        <pc:picChg chg="del">
          <ac:chgData name="Alessandro Bielli" userId="9f67a52e-aafa-4dea-a211-b7233c246e46" providerId="ADAL" clId="{B5119566-3A79-4B3E-9F0E-B4A2D8733F59}" dt="2024-05-02T12:43:55.205" v="8456" actId="478"/>
          <ac:picMkLst>
            <pc:docMk/>
            <pc:sldMk cId="2259509938" sldId="362"/>
            <ac:picMk id="16" creationId="{C2CEC7A5-D960-F216-EF75-CFFF095AB2C0}"/>
          </ac:picMkLst>
        </pc:picChg>
      </pc:sldChg>
      <pc:sldChg chg="addSp delSp modSp add mod">
        <pc:chgData name="Alessandro Bielli" userId="9f67a52e-aafa-4dea-a211-b7233c246e46" providerId="ADAL" clId="{B5119566-3A79-4B3E-9F0E-B4A2D8733F59}" dt="2024-05-02T13:10:36.717" v="8789" actId="20577"/>
        <pc:sldMkLst>
          <pc:docMk/>
          <pc:sldMk cId="3770318134" sldId="363"/>
        </pc:sldMkLst>
        <pc:spChg chg="add mod">
          <ac:chgData name="Alessandro Bielli" userId="9f67a52e-aafa-4dea-a211-b7233c246e46" providerId="ADAL" clId="{B5119566-3A79-4B3E-9F0E-B4A2D8733F59}" dt="2024-05-02T13:08:08.301" v="8768" actId="14100"/>
          <ac:spMkLst>
            <pc:docMk/>
            <pc:sldMk cId="3770318134" sldId="363"/>
            <ac:spMk id="7" creationId="{8BBDE4F5-733C-273C-2352-72F9E6EAFCC9}"/>
          </ac:spMkLst>
        </pc:spChg>
        <pc:spChg chg="mod">
          <ac:chgData name="Alessandro Bielli" userId="9f67a52e-aafa-4dea-a211-b7233c246e46" providerId="ADAL" clId="{B5119566-3A79-4B3E-9F0E-B4A2D8733F59}" dt="2024-05-02T13:10:36.717" v="8789" actId="20577"/>
          <ac:spMkLst>
            <pc:docMk/>
            <pc:sldMk cId="3770318134" sldId="363"/>
            <ac:spMk id="9" creationId="{770150B1-EDA2-4FAD-07A1-4D005D9754C4}"/>
          </ac:spMkLst>
        </pc:spChg>
        <pc:spChg chg="mod">
          <ac:chgData name="Alessandro Bielli" userId="9f67a52e-aafa-4dea-a211-b7233c246e46" providerId="ADAL" clId="{B5119566-3A79-4B3E-9F0E-B4A2D8733F59}" dt="2024-05-02T13:09:27.769" v="8785" actId="20577"/>
          <ac:spMkLst>
            <pc:docMk/>
            <pc:sldMk cId="3770318134" sldId="363"/>
            <ac:spMk id="17" creationId="{D50D5CE7-8EB3-EE97-A4E8-3CB4A2A4576A}"/>
          </ac:spMkLst>
        </pc:spChg>
        <pc:spChg chg="mod">
          <ac:chgData name="Alessandro Bielli" userId="9f67a52e-aafa-4dea-a211-b7233c246e46" providerId="ADAL" clId="{B5119566-3A79-4B3E-9F0E-B4A2D8733F59}" dt="2024-05-02T13:08:58.633" v="8777" actId="14100"/>
          <ac:spMkLst>
            <pc:docMk/>
            <pc:sldMk cId="3770318134" sldId="363"/>
            <ac:spMk id="18" creationId="{3E54F4F0-04B2-286E-B0C1-5092F01E9A5D}"/>
          </ac:spMkLst>
        </pc:spChg>
        <pc:picChg chg="add mod">
          <ac:chgData name="Alessandro Bielli" userId="9f67a52e-aafa-4dea-a211-b7233c246e46" providerId="ADAL" clId="{B5119566-3A79-4B3E-9F0E-B4A2D8733F59}" dt="2024-05-02T13:01:51.376" v="8707"/>
          <ac:picMkLst>
            <pc:docMk/>
            <pc:sldMk cId="3770318134" sldId="363"/>
            <ac:picMk id="2" creationId="{D55FAEB7-D99E-9EC1-3D4B-83592CB8AEFD}"/>
          </ac:picMkLst>
        </pc:picChg>
        <pc:picChg chg="add del mod">
          <ac:chgData name="Alessandro Bielli" userId="9f67a52e-aafa-4dea-a211-b7233c246e46" providerId="ADAL" clId="{B5119566-3A79-4B3E-9F0E-B4A2D8733F59}" dt="2024-05-02T13:02:09.804" v="8723" actId="478"/>
          <ac:picMkLst>
            <pc:docMk/>
            <pc:sldMk cId="3770318134" sldId="363"/>
            <ac:picMk id="3" creationId="{E00FE8CD-0E45-73F0-AC08-25EC3B521407}"/>
          </ac:picMkLst>
        </pc:picChg>
        <pc:picChg chg="del">
          <ac:chgData name="Alessandro Bielli" userId="9f67a52e-aafa-4dea-a211-b7233c246e46" providerId="ADAL" clId="{B5119566-3A79-4B3E-9F0E-B4A2D8733F59}" dt="2024-05-02T13:01:55.409" v="8708" actId="478"/>
          <ac:picMkLst>
            <pc:docMk/>
            <pc:sldMk cId="3770318134" sldId="363"/>
            <ac:picMk id="6" creationId="{45C676D5-27C2-8381-AEE4-8DA2286BFDA2}"/>
          </ac:picMkLst>
        </pc:picChg>
        <pc:picChg chg="add del mod ord">
          <ac:chgData name="Alessandro Bielli" userId="9f67a52e-aafa-4dea-a211-b7233c246e46" providerId="ADAL" clId="{B5119566-3A79-4B3E-9F0E-B4A2D8733F59}" dt="2024-05-02T13:08:14.344" v="8770" actId="478"/>
          <ac:picMkLst>
            <pc:docMk/>
            <pc:sldMk cId="3770318134" sldId="363"/>
            <ac:picMk id="10" creationId="{D9DF45B5-4FCE-AEEE-29CA-8749BBCB4C07}"/>
          </ac:picMkLst>
        </pc:picChg>
        <pc:picChg chg="mod ord modCrop">
          <ac:chgData name="Alessandro Bielli" userId="9f67a52e-aafa-4dea-a211-b7233c246e46" providerId="ADAL" clId="{B5119566-3A79-4B3E-9F0E-B4A2D8733F59}" dt="2024-05-02T13:08:11.210" v="8769" actId="167"/>
          <ac:picMkLst>
            <pc:docMk/>
            <pc:sldMk cId="3770318134" sldId="363"/>
            <ac:picMk id="12" creationId="{6DBA0BA7-0087-0FE7-5244-CE24436B1510}"/>
          </ac:picMkLst>
        </pc:picChg>
        <pc:picChg chg="del">
          <ac:chgData name="Alessandro Bielli" userId="9f67a52e-aafa-4dea-a211-b7233c246e46" providerId="ADAL" clId="{B5119566-3A79-4B3E-9F0E-B4A2D8733F59}" dt="2024-05-02T12:51:36.687" v="8681" actId="478"/>
          <ac:picMkLst>
            <pc:docMk/>
            <pc:sldMk cId="3770318134" sldId="363"/>
            <ac:picMk id="14" creationId="{BABB8D99-1EA5-DDC5-BDB7-E0D17652EC05}"/>
          </ac:picMkLst>
        </pc:picChg>
      </pc:sldChg>
      <pc:sldChg chg="addSp delSp modSp add del mod">
        <pc:chgData name="Alessandro Bielli" userId="9f67a52e-aafa-4dea-a211-b7233c246e46" providerId="ADAL" clId="{B5119566-3A79-4B3E-9F0E-B4A2D8733F59}" dt="2024-05-02T13:37:42.100" v="9998" actId="47"/>
        <pc:sldMkLst>
          <pc:docMk/>
          <pc:sldMk cId="4239502377" sldId="364"/>
        </pc:sldMkLst>
        <pc:spChg chg="mod">
          <ac:chgData name="Alessandro Bielli" userId="9f67a52e-aafa-4dea-a211-b7233c246e46" providerId="ADAL" clId="{B5119566-3A79-4B3E-9F0E-B4A2D8733F59}" dt="2024-05-02T13:36:59.237" v="9991" actId="21"/>
          <ac:spMkLst>
            <pc:docMk/>
            <pc:sldMk cId="4239502377" sldId="364"/>
            <ac:spMk id="8" creationId="{2DF0F9CC-09E3-E6EE-4F54-53D2C56AA81D}"/>
          </ac:spMkLst>
        </pc:spChg>
        <pc:spChg chg="mod">
          <ac:chgData name="Alessandro Bielli" userId="9f67a52e-aafa-4dea-a211-b7233c246e46" providerId="ADAL" clId="{B5119566-3A79-4B3E-9F0E-B4A2D8733F59}" dt="2024-05-02T13:16:33.957" v="8995" actId="58"/>
          <ac:spMkLst>
            <pc:docMk/>
            <pc:sldMk cId="4239502377" sldId="364"/>
            <ac:spMk id="9" creationId="{770150B1-EDA2-4FAD-07A1-4D005D9754C4}"/>
          </ac:spMkLst>
        </pc:spChg>
        <pc:picChg chg="del">
          <ac:chgData name="Alessandro Bielli" userId="9f67a52e-aafa-4dea-a211-b7233c246e46" providerId="ADAL" clId="{B5119566-3A79-4B3E-9F0E-B4A2D8733F59}" dt="2024-05-02T13:23:07.539" v="9308" actId="478"/>
          <ac:picMkLst>
            <pc:docMk/>
            <pc:sldMk cId="4239502377" sldId="364"/>
            <ac:picMk id="2" creationId="{0B8FFAB7-9577-73A9-5335-3AFDF06C70F5}"/>
          </ac:picMkLst>
        </pc:picChg>
        <pc:picChg chg="add mod">
          <ac:chgData name="Alessandro Bielli" userId="9f67a52e-aafa-4dea-a211-b7233c246e46" providerId="ADAL" clId="{B5119566-3A79-4B3E-9F0E-B4A2D8733F59}" dt="2024-05-02T13:23:08.042" v="9309"/>
          <ac:picMkLst>
            <pc:docMk/>
            <pc:sldMk cId="4239502377" sldId="364"/>
            <ac:picMk id="3" creationId="{1FD34E42-D674-8A4A-9852-1FAB551CED5A}"/>
          </ac:picMkLst>
        </pc:picChg>
      </pc:sldChg>
      <pc:sldChg chg="addSp delSp modSp add del mod">
        <pc:chgData name="Alessandro Bielli" userId="9f67a52e-aafa-4dea-a211-b7233c246e46" providerId="ADAL" clId="{B5119566-3A79-4B3E-9F0E-B4A2D8733F59}" dt="2024-05-02T13:37:43.578" v="9999" actId="47"/>
        <pc:sldMkLst>
          <pc:docMk/>
          <pc:sldMk cId="3747733066" sldId="365"/>
        </pc:sldMkLst>
        <pc:spChg chg="mod">
          <ac:chgData name="Alessandro Bielli" userId="9f67a52e-aafa-4dea-a211-b7233c246e46" providerId="ADAL" clId="{B5119566-3A79-4B3E-9F0E-B4A2D8733F59}" dt="2024-05-02T13:37:25.291" v="9994" actId="21"/>
          <ac:spMkLst>
            <pc:docMk/>
            <pc:sldMk cId="3747733066" sldId="365"/>
            <ac:spMk id="8" creationId="{2DF0F9CC-09E3-E6EE-4F54-53D2C56AA81D}"/>
          </ac:spMkLst>
        </pc:spChg>
        <pc:spChg chg="mod">
          <ac:chgData name="Alessandro Bielli" userId="9f67a52e-aafa-4dea-a211-b7233c246e46" providerId="ADAL" clId="{B5119566-3A79-4B3E-9F0E-B4A2D8733F59}" dt="2024-05-02T13:27:46.636" v="9684" actId="14100"/>
          <ac:spMkLst>
            <pc:docMk/>
            <pc:sldMk cId="3747733066" sldId="365"/>
            <ac:spMk id="9" creationId="{770150B1-EDA2-4FAD-07A1-4D005D9754C4}"/>
          </ac:spMkLst>
        </pc:spChg>
        <pc:picChg chg="del mod">
          <ac:chgData name="Alessandro Bielli" userId="9f67a52e-aafa-4dea-a211-b7233c246e46" providerId="ADAL" clId="{B5119566-3A79-4B3E-9F0E-B4A2D8733F59}" dt="2024-05-02T13:23:11.855" v="9310" actId="478"/>
          <ac:picMkLst>
            <pc:docMk/>
            <pc:sldMk cId="3747733066" sldId="365"/>
            <ac:picMk id="2" creationId="{0B8FFAB7-9577-73A9-5335-3AFDF06C70F5}"/>
          </ac:picMkLst>
        </pc:picChg>
        <pc:picChg chg="add mod ord">
          <ac:chgData name="Alessandro Bielli" userId="9f67a52e-aafa-4dea-a211-b7233c246e46" providerId="ADAL" clId="{B5119566-3A79-4B3E-9F0E-B4A2D8733F59}" dt="2024-05-02T13:23:15.639" v="9312" actId="167"/>
          <ac:picMkLst>
            <pc:docMk/>
            <pc:sldMk cId="3747733066" sldId="365"/>
            <ac:picMk id="3" creationId="{245A396D-4D03-620E-716A-001A45A2B622}"/>
          </ac:picMkLst>
        </pc:picChg>
      </pc:sldChg>
      <pc:sldChg chg="modSp add del mod">
        <pc:chgData name="Alessandro Bielli" userId="9f67a52e-aafa-4dea-a211-b7233c246e46" providerId="ADAL" clId="{B5119566-3A79-4B3E-9F0E-B4A2D8733F59}" dt="2024-05-02T13:37:46.190" v="10000" actId="47"/>
        <pc:sldMkLst>
          <pc:docMk/>
          <pc:sldMk cId="1618334898" sldId="366"/>
        </pc:sldMkLst>
        <pc:spChg chg="mod">
          <ac:chgData name="Alessandro Bielli" userId="9f67a52e-aafa-4dea-a211-b7233c246e46" providerId="ADAL" clId="{B5119566-3A79-4B3E-9F0E-B4A2D8733F59}" dt="2024-05-02T13:35:05.074" v="9968" actId="20577"/>
          <ac:spMkLst>
            <pc:docMk/>
            <pc:sldMk cId="1618334898" sldId="366"/>
            <ac:spMk id="9" creationId="{770150B1-EDA2-4FAD-07A1-4D005D9754C4}"/>
          </ac:spMkLst>
        </pc:spChg>
      </pc:sldChg>
      <pc:sldChg chg="modSp add del">
        <pc:chgData name="Alessandro Bielli" userId="9f67a52e-aafa-4dea-a211-b7233c246e46" providerId="ADAL" clId="{B5119566-3A79-4B3E-9F0E-B4A2D8733F59}" dt="2024-04-29T07:14:56.412" v="4305"/>
        <pc:sldMkLst>
          <pc:docMk/>
          <pc:sldMk cId="1842253862" sldId="409"/>
        </pc:sldMkLst>
        <pc:graphicFrameChg chg="mod">
          <ac:chgData name="Alessandro Bielli" userId="9f67a52e-aafa-4dea-a211-b7233c246e46" providerId="ADAL" clId="{B5119566-3A79-4B3E-9F0E-B4A2D8733F59}" dt="2024-04-29T07:14:42.361" v="4300"/>
          <ac:graphicFrameMkLst>
            <pc:docMk/>
            <pc:sldMk cId="1842253862" sldId="409"/>
            <ac:graphicFrameMk id="8" creationId="{00000000-0000-0000-0000-000000000000}"/>
          </ac:graphicFrameMkLst>
        </pc:graphicFrameChg>
      </pc:sldChg>
      <pc:sldMasterChg chg="delSldLayout">
        <pc:chgData name="Alessandro Bielli" userId="9f67a52e-aafa-4dea-a211-b7233c246e46" providerId="ADAL" clId="{B5119566-3A79-4B3E-9F0E-B4A2D8733F59}" dt="2024-04-30T10:06:53.561" v="7790" actId="47"/>
        <pc:sldMasterMkLst>
          <pc:docMk/>
          <pc:sldMasterMk cId="1449198067" sldId="2147483677"/>
        </pc:sldMasterMkLst>
        <pc:sldLayoutChg chg="del">
          <pc:chgData name="Alessandro Bielli" userId="9f67a52e-aafa-4dea-a211-b7233c246e46" providerId="ADAL" clId="{B5119566-3A79-4B3E-9F0E-B4A2D8733F59}" dt="2024-04-30T10:06:53.561" v="7790" actId="47"/>
          <pc:sldLayoutMkLst>
            <pc:docMk/>
            <pc:sldMasterMk cId="1449198067" sldId="2147483677"/>
            <pc:sldLayoutMk cId="4043713772" sldId="2147483692"/>
          </pc:sldLayoutMkLst>
        </pc:sldLayoutChg>
      </pc:sldMasterChg>
    </pc:docChg>
  </pc:docChgLst>
  <pc:docChgLst>
    <pc:chgData name="Veniero Facchetti" userId="f2c6c99af91c4974" providerId="LiveId" clId="{82C6E689-AFB6-456F-AACF-12885CDD72A8}"/>
    <pc:docChg chg="custSel addSld delSld modSld">
      <pc:chgData name="Veniero Facchetti" userId="f2c6c99af91c4974" providerId="LiveId" clId="{82C6E689-AFB6-456F-AACF-12885CDD72A8}" dt="2024-05-06T16:50:29.718" v="311" actId="47"/>
      <pc:docMkLst>
        <pc:docMk/>
      </pc:docMkLst>
      <pc:sldChg chg="delSp modSp mod">
        <pc:chgData name="Veniero Facchetti" userId="f2c6c99af91c4974" providerId="LiveId" clId="{82C6E689-AFB6-456F-AACF-12885CDD72A8}" dt="2024-05-06T16:50:12.594" v="310" actId="478"/>
        <pc:sldMkLst>
          <pc:docMk/>
          <pc:sldMk cId="1697473122" sldId="310"/>
        </pc:sldMkLst>
        <pc:spChg chg="del">
          <ac:chgData name="Veniero Facchetti" userId="f2c6c99af91c4974" providerId="LiveId" clId="{82C6E689-AFB6-456F-AACF-12885CDD72A8}" dt="2024-05-06T16:50:11.564" v="309" actId="478"/>
          <ac:spMkLst>
            <pc:docMk/>
            <pc:sldMk cId="1697473122" sldId="310"/>
            <ac:spMk id="9" creationId="{24B4A2F8-6C11-9290-9323-BAC156CDB4E6}"/>
          </ac:spMkLst>
        </pc:spChg>
        <pc:spChg chg="mod">
          <ac:chgData name="Veniero Facchetti" userId="f2c6c99af91c4974" providerId="LiveId" clId="{82C6E689-AFB6-456F-AACF-12885CDD72A8}" dt="2024-05-06T16:49:56.524" v="307" actId="113"/>
          <ac:spMkLst>
            <pc:docMk/>
            <pc:sldMk cId="1697473122" sldId="310"/>
            <ac:spMk id="11" creationId="{09DE36D9-0670-BB93-4B73-035434E3F33B}"/>
          </ac:spMkLst>
        </pc:spChg>
        <pc:picChg chg="mod modCrop">
          <ac:chgData name="Veniero Facchetti" userId="f2c6c99af91c4974" providerId="LiveId" clId="{82C6E689-AFB6-456F-AACF-12885CDD72A8}" dt="2024-05-06T16:50:08.594" v="308" actId="732"/>
          <ac:picMkLst>
            <pc:docMk/>
            <pc:sldMk cId="1697473122" sldId="310"/>
            <ac:picMk id="6" creationId="{6CA39E37-0735-E462-033F-DB8FB09556BB}"/>
          </ac:picMkLst>
        </pc:picChg>
        <pc:picChg chg="del">
          <ac:chgData name="Veniero Facchetti" userId="f2c6c99af91c4974" providerId="LiveId" clId="{82C6E689-AFB6-456F-AACF-12885CDD72A8}" dt="2024-05-06T16:50:12.594" v="310" actId="478"/>
          <ac:picMkLst>
            <pc:docMk/>
            <pc:sldMk cId="1697473122" sldId="310"/>
            <ac:picMk id="10" creationId="{141324B9-C9D9-2F4A-52C4-053133BD1F54}"/>
          </ac:picMkLst>
        </pc:picChg>
      </pc:sldChg>
      <pc:sldChg chg="modSp">
        <pc:chgData name="Veniero Facchetti" userId="f2c6c99af91c4974" providerId="LiveId" clId="{82C6E689-AFB6-456F-AACF-12885CDD72A8}" dt="2024-05-06T16:34:27.936" v="43" actId="1076"/>
        <pc:sldMkLst>
          <pc:docMk/>
          <pc:sldMk cId="2962966828" sldId="311"/>
        </pc:sldMkLst>
        <pc:spChg chg="mod">
          <ac:chgData name="Veniero Facchetti" userId="f2c6c99af91c4974" providerId="LiveId" clId="{82C6E689-AFB6-456F-AACF-12885CDD72A8}" dt="2024-05-06T16:31:55.793" v="16" actId="404"/>
          <ac:spMkLst>
            <pc:docMk/>
            <pc:sldMk cId="2962966828" sldId="311"/>
            <ac:spMk id="68" creationId="{C19E0BB0-1FFC-5CF6-C1EE-088C0FBA80E4}"/>
          </ac:spMkLst>
        </pc:spChg>
        <pc:spChg chg="mod">
          <ac:chgData name="Veniero Facchetti" userId="f2c6c99af91c4974" providerId="LiveId" clId="{82C6E689-AFB6-456F-AACF-12885CDD72A8}" dt="2024-05-06T16:32:08.642" v="19" actId="403"/>
          <ac:spMkLst>
            <pc:docMk/>
            <pc:sldMk cId="2962966828" sldId="311"/>
            <ac:spMk id="69" creationId="{5A67694F-D47B-882C-2C6D-51DA56C69A80}"/>
          </ac:spMkLst>
        </pc:spChg>
        <pc:spChg chg="mod">
          <ac:chgData name="Veniero Facchetti" userId="f2c6c99af91c4974" providerId="LiveId" clId="{82C6E689-AFB6-456F-AACF-12885CDD72A8}" dt="2024-05-06T16:32:20.465" v="22" actId="404"/>
          <ac:spMkLst>
            <pc:docMk/>
            <pc:sldMk cId="2962966828" sldId="311"/>
            <ac:spMk id="70" creationId="{655D31D5-C15C-1481-2BFC-328352C2A3AF}"/>
          </ac:spMkLst>
        </pc:spChg>
        <pc:picChg chg="mod">
          <ac:chgData name="Veniero Facchetti" userId="f2c6c99af91c4974" providerId="LiveId" clId="{82C6E689-AFB6-456F-AACF-12885CDD72A8}" dt="2024-05-06T16:34:27.936" v="43" actId="1076"/>
          <ac:picMkLst>
            <pc:docMk/>
            <pc:sldMk cId="2962966828" sldId="311"/>
            <ac:picMk id="75" creationId="{DBC727DA-B206-25A4-2AFF-9BAE9C1814FD}"/>
          </ac:picMkLst>
        </pc:picChg>
      </pc:sldChg>
      <pc:sldChg chg="addSp delSp modSp add mod">
        <pc:chgData name="Veniero Facchetti" userId="f2c6c99af91c4974" providerId="LiveId" clId="{82C6E689-AFB6-456F-AACF-12885CDD72A8}" dt="2024-05-06T16:31:19.319" v="13" actId="20577"/>
        <pc:sldMkLst>
          <pc:docMk/>
          <pc:sldMk cId="4024510751" sldId="324"/>
        </pc:sldMkLst>
        <pc:spChg chg="mod">
          <ac:chgData name="Veniero Facchetti" userId="f2c6c99af91c4974" providerId="LiveId" clId="{82C6E689-AFB6-456F-AACF-12885CDD72A8}" dt="2024-05-06T16:30:45.041" v="7" actId="404"/>
          <ac:spMkLst>
            <pc:docMk/>
            <pc:sldMk cId="4024510751" sldId="324"/>
            <ac:spMk id="2" creationId="{60BEEFAC-B87D-48F6-D21D-02E165BC31C0}"/>
          </ac:spMkLst>
        </pc:spChg>
        <pc:spChg chg="del">
          <ac:chgData name="Veniero Facchetti" userId="f2c6c99af91c4974" providerId="LiveId" clId="{82C6E689-AFB6-456F-AACF-12885CDD72A8}" dt="2024-05-06T16:30:49.789" v="8" actId="478"/>
          <ac:spMkLst>
            <pc:docMk/>
            <pc:sldMk cId="4024510751" sldId="324"/>
            <ac:spMk id="3" creationId="{802ABAE3-4ECC-B940-6E4B-A24D333AE2AA}"/>
          </ac:spMkLst>
        </pc:spChg>
        <pc:spChg chg="mod">
          <ac:chgData name="Veniero Facchetti" userId="f2c6c99af91c4974" providerId="LiveId" clId="{82C6E689-AFB6-456F-AACF-12885CDD72A8}" dt="2024-05-06T16:31:19.319" v="13" actId="20577"/>
          <ac:spMkLst>
            <pc:docMk/>
            <pc:sldMk cId="4024510751" sldId="324"/>
            <ac:spMk id="6" creationId="{02101DC7-1DBB-4FF0-3502-EE3388345414}"/>
          </ac:spMkLst>
        </pc:spChg>
        <pc:spChg chg="add del mod">
          <ac:chgData name="Veniero Facchetti" userId="f2c6c99af91c4974" providerId="LiveId" clId="{82C6E689-AFB6-456F-AACF-12885CDD72A8}" dt="2024-05-06T16:30:52.689" v="9" actId="478"/>
          <ac:spMkLst>
            <pc:docMk/>
            <pc:sldMk cId="4024510751" sldId="324"/>
            <ac:spMk id="7" creationId="{91489E8F-798A-9FFA-021D-E9D4BC38757F}"/>
          </ac:spMkLst>
        </pc:spChg>
      </pc:sldChg>
      <pc:sldChg chg="delSp modSp mod">
        <pc:chgData name="Veniero Facchetti" userId="f2c6c99af91c4974" providerId="LiveId" clId="{82C6E689-AFB6-456F-AACF-12885CDD72A8}" dt="2024-05-06T16:31:26.737" v="15" actId="14100"/>
        <pc:sldMkLst>
          <pc:docMk/>
          <pc:sldMk cId="2849688472" sldId="327"/>
        </pc:sldMkLst>
        <pc:spChg chg="mod">
          <ac:chgData name="Veniero Facchetti" userId="f2c6c99af91c4974" providerId="LiveId" clId="{82C6E689-AFB6-456F-AACF-12885CDD72A8}" dt="2024-05-06T16:31:26.737" v="15" actId="14100"/>
          <ac:spMkLst>
            <pc:docMk/>
            <pc:sldMk cId="2849688472" sldId="327"/>
            <ac:spMk id="2" creationId="{0F174D2F-A0F4-79C8-E119-E565BE5E0169}"/>
          </ac:spMkLst>
        </pc:spChg>
        <pc:spChg chg="del">
          <ac:chgData name="Veniero Facchetti" userId="f2c6c99af91c4974" providerId="LiveId" clId="{82C6E689-AFB6-456F-AACF-12885CDD72A8}" dt="2024-05-06T16:31:22.826" v="14" actId="478"/>
          <ac:spMkLst>
            <pc:docMk/>
            <pc:sldMk cId="2849688472" sldId="327"/>
            <ac:spMk id="6" creationId="{6A2EDD5B-DA41-CEF4-00C2-4779217D82F3}"/>
          </ac:spMkLst>
        </pc:spChg>
      </pc:sldChg>
      <pc:sldChg chg="modSp mod">
        <pc:chgData name="Veniero Facchetti" userId="f2c6c99af91c4974" providerId="LiveId" clId="{82C6E689-AFB6-456F-AACF-12885CDD72A8}" dt="2024-05-06T16:34:33.192" v="44" actId="1076"/>
        <pc:sldMkLst>
          <pc:docMk/>
          <pc:sldMk cId="458720094" sldId="328"/>
        </pc:sldMkLst>
        <pc:spChg chg="mod">
          <ac:chgData name="Veniero Facchetti" userId="f2c6c99af91c4974" providerId="LiveId" clId="{82C6E689-AFB6-456F-AACF-12885CDD72A8}" dt="2024-05-06T16:33:46.200" v="37" actId="1076"/>
          <ac:spMkLst>
            <pc:docMk/>
            <pc:sldMk cId="458720094" sldId="328"/>
            <ac:spMk id="2" creationId="{B438D580-1B52-8D39-1D82-5363744AFDF2}"/>
          </ac:spMkLst>
        </pc:spChg>
        <pc:spChg chg="mod">
          <ac:chgData name="Veniero Facchetti" userId="f2c6c99af91c4974" providerId="LiveId" clId="{82C6E689-AFB6-456F-AACF-12885CDD72A8}" dt="2024-05-06T16:32:34.073" v="26" actId="1076"/>
          <ac:spMkLst>
            <pc:docMk/>
            <pc:sldMk cId="458720094" sldId="328"/>
            <ac:spMk id="12" creationId="{0DA793BA-E2A4-2E6D-B326-F7E395325F4D}"/>
          </ac:spMkLst>
        </pc:spChg>
        <pc:picChg chg="mod">
          <ac:chgData name="Veniero Facchetti" userId="f2c6c99af91c4974" providerId="LiveId" clId="{82C6E689-AFB6-456F-AACF-12885CDD72A8}" dt="2024-05-06T16:34:33.192" v="44" actId="1076"/>
          <ac:picMkLst>
            <pc:docMk/>
            <pc:sldMk cId="458720094" sldId="328"/>
            <ac:picMk id="5" creationId="{2707681D-C602-7597-27BE-376D08ADF069}"/>
          </ac:picMkLst>
        </pc:picChg>
      </pc:sldChg>
      <pc:sldChg chg="modSp mod">
        <pc:chgData name="Veniero Facchetti" userId="f2c6c99af91c4974" providerId="LiveId" clId="{82C6E689-AFB6-456F-AACF-12885CDD72A8}" dt="2024-05-06T16:35:58.766" v="69" actId="2711"/>
        <pc:sldMkLst>
          <pc:docMk/>
          <pc:sldMk cId="2518810168" sldId="329"/>
        </pc:sldMkLst>
        <pc:spChg chg="mod">
          <ac:chgData name="Veniero Facchetti" userId="f2c6c99af91c4974" providerId="LiveId" clId="{82C6E689-AFB6-456F-AACF-12885CDD72A8}" dt="2024-05-06T16:35:39.224" v="63" actId="1076"/>
          <ac:spMkLst>
            <pc:docMk/>
            <pc:sldMk cId="2518810168" sldId="329"/>
            <ac:spMk id="9" creationId="{770150B1-EDA2-4FAD-07A1-4D005D9754C4}"/>
          </ac:spMkLst>
        </pc:spChg>
        <pc:spChg chg="mod">
          <ac:chgData name="Veniero Facchetti" userId="f2c6c99af91c4974" providerId="LiveId" clId="{82C6E689-AFB6-456F-AACF-12885CDD72A8}" dt="2024-05-06T16:35:58.766" v="69" actId="2711"/>
          <ac:spMkLst>
            <pc:docMk/>
            <pc:sldMk cId="2518810168" sldId="329"/>
            <ac:spMk id="15" creationId="{2469940E-92E6-CA94-EC74-043488912843}"/>
          </ac:spMkLst>
        </pc:spChg>
        <pc:spChg chg="mod">
          <ac:chgData name="Veniero Facchetti" userId="f2c6c99af91c4974" providerId="LiveId" clId="{82C6E689-AFB6-456F-AACF-12885CDD72A8}" dt="2024-05-06T16:35:43.928" v="65" actId="1076"/>
          <ac:spMkLst>
            <pc:docMk/>
            <pc:sldMk cId="2518810168" sldId="329"/>
            <ac:spMk id="17" creationId="{D50D5CE7-8EB3-EE97-A4E8-3CB4A2A4576A}"/>
          </ac:spMkLst>
        </pc:spChg>
        <pc:picChg chg="mod">
          <ac:chgData name="Veniero Facchetti" userId="f2c6c99af91c4974" providerId="LiveId" clId="{82C6E689-AFB6-456F-AACF-12885CDD72A8}" dt="2024-05-06T16:35:48.063" v="66" actId="1076"/>
          <ac:picMkLst>
            <pc:docMk/>
            <pc:sldMk cId="2518810168" sldId="329"/>
            <ac:picMk id="5" creationId="{2707681D-C602-7597-27BE-376D08ADF069}"/>
          </ac:picMkLst>
        </pc:picChg>
        <pc:picChg chg="mod">
          <ac:chgData name="Veniero Facchetti" userId="f2c6c99af91c4974" providerId="LiveId" clId="{82C6E689-AFB6-456F-AACF-12885CDD72A8}" dt="2024-05-06T16:35:51.552" v="67" actId="14100"/>
          <ac:picMkLst>
            <pc:docMk/>
            <pc:sldMk cId="2518810168" sldId="329"/>
            <ac:picMk id="16" creationId="{C2CEC7A5-D960-F216-EF75-CFFF095AB2C0}"/>
          </ac:picMkLst>
        </pc:picChg>
      </pc:sldChg>
      <pc:sldChg chg="modSp mod">
        <pc:chgData name="Veniero Facchetti" userId="f2c6c99af91c4974" providerId="LiveId" clId="{82C6E689-AFB6-456F-AACF-12885CDD72A8}" dt="2024-05-06T16:36:24.576" v="77" actId="1076"/>
        <pc:sldMkLst>
          <pc:docMk/>
          <pc:sldMk cId="3821630075" sldId="330"/>
        </pc:sldMkLst>
        <pc:spChg chg="mod">
          <ac:chgData name="Veniero Facchetti" userId="f2c6c99af91c4974" providerId="LiveId" clId="{82C6E689-AFB6-456F-AACF-12885CDD72A8}" dt="2024-05-06T16:36:12.824" v="75" actId="14100"/>
          <ac:spMkLst>
            <pc:docMk/>
            <pc:sldMk cId="3821630075" sldId="330"/>
            <ac:spMk id="9" creationId="{770150B1-EDA2-4FAD-07A1-4D005D9754C4}"/>
          </ac:spMkLst>
        </pc:spChg>
        <pc:graphicFrameChg chg="mod">
          <ac:chgData name="Veniero Facchetti" userId="f2c6c99af91c4974" providerId="LiveId" clId="{82C6E689-AFB6-456F-AACF-12885CDD72A8}" dt="2024-05-06T16:36:20.185" v="76" actId="1076"/>
          <ac:graphicFrameMkLst>
            <pc:docMk/>
            <pc:sldMk cId="3821630075" sldId="330"/>
            <ac:graphicFrameMk id="2" creationId="{493467EA-D11C-4780-43D3-A068D0FC5D86}"/>
          </ac:graphicFrameMkLst>
        </pc:graphicFrameChg>
        <pc:picChg chg="mod">
          <ac:chgData name="Veniero Facchetti" userId="f2c6c99af91c4974" providerId="LiveId" clId="{82C6E689-AFB6-456F-AACF-12885CDD72A8}" dt="2024-05-06T16:36:24.576" v="77" actId="1076"/>
          <ac:picMkLst>
            <pc:docMk/>
            <pc:sldMk cId="3821630075" sldId="330"/>
            <ac:picMk id="5" creationId="{2707681D-C602-7597-27BE-376D08ADF069}"/>
          </ac:picMkLst>
        </pc:picChg>
      </pc:sldChg>
      <pc:sldChg chg="modSp mod">
        <pc:chgData name="Veniero Facchetti" userId="f2c6c99af91c4974" providerId="LiveId" clId="{82C6E689-AFB6-456F-AACF-12885CDD72A8}" dt="2024-05-06T16:34:43.832" v="46" actId="1076"/>
        <pc:sldMkLst>
          <pc:docMk/>
          <pc:sldMk cId="2391899322" sldId="331"/>
        </pc:sldMkLst>
        <pc:spChg chg="mod">
          <ac:chgData name="Veniero Facchetti" userId="f2c6c99af91c4974" providerId="LiveId" clId="{82C6E689-AFB6-456F-AACF-12885CDD72A8}" dt="2024-05-06T16:34:14.165" v="42" actId="123"/>
          <ac:spMkLst>
            <pc:docMk/>
            <pc:sldMk cId="2391899322" sldId="331"/>
            <ac:spMk id="3" creationId="{E5615A9F-1EB3-14E0-94A3-9CC7B6A5579E}"/>
          </ac:spMkLst>
        </pc:spChg>
        <pc:spChg chg="mod">
          <ac:chgData name="Veniero Facchetti" userId="f2c6c99af91c4974" providerId="LiveId" clId="{82C6E689-AFB6-456F-AACF-12885CDD72A8}" dt="2024-05-06T16:33:25.240" v="34" actId="1076"/>
          <ac:spMkLst>
            <pc:docMk/>
            <pc:sldMk cId="2391899322" sldId="331"/>
            <ac:spMk id="12" creationId="{0DA793BA-E2A4-2E6D-B326-F7E395325F4D}"/>
          </ac:spMkLst>
        </pc:spChg>
        <pc:picChg chg="mod">
          <ac:chgData name="Veniero Facchetti" userId="f2c6c99af91c4974" providerId="LiveId" clId="{82C6E689-AFB6-456F-AACF-12885CDD72A8}" dt="2024-05-06T16:34:43.832" v="46" actId="1076"/>
          <ac:picMkLst>
            <pc:docMk/>
            <pc:sldMk cId="2391899322" sldId="331"/>
            <ac:picMk id="5" creationId="{2707681D-C602-7597-27BE-376D08ADF069}"/>
          </ac:picMkLst>
        </pc:picChg>
      </pc:sldChg>
      <pc:sldChg chg="modSp mod">
        <pc:chgData name="Veniero Facchetti" userId="f2c6c99af91c4974" providerId="LiveId" clId="{82C6E689-AFB6-456F-AACF-12885CDD72A8}" dt="2024-05-06T16:40:20.225" v="115" actId="14100"/>
        <pc:sldMkLst>
          <pc:docMk/>
          <pc:sldMk cId="3552909265" sldId="332"/>
        </pc:sldMkLst>
        <pc:spChg chg="mod">
          <ac:chgData name="Veniero Facchetti" userId="f2c6c99af91c4974" providerId="LiveId" clId="{82C6E689-AFB6-456F-AACF-12885CDD72A8}" dt="2024-05-06T16:39:59.185" v="111" actId="1076"/>
          <ac:spMkLst>
            <pc:docMk/>
            <pc:sldMk cId="3552909265" sldId="332"/>
            <ac:spMk id="10" creationId="{976F0F21-A093-4FEC-AF1F-1279AA38FC48}"/>
          </ac:spMkLst>
        </pc:spChg>
        <pc:spChg chg="mod">
          <ac:chgData name="Veniero Facchetti" userId="f2c6c99af91c4974" providerId="LiveId" clId="{82C6E689-AFB6-456F-AACF-12885CDD72A8}" dt="2024-05-06T16:39:39.616" v="106" actId="1076"/>
          <ac:spMkLst>
            <pc:docMk/>
            <pc:sldMk cId="3552909265" sldId="332"/>
            <ac:spMk id="12" creationId="{0DA793BA-E2A4-2E6D-B326-F7E395325F4D}"/>
          </ac:spMkLst>
        </pc:spChg>
        <pc:picChg chg="mod">
          <ac:chgData name="Veniero Facchetti" userId="f2c6c99af91c4974" providerId="LiveId" clId="{82C6E689-AFB6-456F-AACF-12885CDD72A8}" dt="2024-05-06T16:40:03.056" v="112" actId="1076"/>
          <ac:picMkLst>
            <pc:docMk/>
            <pc:sldMk cId="3552909265" sldId="332"/>
            <ac:picMk id="5" creationId="{2707681D-C602-7597-27BE-376D08ADF069}"/>
          </ac:picMkLst>
        </pc:picChg>
        <pc:picChg chg="mod">
          <ac:chgData name="Veniero Facchetti" userId="f2c6c99af91c4974" providerId="LiveId" clId="{82C6E689-AFB6-456F-AACF-12885CDD72A8}" dt="2024-05-06T16:40:20.225" v="115" actId="14100"/>
          <ac:picMkLst>
            <pc:docMk/>
            <pc:sldMk cId="3552909265" sldId="332"/>
            <ac:picMk id="9" creationId="{5D338690-EC11-7E9A-034D-D189113F09FA}"/>
          </ac:picMkLst>
        </pc:picChg>
      </pc:sldChg>
      <pc:sldChg chg="modSp mod">
        <pc:chgData name="Veniero Facchetti" userId="f2c6c99af91c4974" providerId="LiveId" clId="{82C6E689-AFB6-456F-AACF-12885CDD72A8}" dt="2024-05-06T16:41:33.231" v="133" actId="2711"/>
        <pc:sldMkLst>
          <pc:docMk/>
          <pc:sldMk cId="10304454" sldId="333"/>
        </pc:sldMkLst>
        <pc:spChg chg="mod">
          <ac:chgData name="Veniero Facchetti" userId="f2c6c99af91c4974" providerId="LiveId" clId="{82C6E689-AFB6-456F-AACF-12885CDD72A8}" dt="2024-05-06T16:41:06.800" v="128" actId="1076"/>
          <ac:spMkLst>
            <pc:docMk/>
            <pc:sldMk cId="10304454" sldId="333"/>
            <ac:spMk id="9" creationId="{770150B1-EDA2-4FAD-07A1-4D005D9754C4}"/>
          </ac:spMkLst>
        </pc:spChg>
        <pc:spChg chg="mod">
          <ac:chgData name="Veniero Facchetti" userId="f2c6c99af91c4974" providerId="LiveId" clId="{82C6E689-AFB6-456F-AACF-12885CDD72A8}" dt="2024-05-06T16:41:33.231" v="133" actId="2711"/>
          <ac:spMkLst>
            <pc:docMk/>
            <pc:sldMk cId="10304454" sldId="333"/>
            <ac:spMk id="15" creationId="{2469940E-92E6-CA94-EC74-043488912843}"/>
          </ac:spMkLst>
        </pc:spChg>
        <pc:spChg chg="mod">
          <ac:chgData name="Veniero Facchetti" userId="f2c6c99af91c4974" providerId="LiveId" clId="{82C6E689-AFB6-456F-AACF-12885CDD72A8}" dt="2024-05-06T16:41:10.450" v="129" actId="113"/>
          <ac:spMkLst>
            <pc:docMk/>
            <pc:sldMk cId="10304454" sldId="333"/>
            <ac:spMk id="17" creationId="{D50D5CE7-8EB3-EE97-A4E8-3CB4A2A4576A}"/>
          </ac:spMkLst>
        </pc:spChg>
        <pc:picChg chg="mod">
          <ac:chgData name="Veniero Facchetti" userId="f2c6c99af91c4974" providerId="LiveId" clId="{82C6E689-AFB6-456F-AACF-12885CDD72A8}" dt="2024-05-06T16:41:13.793" v="130" actId="14100"/>
          <ac:picMkLst>
            <pc:docMk/>
            <pc:sldMk cId="10304454" sldId="333"/>
            <ac:picMk id="2" creationId="{378CBDE0-5FB4-1AE7-092A-1660B7D4EDB2}"/>
          </ac:picMkLst>
        </pc:picChg>
        <pc:picChg chg="mod">
          <ac:chgData name="Veniero Facchetti" userId="f2c6c99af91c4974" providerId="LiveId" clId="{82C6E689-AFB6-456F-AACF-12885CDD72A8}" dt="2024-05-06T16:41:17.936" v="131" actId="1076"/>
          <ac:picMkLst>
            <pc:docMk/>
            <pc:sldMk cId="10304454" sldId="333"/>
            <ac:picMk id="5" creationId="{2707681D-C602-7597-27BE-376D08ADF069}"/>
          </ac:picMkLst>
        </pc:picChg>
      </pc:sldChg>
      <pc:sldChg chg="modSp mod">
        <pc:chgData name="Veniero Facchetti" userId="f2c6c99af91c4974" providerId="LiveId" clId="{82C6E689-AFB6-456F-AACF-12885CDD72A8}" dt="2024-05-06T16:39:29.272" v="102" actId="1076"/>
        <pc:sldMkLst>
          <pc:docMk/>
          <pc:sldMk cId="2119436017" sldId="334"/>
        </pc:sldMkLst>
        <pc:spChg chg="mod">
          <ac:chgData name="Veniero Facchetti" userId="f2c6c99af91c4974" providerId="LiveId" clId="{82C6E689-AFB6-456F-AACF-12885CDD72A8}" dt="2024-05-06T16:39:24.818" v="101" actId="113"/>
          <ac:spMkLst>
            <pc:docMk/>
            <pc:sldMk cId="2119436017" sldId="334"/>
            <ac:spMk id="7" creationId="{7DBE9DC0-EBF7-F30C-08D9-70D9EBB22A83}"/>
          </ac:spMkLst>
        </pc:spChg>
        <pc:spChg chg="mod">
          <ac:chgData name="Veniero Facchetti" userId="f2c6c99af91c4974" providerId="LiveId" clId="{82C6E689-AFB6-456F-AACF-12885CDD72A8}" dt="2024-05-06T16:39:21.265" v="100" actId="1076"/>
          <ac:spMkLst>
            <pc:docMk/>
            <pc:sldMk cId="2119436017" sldId="334"/>
            <ac:spMk id="12" creationId="{0DA793BA-E2A4-2E6D-B326-F7E395325F4D}"/>
          </ac:spMkLst>
        </pc:spChg>
        <pc:picChg chg="mod">
          <ac:chgData name="Veniero Facchetti" userId="f2c6c99af91c4974" providerId="LiveId" clId="{82C6E689-AFB6-456F-AACF-12885CDD72A8}" dt="2024-05-06T16:39:29.272" v="102" actId="1076"/>
          <ac:picMkLst>
            <pc:docMk/>
            <pc:sldMk cId="2119436017" sldId="334"/>
            <ac:picMk id="5" creationId="{2707681D-C602-7597-27BE-376D08ADF069}"/>
          </ac:picMkLst>
        </pc:picChg>
      </pc:sldChg>
      <pc:sldChg chg="modSp mod">
        <pc:chgData name="Veniero Facchetti" userId="f2c6c99af91c4974" providerId="LiveId" clId="{82C6E689-AFB6-456F-AACF-12885CDD72A8}" dt="2024-05-06T16:40:57.784" v="124" actId="1076"/>
        <pc:sldMkLst>
          <pc:docMk/>
          <pc:sldMk cId="3772901057" sldId="335"/>
        </pc:sldMkLst>
        <pc:spChg chg="mod">
          <ac:chgData name="Veniero Facchetti" userId="f2c6c99af91c4974" providerId="LiveId" clId="{82C6E689-AFB6-456F-AACF-12885CDD72A8}" dt="2024-05-06T16:40:36.522" v="120" actId="113"/>
          <ac:spMkLst>
            <pc:docMk/>
            <pc:sldMk cId="3772901057" sldId="335"/>
            <ac:spMk id="10" creationId="{976F0F21-A093-4FEC-AF1F-1279AA38FC48}"/>
          </ac:spMkLst>
        </pc:spChg>
        <pc:spChg chg="mod">
          <ac:chgData name="Veniero Facchetti" userId="f2c6c99af91c4974" providerId="LiveId" clId="{82C6E689-AFB6-456F-AACF-12885CDD72A8}" dt="2024-05-06T16:40:33.280" v="119" actId="1076"/>
          <ac:spMkLst>
            <pc:docMk/>
            <pc:sldMk cId="3772901057" sldId="335"/>
            <ac:spMk id="12" creationId="{0DA793BA-E2A4-2E6D-B326-F7E395325F4D}"/>
          </ac:spMkLst>
        </pc:spChg>
        <pc:picChg chg="mod">
          <ac:chgData name="Veniero Facchetti" userId="f2c6c99af91c4974" providerId="LiveId" clId="{82C6E689-AFB6-456F-AACF-12885CDD72A8}" dt="2024-05-06T16:40:46.968" v="122" actId="14100"/>
          <ac:picMkLst>
            <pc:docMk/>
            <pc:sldMk cId="3772901057" sldId="335"/>
            <ac:picMk id="2" creationId="{4BD1C462-E2CA-BFD9-9627-DAB697415976}"/>
          </ac:picMkLst>
        </pc:picChg>
        <pc:picChg chg="mod">
          <ac:chgData name="Veniero Facchetti" userId="f2c6c99af91c4974" providerId="LiveId" clId="{82C6E689-AFB6-456F-AACF-12885CDD72A8}" dt="2024-05-06T16:40:57.784" v="124" actId="1076"/>
          <ac:picMkLst>
            <pc:docMk/>
            <pc:sldMk cId="3772901057" sldId="335"/>
            <ac:picMk id="5" creationId="{2707681D-C602-7597-27BE-376D08ADF069}"/>
          </ac:picMkLst>
        </pc:picChg>
      </pc:sldChg>
      <pc:sldChg chg="modSp mod">
        <pc:chgData name="Veniero Facchetti" userId="f2c6c99af91c4974" providerId="LiveId" clId="{82C6E689-AFB6-456F-AACF-12885CDD72A8}" dt="2024-05-06T16:42:38.930" v="156" actId="1076"/>
        <pc:sldMkLst>
          <pc:docMk/>
          <pc:sldMk cId="2123814314" sldId="337"/>
        </pc:sldMkLst>
        <pc:spChg chg="mod">
          <ac:chgData name="Veniero Facchetti" userId="f2c6c99af91c4974" providerId="LiveId" clId="{82C6E689-AFB6-456F-AACF-12885CDD72A8}" dt="2024-05-06T16:42:20.417" v="149" actId="14100"/>
          <ac:spMkLst>
            <pc:docMk/>
            <pc:sldMk cId="2123814314" sldId="337"/>
            <ac:spMk id="9" creationId="{770150B1-EDA2-4FAD-07A1-4D005D9754C4}"/>
          </ac:spMkLst>
        </pc:spChg>
        <pc:spChg chg="mod">
          <ac:chgData name="Veniero Facchetti" userId="f2c6c99af91c4974" providerId="LiveId" clId="{82C6E689-AFB6-456F-AACF-12885CDD72A8}" dt="2024-05-06T16:42:38.930" v="156" actId="1076"/>
          <ac:spMkLst>
            <pc:docMk/>
            <pc:sldMk cId="2123814314" sldId="337"/>
            <ac:spMk id="17" creationId="{D50D5CE7-8EB3-EE97-A4E8-3CB4A2A4576A}"/>
          </ac:spMkLst>
        </pc:spChg>
        <pc:picChg chg="mod">
          <ac:chgData name="Veniero Facchetti" userId="f2c6c99af91c4974" providerId="LiveId" clId="{82C6E689-AFB6-456F-AACF-12885CDD72A8}" dt="2024-05-06T16:42:09.305" v="143" actId="1076"/>
          <ac:picMkLst>
            <pc:docMk/>
            <pc:sldMk cId="2123814314" sldId="337"/>
            <ac:picMk id="5" creationId="{2707681D-C602-7597-27BE-376D08ADF069}"/>
          </ac:picMkLst>
        </pc:picChg>
      </pc:sldChg>
      <pc:sldChg chg="modSp mod">
        <pc:chgData name="Veniero Facchetti" userId="f2c6c99af91c4974" providerId="LiveId" clId="{82C6E689-AFB6-456F-AACF-12885CDD72A8}" dt="2024-05-06T16:42:02.753" v="142" actId="1076"/>
        <pc:sldMkLst>
          <pc:docMk/>
          <pc:sldMk cId="2201206739" sldId="338"/>
        </pc:sldMkLst>
        <pc:spChg chg="mod">
          <ac:chgData name="Veniero Facchetti" userId="f2c6c99af91c4974" providerId="LiveId" clId="{82C6E689-AFB6-456F-AACF-12885CDD72A8}" dt="2024-05-06T16:41:46.392" v="138" actId="14100"/>
          <ac:spMkLst>
            <pc:docMk/>
            <pc:sldMk cId="2201206739" sldId="338"/>
            <ac:spMk id="9" creationId="{770150B1-EDA2-4FAD-07A1-4D005D9754C4}"/>
          </ac:spMkLst>
        </pc:spChg>
        <pc:spChg chg="mod">
          <ac:chgData name="Veniero Facchetti" userId="f2c6c99af91c4974" providerId="LiveId" clId="{82C6E689-AFB6-456F-AACF-12885CDD72A8}" dt="2024-05-06T16:41:52.337" v="140" actId="1076"/>
          <ac:spMkLst>
            <pc:docMk/>
            <pc:sldMk cId="2201206739" sldId="338"/>
            <ac:spMk id="17" creationId="{D50D5CE7-8EB3-EE97-A4E8-3CB4A2A4576A}"/>
          </ac:spMkLst>
        </pc:spChg>
        <pc:graphicFrameChg chg="mod">
          <ac:chgData name="Veniero Facchetti" userId="f2c6c99af91c4974" providerId="LiveId" clId="{82C6E689-AFB6-456F-AACF-12885CDD72A8}" dt="2024-05-06T16:41:57.080" v="141" actId="1076"/>
          <ac:graphicFrameMkLst>
            <pc:docMk/>
            <pc:sldMk cId="2201206739" sldId="338"/>
            <ac:graphicFrameMk id="3" creationId="{412B2D5C-9BC7-1AB2-73E4-FFF3428AB525}"/>
          </ac:graphicFrameMkLst>
        </pc:graphicFrameChg>
        <pc:picChg chg="mod">
          <ac:chgData name="Veniero Facchetti" userId="f2c6c99af91c4974" providerId="LiveId" clId="{82C6E689-AFB6-456F-AACF-12885CDD72A8}" dt="2024-05-06T16:42:02.753" v="142" actId="1076"/>
          <ac:picMkLst>
            <pc:docMk/>
            <pc:sldMk cId="2201206739" sldId="338"/>
            <ac:picMk id="5" creationId="{2707681D-C602-7597-27BE-376D08ADF069}"/>
          </ac:picMkLst>
        </pc:picChg>
      </pc:sldChg>
      <pc:sldChg chg="modSp mod">
        <pc:chgData name="Veniero Facchetti" userId="f2c6c99af91c4974" providerId="LiveId" clId="{82C6E689-AFB6-456F-AACF-12885CDD72A8}" dt="2024-05-06T16:35:30.520" v="59" actId="1076"/>
        <pc:sldMkLst>
          <pc:docMk/>
          <pc:sldMk cId="2632186800" sldId="339"/>
        </pc:sldMkLst>
        <pc:spChg chg="mod">
          <ac:chgData name="Veniero Facchetti" userId="f2c6c99af91c4974" providerId="LiveId" clId="{82C6E689-AFB6-456F-AACF-12885CDD72A8}" dt="2024-05-06T16:35:20.842" v="57" actId="20577"/>
          <ac:spMkLst>
            <pc:docMk/>
            <pc:sldMk cId="2632186800" sldId="339"/>
            <ac:spMk id="3" creationId="{E5615A9F-1EB3-14E0-94A3-9CC7B6A5579E}"/>
          </ac:spMkLst>
        </pc:spChg>
        <pc:spChg chg="mod">
          <ac:chgData name="Veniero Facchetti" userId="f2c6c99af91c4974" providerId="LiveId" clId="{82C6E689-AFB6-456F-AACF-12885CDD72A8}" dt="2024-05-06T16:35:25.040" v="58" actId="1076"/>
          <ac:spMkLst>
            <pc:docMk/>
            <pc:sldMk cId="2632186800" sldId="339"/>
            <ac:spMk id="4" creationId="{E2B32EDC-83FF-3B2B-BCE1-23655E852CAC}"/>
          </ac:spMkLst>
        </pc:spChg>
        <pc:spChg chg="mod">
          <ac:chgData name="Veniero Facchetti" userId="f2c6c99af91c4974" providerId="LiveId" clId="{82C6E689-AFB6-456F-AACF-12885CDD72A8}" dt="2024-05-06T16:34:55.832" v="51" actId="14100"/>
          <ac:spMkLst>
            <pc:docMk/>
            <pc:sldMk cId="2632186800" sldId="339"/>
            <ac:spMk id="12" creationId="{0DA793BA-E2A4-2E6D-B326-F7E395325F4D}"/>
          </ac:spMkLst>
        </pc:spChg>
        <pc:picChg chg="mod">
          <ac:chgData name="Veniero Facchetti" userId="f2c6c99af91c4974" providerId="LiveId" clId="{82C6E689-AFB6-456F-AACF-12885CDD72A8}" dt="2024-05-06T16:35:30.520" v="59" actId="1076"/>
          <ac:picMkLst>
            <pc:docMk/>
            <pc:sldMk cId="2632186800" sldId="339"/>
            <ac:picMk id="5" creationId="{2707681D-C602-7597-27BE-376D08ADF069}"/>
          </ac:picMkLst>
        </pc:picChg>
      </pc:sldChg>
      <pc:sldChg chg="modSp mod">
        <pc:chgData name="Veniero Facchetti" userId="f2c6c99af91c4974" providerId="LiveId" clId="{82C6E689-AFB6-456F-AACF-12885CDD72A8}" dt="2024-05-06T16:43:32.584" v="168" actId="1076"/>
        <pc:sldMkLst>
          <pc:docMk/>
          <pc:sldMk cId="3936404294" sldId="340"/>
        </pc:sldMkLst>
        <pc:spChg chg="mod">
          <ac:chgData name="Veniero Facchetti" userId="f2c6c99af91c4974" providerId="LiveId" clId="{82C6E689-AFB6-456F-AACF-12885CDD72A8}" dt="2024-05-06T16:43:22.792" v="165" actId="1076"/>
          <ac:spMkLst>
            <pc:docMk/>
            <pc:sldMk cId="3936404294" sldId="340"/>
            <ac:spMk id="3" creationId="{6E0BB07A-45DF-7747-71DB-5AD622ACB9B3}"/>
          </ac:spMkLst>
        </pc:spChg>
        <pc:spChg chg="mod">
          <ac:chgData name="Veniero Facchetti" userId="f2c6c99af91c4974" providerId="LiveId" clId="{82C6E689-AFB6-456F-AACF-12885CDD72A8}" dt="2024-05-06T16:43:03.169" v="158" actId="1076"/>
          <ac:spMkLst>
            <pc:docMk/>
            <pc:sldMk cId="3936404294" sldId="340"/>
            <ac:spMk id="9" creationId="{770150B1-EDA2-4FAD-07A1-4D005D9754C4}"/>
          </ac:spMkLst>
        </pc:spChg>
        <pc:picChg chg="mod">
          <ac:chgData name="Veniero Facchetti" userId="f2c6c99af91c4974" providerId="LiveId" clId="{82C6E689-AFB6-456F-AACF-12885CDD72A8}" dt="2024-05-06T16:43:32.584" v="168" actId="1076"/>
          <ac:picMkLst>
            <pc:docMk/>
            <pc:sldMk cId="3936404294" sldId="340"/>
            <ac:picMk id="5" creationId="{2707681D-C602-7597-27BE-376D08ADF069}"/>
          </ac:picMkLst>
        </pc:picChg>
        <pc:picChg chg="mod">
          <ac:chgData name="Veniero Facchetti" userId="f2c6c99af91c4974" providerId="LiveId" clId="{82C6E689-AFB6-456F-AACF-12885CDD72A8}" dt="2024-05-06T16:43:24.769" v="166" actId="1076"/>
          <ac:picMkLst>
            <pc:docMk/>
            <pc:sldMk cId="3936404294" sldId="340"/>
            <ac:picMk id="18" creationId="{8F0DA52A-6EDE-D7E5-C1E2-9376A77D3D5F}"/>
          </ac:picMkLst>
        </pc:picChg>
      </pc:sldChg>
      <pc:sldChg chg="modSp mod">
        <pc:chgData name="Veniero Facchetti" userId="f2c6c99af91c4974" providerId="LiveId" clId="{82C6E689-AFB6-456F-AACF-12885CDD72A8}" dt="2024-05-06T16:43:53.712" v="174" actId="1076"/>
        <pc:sldMkLst>
          <pc:docMk/>
          <pc:sldMk cId="1318412008" sldId="341"/>
        </pc:sldMkLst>
        <pc:spChg chg="mod">
          <ac:chgData name="Veniero Facchetti" userId="f2c6c99af91c4974" providerId="LiveId" clId="{82C6E689-AFB6-456F-AACF-12885CDD72A8}" dt="2024-05-06T16:43:47.200" v="173" actId="14100"/>
          <ac:spMkLst>
            <pc:docMk/>
            <pc:sldMk cId="1318412008" sldId="341"/>
            <ac:spMk id="9" creationId="{770150B1-EDA2-4FAD-07A1-4D005D9754C4}"/>
          </ac:spMkLst>
        </pc:spChg>
        <pc:picChg chg="mod">
          <ac:chgData name="Veniero Facchetti" userId="f2c6c99af91c4974" providerId="LiveId" clId="{82C6E689-AFB6-456F-AACF-12885CDD72A8}" dt="2024-05-06T16:43:53.712" v="174" actId="1076"/>
          <ac:picMkLst>
            <pc:docMk/>
            <pc:sldMk cId="1318412008" sldId="341"/>
            <ac:picMk id="5" creationId="{2707681D-C602-7597-27BE-376D08ADF069}"/>
          </ac:picMkLst>
        </pc:picChg>
      </pc:sldChg>
      <pc:sldChg chg="modSp mod">
        <pc:chgData name="Veniero Facchetti" userId="f2c6c99af91c4974" providerId="LiveId" clId="{82C6E689-AFB6-456F-AACF-12885CDD72A8}" dt="2024-05-06T16:45:43.528" v="212" actId="1076"/>
        <pc:sldMkLst>
          <pc:docMk/>
          <pc:sldMk cId="3372886884" sldId="342"/>
        </pc:sldMkLst>
        <pc:spChg chg="mod">
          <ac:chgData name="Veniero Facchetti" userId="f2c6c99af91c4974" providerId="LiveId" clId="{82C6E689-AFB6-456F-AACF-12885CDD72A8}" dt="2024-05-06T16:44:55.504" v="194" actId="1076"/>
          <ac:spMkLst>
            <pc:docMk/>
            <pc:sldMk cId="3372886884" sldId="342"/>
            <ac:spMk id="9" creationId="{770150B1-EDA2-4FAD-07A1-4D005D9754C4}"/>
          </ac:spMkLst>
        </pc:spChg>
        <pc:spChg chg="mod">
          <ac:chgData name="Veniero Facchetti" userId="f2c6c99af91c4974" providerId="LiveId" clId="{82C6E689-AFB6-456F-AACF-12885CDD72A8}" dt="2024-05-06T16:45:05.580" v="200" actId="113"/>
          <ac:spMkLst>
            <pc:docMk/>
            <pc:sldMk cId="3372886884" sldId="342"/>
            <ac:spMk id="17" creationId="{D50D5CE7-8EB3-EE97-A4E8-3CB4A2A4576A}"/>
          </ac:spMkLst>
        </pc:spChg>
        <pc:picChg chg="mod">
          <ac:chgData name="Veniero Facchetti" userId="f2c6c99af91c4974" providerId="LiveId" clId="{82C6E689-AFB6-456F-AACF-12885CDD72A8}" dt="2024-05-06T16:45:43.528" v="212" actId="1076"/>
          <ac:picMkLst>
            <pc:docMk/>
            <pc:sldMk cId="3372886884" sldId="342"/>
            <ac:picMk id="5" creationId="{2707681D-C602-7597-27BE-376D08ADF069}"/>
          </ac:picMkLst>
        </pc:picChg>
      </pc:sldChg>
      <pc:sldChg chg="modSp mod">
        <pc:chgData name="Veniero Facchetti" userId="f2c6c99af91c4974" providerId="LiveId" clId="{82C6E689-AFB6-456F-AACF-12885CDD72A8}" dt="2024-05-06T16:46:00.832" v="213" actId="1076"/>
        <pc:sldMkLst>
          <pc:docMk/>
          <pc:sldMk cId="1727841091" sldId="343"/>
        </pc:sldMkLst>
        <pc:spChg chg="mod">
          <ac:chgData name="Veniero Facchetti" userId="f2c6c99af91c4974" providerId="LiveId" clId="{82C6E689-AFB6-456F-AACF-12885CDD72A8}" dt="2024-05-06T16:45:32.280" v="210" actId="1076"/>
          <ac:spMkLst>
            <pc:docMk/>
            <pc:sldMk cId="1727841091" sldId="343"/>
            <ac:spMk id="7" creationId="{47C6C4EE-8B9B-C460-0FFA-3147F78B8699}"/>
          </ac:spMkLst>
        </pc:spChg>
        <pc:spChg chg="mod">
          <ac:chgData name="Veniero Facchetti" userId="f2c6c99af91c4974" providerId="LiveId" clId="{82C6E689-AFB6-456F-AACF-12885CDD72A8}" dt="2024-05-06T16:45:19.385" v="202" actId="1076"/>
          <ac:spMkLst>
            <pc:docMk/>
            <pc:sldMk cId="1727841091" sldId="343"/>
            <ac:spMk id="9" creationId="{770150B1-EDA2-4FAD-07A1-4D005D9754C4}"/>
          </ac:spMkLst>
        </pc:spChg>
        <pc:spChg chg="mod">
          <ac:chgData name="Veniero Facchetti" userId="f2c6c99af91c4974" providerId="LiveId" clId="{82C6E689-AFB6-456F-AACF-12885CDD72A8}" dt="2024-05-06T16:45:35.720" v="211" actId="1076"/>
          <ac:spMkLst>
            <pc:docMk/>
            <pc:sldMk cId="1727841091" sldId="343"/>
            <ac:spMk id="27" creationId="{C9F1E365-4028-A1BC-4AF8-B8CB7C48C42C}"/>
          </ac:spMkLst>
        </pc:spChg>
        <pc:picChg chg="mod">
          <ac:chgData name="Veniero Facchetti" userId="f2c6c99af91c4974" providerId="LiveId" clId="{82C6E689-AFB6-456F-AACF-12885CDD72A8}" dt="2024-05-06T16:46:00.832" v="213" actId="1076"/>
          <ac:picMkLst>
            <pc:docMk/>
            <pc:sldMk cId="1727841091" sldId="343"/>
            <ac:picMk id="5" creationId="{2707681D-C602-7597-27BE-376D08ADF069}"/>
          </ac:picMkLst>
        </pc:picChg>
      </pc:sldChg>
      <pc:sldChg chg="modSp mod">
        <pc:chgData name="Veniero Facchetti" userId="f2c6c99af91c4974" providerId="LiveId" clId="{82C6E689-AFB6-456F-AACF-12885CDD72A8}" dt="2024-05-06T16:46:14.152" v="218" actId="1076"/>
        <pc:sldMkLst>
          <pc:docMk/>
          <pc:sldMk cId="580856962" sldId="344"/>
        </pc:sldMkLst>
        <pc:spChg chg="mod">
          <ac:chgData name="Veniero Facchetti" userId="f2c6c99af91c4974" providerId="LiveId" clId="{82C6E689-AFB6-456F-AACF-12885CDD72A8}" dt="2024-05-06T16:46:09.314" v="217" actId="1076"/>
          <ac:spMkLst>
            <pc:docMk/>
            <pc:sldMk cId="580856962" sldId="344"/>
            <ac:spMk id="9" creationId="{770150B1-EDA2-4FAD-07A1-4D005D9754C4}"/>
          </ac:spMkLst>
        </pc:spChg>
        <pc:picChg chg="mod">
          <ac:chgData name="Veniero Facchetti" userId="f2c6c99af91c4974" providerId="LiveId" clId="{82C6E689-AFB6-456F-AACF-12885CDD72A8}" dt="2024-05-06T16:46:14.152" v="218" actId="1076"/>
          <ac:picMkLst>
            <pc:docMk/>
            <pc:sldMk cId="580856962" sldId="344"/>
            <ac:picMk id="5" creationId="{2707681D-C602-7597-27BE-376D08ADF069}"/>
          </ac:picMkLst>
        </pc:picChg>
      </pc:sldChg>
      <pc:sldChg chg="modSp mod">
        <pc:chgData name="Veniero Facchetti" userId="f2c6c99af91c4974" providerId="LiveId" clId="{82C6E689-AFB6-456F-AACF-12885CDD72A8}" dt="2024-05-06T16:46:44.441" v="229" actId="1076"/>
        <pc:sldMkLst>
          <pc:docMk/>
          <pc:sldMk cId="1329295423" sldId="345"/>
        </pc:sldMkLst>
        <pc:spChg chg="mod">
          <ac:chgData name="Veniero Facchetti" userId="f2c6c99af91c4974" providerId="LiveId" clId="{82C6E689-AFB6-456F-AACF-12885CDD72A8}" dt="2024-05-06T16:46:29.248" v="225" actId="1076"/>
          <ac:spMkLst>
            <pc:docMk/>
            <pc:sldMk cId="1329295423" sldId="345"/>
            <ac:spMk id="9" creationId="{770150B1-EDA2-4FAD-07A1-4D005D9754C4}"/>
          </ac:spMkLst>
        </pc:spChg>
        <pc:spChg chg="mod">
          <ac:chgData name="Veniero Facchetti" userId="f2c6c99af91c4974" providerId="LiveId" clId="{82C6E689-AFB6-456F-AACF-12885CDD72A8}" dt="2024-05-06T16:46:39.105" v="228" actId="1076"/>
          <ac:spMkLst>
            <pc:docMk/>
            <pc:sldMk cId="1329295423" sldId="345"/>
            <ac:spMk id="17" creationId="{D50D5CE7-8EB3-EE97-A4E8-3CB4A2A4576A}"/>
          </ac:spMkLst>
        </pc:spChg>
        <pc:picChg chg="mod">
          <ac:chgData name="Veniero Facchetti" userId="f2c6c99af91c4974" providerId="LiveId" clId="{82C6E689-AFB6-456F-AACF-12885CDD72A8}" dt="2024-05-06T16:46:44.441" v="229" actId="1076"/>
          <ac:picMkLst>
            <pc:docMk/>
            <pc:sldMk cId="1329295423" sldId="345"/>
            <ac:picMk id="5" creationId="{2707681D-C602-7597-27BE-376D08ADF069}"/>
          </ac:picMkLst>
        </pc:picChg>
      </pc:sldChg>
      <pc:sldChg chg="modSp mod">
        <pc:chgData name="Veniero Facchetti" userId="f2c6c99af91c4974" providerId="LiveId" clId="{82C6E689-AFB6-456F-AACF-12885CDD72A8}" dt="2024-05-06T16:47:17.504" v="240" actId="1076"/>
        <pc:sldMkLst>
          <pc:docMk/>
          <pc:sldMk cId="3721931016" sldId="346"/>
        </pc:sldMkLst>
        <pc:spChg chg="mod">
          <ac:chgData name="Veniero Facchetti" userId="f2c6c99af91c4974" providerId="LiveId" clId="{82C6E689-AFB6-456F-AACF-12885CDD72A8}" dt="2024-05-06T16:47:07.682" v="239" actId="1076"/>
          <ac:spMkLst>
            <pc:docMk/>
            <pc:sldMk cId="3721931016" sldId="346"/>
            <ac:spMk id="9" creationId="{770150B1-EDA2-4FAD-07A1-4D005D9754C4}"/>
          </ac:spMkLst>
        </pc:spChg>
        <pc:picChg chg="mod">
          <ac:chgData name="Veniero Facchetti" userId="f2c6c99af91c4974" providerId="LiveId" clId="{82C6E689-AFB6-456F-AACF-12885CDD72A8}" dt="2024-05-06T16:47:17.504" v="240" actId="1076"/>
          <ac:picMkLst>
            <pc:docMk/>
            <pc:sldMk cId="3721931016" sldId="346"/>
            <ac:picMk id="5" creationId="{2707681D-C602-7597-27BE-376D08ADF069}"/>
          </ac:picMkLst>
        </pc:picChg>
      </pc:sldChg>
      <pc:sldChg chg="modSp mod">
        <pc:chgData name="Veniero Facchetti" userId="f2c6c99af91c4974" providerId="LiveId" clId="{82C6E689-AFB6-456F-AACF-12885CDD72A8}" dt="2024-05-06T16:46:56.760" v="234" actId="1076"/>
        <pc:sldMkLst>
          <pc:docMk/>
          <pc:sldMk cId="2680574216" sldId="347"/>
        </pc:sldMkLst>
        <pc:spChg chg="mod">
          <ac:chgData name="Veniero Facchetti" userId="f2c6c99af91c4974" providerId="LiveId" clId="{82C6E689-AFB6-456F-AACF-12885CDD72A8}" dt="2024-05-06T16:46:51.889" v="233" actId="1076"/>
          <ac:spMkLst>
            <pc:docMk/>
            <pc:sldMk cId="2680574216" sldId="347"/>
            <ac:spMk id="9" creationId="{770150B1-EDA2-4FAD-07A1-4D005D9754C4}"/>
          </ac:spMkLst>
        </pc:spChg>
        <pc:picChg chg="mod">
          <ac:chgData name="Veniero Facchetti" userId="f2c6c99af91c4974" providerId="LiveId" clId="{82C6E689-AFB6-456F-AACF-12885CDD72A8}" dt="2024-05-06T16:46:56.760" v="234" actId="1076"/>
          <ac:picMkLst>
            <pc:docMk/>
            <pc:sldMk cId="2680574216" sldId="347"/>
            <ac:picMk id="5" creationId="{2707681D-C602-7597-27BE-376D08ADF069}"/>
          </ac:picMkLst>
        </pc:picChg>
      </pc:sldChg>
      <pc:sldChg chg="modSp mod">
        <pc:chgData name="Veniero Facchetti" userId="f2c6c99af91c4974" providerId="LiveId" clId="{82C6E689-AFB6-456F-AACF-12885CDD72A8}" dt="2024-05-06T16:44:41.745" v="190" actId="1076"/>
        <pc:sldMkLst>
          <pc:docMk/>
          <pc:sldMk cId="3226861506" sldId="348"/>
        </pc:sldMkLst>
        <pc:spChg chg="mod">
          <ac:chgData name="Veniero Facchetti" userId="f2c6c99af91c4974" providerId="LiveId" clId="{82C6E689-AFB6-456F-AACF-12885CDD72A8}" dt="2024-05-06T16:44:34.664" v="189" actId="1076"/>
          <ac:spMkLst>
            <pc:docMk/>
            <pc:sldMk cId="3226861506" sldId="348"/>
            <ac:spMk id="3" creationId="{6E0BB07A-45DF-7747-71DB-5AD622ACB9B3}"/>
          </ac:spMkLst>
        </pc:spChg>
        <pc:spChg chg="mod">
          <ac:chgData name="Veniero Facchetti" userId="f2c6c99af91c4974" providerId="LiveId" clId="{82C6E689-AFB6-456F-AACF-12885CDD72A8}" dt="2024-05-06T16:44:17.472" v="183" actId="1076"/>
          <ac:spMkLst>
            <pc:docMk/>
            <pc:sldMk cId="3226861506" sldId="348"/>
            <ac:spMk id="9" creationId="{770150B1-EDA2-4FAD-07A1-4D005D9754C4}"/>
          </ac:spMkLst>
        </pc:spChg>
        <pc:picChg chg="mod">
          <ac:chgData name="Veniero Facchetti" userId="f2c6c99af91c4974" providerId="LiveId" clId="{82C6E689-AFB6-456F-AACF-12885CDD72A8}" dt="2024-05-06T16:44:41.745" v="190" actId="1076"/>
          <ac:picMkLst>
            <pc:docMk/>
            <pc:sldMk cId="3226861506" sldId="348"/>
            <ac:picMk id="5" creationId="{2707681D-C602-7597-27BE-376D08ADF069}"/>
          </ac:picMkLst>
        </pc:picChg>
      </pc:sldChg>
      <pc:sldChg chg="modSp mod">
        <pc:chgData name="Veniero Facchetti" userId="f2c6c99af91c4974" providerId="LiveId" clId="{82C6E689-AFB6-456F-AACF-12885CDD72A8}" dt="2024-05-06T16:44:07.968" v="179" actId="1076"/>
        <pc:sldMkLst>
          <pc:docMk/>
          <pc:sldMk cId="1037978108" sldId="349"/>
        </pc:sldMkLst>
        <pc:spChg chg="mod">
          <ac:chgData name="Veniero Facchetti" userId="f2c6c99af91c4974" providerId="LiveId" clId="{82C6E689-AFB6-456F-AACF-12885CDD72A8}" dt="2024-05-06T16:44:01.872" v="178" actId="1076"/>
          <ac:spMkLst>
            <pc:docMk/>
            <pc:sldMk cId="1037978108" sldId="349"/>
            <ac:spMk id="9" creationId="{770150B1-EDA2-4FAD-07A1-4D005D9754C4}"/>
          </ac:spMkLst>
        </pc:spChg>
        <pc:picChg chg="mod">
          <ac:chgData name="Veniero Facchetti" userId="f2c6c99af91c4974" providerId="LiveId" clId="{82C6E689-AFB6-456F-AACF-12885CDD72A8}" dt="2024-05-06T16:44:07.968" v="179" actId="1076"/>
          <ac:picMkLst>
            <pc:docMk/>
            <pc:sldMk cId="1037978108" sldId="349"/>
            <ac:picMk id="5" creationId="{2707681D-C602-7597-27BE-376D08ADF069}"/>
          </ac:picMkLst>
        </pc:picChg>
      </pc:sldChg>
      <pc:sldChg chg="modSp mod">
        <pc:chgData name="Veniero Facchetti" userId="f2c6c99af91c4974" providerId="LiveId" clId="{82C6E689-AFB6-456F-AACF-12885CDD72A8}" dt="2024-05-06T16:47:38.400" v="249" actId="1076"/>
        <pc:sldMkLst>
          <pc:docMk/>
          <pc:sldMk cId="396430447" sldId="350"/>
        </pc:sldMkLst>
        <pc:spChg chg="mod">
          <ac:chgData name="Veniero Facchetti" userId="f2c6c99af91c4974" providerId="LiveId" clId="{82C6E689-AFB6-456F-AACF-12885CDD72A8}" dt="2024-05-06T16:47:30.170" v="247" actId="20577"/>
          <ac:spMkLst>
            <pc:docMk/>
            <pc:sldMk cId="396430447" sldId="350"/>
            <ac:spMk id="7" creationId="{7DBE9DC0-EBF7-F30C-08D9-70D9EBB22A83}"/>
          </ac:spMkLst>
        </pc:spChg>
        <pc:spChg chg="mod">
          <ac:chgData name="Veniero Facchetti" userId="f2c6c99af91c4974" providerId="LiveId" clId="{82C6E689-AFB6-456F-AACF-12885CDD72A8}" dt="2024-05-06T16:47:24.847" v="244" actId="1076"/>
          <ac:spMkLst>
            <pc:docMk/>
            <pc:sldMk cId="396430447" sldId="350"/>
            <ac:spMk id="12" creationId="{0DA793BA-E2A4-2E6D-B326-F7E395325F4D}"/>
          </ac:spMkLst>
        </pc:spChg>
        <pc:picChg chg="mod">
          <ac:chgData name="Veniero Facchetti" userId="f2c6c99af91c4974" providerId="LiveId" clId="{82C6E689-AFB6-456F-AACF-12885CDD72A8}" dt="2024-05-06T16:47:38.400" v="249" actId="1076"/>
          <ac:picMkLst>
            <pc:docMk/>
            <pc:sldMk cId="396430447" sldId="350"/>
            <ac:picMk id="5" creationId="{2707681D-C602-7597-27BE-376D08ADF069}"/>
          </ac:picMkLst>
        </pc:picChg>
      </pc:sldChg>
      <pc:sldChg chg="modSp mod">
        <pc:chgData name="Veniero Facchetti" userId="f2c6c99af91c4974" providerId="LiveId" clId="{82C6E689-AFB6-456F-AACF-12885CDD72A8}" dt="2024-05-06T16:48:00.128" v="256" actId="1076"/>
        <pc:sldMkLst>
          <pc:docMk/>
          <pc:sldMk cId="2220280781" sldId="351"/>
        </pc:sldMkLst>
        <pc:spChg chg="mod">
          <ac:chgData name="Veniero Facchetti" userId="f2c6c99af91c4974" providerId="LiveId" clId="{82C6E689-AFB6-456F-AACF-12885CDD72A8}" dt="2024-05-06T16:47:53.578" v="255" actId="1076"/>
          <ac:spMkLst>
            <pc:docMk/>
            <pc:sldMk cId="2220280781" sldId="351"/>
            <ac:spMk id="7" creationId="{7DBE9DC0-EBF7-F30C-08D9-70D9EBB22A83}"/>
          </ac:spMkLst>
        </pc:spChg>
        <pc:spChg chg="mod">
          <ac:chgData name="Veniero Facchetti" userId="f2c6c99af91c4974" providerId="LiveId" clId="{82C6E689-AFB6-456F-AACF-12885CDD72A8}" dt="2024-05-06T16:47:46.024" v="253" actId="1076"/>
          <ac:spMkLst>
            <pc:docMk/>
            <pc:sldMk cId="2220280781" sldId="351"/>
            <ac:spMk id="12" creationId="{0DA793BA-E2A4-2E6D-B326-F7E395325F4D}"/>
          </ac:spMkLst>
        </pc:spChg>
        <pc:picChg chg="mod">
          <ac:chgData name="Veniero Facchetti" userId="f2c6c99af91c4974" providerId="LiveId" clId="{82C6E689-AFB6-456F-AACF-12885CDD72A8}" dt="2024-05-06T16:48:00.128" v="256" actId="1076"/>
          <ac:picMkLst>
            <pc:docMk/>
            <pc:sldMk cId="2220280781" sldId="351"/>
            <ac:picMk id="5" creationId="{2707681D-C602-7597-27BE-376D08ADF069}"/>
          </ac:picMkLst>
        </pc:picChg>
      </pc:sldChg>
      <pc:sldChg chg="modSp mod">
        <pc:chgData name="Veniero Facchetti" userId="f2c6c99af91c4974" providerId="LiveId" clId="{82C6E689-AFB6-456F-AACF-12885CDD72A8}" dt="2024-05-06T16:48:19.488" v="269" actId="1076"/>
        <pc:sldMkLst>
          <pc:docMk/>
          <pc:sldMk cId="1770861284" sldId="352"/>
        </pc:sldMkLst>
        <pc:spChg chg="mod">
          <ac:chgData name="Veniero Facchetti" userId="f2c6c99af91c4974" providerId="LiveId" clId="{82C6E689-AFB6-456F-AACF-12885CDD72A8}" dt="2024-05-06T16:48:07.680" v="260" actId="1076"/>
          <ac:spMkLst>
            <pc:docMk/>
            <pc:sldMk cId="1770861284" sldId="352"/>
            <ac:spMk id="9" creationId="{770150B1-EDA2-4FAD-07A1-4D005D9754C4}"/>
          </ac:spMkLst>
        </pc:spChg>
        <pc:spChg chg="mod">
          <ac:chgData name="Veniero Facchetti" userId="f2c6c99af91c4974" providerId="LiveId" clId="{82C6E689-AFB6-456F-AACF-12885CDD72A8}" dt="2024-05-06T16:48:15.251" v="268" actId="20577"/>
          <ac:spMkLst>
            <pc:docMk/>
            <pc:sldMk cId="1770861284" sldId="352"/>
            <ac:spMk id="17" creationId="{D50D5CE7-8EB3-EE97-A4E8-3CB4A2A4576A}"/>
          </ac:spMkLst>
        </pc:spChg>
        <pc:picChg chg="mod">
          <ac:chgData name="Veniero Facchetti" userId="f2c6c99af91c4974" providerId="LiveId" clId="{82C6E689-AFB6-456F-AACF-12885CDD72A8}" dt="2024-05-06T16:48:19.488" v="269" actId="1076"/>
          <ac:picMkLst>
            <pc:docMk/>
            <pc:sldMk cId="1770861284" sldId="352"/>
            <ac:picMk id="5" creationId="{2707681D-C602-7597-27BE-376D08ADF069}"/>
          </ac:picMkLst>
        </pc:picChg>
      </pc:sldChg>
      <pc:sldChg chg="modSp mod">
        <pc:chgData name="Veniero Facchetti" userId="f2c6c99af91c4974" providerId="LiveId" clId="{82C6E689-AFB6-456F-AACF-12885CDD72A8}" dt="2024-05-06T16:48:30.367" v="274" actId="1076"/>
        <pc:sldMkLst>
          <pc:docMk/>
          <pc:sldMk cId="3401194045" sldId="353"/>
        </pc:sldMkLst>
        <pc:spChg chg="mod">
          <ac:chgData name="Veniero Facchetti" userId="f2c6c99af91c4974" providerId="LiveId" clId="{82C6E689-AFB6-456F-AACF-12885CDD72A8}" dt="2024-05-06T16:48:26.601" v="273" actId="1076"/>
          <ac:spMkLst>
            <pc:docMk/>
            <pc:sldMk cId="3401194045" sldId="353"/>
            <ac:spMk id="9" creationId="{770150B1-EDA2-4FAD-07A1-4D005D9754C4}"/>
          </ac:spMkLst>
        </pc:spChg>
        <pc:picChg chg="mod">
          <ac:chgData name="Veniero Facchetti" userId="f2c6c99af91c4974" providerId="LiveId" clId="{82C6E689-AFB6-456F-AACF-12885CDD72A8}" dt="2024-05-06T16:48:30.367" v="274" actId="1076"/>
          <ac:picMkLst>
            <pc:docMk/>
            <pc:sldMk cId="3401194045" sldId="353"/>
            <ac:picMk id="5" creationId="{2707681D-C602-7597-27BE-376D08ADF069}"/>
          </ac:picMkLst>
        </pc:picChg>
      </pc:sldChg>
      <pc:sldChg chg="modSp mod">
        <pc:chgData name="Veniero Facchetti" userId="f2c6c99af91c4974" providerId="LiveId" clId="{82C6E689-AFB6-456F-AACF-12885CDD72A8}" dt="2024-05-06T16:34:38.472" v="45" actId="1076"/>
        <pc:sldMkLst>
          <pc:docMk/>
          <pc:sldMk cId="1507565735" sldId="354"/>
        </pc:sldMkLst>
        <pc:spChg chg="mod">
          <ac:chgData name="Veniero Facchetti" userId="f2c6c99af91c4974" providerId="LiveId" clId="{82C6E689-AFB6-456F-AACF-12885CDD72A8}" dt="2024-05-06T16:33:11.785" v="30" actId="1076"/>
          <ac:spMkLst>
            <pc:docMk/>
            <pc:sldMk cId="1507565735" sldId="354"/>
            <ac:spMk id="12" creationId="{0DA793BA-E2A4-2E6D-B326-F7E395325F4D}"/>
          </ac:spMkLst>
        </pc:spChg>
        <pc:picChg chg="mod">
          <ac:chgData name="Veniero Facchetti" userId="f2c6c99af91c4974" providerId="LiveId" clId="{82C6E689-AFB6-456F-AACF-12885CDD72A8}" dt="2024-05-06T16:34:38.472" v="45" actId="1076"/>
          <ac:picMkLst>
            <pc:docMk/>
            <pc:sldMk cId="1507565735" sldId="354"/>
            <ac:picMk id="5" creationId="{2707681D-C602-7597-27BE-376D08ADF069}"/>
          </ac:picMkLst>
        </pc:picChg>
        <pc:picChg chg="mod">
          <ac:chgData name="Veniero Facchetti" userId="f2c6c99af91c4974" providerId="LiveId" clId="{82C6E689-AFB6-456F-AACF-12885CDD72A8}" dt="2024-05-06T16:33:57.354" v="39" actId="14100"/>
          <ac:picMkLst>
            <pc:docMk/>
            <pc:sldMk cId="1507565735" sldId="354"/>
            <ac:picMk id="1026" creationId="{D0EC80B9-2F5E-BBF0-5714-40C0DAF20EF0}"/>
          </ac:picMkLst>
        </pc:picChg>
      </pc:sldChg>
      <pc:sldChg chg="modSp mod">
        <pc:chgData name="Veniero Facchetti" userId="f2c6c99af91c4974" providerId="LiveId" clId="{82C6E689-AFB6-456F-AACF-12885CDD72A8}" dt="2024-05-06T16:48:45.568" v="280" actId="1076"/>
        <pc:sldMkLst>
          <pc:docMk/>
          <pc:sldMk cId="3844908690" sldId="356"/>
        </pc:sldMkLst>
        <pc:spChg chg="mod">
          <ac:chgData name="Veniero Facchetti" userId="f2c6c99af91c4974" providerId="LiveId" clId="{82C6E689-AFB6-456F-AACF-12885CDD72A8}" dt="2024-05-06T16:48:39.224" v="278" actId="1076"/>
          <ac:spMkLst>
            <pc:docMk/>
            <pc:sldMk cId="3844908690" sldId="356"/>
            <ac:spMk id="9" creationId="{770150B1-EDA2-4FAD-07A1-4D005D9754C4}"/>
          </ac:spMkLst>
        </pc:spChg>
        <pc:spChg chg="mod">
          <ac:chgData name="Veniero Facchetti" userId="f2c6c99af91c4974" providerId="LiveId" clId="{82C6E689-AFB6-456F-AACF-12885CDD72A8}" dt="2024-05-06T16:48:41.933" v="279" actId="113"/>
          <ac:spMkLst>
            <pc:docMk/>
            <pc:sldMk cId="3844908690" sldId="356"/>
            <ac:spMk id="17" creationId="{D50D5CE7-8EB3-EE97-A4E8-3CB4A2A4576A}"/>
          </ac:spMkLst>
        </pc:spChg>
        <pc:picChg chg="mod">
          <ac:chgData name="Veniero Facchetti" userId="f2c6c99af91c4974" providerId="LiveId" clId="{82C6E689-AFB6-456F-AACF-12885CDD72A8}" dt="2024-05-06T16:48:45.568" v="280" actId="1076"/>
          <ac:picMkLst>
            <pc:docMk/>
            <pc:sldMk cId="3844908690" sldId="356"/>
            <ac:picMk id="5" creationId="{2707681D-C602-7597-27BE-376D08ADF069}"/>
          </ac:picMkLst>
        </pc:picChg>
      </pc:sldChg>
      <pc:sldChg chg="del">
        <pc:chgData name="Veniero Facchetti" userId="f2c6c99af91c4974" providerId="LiveId" clId="{82C6E689-AFB6-456F-AACF-12885CDD72A8}" dt="2024-05-06T16:50:29.718" v="311" actId="47"/>
        <pc:sldMkLst>
          <pc:docMk/>
          <pc:sldMk cId="3353792986" sldId="357"/>
        </pc:sldMkLst>
      </pc:sldChg>
      <pc:sldChg chg="modSp mod">
        <pc:chgData name="Veniero Facchetti" userId="f2c6c99af91c4974" providerId="LiveId" clId="{82C6E689-AFB6-456F-AACF-12885CDD72A8}" dt="2024-05-06T16:49:50.912" v="306" actId="1076"/>
        <pc:sldMkLst>
          <pc:docMk/>
          <pc:sldMk cId="941638955" sldId="358"/>
        </pc:sldMkLst>
        <pc:spChg chg="mod">
          <ac:chgData name="Veniero Facchetti" userId="f2c6c99af91c4974" providerId="LiveId" clId="{82C6E689-AFB6-456F-AACF-12885CDD72A8}" dt="2024-05-06T16:49:42.992" v="305" actId="113"/>
          <ac:spMkLst>
            <pc:docMk/>
            <pc:sldMk cId="941638955" sldId="358"/>
            <ac:spMk id="8" creationId="{2DF0F9CC-09E3-E6EE-4F54-53D2C56AA81D}"/>
          </ac:spMkLst>
        </pc:spChg>
        <pc:spChg chg="mod">
          <ac:chgData name="Veniero Facchetti" userId="f2c6c99af91c4974" providerId="LiveId" clId="{82C6E689-AFB6-456F-AACF-12885CDD72A8}" dt="2024-05-06T16:49:40.529" v="304" actId="1076"/>
          <ac:spMkLst>
            <pc:docMk/>
            <pc:sldMk cId="941638955" sldId="358"/>
            <ac:spMk id="9" creationId="{770150B1-EDA2-4FAD-07A1-4D005D9754C4}"/>
          </ac:spMkLst>
        </pc:spChg>
        <pc:picChg chg="mod">
          <ac:chgData name="Veniero Facchetti" userId="f2c6c99af91c4974" providerId="LiveId" clId="{82C6E689-AFB6-456F-AACF-12885CDD72A8}" dt="2024-05-06T16:49:50.912" v="306" actId="1076"/>
          <ac:picMkLst>
            <pc:docMk/>
            <pc:sldMk cId="941638955" sldId="358"/>
            <ac:picMk id="5" creationId="{2707681D-C602-7597-27BE-376D08ADF069}"/>
          </ac:picMkLst>
        </pc:picChg>
      </pc:sldChg>
      <pc:sldChg chg="modSp mod">
        <pc:chgData name="Veniero Facchetti" userId="f2c6c99af91c4974" providerId="LiveId" clId="{82C6E689-AFB6-456F-AACF-12885CDD72A8}" dt="2024-05-06T16:49:07.009" v="290" actId="1076"/>
        <pc:sldMkLst>
          <pc:docMk/>
          <pc:sldMk cId="1616724386" sldId="359"/>
        </pc:sldMkLst>
        <pc:spChg chg="mod">
          <ac:chgData name="Veniero Facchetti" userId="f2c6c99af91c4974" providerId="LiveId" clId="{82C6E689-AFB6-456F-AACF-12885CDD72A8}" dt="2024-05-06T16:48:53.385" v="284" actId="1076"/>
          <ac:spMkLst>
            <pc:docMk/>
            <pc:sldMk cId="1616724386" sldId="359"/>
            <ac:spMk id="9" creationId="{770150B1-EDA2-4FAD-07A1-4D005D9754C4}"/>
          </ac:spMkLst>
        </pc:spChg>
        <pc:spChg chg="mod">
          <ac:chgData name="Veniero Facchetti" userId="f2c6c99af91c4974" providerId="LiveId" clId="{82C6E689-AFB6-456F-AACF-12885CDD72A8}" dt="2024-05-06T16:49:00.708" v="289" actId="20577"/>
          <ac:spMkLst>
            <pc:docMk/>
            <pc:sldMk cId="1616724386" sldId="359"/>
            <ac:spMk id="16" creationId="{6BA9ED01-F7DB-28FD-B30C-4FA62835E195}"/>
          </ac:spMkLst>
        </pc:spChg>
        <pc:picChg chg="mod">
          <ac:chgData name="Veniero Facchetti" userId="f2c6c99af91c4974" providerId="LiveId" clId="{82C6E689-AFB6-456F-AACF-12885CDD72A8}" dt="2024-05-06T16:49:07.009" v="290" actId="1076"/>
          <ac:picMkLst>
            <pc:docMk/>
            <pc:sldMk cId="1616724386" sldId="359"/>
            <ac:picMk id="5" creationId="{2707681D-C602-7597-27BE-376D08ADF069}"/>
          </ac:picMkLst>
        </pc:picChg>
      </pc:sldChg>
      <pc:sldChg chg="modSp mod">
        <pc:chgData name="Veniero Facchetti" userId="f2c6c99af91c4974" providerId="LiveId" clId="{82C6E689-AFB6-456F-AACF-12885CDD72A8}" dt="2024-05-06T16:49:20.864" v="295" actId="1076"/>
        <pc:sldMkLst>
          <pc:docMk/>
          <pc:sldMk cId="729265072" sldId="360"/>
        </pc:sldMkLst>
        <pc:spChg chg="mod">
          <ac:chgData name="Veniero Facchetti" userId="f2c6c99af91c4974" providerId="LiveId" clId="{82C6E689-AFB6-456F-AACF-12885CDD72A8}" dt="2024-05-06T16:49:15.376" v="294" actId="1076"/>
          <ac:spMkLst>
            <pc:docMk/>
            <pc:sldMk cId="729265072" sldId="360"/>
            <ac:spMk id="9" creationId="{770150B1-EDA2-4FAD-07A1-4D005D9754C4}"/>
          </ac:spMkLst>
        </pc:spChg>
        <pc:picChg chg="mod">
          <ac:chgData name="Veniero Facchetti" userId="f2c6c99af91c4974" providerId="LiveId" clId="{82C6E689-AFB6-456F-AACF-12885CDD72A8}" dt="2024-05-06T16:49:20.864" v="295" actId="1076"/>
          <ac:picMkLst>
            <pc:docMk/>
            <pc:sldMk cId="729265072" sldId="360"/>
            <ac:picMk id="5" creationId="{2707681D-C602-7597-27BE-376D08ADF069}"/>
          </ac:picMkLst>
        </pc:picChg>
      </pc:sldChg>
      <pc:sldChg chg="modSp mod">
        <pc:chgData name="Veniero Facchetti" userId="f2c6c99af91c4974" providerId="LiveId" clId="{82C6E689-AFB6-456F-AACF-12885CDD72A8}" dt="2024-05-06T16:49:32.632" v="300" actId="1076"/>
        <pc:sldMkLst>
          <pc:docMk/>
          <pc:sldMk cId="4006756735" sldId="361"/>
        </pc:sldMkLst>
        <pc:spChg chg="mod">
          <ac:chgData name="Veniero Facchetti" userId="f2c6c99af91c4974" providerId="LiveId" clId="{82C6E689-AFB6-456F-AACF-12885CDD72A8}" dt="2024-05-06T16:49:28.680" v="299" actId="1076"/>
          <ac:spMkLst>
            <pc:docMk/>
            <pc:sldMk cId="4006756735" sldId="361"/>
            <ac:spMk id="9" creationId="{770150B1-EDA2-4FAD-07A1-4D005D9754C4}"/>
          </ac:spMkLst>
        </pc:spChg>
        <pc:picChg chg="mod">
          <ac:chgData name="Veniero Facchetti" userId="f2c6c99af91c4974" providerId="LiveId" clId="{82C6E689-AFB6-456F-AACF-12885CDD72A8}" dt="2024-05-06T16:49:32.632" v="300" actId="1076"/>
          <ac:picMkLst>
            <pc:docMk/>
            <pc:sldMk cId="4006756735" sldId="361"/>
            <ac:picMk id="5" creationId="{2707681D-C602-7597-27BE-376D08ADF069}"/>
          </ac:picMkLst>
        </pc:picChg>
      </pc:sldChg>
      <pc:sldChg chg="modSp mod">
        <pc:chgData name="Veniero Facchetti" userId="f2c6c99af91c4974" providerId="LiveId" clId="{82C6E689-AFB6-456F-AACF-12885CDD72A8}" dt="2024-05-06T16:36:50.144" v="86" actId="1076"/>
        <pc:sldMkLst>
          <pc:docMk/>
          <pc:sldMk cId="2259509938" sldId="362"/>
        </pc:sldMkLst>
        <pc:spChg chg="mod">
          <ac:chgData name="Veniero Facchetti" userId="f2c6c99af91c4974" providerId="LiveId" clId="{82C6E689-AFB6-456F-AACF-12885CDD72A8}" dt="2024-05-06T16:36:36.232" v="82" actId="1076"/>
          <ac:spMkLst>
            <pc:docMk/>
            <pc:sldMk cId="2259509938" sldId="362"/>
            <ac:spMk id="9" creationId="{770150B1-EDA2-4FAD-07A1-4D005D9754C4}"/>
          </ac:spMkLst>
        </pc:spChg>
        <pc:spChg chg="mod">
          <ac:chgData name="Veniero Facchetti" userId="f2c6c99af91c4974" providerId="LiveId" clId="{82C6E689-AFB6-456F-AACF-12885CDD72A8}" dt="2024-05-06T16:36:43.968" v="84" actId="1076"/>
          <ac:spMkLst>
            <pc:docMk/>
            <pc:sldMk cId="2259509938" sldId="362"/>
            <ac:spMk id="17" creationId="{D50D5CE7-8EB3-EE97-A4E8-3CB4A2A4576A}"/>
          </ac:spMkLst>
        </pc:spChg>
        <pc:picChg chg="mod">
          <ac:chgData name="Veniero Facchetti" userId="f2c6c99af91c4974" providerId="LiveId" clId="{82C6E689-AFB6-456F-AACF-12885CDD72A8}" dt="2024-05-06T16:36:50.144" v="86" actId="1076"/>
          <ac:picMkLst>
            <pc:docMk/>
            <pc:sldMk cId="2259509938" sldId="362"/>
            <ac:picMk id="5" creationId="{2707681D-C602-7597-27BE-376D08ADF069}"/>
          </ac:picMkLst>
        </pc:picChg>
        <pc:picChg chg="mod">
          <ac:chgData name="Veniero Facchetti" userId="f2c6c99af91c4974" providerId="LiveId" clId="{82C6E689-AFB6-456F-AACF-12885CDD72A8}" dt="2024-05-06T16:36:46.240" v="85" actId="1076"/>
          <ac:picMkLst>
            <pc:docMk/>
            <pc:sldMk cId="2259509938" sldId="362"/>
            <ac:picMk id="6" creationId="{45C676D5-27C2-8381-AEE4-8DA2286BFDA2}"/>
          </ac:picMkLst>
        </pc:picChg>
      </pc:sldChg>
      <pc:sldChg chg="modSp mod">
        <pc:chgData name="Veniero Facchetti" userId="f2c6c99af91c4974" providerId="LiveId" clId="{82C6E689-AFB6-456F-AACF-12885CDD72A8}" dt="2024-05-06T16:37:14.631" v="95" actId="1076"/>
        <pc:sldMkLst>
          <pc:docMk/>
          <pc:sldMk cId="3770318134" sldId="363"/>
        </pc:sldMkLst>
        <pc:spChg chg="mod">
          <ac:chgData name="Veniero Facchetti" userId="f2c6c99af91c4974" providerId="LiveId" clId="{82C6E689-AFB6-456F-AACF-12885CDD72A8}" dt="2024-05-06T16:37:00.249" v="91" actId="1076"/>
          <ac:spMkLst>
            <pc:docMk/>
            <pc:sldMk cId="3770318134" sldId="363"/>
            <ac:spMk id="9" creationId="{770150B1-EDA2-4FAD-07A1-4D005D9754C4}"/>
          </ac:spMkLst>
        </pc:spChg>
        <pc:spChg chg="mod">
          <ac:chgData name="Veniero Facchetti" userId="f2c6c99af91c4974" providerId="LiveId" clId="{82C6E689-AFB6-456F-AACF-12885CDD72A8}" dt="2024-05-06T16:37:06.977" v="93" actId="1076"/>
          <ac:spMkLst>
            <pc:docMk/>
            <pc:sldMk cId="3770318134" sldId="363"/>
            <ac:spMk id="17" creationId="{D50D5CE7-8EB3-EE97-A4E8-3CB4A2A4576A}"/>
          </ac:spMkLst>
        </pc:spChg>
        <pc:spChg chg="mod">
          <ac:chgData name="Veniero Facchetti" userId="f2c6c99af91c4974" providerId="LiveId" clId="{82C6E689-AFB6-456F-AACF-12885CDD72A8}" dt="2024-05-06T16:37:10.312" v="94" actId="1076"/>
          <ac:spMkLst>
            <pc:docMk/>
            <pc:sldMk cId="3770318134" sldId="363"/>
            <ac:spMk id="18" creationId="{3E54F4F0-04B2-286E-B0C1-5092F01E9A5D}"/>
          </ac:spMkLst>
        </pc:spChg>
        <pc:picChg chg="mod">
          <ac:chgData name="Veniero Facchetti" userId="f2c6c99af91c4974" providerId="LiveId" clId="{82C6E689-AFB6-456F-AACF-12885CDD72A8}" dt="2024-05-06T16:37:14.631" v="95" actId="1076"/>
          <ac:picMkLst>
            <pc:docMk/>
            <pc:sldMk cId="3770318134" sldId="363"/>
            <ac:picMk id="5" creationId="{2707681D-C602-7597-27BE-376D08ADF06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21AE83E-E2C3-1C45-90AB-A9972DC40A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latin typeface="Arial" panose="020B0604020202020204" pitchFamily="34" charset="0"/>
            </a:endParaRPr>
          </a:p>
        </p:txBody>
      </p:sp>
      <p:sp>
        <p:nvSpPr>
          <p:cNvPr id="3" name="Segnaposto data 2">
            <a:extLst>
              <a:ext uri="{FF2B5EF4-FFF2-40B4-BE49-F238E27FC236}">
                <a16:creationId xmlns:a16="http://schemas.microsoft.com/office/drawing/2014/main" id="{CE4E7689-8BE8-5240-86D1-04704EEA2B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F9CD9E-A249-5448-85C4-E8CBCA802C8C}" type="datetimeFigureOut">
              <a:rPr lang="it-IT" smtClean="0">
                <a:latin typeface="Arial" panose="020B0604020202020204" pitchFamily="34" charset="0"/>
              </a:rPr>
              <a:t>06/05/2024</a:t>
            </a:fld>
            <a:endParaRPr lang="it-IT" dirty="0">
              <a:latin typeface="Arial" panose="020B0604020202020204" pitchFamily="34" charset="0"/>
            </a:endParaRPr>
          </a:p>
        </p:txBody>
      </p:sp>
      <p:sp>
        <p:nvSpPr>
          <p:cNvPr id="4" name="Segnaposto piè di pagina 3">
            <a:extLst>
              <a:ext uri="{FF2B5EF4-FFF2-40B4-BE49-F238E27FC236}">
                <a16:creationId xmlns:a16="http://schemas.microsoft.com/office/drawing/2014/main" id="{6DAB63E2-1558-9747-BF29-7A4CA7BAA5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latin typeface="Arial" panose="020B0604020202020204" pitchFamily="34" charset="0"/>
            </a:endParaRPr>
          </a:p>
        </p:txBody>
      </p:sp>
      <p:sp>
        <p:nvSpPr>
          <p:cNvPr id="5" name="Segnaposto numero diapositiva 4">
            <a:extLst>
              <a:ext uri="{FF2B5EF4-FFF2-40B4-BE49-F238E27FC236}">
                <a16:creationId xmlns:a16="http://schemas.microsoft.com/office/drawing/2014/main" id="{C0DBB98D-3E68-034D-B622-2C780F4CC9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CD4A41E-FC08-A648-A6F8-585894ABE67E}" type="slidenum">
              <a:rPr lang="it-IT" smtClean="0">
                <a:latin typeface="Arial" panose="020B0604020202020204" pitchFamily="34" charset="0"/>
              </a:rPr>
              <a:t>‹N›</a:t>
            </a:fld>
            <a:endParaRPr lang="it-IT" dirty="0">
              <a:latin typeface="Arial" panose="020B0604020202020204" pitchFamily="34" charset="0"/>
            </a:endParaRPr>
          </a:p>
        </p:txBody>
      </p:sp>
    </p:spTree>
    <p:extLst>
      <p:ext uri="{BB962C8B-B14F-4D97-AF65-F5344CB8AC3E}">
        <p14:creationId xmlns:p14="http://schemas.microsoft.com/office/powerpoint/2010/main" val="227670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ACFA8DA2-65ED-084C-BBCB-EC2F11302EDE}" type="datetimeFigureOut">
              <a:rPr lang="it-IT" smtClean="0"/>
              <a:pPr/>
              <a:t>06/05/2024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9262022E-B7D3-854B-9B6F-5DC8404EF630}" type="slidenum">
              <a:rPr lang="it-IT" smtClean="0"/>
              <a:pPr/>
              <a:t>‹N›</a:t>
            </a:fld>
            <a:endParaRPr lang="it-IT" dirty="0"/>
          </a:p>
        </p:txBody>
      </p:sp>
    </p:spTree>
    <p:extLst>
      <p:ext uri="{BB962C8B-B14F-4D97-AF65-F5344CB8AC3E}">
        <p14:creationId xmlns:p14="http://schemas.microsoft.com/office/powerpoint/2010/main" val="343326962"/>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Arial" panose="020B0604020202020204" pitchFamily="34" charset="0"/>
        <a:ea typeface="+mn-ea"/>
        <a:cs typeface="+mn-cs"/>
      </a:defRPr>
    </a:lvl1pPr>
    <a:lvl2pPr marL="342900" algn="l" defTabSz="685800" rtl="0" eaLnBrk="1" latinLnBrk="0" hangingPunct="1">
      <a:defRPr sz="900" b="0" i="0" kern="1200">
        <a:solidFill>
          <a:schemeClr val="tx1"/>
        </a:solidFill>
        <a:latin typeface="Arial" panose="020B0604020202020204" pitchFamily="34" charset="0"/>
        <a:ea typeface="+mn-ea"/>
        <a:cs typeface="+mn-cs"/>
      </a:defRPr>
    </a:lvl2pPr>
    <a:lvl3pPr marL="685800" algn="l" defTabSz="685800" rtl="0" eaLnBrk="1" latinLnBrk="0" hangingPunct="1">
      <a:defRPr sz="900" b="0" i="0" kern="1200">
        <a:solidFill>
          <a:schemeClr val="tx1"/>
        </a:solidFill>
        <a:latin typeface="Arial" panose="020B0604020202020204" pitchFamily="34" charset="0"/>
        <a:ea typeface="+mn-ea"/>
        <a:cs typeface="+mn-cs"/>
      </a:defRPr>
    </a:lvl3pPr>
    <a:lvl4pPr marL="1028700" algn="l" defTabSz="685800" rtl="0" eaLnBrk="1" latinLnBrk="0" hangingPunct="1">
      <a:defRPr sz="900" b="0" i="0" kern="1200">
        <a:solidFill>
          <a:schemeClr val="tx1"/>
        </a:solidFill>
        <a:latin typeface="Arial" panose="020B0604020202020204" pitchFamily="34" charset="0"/>
        <a:ea typeface="+mn-ea"/>
        <a:cs typeface="+mn-cs"/>
      </a:defRPr>
    </a:lvl4pPr>
    <a:lvl5pPr marL="1371600" algn="l" defTabSz="685800" rtl="0" eaLnBrk="1" latinLnBrk="0" hangingPunct="1">
      <a:defRPr sz="900" b="0" i="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altLang="en-US" dirty="0"/>
              <a:t>James Walker has been going for over 135 years,  </a:t>
            </a:r>
          </a:p>
          <a:p>
            <a:r>
              <a:rPr lang="en-GB" altLang="en-US" dirty="0"/>
              <a:t>As most critical performing business's are global we have a global infrastructure to support this requirement, most of our manufacturing sites are UK based and  we have been able to establish a global presence which not only provides jobs and personal development opportunities but also provides local support to our customer around the world.   </a:t>
            </a:r>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3</a:t>
            </a:fld>
            <a:endParaRPr lang="it-IT" dirty="0"/>
          </a:p>
        </p:txBody>
      </p:sp>
    </p:spTree>
    <p:extLst>
      <p:ext uri="{BB962C8B-B14F-4D97-AF65-F5344CB8AC3E}">
        <p14:creationId xmlns:p14="http://schemas.microsoft.com/office/powerpoint/2010/main" val="3905190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Hydrogen is the chemical element with the symbol H and atomic number 1. Hydrogen is the lightest element in nature.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standard conditions hydrogen is a gas of diatomic molecules having the formula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H2</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is colorless, odorless, tasteless, non-toxic, and highly combustible.  Hydrogen is the most abundant chemical substance in the universe, constituting roughly 75% of all normal matter.</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Diatomic Hydrogen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H2</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very stable, almost chemically inert, it has high bond energy. All of these characteristics make Hydrogen a great «energy carrier». </a:t>
            </a:r>
          </a:p>
          <a:p>
            <a:pPr algn="just">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other hand, the same characteristics make Hydrogen a very dangerous gas in eventuality of a leakage, which would be hard to detect and potentially catastrophic. Hydrogen has a very broad flammability range— a 4 percent to 74 percent concentration in air and 4 percent to 94 percent in oxygen; therefore, keeping air or oxygen from mixing with hydrogen is very important. Despite it is highly combustible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H2</a:t>
            </a:r>
            <a:r>
              <a:rPr lang="en-US" sz="1800" dirty="0">
                <a:effectLst/>
                <a:latin typeface="Calibri" panose="020F0502020204030204" pitchFamily="34" charset="0"/>
                <a:ea typeface="Calibri" panose="020F0502020204030204" pitchFamily="34" charset="0"/>
                <a:cs typeface="Times New Roman" panose="02020603050405020304" pitchFamily="18" charset="0"/>
              </a:rPr>
              <a:t> does not react spontaneously with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O2</a:t>
            </a:r>
            <a:r>
              <a:rPr lang="en-US" sz="1800" dirty="0">
                <a:effectLst/>
                <a:latin typeface="Calibri" panose="020F0502020204030204" pitchFamily="34" charset="0"/>
                <a:ea typeface="Calibri" panose="020F0502020204030204" pitchFamily="34" charset="0"/>
                <a:cs typeface="Times New Roman" panose="02020603050405020304" pitchFamily="18" charset="0"/>
              </a:rPr>
              <a:t> but there is the need of a catalyst or an ignition (spark, flame, etc.).</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Sealing solutions for valves</a:t>
            </a:r>
            <a: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sz="18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Once the hydrogen is produced it is important to find a safe way to be stored and transported. Hence, valves and pipelines become important and avoid any leakage is mandatory, both for safety and economic reasons. </a:t>
            </a:r>
          </a:p>
          <a:p>
            <a:pPr marL="0" marR="0" lvl="0" indent="0" algn="l" defTabSz="685800" rtl="0" eaLnBrk="1" fontAlgn="auto" latinLnBrk="0" hangingPunct="1">
              <a:lnSpc>
                <a:spcPct val="100000"/>
              </a:lnSpc>
              <a:spcBef>
                <a:spcPts val="0"/>
              </a:spcBef>
              <a:spcAft>
                <a:spcPts val="0"/>
              </a:spcAft>
              <a:buClrTx/>
              <a:buSzTx/>
              <a:buFontTx/>
              <a:buNone/>
              <a:tabLst/>
              <a:defRPr/>
            </a:pP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High Performance elastomers ORs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Engineering Plastic Seats and Lip Seals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900" dirty="0">
                <a:effectLst/>
                <a:latin typeface="Calibri" panose="020F0502020204030204" pitchFamily="34" charset="0"/>
                <a:ea typeface="Calibri" panose="020F0502020204030204" pitchFamily="34" charset="0"/>
                <a:cs typeface="Times New Roman" panose="02020603050405020304" pitchFamily="18" charset="0"/>
              </a:rPr>
              <a:t>Graphite Compression packing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dirty="0">
                <a:effectLst/>
                <a:latin typeface="Calibri" panose="020F0502020204030204" pitchFamily="34" charset="0"/>
                <a:ea typeface="Calibri" panose="020F0502020204030204" pitchFamily="34" charset="0"/>
                <a:cs typeface="Times New Roman" panose="02020603050405020304" pitchFamily="18" charset="0"/>
              </a:rPr>
              <a:t>Gaskets (flat gasket or with different design)</a:t>
            </a:r>
            <a:endParaRPr lang="it-IT" sz="9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12</a:t>
            </a:fld>
            <a:endParaRPr lang="it-IT" dirty="0"/>
          </a:p>
        </p:txBody>
      </p:sp>
    </p:spTree>
    <p:extLst>
      <p:ext uri="{BB962C8B-B14F-4D97-AF65-F5344CB8AC3E}">
        <p14:creationId xmlns:p14="http://schemas.microsoft.com/office/powerpoint/2010/main" val="361442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Hydrogenation of CO2 for Methanol production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N2</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ammonia production are the most important use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H2</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The element is also added to fats and oils to obtain saturated products, for example margarine.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 examples of hydrogen use include rocket fuel, welding, producing hydrochloric acid, reducing metallic ores, coolant in power stations and fuel in the aerospace sector</a:t>
            </a:r>
          </a:p>
          <a:p>
            <a:pPr>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early 20th century it was even used for airships, like the Zeppelin, then replaced with Helium for safety reasons.</a:t>
            </a:r>
          </a:p>
          <a:p>
            <a:pPr>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also used in batteries or to create clean energy in fuel cells, combined with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O2</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the only production on water.</a:t>
            </a:r>
          </a:p>
          <a:p>
            <a:pPr>
              <a:lnSpc>
                <a:spcPct val="107000"/>
              </a:lnSpc>
              <a:spcAft>
                <a:spcPts val="800"/>
              </a:spcAft>
            </a:pP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Downstream, national gas distribution networks are now undertaking trials in adding hydrogen to supply heat to domestic and industrial users, whilst other sectors are evaluating the use of hydrogen to power a range of applications including rail, marine, large road transport and even planes.</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a:p>
            <a:endParaRPr lang="it-IT" dirty="0"/>
          </a:p>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13</a:t>
            </a:fld>
            <a:endParaRPr lang="it-IT" dirty="0"/>
          </a:p>
        </p:txBody>
      </p:sp>
    </p:spTree>
    <p:extLst>
      <p:ext uri="{BB962C8B-B14F-4D97-AF65-F5344CB8AC3E}">
        <p14:creationId xmlns:p14="http://schemas.microsoft.com/office/powerpoint/2010/main" val="1858977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Grey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Grey</a:t>
            </a:r>
            <a:r>
              <a:rPr lang="en-US" sz="1800" dirty="0">
                <a:effectLst/>
                <a:latin typeface="Calibri" panose="020F0502020204030204" pitchFamily="34" charset="0"/>
                <a:ea typeface="Calibri" panose="020F0502020204030204" pitchFamily="34" charset="0"/>
                <a:cs typeface="Times New Roman" panose="02020603050405020304" pitchFamily="18" charset="0"/>
              </a:rPr>
              <a:t> hydrogen is currently the most common, and the cheapest, form of hydrogen production. It is used as a fuel and doesn't generate greenhouse gas emissions itself, but its production process does. Grey hydrogen is created from natural gas using steam reforming, which separates the hydrogen from the natural gas. However, the technologies used don’t capture the carbon emissions created during the process, which are instead released into the atmosphere.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Blue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Blue</a:t>
            </a:r>
            <a:r>
              <a:rPr lang="en-US" sz="1800" dirty="0">
                <a:effectLst/>
                <a:latin typeface="Calibri" panose="020F0502020204030204" pitchFamily="34" charset="0"/>
                <a:ea typeface="Calibri" panose="020F0502020204030204" pitchFamily="34" charset="0"/>
                <a:cs typeface="Times New Roman" panose="02020603050405020304" pitchFamily="18" charset="0"/>
              </a:rPr>
              <a:t> hydrogen is also extracted using the steam reforming process, but it differs from grey as the carbon emissions released are captured and stored, which reduces the emissions in the atmosphere, but doesn’t eliminate them. Blue hydrogen is sometimes called ‘low-carbon hydrogen’ as the production process doesn’t avoid the creation of greenhouse gases, just stores them away.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Green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Green</a:t>
            </a:r>
            <a:r>
              <a:rPr lang="en-US" sz="1800" dirty="0">
                <a:effectLst/>
                <a:latin typeface="Calibri" panose="020F0502020204030204" pitchFamily="34" charset="0"/>
                <a:ea typeface="Calibri" panose="020F0502020204030204" pitchFamily="34" charset="0"/>
                <a:cs typeface="Times New Roman" panose="02020603050405020304" pitchFamily="18" charset="0"/>
              </a:rPr>
              <a:t> hydrogen doesn’t generate any emissions in its entire life cycle as it uses renewable energies in the production process, making it a true source of clean energy.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Black and brown  </a:t>
            </a:r>
            <a:r>
              <a:rPr lang="en-US" sz="1800" dirty="0">
                <a:effectLst/>
                <a:latin typeface="Calibri" panose="020F0502020204030204" pitchFamily="34" charset="0"/>
                <a:ea typeface="Calibri" panose="020F0502020204030204" pitchFamily="34" charset="0"/>
                <a:cs typeface="Times New Roman" panose="02020603050405020304" pitchFamily="18" charset="0"/>
              </a:rPr>
              <a:t>Black and Brown hydrogen is created using either type of coal in the extraction process. This process, called gasification, is the process on the opposite end of the spectrum from green hydrogen’s electrolysis. It’s an established process used in many industries that convert carbon-rich materials into hydrogen and carbon dioxide. The emissions are then released into the air, causing pollution and becoming the most harmful hydrogen for the environment.</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Pink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Pink</a:t>
            </a:r>
            <a:r>
              <a:rPr lang="en-US" sz="1800" dirty="0">
                <a:effectLst/>
                <a:latin typeface="Calibri" panose="020F0502020204030204" pitchFamily="34" charset="0"/>
                <a:ea typeface="Calibri" panose="020F0502020204030204" pitchFamily="34" charset="0"/>
                <a:cs typeface="Times New Roman" panose="02020603050405020304" pitchFamily="18" charset="0"/>
              </a:rPr>
              <a:t> hydrogen is extracted through electrolysis powered by nuclear energy. </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Turquoise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Turquoise</a:t>
            </a:r>
            <a:r>
              <a:rPr lang="en-US" sz="1800" dirty="0">
                <a:effectLst/>
                <a:latin typeface="Calibri" panose="020F0502020204030204" pitchFamily="34" charset="0"/>
                <a:ea typeface="Calibri" panose="020F0502020204030204" pitchFamily="34" charset="0"/>
                <a:cs typeface="Times New Roman" panose="02020603050405020304" pitchFamily="18" charset="0"/>
              </a:rPr>
              <a:t> hydrogen is very new and is still in the process of discovering if it can be used well at a large scale if proven to be effective, turquoise may join blue as a ‘low-carbon hydrogen’ if the carbon can be permanently stored in an environmentally safe way.</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Yellow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Yellow</a:t>
            </a:r>
            <a:r>
              <a:rPr lang="en-US" sz="1800" dirty="0">
                <a:effectLst/>
                <a:latin typeface="Calibri" panose="020F0502020204030204" pitchFamily="34" charset="0"/>
                <a:ea typeface="Calibri" panose="020F0502020204030204" pitchFamily="34" charset="0"/>
                <a:cs typeface="Times New Roman" panose="02020603050405020304" pitchFamily="18" charset="0"/>
              </a:rPr>
              <a:t> hydrogen is another new entry and is made through electrolysis specifically using solar power, similar to the process used to create green hydrogen.</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14</a:t>
            </a:fld>
            <a:endParaRPr lang="it-IT" dirty="0"/>
          </a:p>
        </p:txBody>
      </p:sp>
    </p:spTree>
    <p:extLst>
      <p:ext uri="{BB962C8B-B14F-4D97-AF65-F5344CB8AC3E}">
        <p14:creationId xmlns:p14="http://schemas.microsoft.com/office/powerpoint/2010/main" val="1825506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15</a:t>
            </a:fld>
            <a:endParaRPr lang="it-IT" dirty="0"/>
          </a:p>
        </p:txBody>
      </p:sp>
    </p:spTree>
    <p:extLst>
      <p:ext uri="{BB962C8B-B14F-4D97-AF65-F5344CB8AC3E}">
        <p14:creationId xmlns:p14="http://schemas.microsoft.com/office/powerpoint/2010/main" val="4150843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16</a:t>
            </a:fld>
            <a:endParaRPr lang="it-IT" dirty="0"/>
          </a:p>
        </p:txBody>
      </p:sp>
    </p:spTree>
    <p:extLst>
      <p:ext uri="{BB962C8B-B14F-4D97-AF65-F5344CB8AC3E}">
        <p14:creationId xmlns:p14="http://schemas.microsoft.com/office/powerpoint/2010/main" val="3042038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17</a:t>
            </a:fld>
            <a:endParaRPr lang="it-IT" dirty="0"/>
          </a:p>
        </p:txBody>
      </p:sp>
    </p:spTree>
    <p:extLst>
      <p:ext uri="{BB962C8B-B14F-4D97-AF65-F5344CB8AC3E}">
        <p14:creationId xmlns:p14="http://schemas.microsoft.com/office/powerpoint/2010/main" val="2621469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18</a:t>
            </a:fld>
            <a:endParaRPr lang="it-IT" dirty="0"/>
          </a:p>
        </p:txBody>
      </p:sp>
    </p:spTree>
    <p:extLst>
      <p:ext uri="{BB962C8B-B14F-4D97-AF65-F5344CB8AC3E}">
        <p14:creationId xmlns:p14="http://schemas.microsoft.com/office/powerpoint/2010/main" val="3391492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19</a:t>
            </a:fld>
            <a:endParaRPr lang="it-IT" dirty="0"/>
          </a:p>
        </p:txBody>
      </p:sp>
    </p:spTree>
    <p:extLst>
      <p:ext uri="{BB962C8B-B14F-4D97-AF65-F5344CB8AC3E}">
        <p14:creationId xmlns:p14="http://schemas.microsoft.com/office/powerpoint/2010/main" val="1305645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20</a:t>
            </a:fld>
            <a:endParaRPr lang="it-IT" dirty="0"/>
          </a:p>
        </p:txBody>
      </p:sp>
    </p:spTree>
    <p:extLst>
      <p:ext uri="{BB962C8B-B14F-4D97-AF65-F5344CB8AC3E}">
        <p14:creationId xmlns:p14="http://schemas.microsoft.com/office/powerpoint/2010/main" val="1575097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21</a:t>
            </a:fld>
            <a:endParaRPr lang="it-IT" dirty="0"/>
          </a:p>
        </p:txBody>
      </p:sp>
    </p:spTree>
    <p:extLst>
      <p:ext uri="{BB962C8B-B14F-4D97-AF65-F5344CB8AC3E}">
        <p14:creationId xmlns:p14="http://schemas.microsoft.com/office/powerpoint/2010/main" val="150825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4</a:t>
            </a:fld>
            <a:endParaRPr lang="it-IT" dirty="0"/>
          </a:p>
        </p:txBody>
      </p:sp>
    </p:spTree>
    <p:extLst>
      <p:ext uri="{BB962C8B-B14F-4D97-AF65-F5344CB8AC3E}">
        <p14:creationId xmlns:p14="http://schemas.microsoft.com/office/powerpoint/2010/main" val="1068019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22</a:t>
            </a:fld>
            <a:endParaRPr lang="it-IT" dirty="0"/>
          </a:p>
        </p:txBody>
      </p:sp>
    </p:spTree>
    <p:extLst>
      <p:ext uri="{BB962C8B-B14F-4D97-AF65-F5344CB8AC3E}">
        <p14:creationId xmlns:p14="http://schemas.microsoft.com/office/powerpoint/2010/main" val="2080965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23</a:t>
            </a:fld>
            <a:endParaRPr lang="it-IT" dirty="0"/>
          </a:p>
        </p:txBody>
      </p:sp>
    </p:spTree>
    <p:extLst>
      <p:ext uri="{BB962C8B-B14F-4D97-AF65-F5344CB8AC3E}">
        <p14:creationId xmlns:p14="http://schemas.microsoft.com/office/powerpoint/2010/main" val="4150546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24</a:t>
            </a:fld>
            <a:endParaRPr lang="it-IT" dirty="0"/>
          </a:p>
        </p:txBody>
      </p:sp>
    </p:spTree>
    <p:extLst>
      <p:ext uri="{BB962C8B-B14F-4D97-AF65-F5344CB8AC3E}">
        <p14:creationId xmlns:p14="http://schemas.microsoft.com/office/powerpoint/2010/main" val="1953236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25</a:t>
            </a:fld>
            <a:endParaRPr lang="it-IT" dirty="0"/>
          </a:p>
        </p:txBody>
      </p:sp>
    </p:spTree>
    <p:extLst>
      <p:ext uri="{BB962C8B-B14F-4D97-AF65-F5344CB8AC3E}">
        <p14:creationId xmlns:p14="http://schemas.microsoft.com/office/powerpoint/2010/main" val="2147667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0" i="0" dirty="0">
                <a:solidFill>
                  <a:srgbClr val="404040"/>
                </a:solidFill>
                <a:effectLst/>
                <a:latin typeface="Open Sans" panose="020B0606030504020204" pitchFamily="34" charset="0"/>
              </a:rPr>
              <a:t>The test according to the EN 13555 standard defines the use of helium as the test gas at a pressure of 40 bar and measurement at room temperature. </a:t>
            </a:r>
          </a:p>
          <a:p>
            <a:r>
              <a:rPr lang="en-US" b="0" i="0" dirty="0">
                <a:solidFill>
                  <a:srgbClr val="404040"/>
                </a:solidFill>
                <a:effectLst/>
                <a:latin typeface="Open Sans" panose="020B0606030504020204" pitchFamily="34" charset="0"/>
              </a:rPr>
              <a:t>The pressure of 40 bar is deviated from for certain gaskets if the intended use of the gasket material is for lower or even higher pressures. For gaskets that have a wider range of applications, more than one pressure is used for testing (e.g. 10, 40 and </a:t>
            </a:r>
            <a:r>
              <a:rPr lang="en-US" b="0" i="0" dirty="0" err="1">
                <a:solidFill>
                  <a:srgbClr val="404040"/>
                </a:solidFill>
                <a:effectLst/>
                <a:latin typeface="Open Sans" panose="020B0606030504020204" pitchFamily="34" charset="0"/>
              </a:rPr>
              <a:t>160bar</a:t>
            </a:r>
            <a:r>
              <a:rPr lang="en-US" b="0" i="0" dirty="0">
                <a:solidFill>
                  <a:srgbClr val="404040"/>
                </a:solidFill>
                <a:effectLst/>
                <a:latin typeface="Open Sans" panose="020B0606030504020204" pitchFamily="34" charset="0"/>
              </a:rPr>
              <a:t>), each as a individual characteristic. The standard also specifies surface pressures up to which the gasket is loaded in order to carry out a leakage measurement. The load is usually followed by unloading (in several stages) in order to measure the leakage there as well. The first surface pressure is mentioned as 5 MPa in the standard, the highest is 160 MPa or, if the </a:t>
            </a:r>
            <a:r>
              <a:rPr lang="en-US" b="0" i="0" dirty="0" err="1">
                <a:solidFill>
                  <a:srgbClr val="404040"/>
                </a:solidFill>
                <a:effectLst/>
                <a:latin typeface="Open Sans" panose="020B0606030504020204" pitchFamily="34" charset="0"/>
              </a:rPr>
              <a:t>Q</a:t>
            </a:r>
            <a:r>
              <a:rPr lang="en-US" b="0" i="0" baseline="-25000" dirty="0" err="1">
                <a:solidFill>
                  <a:srgbClr val="404040"/>
                </a:solidFill>
                <a:effectLst/>
                <a:latin typeface="Open Sans" panose="020B0606030504020204" pitchFamily="34" charset="0"/>
              </a:rPr>
              <a:t>Smax</a:t>
            </a:r>
            <a:r>
              <a:rPr lang="en-US" b="0" i="0" dirty="0">
                <a:solidFill>
                  <a:srgbClr val="404040"/>
                </a:solidFill>
                <a:effectLst/>
                <a:latin typeface="Open Sans" panose="020B0606030504020204" pitchFamily="34" charset="0"/>
              </a:rPr>
              <a:t> of the gasket is lower than 160 MPa, a surface pressure which not </a:t>
            </a:r>
            <a:r>
              <a:rPr lang="en-US" b="0" i="0" dirty="0" err="1">
                <a:solidFill>
                  <a:srgbClr val="404040"/>
                </a:solidFill>
                <a:effectLst/>
                <a:latin typeface="Open Sans" panose="020B0606030504020204" pitchFamily="34" charset="0"/>
              </a:rPr>
              <a:t>not</a:t>
            </a:r>
            <a:r>
              <a:rPr lang="en-US" b="0" i="0" dirty="0">
                <a:solidFill>
                  <a:srgbClr val="404040"/>
                </a:solidFill>
                <a:effectLst/>
                <a:latin typeface="Open Sans" panose="020B0606030504020204" pitchFamily="34" charset="0"/>
              </a:rPr>
              <a:t> overloads it. The leakage measurement is done by either mass spectrometry, mass flow measurement or pressure drop method at the particular surface pressure level until the leakage is constant (&lt;= 2% over 20 minutes)</a:t>
            </a:r>
          </a:p>
          <a:p>
            <a:endParaRPr lang="en-US" b="0" i="0" dirty="0">
              <a:solidFill>
                <a:srgbClr val="404040"/>
              </a:solidFill>
              <a:effectLst/>
              <a:latin typeface="Open Sans" panose="020B0606030504020204" pitchFamily="34" charset="0"/>
            </a:endParaRPr>
          </a:p>
          <a:p>
            <a:r>
              <a:rPr lang="en-US" b="0" i="0" dirty="0">
                <a:solidFill>
                  <a:srgbClr val="404040"/>
                </a:solidFill>
                <a:effectLst/>
                <a:latin typeface="Open Sans" panose="020B0606030504020204" pitchFamily="34" charset="0"/>
              </a:rPr>
              <a:t>In practice, the test is carried out by mounting the gasket in a test rig that is modelled like a real flange. However, the surface pressure is not applied with bolts but with a hydraulic cylinder and can be maintained and adjusted. The inner space, which is the pipe in real use, is first evacuated and then filled with helium up to the specified pressure. Between the outer edge of the flanges and the outer diameter of the gasket there is an additional seal, e.g. an O-ring, so that the helium escaping from the interior space via and through the seal can be collected and measured.</a:t>
            </a:r>
            <a:br>
              <a:rPr lang="en-US" dirty="0"/>
            </a:br>
            <a:r>
              <a:rPr lang="en-US" b="0" i="0" dirty="0">
                <a:solidFill>
                  <a:srgbClr val="404040"/>
                </a:solidFill>
                <a:effectLst/>
                <a:latin typeface="Open Sans" panose="020B0606030504020204" pitchFamily="34" charset="0"/>
              </a:rPr>
              <a:t>.</a:t>
            </a:r>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26</a:t>
            </a:fld>
            <a:endParaRPr lang="it-IT" dirty="0"/>
          </a:p>
        </p:txBody>
      </p:sp>
    </p:spTree>
    <p:extLst>
      <p:ext uri="{BB962C8B-B14F-4D97-AF65-F5344CB8AC3E}">
        <p14:creationId xmlns:p14="http://schemas.microsoft.com/office/powerpoint/2010/main" val="2283615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27</a:t>
            </a:fld>
            <a:endParaRPr lang="it-IT" dirty="0"/>
          </a:p>
        </p:txBody>
      </p:sp>
    </p:spTree>
    <p:extLst>
      <p:ext uri="{BB962C8B-B14F-4D97-AF65-F5344CB8AC3E}">
        <p14:creationId xmlns:p14="http://schemas.microsoft.com/office/powerpoint/2010/main" val="2230907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28</a:t>
            </a:fld>
            <a:endParaRPr lang="it-IT" dirty="0"/>
          </a:p>
        </p:txBody>
      </p:sp>
    </p:spTree>
    <p:extLst>
      <p:ext uri="{BB962C8B-B14F-4D97-AF65-F5344CB8AC3E}">
        <p14:creationId xmlns:p14="http://schemas.microsoft.com/office/powerpoint/2010/main" val="1690243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Challenges: </a:t>
            </a:r>
            <a:r>
              <a:rPr lang="it-IT" dirty="0" err="1"/>
              <a:t>cryogenic</a:t>
            </a:r>
            <a:r>
              <a:rPr lang="it-IT" dirty="0"/>
              <a:t> </a:t>
            </a:r>
            <a:r>
              <a:rPr lang="it-IT" dirty="0" err="1"/>
              <a:t>conditions</a:t>
            </a:r>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29</a:t>
            </a:fld>
            <a:endParaRPr lang="it-IT" dirty="0"/>
          </a:p>
        </p:txBody>
      </p:sp>
    </p:spTree>
    <p:extLst>
      <p:ext uri="{BB962C8B-B14F-4D97-AF65-F5344CB8AC3E}">
        <p14:creationId xmlns:p14="http://schemas.microsoft.com/office/powerpoint/2010/main" val="35044757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30</a:t>
            </a:fld>
            <a:endParaRPr lang="it-IT" dirty="0"/>
          </a:p>
        </p:txBody>
      </p:sp>
    </p:spTree>
    <p:extLst>
      <p:ext uri="{BB962C8B-B14F-4D97-AF65-F5344CB8AC3E}">
        <p14:creationId xmlns:p14="http://schemas.microsoft.com/office/powerpoint/2010/main" val="1461820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31</a:t>
            </a:fld>
            <a:endParaRPr lang="it-IT" dirty="0"/>
          </a:p>
        </p:txBody>
      </p:sp>
    </p:spTree>
    <p:extLst>
      <p:ext uri="{BB962C8B-B14F-4D97-AF65-F5344CB8AC3E}">
        <p14:creationId xmlns:p14="http://schemas.microsoft.com/office/powerpoint/2010/main" val="1502397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b="1" i="0" dirty="0">
                <a:solidFill>
                  <a:srgbClr val="4A4A4A"/>
                </a:solidFill>
                <a:effectLst/>
                <a:latin typeface="calibri" panose="020F0502020204030204" pitchFamily="34" charset="0"/>
              </a:rPr>
              <a:t>Power supply and carbon-intensive industries</a:t>
            </a:r>
            <a:r>
              <a:rPr lang="en-US" b="0" i="0" dirty="0">
                <a:solidFill>
                  <a:srgbClr val="4A4A4A"/>
                </a:solidFill>
                <a:effectLst/>
                <a:latin typeface="calibri" panose="020F0502020204030204" pitchFamily="34" charset="0"/>
              </a:rPr>
              <a:t> account for a large share of CO</a:t>
            </a:r>
            <a:r>
              <a:rPr lang="en-US" b="0" i="0" baseline="-25000" dirty="0">
                <a:solidFill>
                  <a:srgbClr val="4A4A4A"/>
                </a:solidFill>
                <a:effectLst/>
                <a:latin typeface="calibri" panose="020F0502020204030204" pitchFamily="34" charset="0"/>
              </a:rPr>
              <a:t>2</a:t>
            </a:r>
            <a:r>
              <a:rPr lang="en-US" b="0" i="0" dirty="0">
                <a:solidFill>
                  <a:srgbClr val="4A4A4A"/>
                </a:solidFill>
                <a:effectLst/>
                <a:latin typeface="calibri" panose="020F0502020204030204" pitchFamily="34" charset="0"/>
              </a:rPr>
              <a:t> emissions. </a:t>
            </a:r>
            <a:r>
              <a:rPr lang="en-US" b="1" i="0" dirty="0">
                <a:solidFill>
                  <a:srgbClr val="4A4A4A"/>
                </a:solidFill>
                <a:effectLst/>
                <a:latin typeface="calibri" panose="020F0502020204030204" pitchFamily="34" charset="0"/>
              </a:rPr>
              <a:t>Carbon Capture </a:t>
            </a:r>
            <a:r>
              <a:rPr lang="en-US" b="1" i="0" dirty="0" err="1">
                <a:solidFill>
                  <a:srgbClr val="4A4A4A"/>
                </a:solidFill>
                <a:effectLst/>
                <a:latin typeface="calibri" panose="020F0502020204030204" pitchFamily="34" charset="0"/>
              </a:rPr>
              <a:t>Utilisation</a:t>
            </a:r>
            <a:r>
              <a:rPr lang="en-US" b="1" i="0" dirty="0">
                <a:solidFill>
                  <a:srgbClr val="4A4A4A"/>
                </a:solidFill>
                <a:effectLst/>
                <a:latin typeface="calibri" panose="020F0502020204030204" pitchFamily="34" charset="0"/>
              </a:rPr>
              <a:t> and Storage (CCUS) </a:t>
            </a:r>
            <a:r>
              <a:rPr lang="en-US" b="0" i="0" dirty="0">
                <a:solidFill>
                  <a:srgbClr val="4A4A4A"/>
                </a:solidFill>
                <a:effectLst/>
                <a:latin typeface="calibri" panose="020F0502020204030204" pitchFamily="34" charset="0"/>
              </a:rPr>
              <a:t>is the process consisting in the separation of CO</a:t>
            </a:r>
            <a:r>
              <a:rPr lang="en-US" b="0" i="0" baseline="-25000" dirty="0">
                <a:solidFill>
                  <a:srgbClr val="4A4A4A"/>
                </a:solidFill>
                <a:effectLst/>
                <a:latin typeface="calibri" panose="020F0502020204030204" pitchFamily="34" charset="0"/>
              </a:rPr>
              <a:t>2</a:t>
            </a:r>
            <a:r>
              <a:rPr lang="en-US" b="0" i="0" dirty="0">
                <a:solidFill>
                  <a:srgbClr val="4A4A4A"/>
                </a:solidFill>
                <a:effectLst/>
                <a:latin typeface="calibri" panose="020F0502020204030204" pitchFamily="34" charset="0"/>
              </a:rPr>
              <a:t> from industrial and energy related sources, its transportation to a storage location and finally its long-term isolation from the atmosphere. </a:t>
            </a:r>
          </a:p>
          <a:p>
            <a:r>
              <a:rPr lang="en-US" b="1" i="0" dirty="0">
                <a:solidFill>
                  <a:srgbClr val="4A4A4A"/>
                </a:solidFill>
                <a:effectLst/>
                <a:latin typeface="calibri" panose="020F0502020204030204" pitchFamily="34" charset="0"/>
              </a:rPr>
              <a:t>CCUS</a:t>
            </a:r>
            <a:r>
              <a:rPr lang="en-US" b="0" i="0" dirty="0">
                <a:solidFill>
                  <a:srgbClr val="4A4A4A"/>
                </a:solidFill>
                <a:effectLst/>
                <a:latin typeface="calibri" panose="020F0502020204030204" pitchFamily="34" charset="0"/>
              </a:rPr>
              <a:t> is a technology solution that can significantly reduce emissions from these key industrial processes (all of which will remain vital to modern society) and deliver the deep emissions reduction needed.</a:t>
            </a:r>
          </a:p>
          <a:p>
            <a:endParaRPr lang="en-US" b="0" i="0" dirty="0">
              <a:solidFill>
                <a:srgbClr val="4A4A4A"/>
              </a:solidFill>
              <a:effectLst/>
              <a:latin typeface="calibri" panose="020F0502020204030204" pitchFamily="34" charset="0"/>
            </a:endParaRPr>
          </a:p>
          <a:p>
            <a:r>
              <a:rPr lang="en-US" dirty="0"/>
              <a:t>When we talk about carbon capture, we mean the capture of carbon dioxide. The technology has been around for decades. As early as 1972 in Texas a natural gas processing plant began delivering carbon dioxide through the first large-scale, long-distance CO₂ pipeline to an oil field. However, the application of carbon capture technology to energy generation is relatively recent.</a:t>
            </a:r>
          </a:p>
          <a:p>
            <a:endParaRPr lang="en-US" b="0" i="0" dirty="0">
              <a:solidFill>
                <a:srgbClr val="4A4A4A"/>
              </a:solidFill>
              <a:effectLst/>
              <a:latin typeface="calibri" panose="020F0502020204030204" pitchFamily="34" charset="0"/>
            </a:endParaRPr>
          </a:p>
          <a:p>
            <a:r>
              <a:rPr lang="en-US" dirty="0"/>
              <a:t>There are three industrial CO2 capture systems: </a:t>
            </a:r>
          </a:p>
          <a:p>
            <a:pPr marL="228600" indent="-228600">
              <a:buAutoNum type="arabicPeriod"/>
            </a:pPr>
            <a:r>
              <a:rPr lang="en-US" dirty="0"/>
              <a:t>Pre-combustion: in which the fuel is gasified (rather than burned) to produce syngas, a synthesis gas consisting mostly of carbon monoxide (CO) and hydrogen (</a:t>
            </a:r>
            <a:r>
              <a:rPr lang="en-US" dirty="0" err="1"/>
              <a:t>H2</a:t>
            </a:r>
            <a:r>
              <a:rPr lang="en-US" dirty="0"/>
              <a:t>). A subsequent transfer reaction converts CO to CO₂ and a physical solvent separates the carbon dioxide from the hydrogen. </a:t>
            </a:r>
          </a:p>
          <a:p>
            <a:pPr marL="228600" indent="-228600">
              <a:buAutoNum type="arabicPeriod"/>
            </a:pPr>
            <a:r>
              <a:rPr lang="en-US" dirty="0"/>
              <a:t>Post-combustion: it uses chemical solvents to separate carbon dioxide from fossil fuel combustion fumes. </a:t>
            </a:r>
          </a:p>
          <a:p>
            <a:pPr marL="228600" indent="-228600">
              <a:buAutoNum type="arabicPeriod"/>
            </a:pPr>
            <a:r>
              <a:rPr lang="en-US" dirty="0"/>
              <a:t>Oxyfuel capture, which requires burning fossil fuels in pure oxygen (rather than air), so that the exhaust gases are rich in carbon dioxide, facilitating capture.</a:t>
            </a:r>
          </a:p>
          <a:p>
            <a:pPr marL="228600" indent="-228600">
              <a:buAutoNum type="arabicPeriod"/>
            </a:pPr>
            <a:endParaRPr lang="en-US" b="0" i="0" dirty="0">
              <a:solidFill>
                <a:srgbClr val="4A4A4A"/>
              </a:solidFill>
              <a:effectLst/>
              <a:latin typeface="calibri" panose="020F0502020204030204" pitchFamily="34" charset="0"/>
            </a:endParaRPr>
          </a:p>
          <a:p>
            <a:pPr marL="0" indent="0">
              <a:buNone/>
            </a:pPr>
            <a:r>
              <a:rPr lang="en-US" b="0" i="0" dirty="0">
                <a:solidFill>
                  <a:srgbClr val="4A4A4A"/>
                </a:solidFill>
                <a:effectLst/>
                <a:latin typeface="calibri" panose="020F0502020204030204" pitchFamily="34" charset="0"/>
              </a:rPr>
              <a:t>After the “capture” we have 2 different paths</a:t>
            </a:r>
          </a:p>
          <a:p>
            <a:endParaRPr lang="en-US" b="0" i="0" dirty="0">
              <a:solidFill>
                <a:srgbClr val="4A4A4A"/>
              </a:solidFill>
              <a:effectLst/>
              <a:latin typeface="calibri" panose="020F0502020204030204" pitchFamily="34" charset="0"/>
            </a:endParaRPr>
          </a:p>
          <a:p>
            <a:pPr algn="just" fontAlgn="base"/>
            <a:r>
              <a:rPr lang="en-US" b="0" i="0" dirty="0" err="1">
                <a:solidFill>
                  <a:srgbClr val="4A4A4A"/>
                </a:solidFill>
                <a:effectLst/>
                <a:latin typeface="calibri" panose="020F0502020204030204" pitchFamily="34" charset="0"/>
              </a:rPr>
              <a:t>Utilisation</a:t>
            </a:r>
            <a:r>
              <a:rPr lang="en-US" b="0" i="0" dirty="0">
                <a:solidFill>
                  <a:srgbClr val="4A4A4A"/>
                </a:solidFill>
                <a:effectLst/>
                <a:latin typeface="calibri" panose="020F0502020204030204" pitchFamily="34" charset="0"/>
              </a:rPr>
              <a:t>: captured CO</a:t>
            </a:r>
            <a:r>
              <a:rPr lang="en-US" b="0" i="0" baseline="-25000" dirty="0">
                <a:solidFill>
                  <a:srgbClr val="4A4A4A"/>
                </a:solidFill>
                <a:effectLst/>
                <a:latin typeface="calibri" panose="020F0502020204030204" pitchFamily="34" charset="0"/>
              </a:rPr>
              <a:t>2</a:t>
            </a:r>
            <a:r>
              <a:rPr lang="en-US" b="0" i="0" dirty="0">
                <a:solidFill>
                  <a:srgbClr val="4A4A4A"/>
                </a:solidFill>
                <a:effectLst/>
                <a:latin typeface="calibri" panose="020F0502020204030204" pitchFamily="34" charset="0"/>
              </a:rPr>
              <a:t> can be converted into a wide range of commercial products and applications.</a:t>
            </a:r>
          </a:p>
          <a:p>
            <a:pPr algn="just" fontAlgn="base"/>
            <a:r>
              <a:rPr lang="en-US" b="0" i="0" dirty="0">
                <a:solidFill>
                  <a:srgbClr val="4A4A4A"/>
                </a:solidFill>
                <a:effectLst/>
                <a:latin typeface="calibri" panose="020F0502020204030204" pitchFamily="34" charset="0"/>
              </a:rPr>
              <a:t>including CO</a:t>
            </a:r>
            <a:r>
              <a:rPr lang="en-US" b="0" i="0" baseline="-25000" dirty="0">
                <a:solidFill>
                  <a:srgbClr val="4A4A4A"/>
                </a:solidFill>
                <a:effectLst/>
                <a:latin typeface="calibri" panose="020F0502020204030204" pitchFamily="34" charset="0"/>
              </a:rPr>
              <a:t>2</a:t>
            </a:r>
            <a:r>
              <a:rPr lang="en-US" b="0" i="0" dirty="0">
                <a:solidFill>
                  <a:srgbClr val="4A4A4A"/>
                </a:solidFill>
                <a:effectLst/>
                <a:latin typeface="calibri" panose="020F0502020204030204" pitchFamily="34" charset="0"/>
              </a:rPr>
              <a:t> conversion to other chemicals, fuels, and durable materials, CO</a:t>
            </a:r>
            <a:r>
              <a:rPr lang="en-US" b="0" i="0" baseline="-25000" dirty="0">
                <a:solidFill>
                  <a:srgbClr val="4A4A4A"/>
                </a:solidFill>
                <a:effectLst/>
                <a:latin typeface="calibri" panose="020F0502020204030204" pitchFamily="34" charset="0"/>
              </a:rPr>
              <a:t>2</a:t>
            </a:r>
            <a:r>
              <a:rPr lang="en-US" b="0" i="0" dirty="0">
                <a:solidFill>
                  <a:srgbClr val="4A4A4A"/>
                </a:solidFill>
                <a:effectLst/>
                <a:latin typeface="calibri" panose="020F0502020204030204" pitchFamily="34" charset="0"/>
              </a:rPr>
              <a:t> to mineral carbonation and construction materials, as well as CO</a:t>
            </a:r>
            <a:r>
              <a:rPr lang="en-US" b="0" i="0" baseline="-25000" dirty="0">
                <a:solidFill>
                  <a:srgbClr val="4A4A4A"/>
                </a:solidFill>
                <a:effectLst/>
                <a:latin typeface="calibri" panose="020F0502020204030204" pitchFamily="34" charset="0"/>
              </a:rPr>
              <a:t>2</a:t>
            </a:r>
            <a:r>
              <a:rPr lang="en-US" b="0" i="0" dirty="0">
                <a:solidFill>
                  <a:srgbClr val="4A4A4A"/>
                </a:solidFill>
                <a:effectLst/>
                <a:latin typeface="calibri" panose="020F0502020204030204" pitchFamily="34" charset="0"/>
              </a:rPr>
              <a:t> to biological cultivation and enzymatic conversion.</a:t>
            </a:r>
          </a:p>
          <a:p>
            <a:endParaRPr lang="it-IT" dirty="0"/>
          </a:p>
          <a:p>
            <a:pPr algn="just" fontAlgn="base"/>
            <a:r>
              <a:rPr lang="it-IT" dirty="0"/>
              <a:t>Storage:</a:t>
            </a:r>
            <a:r>
              <a:rPr lang="en-US" b="0" i="0" dirty="0">
                <a:solidFill>
                  <a:srgbClr val="4A4A4A"/>
                </a:solidFill>
                <a:effectLst/>
                <a:latin typeface="calibri" panose="020F0502020204030204" pitchFamily="34" charset="0"/>
              </a:rPr>
              <a:t> Captured CO</a:t>
            </a:r>
            <a:r>
              <a:rPr lang="en-US" b="0" i="0" baseline="-25000" dirty="0">
                <a:solidFill>
                  <a:srgbClr val="4A4A4A"/>
                </a:solidFill>
                <a:effectLst/>
                <a:latin typeface="calibri" panose="020F0502020204030204" pitchFamily="34" charset="0"/>
              </a:rPr>
              <a:t>2</a:t>
            </a:r>
            <a:r>
              <a:rPr lang="en-US" b="0" i="0" dirty="0">
                <a:solidFill>
                  <a:srgbClr val="4A4A4A"/>
                </a:solidFill>
                <a:effectLst/>
                <a:latin typeface="calibri" panose="020F0502020204030204" pitchFamily="34" charset="0"/>
              </a:rPr>
              <a:t> can be geologically stored, either permanently or over geological time scales, in saline aquifer, oil and gas reservoirs, or potentially in </a:t>
            </a:r>
            <a:r>
              <a:rPr lang="en-US" b="0" i="0" dirty="0" err="1">
                <a:solidFill>
                  <a:srgbClr val="4A4A4A"/>
                </a:solidFill>
                <a:effectLst/>
                <a:latin typeface="calibri" panose="020F0502020204030204" pitchFamily="34" charset="0"/>
              </a:rPr>
              <a:t>unmineable</a:t>
            </a:r>
            <a:r>
              <a:rPr lang="en-US" b="0" i="0" dirty="0">
                <a:solidFill>
                  <a:srgbClr val="4A4A4A"/>
                </a:solidFill>
                <a:effectLst/>
                <a:latin typeface="calibri" panose="020F0502020204030204" pitchFamily="34" charset="0"/>
              </a:rPr>
              <a:t> coal seams.</a:t>
            </a:r>
          </a:p>
          <a:p>
            <a:pPr algn="just" fontAlgn="base"/>
            <a:endParaRPr lang="en-US" b="0" i="0" dirty="0">
              <a:solidFill>
                <a:srgbClr val="4A4A4A"/>
              </a:solidFill>
              <a:effectLst/>
              <a:latin typeface="calibri" panose="020F0502020204030204" pitchFamily="34" charset="0"/>
            </a:endParaRPr>
          </a:p>
          <a:p>
            <a:pPr algn="just" fontAlgn="base"/>
            <a:r>
              <a:rPr lang="en-US" b="0" i="0" dirty="0">
                <a:solidFill>
                  <a:srgbClr val="000000"/>
                </a:solidFill>
                <a:effectLst/>
                <a:latin typeface="Graphik"/>
              </a:rPr>
              <a:t>Today, CCUS facilities around the world have the capacity to capture more than 40 Million Tons of CO</a:t>
            </a:r>
            <a:r>
              <a:rPr lang="en-US" b="0" i="0" baseline="-25000" dirty="0">
                <a:solidFill>
                  <a:srgbClr val="000000"/>
                </a:solidFill>
                <a:effectLst/>
                <a:latin typeface="Graphik"/>
              </a:rPr>
              <a:t>2</a:t>
            </a:r>
            <a:r>
              <a:rPr lang="en-US" b="0" i="0" dirty="0">
                <a:solidFill>
                  <a:srgbClr val="000000"/>
                </a:solidFill>
                <a:effectLst/>
                <a:latin typeface="Graphik"/>
              </a:rPr>
              <a:t> each year.</a:t>
            </a:r>
            <a:r>
              <a:rPr lang="en-US" b="0" i="0" dirty="0">
                <a:solidFill>
                  <a:srgbClr val="4A4A4A"/>
                </a:solidFill>
                <a:effectLst/>
                <a:latin typeface="calibri" panose="020F0502020204030204" pitchFamily="34" charset="0"/>
              </a:rPr>
              <a:t> (iea.org)</a:t>
            </a:r>
          </a:p>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5</a:t>
            </a:fld>
            <a:endParaRPr lang="it-IT" dirty="0"/>
          </a:p>
        </p:txBody>
      </p:sp>
    </p:spTree>
    <p:extLst>
      <p:ext uri="{BB962C8B-B14F-4D97-AF65-F5344CB8AC3E}">
        <p14:creationId xmlns:p14="http://schemas.microsoft.com/office/powerpoint/2010/main" val="3979969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32</a:t>
            </a:fld>
            <a:endParaRPr lang="it-IT" dirty="0"/>
          </a:p>
        </p:txBody>
      </p:sp>
    </p:spTree>
    <p:extLst>
      <p:ext uri="{BB962C8B-B14F-4D97-AF65-F5344CB8AC3E}">
        <p14:creationId xmlns:p14="http://schemas.microsoft.com/office/powerpoint/2010/main" val="489834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33</a:t>
            </a:fld>
            <a:endParaRPr lang="it-IT" dirty="0"/>
          </a:p>
        </p:txBody>
      </p:sp>
    </p:spTree>
    <p:extLst>
      <p:ext uri="{BB962C8B-B14F-4D97-AF65-F5344CB8AC3E}">
        <p14:creationId xmlns:p14="http://schemas.microsoft.com/office/powerpoint/2010/main" val="2780361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34</a:t>
            </a:fld>
            <a:endParaRPr lang="it-IT" dirty="0"/>
          </a:p>
        </p:txBody>
      </p:sp>
    </p:spTree>
    <p:extLst>
      <p:ext uri="{BB962C8B-B14F-4D97-AF65-F5344CB8AC3E}">
        <p14:creationId xmlns:p14="http://schemas.microsoft.com/office/powerpoint/2010/main" val="641662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35</a:t>
            </a:fld>
            <a:endParaRPr lang="it-IT" dirty="0"/>
          </a:p>
        </p:txBody>
      </p:sp>
    </p:spTree>
    <p:extLst>
      <p:ext uri="{BB962C8B-B14F-4D97-AF65-F5344CB8AC3E}">
        <p14:creationId xmlns:p14="http://schemas.microsoft.com/office/powerpoint/2010/main" val="2848122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lnSpc>
                <a:spcPts val="1800"/>
              </a:lnSpc>
              <a:buNone/>
            </a:pPr>
            <a:r>
              <a:rPr lang="it-IT" sz="900" b="1" dirty="0" err="1">
                <a:solidFill>
                  <a:srgbClr val="1D71B8"/>
                </a:solidFill>
              </a:rPr>
              <a:t>O&amp;G</a:t>
            </a:r>
            <a:r>
              <a:rPr lang="it-IT" sz="900" b="1" dirty="0">
                <a:solidFill>
                  <a:srgbClr val="1D71B8"/>
                </a:solidFill>
              </a:rPr>
              <a:t> standards are </a:t>
            </a:r>
            <a:r>
              <a:rPr lang="it-IT" sz="900" b="1" dirty="0" err="1">
                <a:solidFill>
                  <a:srgbClr val="1D71B8"/>
                </a:solidFill>
              </a:rPr>
              <a:t>often</a:t>
            </a:r>
            <a:r>
              <a:rPr lang="it-IT" sz="900" b="1" dirty="0">
                <a:solidFill>
                  <a:srgbClr val="1D71B8"/>
                </a:solidFill>
              </a:rPr>
              <a:t> </a:t>
            </a:r>
            <a:r>
              <a:rPr lang="it-IT" sz="900" b="1" dirty="0" err="1">
                <a:solidFill>
                  <a:srgbClr val="1D71B8"/>
                </a:solidFill>
              </a:rPr>
              <a:t>based</a:t>
            </a:r>
            <a:r>
              <a:rPr lang="it-IT" sz="900" b="1" dirty="0">
                <a:solidFill>
                  <a:srgbClr val="1D71B8"/>
                </a:solidFill>
              </a:rPr>
              <a:t> on </a:t>
            </a:r>
            <a:r>
              <a:rPr lang="it-IT" sz="900" b="1" dirty="0" err="1">
                <a:solidFill>
                  <a:srgbClr val="1D71B8"/>
                </a:solidFill>
              </a:rPr>
              <a:t>Helium</a:t>
            </a:r>
            <a:r>
              <a:rPr lang="it-IT" sz="900" b="1" dirty="0">
                <a:solidFill>
                  <a:srgbClr val="1D71B8"/>
                </a:solidFill>
              </a:rPr>
              <a:t> testing, </a:t>
            </a:r>
            <a:r>
              <a:rPr lang="it-IT" sz="900" b="1" dirty="0" err="1">
                <a:solidFill>
                  <a:srgbClr val="1D71B8"/>
                </a:solidFill>
              </a:rPr>
              <a:t>which</a:t>
            </a:r>
            <a:r>
              <a:rPr lang="it-IT" sz="900" b="1" dirty="0">
                <a:solidFill>
                  <a:srgbClr val="1D71B8"/>
                </a:solidFill>
              </a:rPr>
              <a:t> </a:t>
            </a:r>
            <a:r>
              <a:rPr lang="it-IT" sz="900" b="1" dirty="0" err="1">
                <a:solidFill>
                  <a:srgbClr val="1D71B8"/>
                </a:solidFill>
              </a:rPr>
              <a:t>is</a:t>
            </a:r>
            <a:r>
              <a:rPr lang="it-IT" sz="900" b="1" dirty="0">
                <a:solidFill>
                  <a:srgbClr val="1D71B8"/>
                </a:solidFill>
              </a:rPr>
              <a:t> a good </a:t>
            </a:r>
            <a:r>
              <a:rPr lang="it-IT" sz="900" b="1" dirty="0" err="1">
                <a:solidFill>
                  <a:srgbClr val="1D71B8"/>
                </a:solidFill>
              </a:rPr>
              <a:t>approximation</a:t>
            </a:r>
            <a:r>
              <a:rPr lang="it-IT" sz="900" b="1" dirty="0">
                <a:solidFill>
                  <a:srgbClr val="1D71B8"/>
                </a:solidFill>
              </a:rPr>
              <a:t>, </a:t>
            </a:r>
            <a:r>
              <a:rPr lang="it-IT" sz="900" b="1" dirty="0" err="1">
                <a:solidFill>
                  <a:srgbClr val="1D71B8"/>
                </a:solidFill>
              </a:rPr>
              <a:t>but</a:t>
            </a:r>
            <a:endParaRPr lang="it-IT" sz="900" b="1" dirty="0">
              <a:solidFill>
                <a:srgbClr val="1D71B8"/>
              </a:solidFill>
            </a:endParaRPr>
          </a:p>
          <a:p>
            <a:pPr marL="0" indent="0">
              <a:lnSpc>
                <a:spcPts val="1800"/>
              </a:lnSpc>
              <a:buNone/>
            </a:pPr>
            <a:endParaRPr lang="it-IT" sz="900" b="1" dirty="0">
              <a:solidFill>
                <a:srgbClr val="1D71B8"/>
              </a:solidFill>
            </a:endParaRPr>
          </a:p>
          <a:p>
            <a:pPr>
              <a:lnSpc>
                <a:spcPts val="1800"/>
              </a:lnSpc>
              <a:buFontTx/>
              <a:buChar char="-"/>
            </a:pPr>
            <a:r>
              <a:rPr lang="it-IT" sz="900" b="1" dirty="0">
                <a:solidFill>
                  <a:srgbClr val="1D71B8"/>
                </a:solidFill>
              </a:rPr>
              <a:t>Gas </a:t>
            </a:r>
            <a:r>
              <a:rPr lang="it-IT" sz="900" b="1" dirty="0" err="1">
                <a:solidFill>
                  <a:srgbClr val="1D71B8"/>
                </a:solidFill>
              </a:rPr>
              <a:t>permeability</a:t>
            </a:r>
            <a:r>
              <a:rPr lang="it-IT" sz="900" b="1" dirty="0">
                <a:solidFill>
                  <a:srgbClr val="1D71B8"/>
                </a:solidFill>
              </a:rPr>
              <a:t> </a:t>
            </a:r>
            <a:r>
              <a:rPr lang="it-IT" sz="900" b="1" dirty="0" err="1">
                <a:solidFill>
                  <a:srgbClr val="1D71B8"/>
                </a:solidFill>
              </a:rPr>
              <a:t>is</a:t>
            </a:r>
            <a:r>
              <a:rPr lang="it-IT" sz="900" b="1" dirty="0">
                <a:solidFill>
                  <a:srgbClr val="1D71B8"/>
                </a:solidFill>
              </a:rPr>
              <a:t> </a:t>
            </a:r>
            <a:r>
              <a:rPr lang="it-IT" sz="900" b="1" dirty="0" err="1">
                <a:solidFill>
                  <a:srgbClr val="1D71B8"/>
                </a:solidFill>
              </a:rPr>
              <a:t>different</a:t>
            </a:r>
            <a:endParaRPr lang="it-IT" sz="900" b="1" dirty="0">
              <a:solidFill>
                <a:srgbClr val="1D71B8"/>
              </a:solidFill>
            </a:endParaRPr>
          </a:p>
          <a:p>
            <a:pPr>
              <a:lnSpc>
                <a:spcPts val="1800"/>
              </a:lnSpc>
              <a:buFontTx/>
              <a:buChar char="-"/>
            </a:pPr>
            <a:r>
              <a:rPr lang="it-IT" sz="900" b="1" dirty="0">
                <a:solidFill>
                  <a:srgbClr val="1D71B8"/>
                </a:solidFill>
              </a:rPr>
              <a:t>RGD </a:t>
            </a:r>
            <a:r>
              <a:rPr lang="it-IT" sz="900" b="1" dirty="0" err="1">
                <a:solidFill>
                  <a:srgbClr val="1D71B8"/>
                </a:solidFill>
              </a:rPr>
              <a:t>behaviour</a:t>
            </a:r>
            <a:r>
              <a:rPr lang="it-IT" sz="900" b="1" dirty="0">
                <a:solidFill>
                  <a:srgbClr val="1D71B8"/>
                </a:solidFill>
              </a:rPr>
              <a:t> </a:t>
            </a:r>
            <a:r>
              <a:rPr lang="it-IT" sz="900" b="1" dirty="0" err="1">
                <a:solidFill>
                  <a:srgbClr val="1D71B8"/>
                </a:solidFill>
              </a:rPr>
              <a:t>is</a:t>
            </a:r>
            <a:r>
              <a:rPr lang="it-IT" sz="900" b="1" dirty="0">
                <a:solidFill>
                  <a:srgbClr val="1D71B8"/>
                </a:solidFill>
              </a:rPr>
              <a:t> </a:t>
            </a:r>
            <a:r>
              <a:rPr lang="it-IT" sz="900" b="1" dirty="0" err="1">
                <a:solidFill>
                  <a:srgbClr val="1D71B8"/>
                </a:solidFill>
              </a:rPr>
              <a:t>different</a:t>
            </a:r>
            <a:r>
              <a:rPr lang="it-IT" sz="900" b="1" dirty="0">
                <a:solidFill>
                  <a:srgbClr val="1D71B8"/>
                </a:solidFill>
              </a:rPr>
              <a:t> </a:t>
            </a:r>
          </a:p>
          <a:p>
            <a:pPr>
              <a:lnSpc>
                <a:spcPts val="1800"/>
              </a:lnSpc>
              <a:buFontTx/>
              <a:buChar char="-"/>
            </a:pPr>
            <a:r>
              <a:rPr lang="it-IT" sz="900" b="1" dirty="0" err="1">
                <a:solidFill>
                  <a:srgbClr val="1D71B8"/>
                </a:solidFill>
              </a:rPr>
              <a:t>F.E</a:t>
            </a:r>
            <a:r>
              <a:rPr lang="it-IT" sz="900" b="1" dirty="0">
                <a:solidFill>
                  <a:srgbClr val="1D71B8"/>
                </a:solidFill>
              </a:rPr>
              <a:t>. </a:t>
            </a:r>
            <a:r>
              <a:rPr lang="it-IT" sz="900" b="1" dirty="0" err="1">
                <a:solidFill>
                  <a:srgbClr val="1D71B8"/>
                </a:solidFill>
              </a:rPr>
              <a:t>tests</a:t>
            </a:r>
            <a:r>
              <a:rPr lang="it-IT" sz="900" b="1" dirty="0">
                <a:solidFill>
                  <a:srgbClr val="1D71B8"/>
                </a:solidFill>
              </a:rPr>
              <a:t> do </a:t>
            </a:r>
            <a:r>
              <a:rPr lang="it-IT" sz="900" b="1" dirty="0" err="1">
                <a:solidFill>
                  <a:srgbClr val="1D71B8"/>
                </a:solidFill>
              </a:rPr>
              <a:t>not</a:t>
            </a:r>
            <a:r>
              <a:rPr lang="it-IT" sz="900" b="1" dirty="0">
                <a:solidFill>
                  <a:srgbClr val="1D71B8"/>
                </a:solidFill>
              </a:rPr>
              <a:t> </a:t>
            </a:r>
            <a:r>
              <a:rPr lang="it-IT" sz="900" b="1" dirty="0" err="1">
                <a:solidFill>
                  <a:srgbClr val="1D71B8"/>
                </a:solidFill>
              </a:rPr>
              <a:t>always</a:t>
            </a:r>
            <a:r>
              <a:rPr lang="it-IT" sz="900" b="1" dirty="0">
                <a:solidFill>
                  <a:srgbClr val="1D71B8"/>
                </a:solidFill>
              </a:rPr>
              <a:t> </a:t>
            </a:r>
            <a:r>
              <a:rPr lang="it-IT" sz="900" b="1" dirty="0" err="1">
                <a:solidFill>
                  <a:srgbClr val="1D71B8"/>
                </a:solidFill>
              </a:rPr>
              <a:t>give</a:t>
            </a:r>
            <a:r>
              <a:rPr lang="it-IT" sz="900" b="1" dirty="0">
                <a:solidFill>
                  <a:srgbClr val="1D71B8"/>
                </a:solidFill>
              </a:rPr>
              <a:t> the </a:t>
            </a:r>
            <a:r>
              <a:rPr lang="it-IT" sz="900" b="1" dirty="0" err="1">
                <a:solidFill>
                  <a:srgbClr val="1D71B8"/>
                </a:solidFill>
              </a:rPr>
              <a:t>same</a:t>
            </a:r>
            <a:r>
              <a:rPr lang="it-IT" sz="900" b="1" dirty="0">
                <a:solidFill>
                  <a:srgbClr val="1D71B8"/>
                </a:solidFill>
              </a:rPr>
              <a:t> </a:t>
            </a:r>
            <a:r>
              <a:rPr lang="it-IT" sz="900" b="1" dirty="0" err="1">
                <a:solidFill>
                  <a:srgbClr val="1D71B8"/>
                </a:solidFill>
              </a:rPr>
              <a:t>results</a:t>
            </a:r>
            <a:endParaRPr lang="it-IT" sz="900" b="1" baseline="-25000" dirty="0">
              <a:solidFill>
                <a:srgbClr val="1D71B8"/>
              </a:solidFill>
            </a:endParaRPr>
          </a:p>
          <a:p>
            <a:endParaRPr lang="it-IT" dirty="0"/>
          </a:p>
          <a:p>
            <a:endParaRPr lang="it-IT" dirty="0"/>
          </a:p>
          <a:p>
            <a:pPr marL="0" indent="0">
              <a:lnSpc>
                <a:spcPts val="1800"/>
              </a:lnSpc>
              <a:buNone/>
            </a:pPr>
            <a:r>
              <a:rPr lang="it-IT" sz="900" b="1" dirty="0" err="1">
                <a:solidFill>
                  <a:srgbClr val="1D71B8"/>
                </a:solidFill>
              </a:rPr>
              <a:t>O&amp;G</a:t>
            </a:r>
            <a:r>
              <a:rPr lang="it-IT" sz="900" b="1" dirty="0">
                <a:solidFill>
                  <a:srgbClr val="1D71B8"/>
                </a:solidFill>
              </a:rPr>
              <a:t> standards </a:t>
            </a:r>
            <a:r>
              <a:rPr lang="it-IT" sz="900" b="1" dirty="0" err="1">
                <a:solidFill>
                  <a:srgbClr val="1D71B8"/>
                </a:solidFill>
              </a:rPr>
              <a:t>consider</a:t>
            </a:r>
            <a:r>
              <a:rPr lang="it-IT" sz="900" b="1" dirty="0">
                <a:solidFill>
                  <a:srgbClr val="1D71B8"/>
                </a:solidFill>
              </a:rPr>
              <a:t> </a:t>
            </a:r>
            <a:r>
              <a:rPr lang="it-IT" sz="900" b="1" dirty="0" err="1">
                <a:solidFill>
                  <a:srgbClr val="1D71B8"/>
                </a:solidFill>
              </a:rPr>
              <a:t>only</a:t>
            </a:r>
            <a:r>
              <a:rPr lang="it-IT" sz="900" b="1" dirty="0">
                <a:solidFill>
                  <a:srgbClr val="1D71B8"/>
                </a:solidFill>
              </a:rPr>
              <a:t> low CO2 </a:t>
            </a:r>
            <a:r>
              <a:rPr lang="it-IT" sz="900" b="1" dirty="0" err="1">
                <a:solidFill>
                  <a:srgbClr val="1D71B8"/>
                </a:solidFill>
              </a:rPr>
              <a:t>concentration</a:t>
            </a:r>
            <a:r>
              <a:rPr lang="it-IT" sz="900" b="1" dirty="0">
                <a:solidFill>
                  <a:srgbClr val="1D71B8"/>
                </a:solidFill>
              </a:rPr>
              <a:t>, up to 20%</a:t>
            </a:r>
          </a:p>
          <a:p>
            <a:pPr marL="0" indent="0">
              <a:lnSpc>
                <a:spcPts val="1800"/>
              </a:lnSpc>
              <a:buNone/>
            </a:pPr>
            <a:endParaRPr lang="it-IT" sz="900" b="1" dirty="0">
              <a:solidFill>
                <a:srgbClr val="1D71B8"/>
              </a:solidFill>
            </a:endParaRPr>
          </a:p>
          <a:p>
            <a:pPr>
              <a:lnSpc>
                <a:spcPts val="1800"/>
              </a:lnSpc>
              <a:buFontTx/>
              <a:buChar char="-"/>
            </a:pPr>
            <a:r>
              <a:rPr lang="it-IT" sz="900" b="1" dirty="0">
                <a:solidFill>
                  <a:srgbClr val="1D71B8"/>
                </a:solidFill>
              </a:rPr>
              <a:t>Chemical </a:t>
            </a:r>
            <a:r>
              <a:rPr lang="it-IT" sz="900" b="1" dirty="0" err="1">
                <a:solidFill>
                  <a:srgbClr val="1D71B8"/>
                </a:solidFill>
              </a:rPr>
              <a:t>resistance</a:t>
            </a:r>
            <a:r>
              <a:rPr lang="it-IT" sz="900" b="1" dirty="0">
                <a:solidFill>
                  <a:srgbClr val="1D71B8"/>
                </a:solidFill>
              </a:rPr>
              <a:t> alone </a:t>
            </a:r>
            <a:r>
              <a:rPr lang="it-IT" sz="900" b="1" dirty="0" err="1">
                <a:solidFill>
                  <a:srgbClr val="1D71B8"/>
                </a:solidFill>
              </a:rPr>
              <a:t>is</a:t>
            </a:r>
            <a:r>
              <a:rPr lang="it-IT" sz="900" b="1" dirty="0">
                <a:solidFill>
                  <a:srgbClr val="1D71B8"/>
                </a:solidFill>
              </a:rPr>
              <a:t> </a:t>
            </a:r>
            <a:r>
              <a:rPr lang="it-IT" sz="900" b="1" dirty="0" err="1">
                <a:solidFill>
                  <a:srgbClr val="1D71B8"/>
                </a:solidFill>
              </a:rPr>
              <a:t>not</a:t>
            </a:r>
            <a:r>
              <a:rPr lang="it-IT" sz="900" b="1" dirty="0">
                <a:solidFill>
                  <a:srgbClr val="1D71B8"/>
                </a:solidFill>
              </a:rPr>
              <a:t> </a:t>
            </a:r>
            <a:r>
              <a:rPr lang="it-IT" sz="900" b="1" dirty="0" err="1">
                <a:solidFill>
                  <a:srgbClr val="1D71B8"/>
                </a:solidFill>
              </a:rPr>
              <a:t>enough</a:t>
            </a:r>
            <a:endParaRPr lang="it-IT" sz="900" b="1" dirty="0">
              <a:solidFill>
                <a:srgbClr val="1D71B8"/>
              </a:solidFill>
            </a:endParaRPr>
          </a:p>
          <a:p>
            <a:pPr>
              <a:lnSpc>
                <a:spcPts val="1800"/>
              </a:lnSpc>
              <a:buFontTx/>
              <a:buChar char="-"/>
            </a:pPr>
            <a:r>
              <a:rPr lang="it-IT" sz="900" b="1" dirty="0">
                <a:solidFill>
                  <a:srgbClr val="1D71B8"/>
                </a:solidFill>
              </a:rPr>
              <a:t>RGD </a:t>
            </a:r>
            <a:r>
              <a:rPr lang="it-IT" sz="900" b="1" dirty="0" err="1">
                <a:solidFill>
                  <a:srgbClr val="1D71B8"/>
                </a:solidFill>
              </a:rPr>
              <a:t>damages</a:t>
            </a:r>
            <a:r>
              <a:rPr lang="it-IT" sz="900" b="1" dirty="0">
                <a:solidFill>
                  <a:srgbClr val="1D71B8"/>
                </a:solidFill>
              </a:rPr>
              <a:t> are </a:t>
            </a:r>
            <a:r>
              <a:rPr lang="it-IT" sz="900" b="1" dirty="0" err="1">
                <a:solidFill>
                  <a:srgbClr val="1D71B8"/>
                </a:solidFill>
              </a:rPr>
              <a:t>related</a:t>
            </a:r>
            <a:r>
              <a:rPr lang="it-IT" sz="900" b="1" dirty="0">
                <a:solidFill>
                  <a:srgbClr val="1D71B8"/>
                </a:solidFill>
              </a:rPr>
              <a:t> to CO</a:t>
            </a:r>
            <a:r>
              <a:rPr lang="it-IT" sz="900" b="1" baseline="-25000" dirty="0">
                <a:solidFill>
                  <a:srgbClr val="1D71B8"/>
                </a:solidFill>
              </a:rPr>
              <a:t>2</a:t>
            </a:r>
            <a:r>
              <a:rPr lang="it-IT" sz="900" b="1" dirty="0">
                <a:solidFill>
                  <a:srgbClr val="1D71B8"/>
                </a:solidFill>
              </a:rPr>
              <a:t> </a:t>
            </a:r>
            <a:r>
              <a:rPr lang="it-IT" sz="900" b="1" dirty="0" err="1">
                <a:solidFill>
                  <a:srgbClr val="1D71B8"/>
                </a:solidFill>
              </a:rPr>
              <a:t>concentration</a:t>
            </a:r>
            <a:endParaRPr lang="it-IT" sz="900" b="1" dirty="0">
              <a:solidFill>
                <a:srgbClr val="1D71B8"/>
              </a:solidFill>
            </a:endParaRPr>
          </a:p>
          <a:p>
            <a:pPr>
              <a:lnSpc>
                <a:spcPts val="1800"/>
              </a:lnSpc>
              <a:buFontTx/>
              <a:buChar char="-"/>
            </a:pPr>
            <a:r>
              <a:rPr lang="it-IT" sz="900" b="1" dirty="0">
                <a:solidFill>
                  <a:srgbClr val="1D71B8"/>
                </a:solidFill>
              </a:rPr>
              <a:t>CO</a:t>
            </a:r>
            <a:r>
              <a:rPr lang="it-IT" sz="900" b="1" baseline="-25000" dirty="0">
                <a:solidFill>
                  <a:srgbClr val="1D71B8"/>
                </a:solidFill>
              </a:rPr>
              <a:t>2</a:t>
            </a:r>
            <a:r>
              <a:rPr lang="it-IT" sz="900" b="1" dirty="0">
                <a:solidFill>
                  <a:srgbClr val="1D71B8"/>
                </a:solidFill>
              </a:rPr>
              <a:t> can </a:t>
            </a:r>
            <a:r>
              <a:rPr lang="it-IT" sz="900" b="1" dirty="0" err="1">
                <a:solidFill>
                  <a:srgbClr val="1D71B8"/>
                </a:solidFill>
              </a:rPr>
              <a:t>enter</a:t>
            </a:r>
            <a:r>
              <a:rPr lang="it-IT" sz="900" b="1" dirty="0">
                <a:solidFill>
                  <a:srgbClr val="1D71B8"/>
                </a:solidFill>
              </a:rPr>
              <a:t> in </a:t>
            </a:r>
            <a:r>
              <a:rPr lang="it-IT" sz="900" b="1" dirty="0" err="1">
                <a:solidFill>
                  <a:srgbClr val="1D71B8"/>
                </a:solidFill>
              </a:rPr>
              <a:t>Supercritical</a:t>
            </a:r>
            <a:r>
              <a:rPr lang="it-IT" sz="900" b="1" dirty="0">
                <a:solidFill>
                  <a:srgbClr val="1D71B8"/>
                </a:solidFill>
              </a:rPr>
              <a:t> </a:t>
            </a:r>
            <a:r>
              <a:rPr lang="it-IT" sz="900" b="1" dirty="0" err="1">
                <a:solidFill>
                  <a:srgbClr val="1D71B8"/>
                </a:solidFill>
              </a:rPr>
              <a:t>conditions</a:t>
            </a:r>
            <a:r>
              <a:rPr lang="it-IT" sz="900" b="1" dirty="0">
                <a:solidFill>
                  <a:srgbClr val="1D71B8"/>
                </a:solidFill>
              </a:rPr>
              <a:t> </a:t>
            </a:r>
            <a:r>
              <a:rPr lang="it-IT" sz="900" b="1" dirty="0" err="1">
                <a:solidFill>
                  <a:srgbClr val="1D71B8"/>
                </a:solidFill>
              </a:rPr>
              <a:t>even</a:t>
            </a:r>
            <a:r>
              <a:rPr lang="it-IT" sz="900" b="1" dirty="0">
                <a:solidFill>
                  <a:srgbClr val="1D71B8"/>
                </a:solidFill>
              </a:rPr>
              <a:t> </a:t>
            </a:r>
            <a:r>
              <a:rPr lang="it-IT" sz="900" b="1" dirty="0" err="1">
                <a:solidFill>
                  <a:srgbClr val="1D71B8"/>
                </a:solidFill>
              </a:rPr>
              <a:t>at</a:t>
            </a:r>
            <a:r>
              <a:rPr lang="it-IT" sz="900" b="1" dirty="0">
                <a:solidFill>
                  <a:srgbClr val="1D71B8"/>
                </a:solidFill>
              </a:rPr>
              <a:t> ambient temperature</a:t>
            </a:r>
          </a:p>
          <a:p>
            <a:endParaRPr lang="it-IT" dirty="0"/>
          </a:p>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36</a:t>
            </a:fld>
            <a:endParaRPr lang="it-IT" dirty="0"/>
          </a:p>
        </p:txBody>
      </p:sp>
    </p:spTree>
    <p:extLst>
      <p:ext uri="{BB962C8B-B14F-4D97-AF65-F5344CB8AC3E}">
        <p14:creationId xmlns:p14="http://schemas.microsoft.com/office/powerpoint/2010/main" val="15504772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37</a:t>
            </a:fld>
            <a:endParaRPr lang="it-IT" dirty="0"/>
          </a:p>
        </p:txBody>
      </p:sp>
    </p:spTree>
    <p:extLst>
      <p:ext uri="{BB962C8B-B14F-4D97-AF65-F5344CB8AC3E}">
        <p14:creationId xmlns:p14="http://schemas.microsoft.com/office/powerpoint/2010/main" val="17136627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38</a:t>
            </a:fld>
            <a:endParaRPr lang="it-IT" dirty="0"/>
          </a:p>
        </p:txBody>
      </p:sp>
    </p:spTree>
    <p:extLst>
      <p:ext uri="{BB962C8B-B14F-4D97-AF65-F5344CB8AC3E}">
        <p14:creationId xmlns:p14="http://schemas.microsoft.com/office/powerpoint/2010/main" val="309326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err="1"/>
              <a:t>Carvon</a:t>
            </a:r>
            <a:r>
              <a:rPr lang="en-GB" dirty="0"/>
              <a:t> Dioxide is one of the most common gas in the atmosphere (0,04%).</a:t>
            </a:r>
            <a:br>
              <a:rPr lang="en-GB" dirty="0"/>
            </a:br>
            <a:r>
              <a:rPr lang="en-US" b="0" i="0" dirty="0">
                <a:solidFill>
                  <a:srgbClr val="202122"/>
                </a:solidFill>
                <a:effectLst/>
                <a:latin typeface="Arial" panose="020B0604020202020204" pitchFamily="34" charset="0"/>
              </a:rPr>
              <a:t>It is found in the gas state at room temperature, and as the source of available carbon in the </a:t>
            </a:r>
            <a:r>
              <a:rPr lang="en-US" b="0" i="0" u="none" strike="noStrike" dirty="0">
                <a:solidFill>
                  <a:srgbClr val="3366CC"/>
                </a:solidFill>
                <a:effectLst/>
                <a:latin typeface="Arial" panose="020B0604020202020204" pitchFamily="34" charset="0"/>
              </a:rPr>
              <a:t>carbon cycle</a:t>
            </a:r>
            <a:r>
              <a:rPr lang="en-US" b="0" i="0" dirty="0">
                <a:solidFill>
                  <a:srgbClr val="202122"/>
                </a:solidFill>
                <a:effectLst/>
                <a:latin typeface="Arial" panose="020B0604020202020204" pitchFamily="34" charset="0"/>
              </a:rPr>
              <a:t>, atmospheric CO</a:t>
            </a:r>
            <a:r>
              <a:rPr lang="en-US" b="0" i="0" baseline="-25000" dirty="0">
                <a:solidFill>
                  <a:srgbClr val="202122"/>
                </a:solidFill>
                <a:effectLst/>
                <a:latin typeface="Arial" panose="020B0604020202020204" pitchFamily="34" charset="0"/>
              </a:rPr>
              <a:t>2</a:t>
            </a:r>
            <a:r>
              <a:rPr lang="en-US" b="0" i="0" dirty="0">
                <a:solidFill>
                  <a:srgbClr val="202122"/>
                </a:solidFill>
                <a:effectLst/>
                <a:latin typeface="Arial" panose="020B0604020202020204" pitchFamily="34" charset="0"/>
              </a:rPr>
              <a:t> is the primary </a:t>
            </a:r>
            <a:r>
              <a:rPr lang="en-US" b="0" i="0" u="none" strike="noStrike" dirty="0">
                <a:solidFill>
                  <a:srgbClr val="3366CC"/>
                </a:solidFill>
                <a:effectLst/>
                <a:latin typeface="Arial" panose="020B0604020202020204" pitchFamily="34" charset="0"/>
              </a:rPr>
              <a:t>carbon</a:t>
            </a:r>
            <a:r>
              <a:rPr lang="en-US" b="0" i="0" dirty="0">
                <a:solidFill>
                  <a:srgbClr val="202122"/>
                </a:solidFill>
                <a:effectLst/>
                <a:latin typeface="Arial" panose="020B0604020202020204" pitchFamily="34" charset="0"/>
              </a:rPr>
              <a:t> source for </a:t>
            </a:r>
            <a:r>
              <a:rPr lang="en-US" b="0" i="0" u="none" strike="noStrike" dirty="0">
                <a:solidFill>
                  <a:srgbClr val="3366CC"/>
                </a:solidFill>
                <a:effectLst/>
                <a:latin typeface="Arial" panose="020B0604020202020204" pitchFamily="34" charset="0"/>
              </a:rPr>
              <a:t>life</a:t>
            </a:r>
            <a:r>
              <a:rPr lang="en-US" b="0" i="0" dirty="0">
                <a:solidFill>
                  <a:srgbClr val="202122"/>
                </a:solidFill>
                <a:effectLst/>
                <a:latin typeface="Arial" panose="020B0604020202020204" pitchFamily="34" charset="0"/>
              </a:rPr>
              <a:t> on Earth.</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In the air, carbon dioxide is transparent to visible light but absorbs </a:t>
            </a:r>
            <a:r>
              <a:rPr lang="en-US" b="0" i="0" u="none" strike="noStrike" dirty="0">
                <a:solidFill>
                  <a:srgbClr val="3366CC"/>
                </a:solidFill>
                <a:effectLst/>
                <a:latin typeface="Arial" panose="020B0604020202020204" pitchFamily="34" charset="0"/>
              </a:rPr>
              <a:t>infrared radiation</a:t>
            </a:r>
            <a:r>
              <a:rPr lang="en-US" b="0" i="0" dirty="0">
                <a:solidFill>
                  <a:srgbClr val="202122"/>
                </a:solidFill>
                <a:effectLst/>
                <a:latin typeface="Arial" panose="020B0604020202020204" pitchFamily="34" charset="0"/>
              </a:rPr>
              <a:t>, acting as a </a:t>
            </a:r>
            <a:r>
              <a:rPr lang="en-US" b="0" i="0" u="none" strike="noStrike" dirty="0">
                <a:solidFill>
                  <a:srgbClr val="3366CC"/>
                </a:solidFill>
                <a:effectLst/>
                <a:latin typeface="Arial" panose="020B0604020202020204" pitchFamily="34" charset="0"/>
              </a:rPr>
              <a:t>greenhouse gas</a:t>
            </a:r>
            <a:r>
              <a:rPr lang="en-US" b="0" i="0" dirty="0">
                <a:solidFill>
                  <a:srgbClr val="202122"/>
                </a:solidFill>
                <a:effectLst/>
                <a:latin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Industrially, carbon dioxide is predominantly an unrecovered waste product, produced by several methods which may be practiced at various scales. </a:t>
            </a:r>
          </a:p>
          <a:p>
            <a:pPr marL="0" marR="0" lvl="0" indent="0" algn="l" defTabSz="685800" rtl="0" eaLnBrk="1" fontAlgn="auto" latinLnBrk="0" hangingPunct="1">
              <a:lnSpc>
                <a:spcPct val="100000"/>
              </a:lnSpc>
              <a:spcBef>
                <a:spcPts val="0"/>
              </a:spcBef>
              <a:spcAft>
                <a:spcPts val="0"/>
              </a:spcAft>
              <a:buClrTx/>
              <a:buSzTx/>
              <a:buFontTx/>
              <a:buNone/>
              <a:tabLst/>
              <a:defRPr/>
            </a:pPr>
            <a:r>
              <a:rPr lang="it-IT" b="0" i="0" dirty="0">
                <a:solidFill>
                  <a:srgbClr val="202122"/>
                </a:solidFill>
                <a:effectLst/>
                <a:latin typeface="Arial" panose="020B0604020202020204" pitchFamily="34" charset="0"/>
              </a:rPr>
              <a:t>The </a:t>
            </a:r>
            <a:r>
              <a:rPr lang="it-IT" b="0" i="0" u="none" strike="noStrike" dirty="0" err="1">
                <a:solidFill>
                  <a:srgbClr val="3366CC"/>
                </a:solidFill>
                <a:effectLst/>
                <a:latin typeface="Arial" panose="020B0604020202020204" pitchFamily="34" charset="0"/>
              </a:rPr>
              <a:t>combustion</a:t>
            </a:r>
            <a:r>
              <a:rPr lang="it-IT" b="0" i="0" dirty="0">
                <a:solidFill>
                  <a:srgbClr val="202122"/>
                </a:solidFill>
                <a:effectLst/>
                <a:latin typeface="Arial" panose="020B0604020202020204" pitchFamily="34" charset="0"/>
              </a:rPr>
              <a:t> of </a:t>
            </a:r>
            <a:r>
              <a:rPr lang="it-IT" b="0" i="0" dirty="0" err="1">
                <a:solidFill>
                  <a:srgbClr val="202122"/>
                </a:solidFill>
                <a:effectLst/>
                <a:latin typeface="Arial" panose="020B0604020202020204" pitchFamily="34" charset="0"/>
              </a:rPr>
              <a:t>all</a:t>
            </a:r>
            <a:r>
              <a:rPr lang="it-IT" b="0" i="0" dirty="0">
                <a:solidFill>
                  <a:srgbClr val="202122"/>
                </a:solidFill>
                <a:effectLst/>
                <a:latin typeface="Arial" panose="020B0604020202020204" pitchFamily="34" charset="0"/>
              </a:rPr>
              <a:t> </a:t>
            </a:r>
            <a:r>
              <a:rPr lang="it-IT" b="0" i="0" u="none" strike="noStrike" dirty="0">
                <a:solidFill>
                  <a:srgbClr val="3366CC"/>
                </a:solidFill>
                <a:effectLst/>
                <a:latin typeface="Arial" panose="020B0604020202020204" pitchFamily="34" charset="0"/>
              </a:rPr>
              <a:t>carbon-</a:t>
            </a:r>
            <a:r>
              <a:rPr lang="it-IT" b="0" i="0" u="none" strike="noStrike" dirty="0" err="1">
                <a:solidFill>
                  <a:srgbClr val="3366CC"/>
                </a:solidFill>
                <a:effectLst/>
                <a:latin typeface="Arial" panose="020B0604020202020204" pitchFamily="34" charset="0"/>
              </a:rPr>
              <a:t>based</a:t>
            </a:r>
            <a:r>
              <a:rPr lang="it-IT" b="0" i="0" u="none" strike="noStrike" dirty="0">
                <a:solidFill>
                  <a:srgbClr val="3366CC"/>
                </a:solidFill>
                <a:effectLst/>
                <a:latin typeface="Arial" panose="020B0604020202020204" pitchFamily="34" charset="0"/>
              </a:rPr>
              <a:t> </a:t>
            </a:r>
            <a:r>
              <a:rPr lang="it-IT" b="0" i="0" u="none" strike="noStrike" dirty="0" err="1">
                <a:solidFill>
                  <a:srgbClr val="3366CC"/>
                </a:solidFill>
                <a:effectLst/>
                <a:latin typeface="Arial" panose="020B0604020202020204" pitchFamily="34" charset="0"/>
              </a:rPr>
              <a:t>fuels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such</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as</a:t>
            </a:r>
            <a:r>
              <a:rPr lang="it-IT" b="0" i="0" dirty="0">
                <a:solidFill>
                  <a:srgbClr val="202122"/>
                </a:solidFill>
                <a:effectLst/>
                <a:latin typeface="Arial" panose="020B0604020202020204" pitchFamily="34" charset="0"/>
              </a:rPr>
              <a:t> </a:t>
            </a:r>
            <a:r>
              <a:rPr lang="it-IT" b="0" i="0" u="none" strike="noStrike" dirty="0" err="1">
                <a:solidFill>
                  <a:srgbClr val="3366CC"/>
                </a:solidFill>
                <a:effectLst/>
                <a:latin typeface="Arial" panose="020B0604020202020204" pitchFamily="34" charset="0"/>
              </a:rPr>
              <a:t>methane</a:t>
            </a:r>
            <a:r>
              <a:rPr lang="it-IT" b="0" i="0" u="none" strike="noStrike" dirty="0">
                <a:solidFill>
                  <a:srgbClr val="202122"/>
                </a:solidFill>
                <a:effectLst/>
                <a:latin typeface="Arial" panose="020B0604020202020204" pitchFamily="34" charset="0"/>
              </a:rPr>
              <a:t>, </a:t>
            </a:r>
            <a:r>
              <a:rPr lang="it-IT" b="0" i="0" u="none" strike="noStrike" dirty="0" err="1">
                <a:solidFill>
                  <a:srgbClr val="202122"/>
                </a:solidFill>
                <a:effectLst/>
                <a:latin typeface="Arial" panose="020B0604020202020204" pitchFamily="34" charset="0"/>
              </a:rPr>
              <a:t>natual</a:t>
            </a:r>
            <a:r>
              <a:rPr lang="it-IT" b="0" i="0" u="none" strike="noStrike" dirty="0">
                <a:solidFill>
                  <a:srgbClr val="202122"/>
                </a:solidFill>
                <a:effectLst/>
                <a:latin typeface="Arial" panose="020B0604020202020204" pitchFamily="34" charset="0"/>
              </a:rPr>
              <a:t> </a:t>
            </a:r>
            <a:r>
              <a:rPr lang="it-IT" b="0" i="0" u="none" strike="noStrike" dirty="0">
                <a:solidFill>
                  <a:srgbClr val="3366CC"/>
                </a:solidFill>
                <a:effectLst/>
                <a:latin typeface="Arial" panose="020B0604020202020204" pitchFamily="34" charset="0"/>
              </a:rPr>
              <a:t>gas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petroleum</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distillates</a:t>
            </a:r>
            <a:r>
              <a:rPr lang="it-IT" b="0" i="0" dirty="0">
                <a:solidFill>
                  <a:srgbClr val="202122"/>
                </a:solidFill>
                <a:effectLst/>
                <a:latin typeface="Arial" panose="020B0604020202020204" pitchFamily="34" charset="0"/>
              </a:rPr>
              <a:t> (</a:t>
            </a:r>
            <a:r>
              <a:rPr lang="it-IT" b="0" i="0" u="none" strike="noStrike" dirty="0">
                <a:solidFill>
                  <a:srgbClr val="3366CC"/>
                </a:solidFill>
                <a:effectLst/>
                <a:latin typeface="Arial" panose="020B0604020202020204" pitchFamily="34" charset="0"/>
              </a:rPr>
              <a:t>gasoline</a:t>
            </a:r>
            <a:r>
              <a:rPr lang="it-IT" b="0" i="0" dirty="0">
                <a:solidFill>
                  <a:srgbClr val="202122"/>
                </a:solidFill>
                <a:effectLst/>
                <a:latin typeface="Arial" panose="020B0604020202020204" pitchFamily="34" charset="0"/>
              </a:rPr>
              <a:t>, </a:t>
            </a:r>
            <a:r>
              <a:rPr lang="it-IT" b="0" i="0" u="none" strike="noStrike" dirty="0">
                <a:solidFill>
                  <a:srgbClr val="3366CC"/>
                </a:solidFill>
                <a:effectLst/>
                <a:latin typeface="Arial" panose="020B0604020202020204" pitchFamily="34" charset="0"/>
              </a:rPr>
              <a:t>diesel</a:t>
            </a:r>
            <a:r>
              <a:rPr lang="it-IT" b="0" i="0" dirty="0">
                <a:solidFill>
                  <a:srgbClr val="202122"/>
                </a:solidFill>
                <a:effectLst/>
                <a:latin typeface="Arial" panose="020B0604020202020204" pitchFamily="34" charset="0"/>
              </a:rPr>
              <a:t>, </a:t>
            </a:r>
            <a:r>
              <a:rPr lang="it-IT" b="0" i="0" u="none" strike="noStrike" dirty="0">
                <a:solidFill>
                  <a:srgbClr val="3366CC"/>
                </a:solidFill>
                <a:effectLst/>
                <a:latin typeface="Arial" panose="020B0604020202020204" pitchFamily="34" charset="0"/>
              </a:rPr>
              <a:t>kerosene</a:t>
            </a:r>
            <a:r>
              <a:rPr lang="it-IT" b="0" i="0" dirty="0">
                <a:solidFill>
                  <a:srgbClr val="202122"/>
                </a:solidFill>
                <a:effectLst/>
                <a:latin typeface="Arial" panose="020B0604020202020204" pitchFamily="34" charset="0"/>
              </a:rPr>
              <a:t>, </a:t>
            </a:r>
            <a:r>
              <a:rPr lang="it-IT" b="0" i="0" u="none" strike="noStrike" dirty="0" err="1">
                <a:solidFill>
                  <a:srgbClr val="3366CC"/>
                </a:solidFill>
                <a:effectLst/>
                <a:latin typeface="Arial" panose="020B0604020202020204" pitchFamily="34" charset="0"/>
              </a:rPr>
              <a:t>propane</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coal</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wood</a:t>
            </a:r>
            <a:r>
              <a:rPr lang="it-IT" b="0" i="0" dirty="0">
                <a:solidFill>
                  <a:srgbClr val="202122"/>
                </a:solidFill>
                <a:effectLst/>
                <a:latin typeface="Arial" panose="020B0604020202020204" pitchFamily="34" charset="0"/>
              </a:rPr>
              <a:t> and </a:t>
            </a:r>
            <a:r>
              <a:rPr lang="it-IT" b="0" i="0" dirty="0" err="1">
                <a:solidFill>
                  <a:srgbClr val="202122"/>
                </a:solidFill>
                <a:effectLst/>
                <a:latin typeface="Arial" panose="020B0604020202020204" pitchFamily="34" charset="0"/>
              </a:rPr>
              <a:t>generic</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organic</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matter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produces</a:t>
            </a:r>
            <a:r>
              <a:rPr lang="it-IT" b="0" i="0" dirty="0">
                <a:solidFill>
                  <a:srgbClr val="202122"/>
                </a:solidFill>
                <a:effectLst/>
                <a:latin typeface="Arial" panose="020B0604020202020204" pitchFamily="34" charset="0"/>
              </a:rPr>
              <a:t> carbon </a:t>
            </a:r>
            <a:r>
              <a:rPr lang="it-IT" b="0" i="0" dirty="0" err="1">
                <a:solidFill>
                  <a:srgbClr val="202122"/>
                </a:solidFill>
                <a:effectLst/>
                <a:latin typeface="Arial" panose="020B0604020202020204" pitchFamily="34" charset="0"/>
              </a:rPr>
              <a:t>dioxide</a:t>
            </a:r>
            <a:r>
              <a:rPr lang="it-IT" b="0" i="0" dirty="0">
                <a:solidFill>
                  <a:srgbClr val="202122"/>
                </a:solidFill>
                <a:effectLst/>
                <a:latin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it-IT" b="0" i="0" dirty="0">
              <a:solidFill>
                <a:srgbClr val="202122"/>
              </a:solidFill>
              <a:effectLst/>
              <a:latin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Carbon Dioxide has varied commercial uses but one of its greatest uses as a chemical is in the production of carbonated beverages. It is also used ad refrigerant, fire </a:t>
            </a:r>
            <a:r>
              <a:rPr lang="en-US" b="0" i="0" dirty="0" err="1">
                <a:solidFill>
                  <a:srgbClr val="202122"/>
                </a:solidFill>
                <a:effectLst/>
                <a:latin typeface="Arial" panose="020B0604020202020204" pitchFamily="34" charset="0"/>
              </a:rPr>
              <a:t>estinguisher</a:t>
            </a:r>
            <a:r>
              <a:rPr lang="en-US" b="0" i="0" dirty="0">
                <a:solidFill>
                  <a:srgbClr val="202122"/>
                </a:solidFill>
                <a:effectLst/>
                <a:latin typeface="Arial" panose="020B0604020202020204" pitchFamily="34" charset="0"/>
              </a:rPr>
              <a:t>, as precursor to produce Urea, and as solvent, especially in the ”supercritical state”</a:t>
            </a:r>
            <a:endParaRPr lang="it-IT" b="0" i="0" dirty="0">
              <a:solidFill>
                <a:srgbClr val="202122"/>
              </a:solidFill>
              <a:effectLst/>
              <a:latin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CO2 will enter a super critical phase above about 31 </a:t>
            </a:r>
            <a:r>
              <a:rPr lang="en-GB" dirty="0" err="1"/>
              <a:t>deg</a:t>
            </a:r>
            <a:r>
              <a:rPr lang="en-GB" dirty="0"/>
              <a:t> C and 74 bar. This has the potential to present significant challenges to some elastomers.</a:t>
            </a:r>
          </a:p>
          <a:p>
            <a:endParaRPr lang="en-GB"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6</a:t>
            </a:fld>
            <a:endParaRPr lang="it-IT" dirty="0"/>
          </a:p>
        </p:txBody>
      </p:sp>
    </p:spTree>
    <p:extLst>
      <p:ext uri="{BB962C8B-B14F-4D97-AF65-F5344CB8AC3E}">
        <p14:creationId xmlns:p14="http://schemas.microsoft.com/office/powerpoint/2010/main" val="2727002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Carbon Dioxide is one of the most common gas in the atmosphere (0,04%).</a:t>
            </a:r>
            <a:br>
              <a:rPr lang="en-GB" dirty="0"/>
            </a:br>
            <a:r>
              <a:rPr lang="en-US" b="0" i="0" dirty="0">
                <a:solidFill>
                  <a:srgbClr val="202122"/>
                </a:solidFill>
                <a:effectLst/>
                <a:latin typeface="Arial" panose="020B0604020202020204" pitchFamily="34" charset="0"/>
              </a:rPr>
              <a:t>It is found in the gas state at room temperature, and as the source of available carbon in the </a:t>
            </a:r>
            <a:r>
              <a:rPr lang="en-US" b="0" i="0" u="none" strike="noStrike" dirty="0">
                <a:solidFill>
                  <a:srgbClr val="3366CC"/>
                </a:solidFill>
                <a:effectLst/>
                <a:latin typeface="Arial" panose="020B0604020202020204" pitchFamily="34" charset="0"/>
              </a:rPr>
              <a:t>carbon cycle</a:t>
            </a:r>
            <a:r>
              <a:rPr lang="en-US" b="0" i="0" dirty="0">
                <a:solidFill>
                  <a:srgbClr val="202122"/>
                </a:solidFill>
                <a:effectLst/>
                <a:latin typeface="Arial" panose="020B0604020202020204" pitchFamily="34" charset="0"/>
              </a:rPr>
              <a:t>, atmospheric CO</a:t>
            </a:r>
            <a:r>
              <a:rPr lang="en-US" b="0" i="0" baseline="-25000" dirty="0">
                <a:solidFill>
                  <a:srgbClr val="202122"/>
                </a:solidFill>
                <a:effectLst/>
                <a:latin typeface="Arial" panose="020B0604020202020204" pitchFamily="34" charset="0"/>
              </a:rPr>
              <a:t>2</a:t>
            </a:r>
            <a:r>
              <a:rPr lang="en-US" b="0" i="0" dirty="0">
                <a:solidFill>
                  <a:srgbClr val="202122"/>
                </a:solidFill>
                <a:effectLst/>
                <a:latin typeface="Arial" panose="020B0604020202020204" pitchFamily="34" charset="0"/>
              </a:rPr>
              <a:t> is the primary </a:t>
            </a:r>
            <a:r>
              <a:rPr lang="en-US" b="0" i="0" u="none" strike="noStrike" dirty="0">
                <a:solidFill>
                  <a:srgbClr val="3366CC"/>
                </a:solidFill>
                <a:effectLst/>
                <a:latin typeface="Arial" panose="020B0604020202020204" pitchFamily="34" charset="0"/>
              </a:rPr>
              <a:t>carbon</a:t>
            </a:r>
            <a:r>
              <a:rPr lang="en-US" b="0" i="0" dirty="0">
                <a:solidFill>
                  <a:srgbClr val="202122"/>
                </a:solidFill>
                <a:effectLst/>
                <a:latin typeface="Arial" panose="020B0604020202020204" pitchFamily="34" charset="0"/>
              </a:rPr>
              <a:t> source for </a:t>
            </a:r>
            <a:r>
              <a:rPr lang="en-US" b="0" i="0" u="none" strike="noStrike" dirty="0">
                <a:solidFill>
                  <a:srgbClr val="3366CC"/>
                </a:solidFill>
                <a:effectLst/>
                <a:latin typeface="Arial" panose="020B0604020202020204" pitchFamily="34" charset="0"/>
              </a:rPr>
              <a:t>life</a:t>
            </a:r>
            <a:r>
              <a:rPr lang="en-US" b="0" i="0" dirty="0">
                <a:solidFill>
                  <a:srgbClr val="202122"/>
                </a:solidFill>
                <a:effectLst/>
                <a:latin typeface="Arial" panose="020B0604020202020204" pitchFamily="34" charset="0"/>
              </a:rPr>
              <a:t> on Earth.</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In the air, carbon dioxide is transparent to visible light but absorbs </a:t>
            </a:r>
            <a:r>
              <a:rPr lang="en-US" b="0" i="0" u="none" strike="noStrike" dirty="0">
                <a:solidFill>
                  <a:srgbClr val="3366CC"/>
                </a:solidFill>
                <a:effectLst/>
                <a:latin typeface="Arial" panose="020B0604020202020204" pitchFamily="34" charset="0"/>
              </a:rPr>
              <a:t>infrared radiation</a:t>
            </a:r>
            <a:r>
              <a:rPr lang="en-US" b="0" i="0" dirty="0">
                <a:solidFill>
                  <a:srgbClr val="202122"/>
                </a:solidFill>
                <a:effectLst/>
                <a:latin typeface="Arial" panose="020B0604020202020204" pitchFamily="34" charset="0"/>
              </a:rPr>
              <a:t>, acting as a </a:t>
            </a:r>
            <a:r>
              <a:rPr lang="en-US" b="0" i="0" u="none" strike="noStrike" dirty="0">
                <a:solidFill>
                  <a:srgbClr val="3366CC"/>
                </a:solidFill>
                <a:effectLst/>
                <a:latin typeface="Arial" panose="020B0604020202020204" pitchFamily="34" charset="0"/>
              </a:rPr>
              <a:t>greenhouse gas</a:t>
            </a:r>
            <a:r>
              <a:rPr lang="en-US" b="0" i="0" dirty="0">
                <a:solidFill>
                  <a:srgbClr val="202122"/>
                </a:solidFill>
                <a:effectLst/>
                <a:latin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Industrially, carbon dioxide is predominantly an unrecovered waste product, produced by several methods which may be practiced at various scales. </a:t>
            </a:r>
          </a:p>
          <a:p>
            <a:pPr marL="0" marR="0" lvl="0" indent="0" algn="l" defTabSz="685800" rtl="0" eaLnBrk="1" fontAlgn="auto" latinLnBrk="0" hangingPunct="1">
              <a:lnSpc>
                <a:spcPct val="100000"/>
              </a:lnSpc>
              <a:spcBef>
                <a:spcPts val="0"/>
              </a:spcBef>
              <a:spcAft>
                <a:spcPts val="0"/>
              </a:spcAft>
              <a:buClrTx/>
              <a:buSzTx/>
              <a:buFontTx/>
              <a:buNone/>
              <a:tabLst/>
              <a:defRPr/>
            </a:pPr>
            <a:r>
              <a:rPr lang="it-IT" b="0" i="0" dirty="0">
                <a:solidFill>
                  <a:srgbClr val="202122"/>
                </a:solidFill>
                <a:effectLst/>
                <a:latin typeface="Arial" panose="020B0604020202020204" pitchFamily="34" charset="0"/>
              </a:rPr>
              <a:t>The </a:t>
            </a:r>
            <a:r>
              <a:rPr lang="it-IT" b="0" i="0" u="none" strike="noStrike" dirty="0" err="1">
                <a:solidFill>
                  <a:srgbClr val="3366CC"/>
                </a:solidFill>
                <a:effectLst/>
                <a:latin typeface="Arial" panose="020B0604020202020204" pitchFamily="34" charset="0"/>
              </a:rPr>
              <a:t>combustion</a:t>
            </a:r>
            <a:r>
              <a:rPr lang="it-IT" b="0" i="0" dirty="0">
                <a:solidFill>
                  <a:srgbClr val="202122"/>
                </a:solidFill>
                <a:effectLst/>
                <a:latin typeface="Arial" panose="020B0604020202020204" pitchFamily="34" charset="0"/>
              </a:rPr>
              <a:t> of </a:t>
            </a:r>
            <a:r>
              <a:rPr lang="it-IT" b="0" i="0" dirty="0" err="1">
                <a:solidFill>
                  <a:srgbClr val="202122"/>
                </a:solidFill>
                <a:effectLst/>
                <a:latin typeface="Arial" panose="020B0604020202020204" pitchFamily="34" charset="0"/>
              </a:rPr>
              <a:t>all</a:t>
            </a:r>
            <a:r>
              <a:rPr lang="it-IT" b="0" i="0" dirty="0">
                <a:solidFill>
                  <a:srgbClr val="202122"/>
                </a:solidFill>
                <a:effectLst/>
                <a:latin typeface="Arial" panose="020B0604020202020204" pitchFamily="34" charset="0"/>
              </a:rPr>
              <a:t> </a:t>
            </a:r>
            <a:r>
              <a:rPr lang="it-IT" b="0" i="0" u="none" strike="noStrike" dirty="0">
                <a:solidFill>
                  <a:srgbClr val="3366CC"/>
                </a:solidFill>
                <a:effectLst/>
                <a:latin typeface="Arial" panose="020B0604020202020204" pitchFamily="34" charset="0"/>
              </a:rPr>
              <a:t>carbon-</a:t>
            </a:r>
            <a:r>
              <a:rPr lang="it-IT" b="0" i="0" u="none" strike="noStrike" dirty="0" err="1">
                <a:solidFill>
                  <a:srgbClr val="3366CC"/>
                </a:solidFill>
                <a:effectLst/>
                <a:latin typeface="Arial" panose="020B0604020202020204" pitchFamily="34" charset="0"/>
              </a:rPr>
              <a:t>based</a:t>
            </a:r>
            <a:r>
              <a:rPr lang="it-IT" b="0" i="0" u="none" strike="noStrike" dirty="0">
                <a:solidFill>
                  <a:srgbClr val="3366CC"/>
                </a:solidFill>
                <a:effectLst/>
                <a:latin typeface="Arial" panose="020B0604020202020204" pitchFamily="34" charset="0"/>
              </a:rPr>
              <a:t> </a:t>
            </a:r>
            <a:r>
              <a:rPr lang="it-IT" b="0" i="0" u="none" strike="noStrike" dirty="0" err="1">
                <a:solidFill>
                  <a:srgbClr val="3366CC"/>
                </a:solidFill>
                <a:effectLst/>
                <a:latin typeface="Arial" panose="020B0604020202020204" pitchFamily="34" charset="0"/>
              </a:rPr>
              <a:t>fuels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such</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as</a:t>
            </a:r>
            <a:r>
              <a:rPr lang="it-IT" b="0" i="0" dirty="0">
                <a:solidFill>
                  <a:srgbClr val="202122"/>
                </a:solidFill>
                <a:effectLst/>
                <a:latin typeface="Arial" panose="020B0604020202020204" pitchFamily="34" charset="0"/>
              </a:rPr>
              <a:t> </a:t>
            </a:r>
            <a:r>
              <a:rPr lang="it-IT" b="0" i="0" u="none" strike="noStrike" dirty="0" err="1">
                <a:solidFill>
                  <a:srgbClr val="3366CC"/>
                </a:solidFill>
                <a:effectLst/>
                <a:latin typeface="Arial" panose="020B0604020202020204" pitchFamily="34" charset="0"/>
              </a:rPr>
              <a:t>methane</a:t>
            </a:r>
            <a:r>
              <a:rPr lang="it-IT" b="0" i="0" u="none" strike="noStrike" dirty="0">
                <a:solidFill>
                  <a:srgbClr val="202122"/>
                </a:solidFill>
                <a:effectLst/>
                <a:latin typeface="Arial" panose="020B0604020202020204" pitchFamily="34" charset="0"/>
              </a:rPr>
              <a:t>, </a:t>
            </a:r>
            <a:r>
              <a:rPr lang="it-IT" b="0" i="0" u="none" strike="noStrike" dirty="0" err="1">
                <a:solidFill>
                  <a:srgbClr val="202122"/>
                </a:solidFill>
                <a:effectLst/>
                <a:latin typeface="Arial" panose="020B0604020202020204" pitchFamily="34" charset="0"/>
              </a:rPr>
              <a:t>natual</a:t>
            </a:r>
            <a:r>
              <a:rPr lang="it-IT" b="0" i="0" u="none" strike="noStrike" dirty="0">
                <a:solidFill>
                  <a:srgbClr val="202122"/>
                </a:solidFill>
                <a:effectLst/>
                <a:latin typeface="Arial" panose="020B0604020202020204" pitchFamily="34" charset="0"/>
              </a:rPr>
              <a:t> </a:t>
            </a:r>
            <a:r>
              <a:rPr lang="it-IT" b="0" i="0" u="none" strike="noStrike" dirty="0">
                <a:solidFill>
                  <a:srgbClr val="3366CC"/>
                </a:solidFill>
                <a:effectLst/>
                <a:latin typeface="Arial" panose="020B0604020202020204" pitchFamily="34" charset="0"/>
              </a:rPr>
              <a:t>gas</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petroleum</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distillates</a:t>
            </a:r>
            <a:r>
              <a:rPr lang="it-IT" b="0" i="0" dirty="0">
                <a:solidFill>
                  <a:srgbClr val="202122"/>
                </a:solidFill>
                <a:effectLst/>
                <a:latin typeface="Arial" panose="020B0604020202020204" pitchFamily="34" charset="0"/>
              </a:rPr>
              <a:t> (</a:t>
            </a:r>
            <a:r>
              <a:rPr lang="it-IT" b="0" i="0" u="none" strike="noStrike" dirty="0">
                <a:solidFill>
                  <a:srgbClr val="3366CC"/>
                </a:solidFill>
                <a:effectLst/>
                <a:latin typeface="Arial" panose="020B0604020202020204" pitchFamily="34" charset="0"/>
              </a:rPr>
              <a:t>gasoline</a:t>
            </a:r>
            <a:r>
              <a:rPr lang="it-IT" b="0" i="0" dirty="0">
                <a:solidFill>
                  <a:srgbClr val="202122"/>
                </a:solidFill>
                <a:effectLst/>
                <a:latin typeface="Arial" panose="020B0604020202020204" pitchFamily="34" charset="0"/>
              </a:rPr>
              <a:t>, </a:t>
            </a:r>
            <a:r>
              <a:rPr lang="it-IT" b="0" i="0" u="none" strike="noStrike" dirty="0">
                <a:solidFill>
                  <a:srgbClr val="3366CC"/>
                </a:solidFill>
                <a:effectLst/>
                <a:latin typeface="Arial" panose="020B0604020202020204" pitchFamily="34" charset="0"/>
              </a:rPr>
              <a:t>diesel</a:t>
            </a:r>
            <a:r>
              <a:rPr lang="it-IT" b="0" i="0" dirty="0">
                <a:solidFill>
                  <a:srgbClr val="202122"/>
                </a:solidFill>
                <a:effectLst/>
                <a:latin typeface="Arial" panose="020B0604020202020204" pitchFamily="34" charset="0"/>
              </a:rPr>
              <a:t>, </a:t>
            </a:r>
            <a:r>
              <a:rPr lang="it-IT" b="0" i="0" u="none" strike="noStrike" dirty="0">
                <a:solidFill>
                  <a:srgbClr val="3366CC"/>
                </a:solidFill>
                <a:effectLst/>
                <a:latin typeface="Arial" panose="020B0604020202020204" pitchFamily="34" charset="0"/>
              </a:rPr>
              <a:t>kerosene</a:t>
            </a:r>
            <a:r>
              <a:rPr lang="it-IT" b="0" i="0" dirty="0">
                <a:solidFill>
                  <a:srgbClr val="202122"/>
                </a:solidFill>
                <a:effectLst/>
                <a:latin typeface="Arial" panose="020B0604020202020204" pitchFamily="34" charset="0"/>
              </a:rPr>
              <a:t>, </a:t>
            </a:r>
            <a:r>
              <a:rPr lang="it-IT" b="0" i="0" u="none" strike="noStrike" dirty="0" err="1">
                <a:solidFill>
                  <a:srgbClr val="3366CC"/>
                </a:solidFill>
                <a:effectLst/>
                <a:latin typeface="Arial" panose="020B0604020202020204" pitchFamily="34" charset="0"/>
              </a:rPr>
              <a:t>propane</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coal</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wood</a:t>
            </a:r>
            <a:r>
              <a:rPr lang="it-IT" b="0" i="0" dirty="0">
                <a:solidFill>
                  <a:srgbClr val="202122"/>
                </a:solidFill>
                <a:effectLst/>
                <a:latin typeface="Arial" panose="020B0604020202020204" pitchFamily="34" charset="0"/>
              </a:rPr>
              <a:t> and </a:t>
            </a:r>
            <a:r>
              <a:rPr lang="it-IT" b="0" i="0" dirty="0" err="1">
                <a:solidFill>
                  <a:srgbClr val="202122"/>
                </a:solidFill>
                <a:effectLst/>
                <a:latin typeface="Arial" panose="020B0604020202020204" pitchFamily="34" charset="0"/>
              </a:rPr>
              <a:t>generic</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organic</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matter</a:t>
            </a:r>
            <a:r>
              <a:rPr lang="it-IT" b="0" i="0" dirty="0">
                <a:solidFill>
                  <a:srgbClr val="202122"/>
                </a:solidFill>
                <a:effectLst/>
                <a:latin typeface="Arial" panose="020B0604020202020204" pitchFamily="34" charset="0"/>
              </a:rPr>
              <a:t> </a:t>
            </a:r>
            <a:r>
              <a:rPr lang="it-IT" b="0" i="0" dirty="0" err="1">
                <a:solidFill>
                  <a:srgbClr val="202122"/>
                </a:solidFill>
                <a:effectLst/>
                <a:latin typeface="Arial" panose="020B0604020202020204" pitchFamily="34" charset="0"/>
              </a:rPr>
              <a:t>produces</a:t>
            </a:r>
            <a:r>
              <a:rPr lang="it-IT" b="0" i="0" dirty="0">
                <a:solidFill>
                  <a:srgbClr val="202122"/>
                </a:solidFill>
                <a:effectLst/>
                <a:latin typeface="Arial" panose="020B0604020202020204" pitchFamily="34" charset="0"/>
              </a:rPr>
              <a:t> carbon </a:t>
            </a:r>
            <a:r>
              <a:rPr lang="it-IT" b="0" i="0" dirty="0" err="1">
                <a:solidFill>
                  <a:srgbClr val="202122"/>
                </a:solidFill>
                <a:effectLst/>
                <a:latin typeface="Arial" panose="020B0604020202020204" pitchFamily="34" charset="0"/>
              </a:rPr>
              <a:t>dioxide</a:t>
            </a:r>
            <a:r>
              <a:rPr lang="it-IT" b="0" i="0" dirty="0">
                <a:solidFill>
                  <a:srgbClr val="202122"/>
                </a:solidFill>
                <a:effectLst/>
                <a:latin typeface="Arial" panose="020B0604020202020204" pitchFamily="34"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it-IT" b="0" i="0" dirty="0">
              <a:solidFill>
                <a:srgbClr val="202122"/>
              </a:solidFill>
              <a:effectLst/>
              <a:latin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Carbon Dioxide has varied commercial uses but one of its greatest uses as a chemical is in the production of carbonated beverages. It is also used ad refrigerant, fire </a:t>
            </a:r>
            <a:r>
              <a:rPr lang="en-US" b="0" i="0" dirty="0" err="1">
                <a:solidFill>
                  <a:srgbClr val="202122"/>
                </a:solidFill>
                <a:effectLst/>
                <a:latin typeface="Arial" panose="020B0604020202020204" pitchFamily="34" charset="0"/>
              </a:rPr>
              <a:t>estinguisher</a:t>
            </a:r>
            <a:r>
              <a:rPr lang="en-US" b="0" i="0" dirty="0">
                <a:solidFill>
                  <a:srgbClr val="202122"/>
                </a:solidFill>
                <a:effectLst/>
                <a:latin typeface="Arial" panose="020B0604020202020204" pitchFamily="34" charset="0"/>
              </a:rPr>
              <a:t>, as precursor to produce Urea, and as solvent, especially in the ”supercritical state”</a:t>
            </a:r>
            <a:endParaRPr lang="it-IT" b="0" i="0" dirty="0">
              <a:solidFill>
                <a:srgbClr val="202122"/>
              </a:solidFill>
              <a:effectLst/>
              <a:latin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CO2 will enter a super critical phase above about 31 </a:t>
            </a:r>
            <a:r>
              <a:rPr lang="en-GB" dirty="0" err="1"/>
              <a:t>deg</a:t>
            </a:r>
            <a:r>
              <a:rPr lang="en-GB" dirty="0"/>
              <a:t> C and 74 bar. This has the potential to present significant challenges to some elastomers.</a:t>
            </a:r>
          </a:p>
          <a:p>
            <a:endParaRPr lang="en-GB"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7</a:t>
            </a:fld>
            <a:endParaRPr lang="it-IT" dirty="0"/>
          </a:p>
        </p:txBody>
      </p:sp>
    </p:spTree>
    <p:extLst>
      <p:ext uri="{BB962C8B-B14F-4D97-AF65-F5344CB8AC3E}">
        <p14:creationId xmlns:p14="http://schemas.microsoft.com/office/powerpoint/2010/main" val="3461215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Chemical i</a:t>
            </a:r>
            <a:r>
              <a:rPr lang="en-GB" b="0" dirty="0"/>
              <a:t>nteraction with the polymer changing the materials properties. These are usually permanent and irreversible</a:t>
            </a:r>
          </a:p>
          <a:p>
            <a:endParaRPr lang="en-GB" dirty="0"/>
          </a:p>
          <a:p>
            <a:r>
              <a:rPr lang="en-GB" dirty="0"/>
              <a:t>Physical interactions are often reversible</a:t>
            </a:r>
          </a:p>
          <a:p>
            <a:pPr marL="342900" indent="-342900">
              <a:buFont typeface="Arial" panose="020B0604020202020204" pitchFamily="34" charset="0"/>
              <a:buChar char="•"/>
            </a:pPr>
            <a:r>
              <a:rPr lang="en-GB" b="0" dirty="0"/>
              <a:t>Solvents or gases diffuse into the elastomer (permeation)</a:t>
            </a:r>
          </a:p>
          <a:p>
            <a:pPr marL="342900" indent="-342900">
              <a:buFont typeface="Arial" panose="020B0604020202020204" pitchFamily="34" charset="0"/>
              <a:buChar char="•"/>
            </a:pPr>
            <a:r>
              <a:rPr lang="en-GB" b="0" dirty="0"/>
              <a:t>Induce physical changes and affects (e.g. swelling and softening)</a:t>
            </a:r>
          </a:p>
          <a:p>
            <a:endParaRPr lang="en-GB" dirty="0"/>
          </a:p>
          <a:p>
            <a:endParaRPr lang="en-GB" dirty="0"/>
          </a:p>
          <a:p>
            <a:endParaRPr lang="en-GB" baseline="0" dirty="0"/>
          </a:p>
          <a:p>
            <a:r>
              <a:rPr lang="en-GB" dirty="0"/>
              <a:t>CO2 will enter a super critical phase above about 31 </a:t>
            </a:r>
            <a:r>
              <a:rPr lang="en-GB" dirty="0" err="1"/>
              <a:t>deg</a:t>
            </a:r>
            <a:r>
              <a:rPr lang="en-GB" dirty="0"/>
              <a:t> C and 74 bar. This has the potential to present significant challenges to some elastomers.</a:t>
            </a:r>
          </a:p>
          <a:p>
            <a:endParaRPr lang="en-GB" dirty="0"/>
          </a:p>
          <a:p>
            <a:r>
              <a:rPr lang="en-GB" dirty="0"/>
              <a:t>The super critical phase can act as a strong</a:t>
            </a:r>
            <a:r>
              <a:rPr lang="en-GB" baseline="0" dirty="0"/>
              <a:t> solvent, and can in some case extract some components of lower grade elastomers.</a:t>
            </a:r>
          </a:p>
          <a:p>
            <a:endParaRPr lang="en-GB" baseline="0" dirty="0"/>
          </a:p>
          <a:p>
            <a:r>
              <a:rPr lang="en-GB" baseline="0" dirty="0"/>
              <a:t>The supercritical phase also has the potential to cause significant swell, and this has been shown in cases of unconstrained elastomers. This seems to be particularly prevalent in </a:t>
            </a:r>
            <a:r>
              <a:rPr lang="en-GB" baseline="0" dirty="0" err="1"/>
              <a:t>FKM</a:t>
            </a:r>
            <a:r>
              <a:rPr lang="en-GB" baseline="0" dirty="0"/>
              <a:t> elastomers.</a:t>
            </a:r>
          </a:p>
          <a:p>
            <a:endParaRPr lang="en-GB" baseline="0" dirty="0"/>
          </a:p>
          <a:p>
            <a:r>
              <a:rPr lang="en-GB" baseline="0" dirty="0"/>
              <a:t>The same solvent effects that cause swell, also have the effect of plasticising the elastomers. This then manifests itself as an improving the low temperature performance of elastomers typically by a few degrees. This is commonly called TG suppression, and can improve the low temperature flexibility of the material. </a:t>
            </a:r>
          </a:p>
          <a:p>
            <a:endParaRPr lang="en-GB" baseline="0" dirty="0"/>
          </a:p>
          <a:p>
            <a:r>
              <a:rPr lang="en-GB" baseline="0" dirty="0"/>
              <a:t>As a direct result of the supercritical phase change that CO2 goes through at relatively low pressures and temperatures, and resulting volume shift that this phase change causes in the media, combined with the solvent effects, this can cause a significant challenge from an </a:t>
            </a:r>
            <a:r>
              <a:rPr lang="en-GB" baseline="0" dirty="0" err="1"/>
              <a:t>RGD</a:t>
            </a:r>
            <a:r>
              <a:rPr lang="en-GB" baseline="0" dirty="0"/>
              <a:t> perspective. </a:t>
            </a:r>
          </a:p>
          <a:p>
            <a:endParaRPr lang="en-GB" baseline="0" dirty="0"/>
          </a:p>
          <a:p>
            <a:r>
              <a:rPr lang="en-GB" baseline="0" dirty="0"/>
              <a:t>This combination of properties makes CO2 one of the most challenging gasses to seal from an </a:t>
            </a:r>
            <a:r>
              <a:rPr lang="en-GB" baseline="0" dirty="0" err="1"/>
              <a:t>RGD</a:t>
            </a:r>
            <a:r>
              <a:rPr lang="en-GB" baseline="0" dirty="0"/>
              <a:t> perspective, with the gas typically causing significantly more damage in comparative testing compared with other typical test gasses such as Methane or Nitrogen.</a:t>
            </a:r>
          </a:p>
          <a:p>
            <a:endParaRPr lang="en-GB" baseline="0" dirty="0"/>
          </a:p>
          <a:p>
            <a:r>
              <a:rPr lang="en-GB" b="0" i="0" dirty="0">
                <a:solidFill>
                  <a:srgbClr val="363636"/>
                </a:solidFill>
                <a:effectLst/>
                <a:latin typeface="Open Sans" panose="020B0606030504020204" pitchFamily="34" charset="0"/>
              </a:rPr>
              <a:t>for example an unconstrained block of nitrile rubber exposed to compressed air at </a:t>
            </a:r>
            <a:r>
              <a:rPr lang="en-GB" b="0" i="0" dirty="0" err="1">
                <a:solidFill>
                  <a:srgbClr val="363636"/>
                </a:solidFill>
                <a:effectLst/>
                <a:latin typeface="Open Sans" panose="020B0606030504020204" pitchFamily="34" charset="0"/>
              </a:rPr>
              <a:t>5000psi</a:t>
            </a:r>
            <a:r>
              <a:rPr lang="en-GB" b="0" i="0" dirty="0">
                <a:solidFill>
                  <a:srgbClr val="363636"/>
                </a:solidFill>
                <a:effectLst/>
                <a:latin typeface="Open Sans" panose="020B0606030504020204" pitchFamily="34" charset="0"/>
              </a:rPr>
              <a:t> until saturated will release an amount of air approximately 14 times the volume of the rubber when the external pressure is removed</a:t>
            </a:r>
            <a:endParaRPr lang="en-GB" baseline="0" dirty="0"/>
          </a:p>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8</a:t>
            </a:fld>
            <a:endParaRPr lang="it-IT" dirty="0"/>
          </a:p>
        </p:txBody>
      </p:sp>
    </p:spTree>
    <p:extLst>
      <p:ext uri="{BB962C8B-B14F-4D97-AF65-F5344CB8AC3E}">
        <p14:creationId xmlns:p14="http://schemas.microsoft.com/office/powerpoint/2010/main" val="2853695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As a result of the clanging </a:t>
            </a:r>
            <a:r>
              <a:rPr lang="en-GB" dirty="0" err="1"/>
              <a:t>RGD</a:t>
            </a:r>
            <a:r>
              <a:rPr lang="en-GB" dirty="0"/>
              <a:t> environment, </a:t>
            </a:r>
            <a:r>
              <a:rPr lang="en-GB" dirty="0" err="1"/>
              <a:t>JW</a:t>
            </a:r>
            <a:r>
              <a:rPr lang="en-GB" dirty="0"/>
              <a:t> have undertaken a significant amount of in-house testing</a:t>
            </a:r>
            <a:r>
              <a:rPr lang="en-GB" baseline="0" dirty="0"/>
              <a:t> to understand the effects of CO2 </a:t>
            </a:r>
            <a:r>
              <a:rPr lang="en-GB" baseline="0" dirty="0" err="1"/>
              <a:t>RGD</a:t>
            </a:r>
            <a:r>
              <a:rPr lang="en-GB" baseline="0" dirty="0"/>
              <a:t> events on our materials. A number of the grades have come through with excellent results. </a:t>
            </a:r>
          </a:p>
          <a:p>
            <a:endParaRPr lang="en-GB" baseline="0" dirty="0"/>
          </a:p>
          <a:p>
            <a:r>
              <a:rPr lang="en-GB" baseline="0" dirty="0"/>
              <a:t>This testing program means that a full portfolio of materials are available, tested in a rang of different environments including using third parties and by </a:t>
            </a:r>
            <a:r>
              <a:rPr lang="en-GB" baseline="0" dirty="0" err="1"/>
              <a:t>JW</a:t>
            </a:r>
            <a:r>
              <a:rPr lang="en-GB" baseline="0" dirty="0"/>
              <a:t> in </a:t>
            </a:r>
            <a:r>
              <a:rPr lang="en-GB" baseline="0" dirty="0" err="1"/>
              <a:t>CCM</a:t>
            </a:r>
            <a:endParaRPr lang="en-GB" baseline="0" dirty="0"/>
          </a:p>
          <a:p>
            <a:endParaRPr lang="en-GB" baseline="0" dirty="0"/>
          </a:p>
          <a:p>
            <a:r>
              <a:rPr lang="en-GB" baseline="0" dirty="0"/>
              <a:t>Data is continuously being updated as new results are available.</a:t>
            </a:r>
          </a:p>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9</a:t>
            </a:fld>
            <a:endParaRPr lang="it-IT" dirty="0"/>
          </a:p>
        </p:txBody>
      </p:sp>
    </p:spTree>
    <p:extLst>
      <p:ext uri="{BB962C8B-B14F-4D97-AF65-F5344CB8AC3E}">
        <p14:creationId xmlns:p14="http://schemas.microsoft.com/office/powerpoint/2010/main" val="29488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Chemical i</a:t>
            </a:r>
            <a:r>
              <a:rPr lang="en-GB" b="0" dirty="0"/>
              <a:t>nteraction with the polymer changing the materials properties. These are usually permanent and irreversible</a:t>
            </a:r>
          </a:p>
          <a:p>
            <a:endParaRPr lang="en-GB" dirty="0"/>
          </a:p>
          <a:p>
            <a:r>
              <a:rPr lang="en-GB" dirty="0"/>
              <a:t>Physical interactions are often reversible</a:t>
            </a:r>
          </a:p>
          <a:p>
            <a:pPr marL="342900" indent="-342900">
              <a:buFont typeface="Arial" panose="020B0604020202020204" pitchFamily="34" charset="0"/>
              <a:buChar char="•"/>
            </a:pPr>
            <a:r>
              <a:rPr lang="en-GB" b="0" dirty="0"/>
              <a:t>Solvents or gases diffuse into the elastomer (permeation)</a:t>
            </a:r>
          </a:p>
          <a:p>
            <a:pPr marL="342900" indent="-342900">
              <a:buFont typeface="Arial" panose="020B0604020202020204" pitchFamily="34" charset="0"/>
              <a:buChar char="•"/>
            </a:pPr>
            <a:r>
              <a:rPr lang="en-GB" b="0" dirty="0"/>
              <a:t>Induce physical changes and affects (e.g. swelling and softening)</a:t>
            </a:r>
          </a:p>
          <a:p>
            <a:endParaRPr lang="en-GB" dirty="0"/>
          </a:p>
          <a:p>
            <a:endParaRPr lang="en-GB" dirty="0"/>
          </a:p>
          <a:p>
            <a:endParaRPr lang="en-GB" baseline="0" dirty="0"/>
          </a:p>
          <a:p>
            <a:r>
              <a:rPr lang="en-GB" dirty="0"/>
              <a:t>CO2 will enter a super critical phase above about 31 </a:t>
            </a:r>
            <a:r>
              <a:rPr lang="en-GB" dirty="0" err="1"/>
              <a:t>deg</a:t>
            </a:r>
            <a:r>
              <a:rPr lang="en-GB" dirty="0"/>
              <a:t> C and 74 bar. This has the potential to present significant challenges to some elastomers.</a:t>
            </a:r>
          </a:p>
          <a:p>
            <a:endParaRPr lang="en-GB" dirty="0"/>
          </a:p>
          <a:p>
            <a:r>
              <a:rPr lang="en-GB" dirty="0"/>
              <a:t>The super critical phase can act as a strong</a:t>
            </a:r>
            <a:r>
              <a:rPr lang="en-GB" baseline="0" dirty="0"/>
              <a:t> solvent, and can in some case extract some components of lower grade elastomers.</a:t>
            </a:r>
          </a:p>
          <a:p>
            <a:endParaRPr lang="en-GB" baseline="0" dirty="0"/>
          </a:p>
          <a:p>
            <a:r>
              <a:rPr lang="en-GB" baseline="0" dirty="0"/>
              <a:t>The supercritical phase also has the potential to cause significant swell, and this has been shown in cases of unconstrained elastomers. This seems to be particularly prevalent in </a:t>
            </a:r>
            <a:r>
              <a:rPr lang="en-GB" baseline="0" dirty="0" err="1"/>
              <a:t>FKM</a:t>
            </a:r>
            <a:r>
              <a:rPr lang="en-GB" baseline="0" dirty="0"/>
              <a:t> elastomers.</a:t>
            </a:r>
          </a:p>
          <a:p>
            <a:endParaRPr lang="en-GB" baseline="0" dirty="0"/>
          </a:p>
          <a:p>
            <a:r>
              <a:rPr lang="en-GB" baseline="0" dirty="0"/>
              <a:t>The same solvent effects that cause swell, also have the effect of plasticising the elastomers. This then manifests itself as an improving the low temperature performance of elastomers typically by a few degrees. This is commonly called TG suppression, and can improve the low temperature flexibility of the material. </a:t>
            </a:r>
          </a:p>
          <a:p>
            <a:endParaRPr lang="en-GB" baseline="0" dirty="0"/>
          </a:p>
          <a:p>
            <a:r>
              <a:rPr lang="en-GB" baseline="0" dirty="0"/>
              <a:t>As a direct result of the supercritical phase change that CO2 goes through at relatively low pressures and temperatures, and resulting volume shift that this phase change causes in the media, combined with the solvent effects, this can cause a significant challenge from an </a:t>
            </a:r>
            <a:r>
              <a:rPr lang="en-GB" baseline="0" dirty="0" err="1"/>
              <a:t>RGD</a:t>
            </a:r>
            <a:r>
              <a:rPr lang="en-GB" baseline="0" dirty="0"/>
              <a:t> perspective. </a:t>
            </a:r>
          </a:p>
          <a:p>
            <a:endParaRPr lang="en-GB" baseline="0" dirty="0"/>
          </a:p>
          <a:p>
            <a:r>
              <a:rPr lang="en-GB" baseline="0" dirty="0"/>
              <a:t>This combination of properties makes CO2 one of the most challenging gasses to seal from an </a:t>
            </a:r>
            <a:r>
              <a:rPr lang="en-GB" baseline="0" dirty="0" err="1"/>
              <a:t>RGD</a:t>
            </a:r>
            <a:r>
              <a:rPr lang="en-GB" baseline="0" dirty="0"/>
              <a:t> perspective, with the gas typically causing significantly more damage in comparative testing compared with other typical test gasses such as Methane or Nitrogen.</a:t>
            </a:r>
          </a:p>
          <a:p>
            <a:endParaRPr lang="en-GB" baseline="0" dirty="0"/>
          </a:p>
          <a:p>
            <a:r>
              <a:rPr lang="en-GB" b="0" i="0" dirty="0">
                <a:solidFill>
                  <a:srgbClr val="363636"/>
                </a:solidFill>
                <a:effectLst/>
                <a:latin typeface="Open Sans" panose="020B0606030504020204" pitchFamily="34" charset="0"/>
              </a:rPr>
              <a:t>for example an unconstrained block of nitrile rubber exposed to compressed air at </a:t>
            </a:r>
            <a:r>
              <a:rPr lang="en-GB" b="0" i="0" dirty="0" err="1">
                <a:solidFill>
                  <a:srgbClr val="363636"/>
                </a:solidFill>
                <a:effectLst/>
                <a:latin typeface="Open Sans" panose="020B0606030504020204" pitchFamily="34" charset="0"/>
              </a:rPr>
              <a:t>5000psi</a:t>
            </a:r>
            <a:r>
              <a:rPr lang="en-GB" b="0" i="0" dirty="0">
                <a:solidFill>
                  <a:srgbClr val="363636"/>
                </a:solidFill>
                <a:effectLst/>
                <a:latin typeface="Open Sans" panose="020B0606030504020204" pitchFamily="34" charset="0"/>
              </a:rPr>
              <a:t> until saturated will release an amount of air approximately 14 times the volume of the rubber when the external pressure is removed</a:t>
            </a:r>
            <a:endParaRPr lang="en-GB" baseline="0" dirty="0"/>
          </a:p>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10</a:t>
            </a:fld>
            <a:endParaRPr lang="it-IT" dirty="0"/>
          </a:p>
        </p:txBody>
      </p:sp>
    </p:spTree>
    <p:extLst>
      <p:ext uri="{BB962C8B-B14F-4D97-AF65-F5344CB8AC3E}">
        <p14:creationId xmlns:p14="http://schemas.microsoft.com/office/powerpoint/2010/main" val="2946738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Chemical i</a:t>
            </a:r>
            <a:r>
              <a:rPr lang="en-GB" b="0" dirty="0"/>
              <a:t>nteraction with the polymer changing the materials properties. These are usually permanent and irreversible</a:t>
            </a:r>
          </a:p>
          <a:p>
            <a:endParaRPr lang="en-GB" dirty="0"/>
          </a:p>
          <a:p>
            <a:r>
              <a:rPr lang="en-GB" dirty="0"/>
              <a:t>Physical interactions are often reversible</a:t>
            </a:r>
          </a:p>
          <a:p>
            <a:pPr marL="342900" indent="-342900">
              <a:buFont typeface="Arial" panose="020B0604020202020204" pitchFamily="34" charset="0"/>
              <a:buChar char="•"/>
            </a:pPr>
            <a:r>
              <a:rPr lang="en-GB" b="0" dirty="0"/>
              <a:t>Solvents or gases diffuse into the elastomer (permeation)</a:t>
            </a:r>
          </a:p>
          <a:p>
            <a:pPr marL="342900" indent="-342900">
              <a:buFont typeface="Arial" panose="020B0604020202020204" pitchFamily="34" charset="0"/>
              <a:buChar char="•"/>
            </a:pPr>
            <a:r>
              <a:rPr lang="en-GB" b="0" dirty="0"/>
              <a:t>Induce physical changes and affects (e.g. swelling and softening)</a:t>
            </a:r>
          </a:p>
          <a:p>
            <a:endParaRPr lang="en-GB" dirty="0"/>
          </a:p>
          <a:p>
            <a:endParaRPr lang="en-GB" dirty="0"/>
          </a:p>
          <a:p>
            <a:endParaRPr lang="en-GB" baseline="0" dirty="0"/>
          </a:p>
          <a:p>
            <a:r>
              <a:rPr lang="en-GB" dirty="0"/>
              <a:t>CO2 will enter a super critical phase above about 31 </a:t>
            </a:r>
            <a:r>
              <a:rPr lang="en-GB" dirty="0" err="1"/>
              <a:t>deg</a:t>
            </a:r>
            <a:r>
              <a:rPr lang="en-GB" dirty="0"/>
              <a:t> C and 74 bar. This has the potential to present significant challenges to some elastomers.</a:t>
            </a:r>
          </a:p>
          <a:p>
            <a:endParaRPr lang="en-GB" dirty="0"/>
          </a:p>
          <a:p>
            <a:r>
              <a:rPr lang="en-GB" dirty="0"/>
              <a:t>The super critical phase can act as a strong</a:t>
            </a:r>
            <a:r>
              <a:rPr lang="en-GB" baseline="0" dirty="0"/>
              <a:t> solvent, and can in some case extract some components of lower grade elastomers.</a:t>
            </a:r>
          </a:p>
          <a:p>
            <a:endParaRPr lang="en-GB" baseline="0" dirty="0"/>
          </a:p>
          <a:p>
            <a:r>
              <a:rPr lang="en-GB" baseline="0" dirty="0"/>
              <a:t>The supercritical phase also has the potential to cause significant swell, and this has been shown in cases of unconstrained elastomers. This seems to be particularly prevalent in </a:t>
            </a:r>
            <a:r>
              <a:rPr lang="en-GB" baseline="0" dirty="0" err="1"/>
              <a:t>FKM</a:t>
            </a:r>
            <a:r>
              <a:rPr lang="en-GB" baseline="0" dirty="0"/>
              <a:t> elastomers.</a:t>
            </a:r>
          </a:p>
          <a:p>
            <a:endParaRPr lang="en-GB" baseline="0" dirty="0"/>
          </a:p>
          <a:p>
            <a:r>
              <a:rPr lang="en-GB" baseline="0" dirty="0"/>
              <a:t>The same solvent effects that cause swell, also have the effect of plasticising the elastomers. This then manifests itself as an improving the low temperature performance of elastomers typically by a few degrees. This is commonly called TG suppression, and can improve the low temperature flexibility of the material. </a:t>
            </a:r>
          </a:p>
          <a:p>
            <a:endParaRPr lang="en-GB" baseline="0" dirty="0"/>
          </a:p>
          <a:p>
            <a:r>
              <a:rPr lang="en-GB" baseline="0" dirty="0"/>
              <a:t>As a direct result of the supercritical phase change that CO2 goes through at relatively low pressures and temperatures, and resulting volume shift that this phase change causes in the media, combined with the solvent effects, this can cause a significant challenge from an </a:t>
            </a:r>
            <a:r>
              <a:rPr lang="en-GB" baseline="0" dirty="0" err="1"/>
              <a:t>RGD</a:t>
            </a:r>
            <a:r>
              <a:rPr lang="en-GB" baseline="0" dirty="0"/>
              <a:t> perspective. </a:t>
            </a:r>
          </a:p>
          <a:p>
            <a:endParaRPr lang="en-GB" baseline="0" dirty="0"/>
          </a:p>
          <a:p>
            <a:r>
              <a:rPr lang="en-GB" baseline="0" dirty="0"/>
              <a:t>This combination of properties makes CO2 one of the most challenging gasses to seal from an </a:t>
            </a:r>
            <a:r>
              <a:rPr lang="en-GB" baseline="0" dirty="0" err="1"/>
              <a:t>RGD</a:t>
            </a:r>
            <a:r>
              <a:rPr lang="en-GB" baseline="0" dirty="0"/>
              <a:t> perspective, with the gas typically causing significantly more damage in comparative testing compared with other typical test gasses such as Methane or Nitrogen.</a:t>
            </a:r>
          </a:p>
          <a:p>
            <a:endParaRPr lang="en-GB" baseline="0" dirty="0"/>
          </a:p>
          <a:p>
            <a:r>
              <a:rPr lang="en-GB" b="0" i="0" dirty="0">
                <a:solidFill>
                  <a:srgbClr val="363636"/>
                </a:solidFill>
                <a:effectLst/>
                <a:latin typeface="Open Sans" panose="020B0606030504020204" pitchFamily="34" charset="0"/>
              </a:rPr>
              <a:t>for example an unconstrained block of nitrile rubber exposed to compressed air at </a:t>
            </a:r>
            <a:r>
              <a:rPr lang="en-GB" b="0" i="0" dirty="0" err="1">
                <a:solidFill>
                  <a:srgbClr val="363636"/>
                </a:solidFill>
                <a:effectLst/>
                <a:latin typeface="Open Sans" panose="020B0606030504020204" pitchFamily="34" charset="0"/>
              </a:rPr>
              <a:t>5000psi</a:t>
            </a:r>
            <a:r>
              <a:rPr lang="en-GB" b="0" i="0" dirty="0">
                <a:solidFill>
                  <a:srgbClr val="363636"/>
                </a:solidFill>
                <a:effectLst/>
                <a:latin typeface="Open Sans" panose="020B0606030504020204" pitchFamily="34" charset="0"/>
              </a:rPr>
              <a:t> until saturated will release an amount of air approximately 14 times the volume of the rubber when the external pressure is removed</a:t>
            </a:r>
            <a:endParaRPr lang="en-GB" baseline="0" dirty="0"/>
          </a:p>
          <a:p>
            <a:endParaRPr lang="it-IT" dirty="0"/>
          </a:p>
        </p:txBody>
      </p:sp>
      <p:sp>
        <p:nvSpPr>
          <p:cNvPr id="4" name="Segnaposto numero diapositiva 3"/>
          <p:cNvSpPr>
            <a:spLocks noGrp="1"/>
          </p:cNvSpPr>
          <p:nvPr>
            <p:ph type="sldNum" sz="quarter" idx="5"/>
          </p:nvPr>
        </p:nvSpPr>
        <p:spPr/>
        <p:txBody>
          <a:bodyPr/>
          <a:lstStyle/>
          <a:p>
            <a:fld id="{9262022E-B7D3-854B-9B6F-5DC8404EF630}" type="slidenum">
              <a:rPr lang="it-IT" smtClean="0"/>
              <a:pPr/>
              <a:t>11</a:t>
            </a:fld>
            <a:endParaRPr lang="it-IT" dirty="0"/>
          </a:p>
        </p:txBody>
      </p:sp>
    </p:spTree>
    <p:extLst>
      <p:ext uri="{BB962C8B-B14F-4D97-AF65-F5344CB8AC3E}">
        <p14:creationId xmlns:p14="http://schemas.microsoft.com/office/powerpoint/2010/main" val="156926039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g"/><Relationship Id="rId7" Type="http://schemas.openxmlformats.org/officeDocument/2006/relationships/image" Target="../media/image9.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2.emf"/><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14.emf"/><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4.emf"/><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bg>
      <p:bgPr>
        <a:blipFill dpi="0" rotWithShape="1">
          <a:blip r:embed="rId2">
            <a:alphaModFix amt="0"/>
            <a:lum/>
          </a:blip>
          <a:srcRect/>
          <a:stretch>
            <a:fillRect/>
          </a:stretch>
        </a:blipFill>
        <a:effectLst/>
      </p:bgPr>
    </p:bg>
    <p:spTree>
      <p:nvGrpSpPr>
        <p:cNvPr id="1" name=""/>
        <p:cNvGrpSpPr/>
        <p:nvPr/>
      </p:nvGrpSpPr>
      <p:grpSpPr>
        <a:xfrm>
          <a:off x="0" y="0"/>
          <a:ext cx="0" cy="0"/>
          <a:chOff x="0" y="0"/>
          <a:chExt cx="0" cy="0"/>
        </a:xfrm>
      </p:grpSpPr>
      <p:sp>
        <p:nvSpPr>
          <p:cNvPr id="26" name="Rettangolo 25">
            <a:extLst>
              <a:ext uri="{FF2B5EF4-FFF2-40B4-BE49-F238E27FC236}">
                <a16:creationId xmlns:a16="http://schemas.microsoft.com/office/drawing/2014/main" id="{86E29CBD-EA49-DA9F-45D3-82D3CEBAA645}"/>
              </a:ext>
            </a:extLst>
          </p:cNvPr>
          <p:cNvSpPr/>
          <p:nvPr userDrawn="1"/>
        </p:nvSpPr>
        <p:spPr>
          <a:xfrm>
            <a:off x="4209534" y="0"/>
            <a:ext cx="4934465" cy="51435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a:extLst>
              <a:ext uri="{FF2B5EF4-FFF2-40B4-BE49-F238E27FC236}">
                <a16:creationId xmlns:a16="http://schemas.microsoft.com/office/drawing/2014/main" id="{DE79B3BB-C555-FB23-7C0C-019CA05AD4A9}"/>
              </a:ext>
            </a:extLst>
          </p:cNvPr>
          <p:cNvPicPr>
            <a:picLocks noChangeAspect="1"/>
          </p:cNvPicPr>
          <p:nvPr userDrawn="1"/>
        </p:nvPicPr>
        <p:blipFill>
          <a:blip r:embed="rId3"/>
          <a:srcRect t="22621" b="22621"/>
          <a:stretch/>
        </p:blipFill>
        <p:spPr>
          <a:xfrm rot="5400000" flipH="1">
            <a:off x="-465931" y="465930"/>
            <a:ext cx="5143500" cy="4211637"/>
          </a:xfrm>
          <a:prstGeom prst="rect">
            <a:avLst/>
          </a:prstGeom>
        </p:spPr>
      </p:pic>
      <p:pic>
        <p:nvPicPr>
          <p:cNvPr id="15" name="Immagine 14">
            <a:extLst>
              <a:ext uri="{FF2B5EF4-FFF2-40B4-BE49-F238E27FC236}">
                <a16:creationId xmlns:a16="http://schemas.microsoft.com/office/drawing/2014/main" id="{F574CB83-4D81-47B9-4CFD-FF8E90E34912}"/>
              </a:ext>
            </a:extLst>
          </p:cNvPr>
          <p:cNvPicPr>
            <a:picLocks noChangeAspect="1"/>
          </p:cNvPicPr>
          <p:nvPr userDrawn="1"/>
        </p:nvPicPr>
        <p:blipFill>
          <a:blip r:embed="rId4"/>
          <a:stretch>
            <a:fillRect/>
          </a:stretch>
        </p:blipFill>
        <p:spPr>
          <a:xfrm>
            <a:off x="4609204" y="221742"/>
            <a:ext cx="1719479" cy="953915"/>
          </a:xfrm>
          <a:prstGeom prst="rect">
            <a:avLst/>
          </a:prstGeom>
        </p:spPr>
      </p:pic>
      <p:pic>
        <p:nvPicPr>
          <p:cNvPr id="16" name="Immagine 15">
            <a:extLst>
              <a:ext uri="{FF2B5EF4-FFF2-40B4-BE49-F238E27FC236}">
                <a16:creationId xmlns:a16="http://schemas.microsoft.com/office/drawing/2014/main" id="{82751FF5-1466-D314-27EF-3DBB76032514}"/>
              </a:ext>
            </a:extLst>
          </p:cNvPr>
          <p:cNvPicPr>
            <a:picLocks noChangeAspect="1"/>
          </p:cNvPicPr>
          <p:nvPr userDrawn="1"/>
        </p:nvPicPr>
        <p:blipFill rotWithShape="1">
          <a:blip r:embed="rId5"/>
          <a:srcRect l="-5445" t="-4877" r="50000" b="-2635"/>
          <a:stretch/>
        </p:blipFill>
        <p:spPr>
          <a:xfrm>
            <a:off x="1571940" y="100029"/>
            <a:ext cx="2637594" cy="5143501"/>
          </a:xfrm>
          <a:prstGeom prst="rect">
            <a:avLst/>
          </a:prstGeom>
        </p:spPr>
      </p:pic>
      <p:pic>
        <p:nvPicPr>
          <p:cNvPr id="18" name="Immagine 17">
            <a:extLst>
              <a:ext uri="{FF2B5EF4-FFF2-40B4-BE49-F238E27FC236}">
                <a16:creationId xmlns:a16="http://schemas.microsoft.com/office/drawing/2014/main" id="{21342B92-E5D7-928F-4C66-1075D60B3F20}"/>
              </a:ext>
            </a:extLst>
          </p:cNvPr>
          <p:cNvPicPr>
            <a:picLocks noChangeAspect="1"/>
          </p:cNvPicPr>
          <p:nvPr userDrawn="1"/>
        </p:nvPicPr>
        <p:blipFill>
          <a:blip r:embed="rId6"/>
          <a:stretch>
            <a:fillRect/>
          </a:stretch>
        </p:blipFill>
        <p:spPr>
          <a:xfrm>
            <a:off x="3345312" y="2284050"/>
            <a:ext cx="605957" cy="2380548"/>
          </a:xfrm>
          <a:prstGeom prst="rect">
            <a:avLst/>
          </a:prstGeom>
        </p:spPr>
      </p:pic>
      <p:pic>
        <p:nvPicPr>
          <p:cNvPr id="19" name="Immagine 18">
            <a:extLst>
              <a:ext uri="{FF2B5EF4-FFF2-40B4-BE49-F238E27FC236}">
                <a16:creationId xmlns:a16="http://schemas.microsoft.com/office/drawing/2014/main" id="{8B83187B-E546-04F7-F7F6-5671C9855719}"/>
              </a:ext>
            </a:extLst>
          </p:cNvPr>
          <p:cNvPicPr>
            <a:picLocks noChangeAspect="1"/>
          </p:cNvPicPr>
          <p:nvPr userDrawn="1"/>
        </p:nvPicPr>
        <p:blipFill rotWithShape="1">
          <a:blip r:embed="rId7"/>
          <a:srcRect t="79197"/>
          <a:stretch/>
        </p:blipFill>
        <p:spPr>
          <a:xfrm>
            <a:off x="250825" y="1009566"/>
            <a:ext cx="1132993" cy="195985"/>
          </a:xfrm>
          <a:prstGeom prst="rect">
            <a:avLst/>
          </a:prstGeom>
        </p:spPr>
      </p:pic>
      <p:sp>
        <p:nvSpPr>
          <p:cNvPr id="20" name="Segnaposto testo 4">
            <a:extLst>
              <a:ext uri="{FF2B5EF4-FFF2-40B4-BE49-F238E27FC236}">
                <a16:creationId xmlns:a16="http://schemas.microsoft.com/office/drawing/2014/main" id="{395AB0EC-36F7-05DD-4C10-27652614AF7E}"/>
              </a:ext>
            </a:extLst>
          </p:cNvPr>
          <p:cNvSpPr>
            <a:spLocks noGrp="1"/>
          </p:cNvSpPr>
          <p:nvPr>
            <p:ph type="body" sz="quarter" idx="10"/>
          </p:nvPr>
        </p:nvSpPr>
        <p:spPr>
          <a:xfrm>
            <a:off x="4568829" y="1600200"/>
            <a:ext cx="4324346" cy="1700349"/>
          </a:xfrm>
        </p:spPr>
        <p:txBody>
          <a:bodyPr lIns="0" tIns="0" rIns="0" bIns="0"/>
          <a:lstStyle>
            <a:lvl1pPr marL="0" indent="0">
              <a:lnSpc>
                <a:spcPts val="6200"/>
              </a:lnSpc>
              <a:spcBef>
                <a:spcPts val="0"/>
              </a:spcBef>
              <a:buNone/>
              <a:defRPr sz="6000" b="1" spc="-200" baseline="0">
                <a:solidFill>
                  <a:srgbClr val="1D71B8"/>
                </a:solidFill>
              </a:defRPr>
            </a:lvl1pPr>
            <a:lvl2pPr marL="342900" indent="0">
              <a:buNone/>
              <a:defRPr sz="7000" b="1" spc="-200" baseline="0">
                <a:solidFill>
                  <a:srgbClr val="1D71B8"/>
                </a:solidFill>
              </a:defRPr>
            </a:lvl2pPr>
            <a:lvl3pPr marL="685800" indent="0">
              <a:buNone/>
              <a:defRPr sz="7000" b="1" spc="-200" baseline="0">
                <a:solidFill>
                  <a:srgbClr val="1D71B8"/>
                </a:solidFill>
              </a:defRPr>
            </a:lvl3pPr>
            <a:lvl4pPr marL="1028700" indent="0">
              <a:buNone/>
              <a:defRPr sz="7000" b="1" spc="-200" baseline="0">
                <a:solidFill>
                  <a:srgbClr val="1D71B8"/>
                </a:solidFill>
              </a:defRPr>
            </a:lvl4pPr>
            <a:lvl5pPr marL="1371600" indent="0">
              <a:buNone/>
              <a:defRPr sz="7000" b="1" spc="-200" baseline="0">
                <a:solidFill>
                  <a:srgbClr val="1D71B8"/>
                </a:solidFill>
              </a:defRPr>
            </a:lvl5pPr>
          </a:lstStyle>
          <a:p>
            <a:pPr lvl="0"/>
            <a:r>
              <a:rPr lang="it-IT" dirty="0"/>
              <a:t>Fare clic per modificare </a:t>
            </a:r>
          </a:p>
        </p:txBody>
      </p:sp>
      <p:pic>
        <p:nvPicPr>
          <p:cNvPr id="22" name="Immagine 21" descr="Immagine che contiene testo, Carattere, Elementi grafici, grafica&#10;&#10;Descrizione generata automaticamente">
            <a:extLst>
              <a:ext uri="{FF2B5EF4-FFF2-40B4-BE49-F238E27FC236}">
                <a16:creationId xmlns:a16="http://schemas.microsoft.com/office/drawing/2014/main" id="{D7AD0962-9258-26AA-829E-1532BA7FE9D4}"/>
              </a:ext>
            </a:extLst>
          </p:cNvPr>
          <p:cNvPicPr>
            <a:picLocks noChangeAspect="1"/>
          </p:cNvPicPr>
          <p:nvPr userDrawn="1"/>
        </p:nvPicPr>
        <p:blipFill>
          <a:blip r:embed="rId8"/>
          <a:stretch>
            <a:fillRect/>
          </a:stretch>
        </p:blipFill>
        <p:spPr>
          <a:xfrm>
            <a:off x="214668" y="4383773"/>
            <a:ext cx="733600" cy="733600"/>
          </a:xfrm>
          <a:prstGeom prst="rect">
            <a:avLst/>
          </a:prstGeom>
        </p:spPr>
      </p:pic>
      <p:sp>
        <p:nvSpPr>
          <p:cNvPr id="24" name="Text Placeholder 3">
            <a:extLst>
              <a:ext uri="{FF2B5EF4-FFF2-40B4-BE49-F238E27FC236}">
                <a16:creationId xmlns:a16="http://schemas.microsoft.com/office/drawing/2014/main" id="{319F6892-8BF4-FD60-96C8-75C427510760}"/>
              </a:ext>
            </a:extLst>
          </p:cNvPr>
          <p:cNvSpPr>
            <a:spLocks noGrp="1"/>
          </p:cNvSpPr>
          <p:nvPr>
            <p:ph type="body" sz="half" idx="2" hasCustomPrompt="1"/>
          </p:nvPr>
        </p:nvSpPr>
        <p:spPr>
          <a:xfrm>
            <a:off x="162170" y="4192238"/>
            <a:ext cx="1242560" cy="275259"/>
          </a:xfrm>
        </p:spPr>
        <p:txBody>
          <a:bodyPr/>
          <a:lstStyle>
            <a:lvl1pPr marL="0" indent="0">
              <a:lnSpc>
                <a:spcPts val="800"/>
              </a:lnSpc>
              <a:spcBef>
                <a:spcPts val="0"/>
              </a:spcBef>
              <a:buNone/>
              <a:defRPr sz="700" b="0" i="0" spc="50" baseline="0">
                <a:solidFill>
                  <a:schemeClr val="bg1"/>
                </a:solidFill>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dirty="0"/>
              <a:t>CONFERENCE </a:t>
            </a:r>
          </a:p>
          <a:p>
            <a:pPr lvl="0"/>
            <a:r>
              <a:rPr lang="it-IT" dirty="0"/>
              <a:t>ORGANIZERS</a:t>
            </a:r>
          </a:p>
        </p:txBody>
      </p:sp>
      <p:cxnSp>
        <p:nvCxnSpPr>
          <p:cNvPr id="25" name="Connettore 1 24">
            <a:extLst>
              <a:ext uri="{FF2B5EF4-FFF2-40B4-BE49-F238E27FC236}">
                <a16:creationId xmlns:a16="http://schemas.microsoft.com/office/drawing/2014/main" id="{B4A17999-F0CD-29CE-8ED0-56CAC0491F22}"/>
              </a:ext>
            </a:extLst>
          </p:cNvPr>
          <p:cNvCxnSpPr>
            <a:cxnSpLocks/>
          </p:cNvCxnSpPr>
          <p:nvPr userDrawn="1"/>
        </p:nvCxnSpPr>
        <p:spPr>
          <a:xfrm>
            <a:off x="250825" y="4469509"/>
            <a:ext cx="66357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egnaposto testo 28">
            <a:extLst>
              <a:ext uri="{FF2B5EF4-FFF2-40B4-BE49-F238E27FC236}">
                <a16:creationId xmlns:a16="http://schemas.microsoft.com/office/drawing/2014/main" id="{BC9C233E-AE1B-3061-ED80-EFE7EF5D0291}"/>
              </a:ext>
            </a:extLst>
          </p:cNvPr>
          <p:cNvSpPr>
            <a:spLocks noGrp="1"/>
          </p:cNvSpPr>
          <p:nvPr>
            <p:ph type="body" sz="quarter" idx="11"/>
          </p:nvPr>
        </p:nvSpPr>
        <p:spPr>
          <a:xfrm>
            <a:off x="4608513" y="3526972"/>
            <a:ext cx="4284662" cy="1132342"/>
          </a:xfrm>
        </p:spPr>
        <p:txBody>
          <a:bodyPr lIns="0" tIns="0" rIns="0" bIns="0"/>
          <a:lstStyle>
            <a:lvl1pPr marL="0" indent="0">
              <a:buNone/>
              <a:defRPr sz="3000" b="1" i="0">
                <a:latin typeface="DM Sans" pitchFamily="2" charset="77"/>
              </a:defRPr>
            </a:lvl1pPr>
            <a:lvl2pPr marL="342900" indent="0">
              <a:buNone/>
              <a:defRPr sz="1500" b="1" i="0">
                <a:latin typeface="DM Sans" pitchFamily="2" charset="77"/>
              </a:defRPr>
            </a:lvl2pPr>
            <a:lvl3pPr marL="685800" indent="0">
              <a:buNone/>
              <a:defRPr sz="1500" b="1" i="0">
                <a:latin typeface="DM Sans" pitchFamily="2" charset="77"/>
              </a:defRPr>
            </a:lvl3pPr>
            <a:lvl4pPr marL="1028700" indent="0">
              <a:buNone/>
              <a:defRPr sz="1500" b="1" i="0">
                <a:latin typeface="DM Sans" pitchFamily="2" charset="77"/>
              </a:defRPr>
            </a:lvl4pPr>
            <a:lvl5pPr marL="1371600" indent="0">
              <a:buNone/>
              <a:defRPr sz="1500" b="1" i="0">
                <a:latin typeface="DM Sans" pitchFamily="2" charset="77"/>
              </a:defRPr>
            </a:lvl5pPr>
          </a:lstStyle>
          <a:p>
            <a:pPr lvl="0"/>
            <a:r>
              <a:rPr lang="it-IT" dirty="0"/>
              <a:t>Fare clic per modificare gli stili del testo dello schema</a:t>
            </a:r>
          </a:p>
        </p:txBody>
      </p:sp>
      <p:pic>
        <p:nvPicPr>
          <p:cNvPr id="2" name="Immagine 1">
            <a:extLst>
              <a:ext uri="{FF2B5EF4-FFF2-40B4-BE49-F238E27FC236}">
                <a16:creationId xmlns:a16="http://schemas.microsoft.com/office/drawing/2014/main" id="{3BD1376E-15E7-8D9A-684F-BA599196EC59}"/>
              </a:ext>
            </a:extLst>
          </p:cNvPr>
          <p:cNvPicPr>
            <a:picLocks noChangeAspect="1"/>
          </p:cNvPicPr>
          <p:nvPr userDrawn="1"/>
        </p:nvPicPr>
        <p:blipFill rotWithShape="1">
          <a:blip r:embed="rId7"/>
          <a:srcRect b="82881"/>
          <a:stretch/>
        </p:blipFill>
        <p:spPr>
          <a:xfrm>
            <a:off x="250825" y="229248"/>
            <a:ext cx="1132993" cy="161278"/>
          </a:xfrm>
          <a:prstGeom prst="rect">
            <a:avLst/>
          </a:prstGeom>
        </p:spPr>
      </p:pic>
      <p:pic>
        <p:nvPicPr>
          <p:cNvPr id="4" name="Immagine 3" descr="Immagine che contiene Carattere, testo, Elementi grafici, logo&#10;&#10;Descrizione generata automaticamente">
            <a:extLst>
              <a:ext uri="{FF2B5EF4-FFF2-40B4-BE49-F238E27FC236}">
                <a16:creationId xmlns:a16="http://schemas.microsoft.com/office/drawing/2014/main" id="{C4FA8FA0-3B6F-79D6-DE82-224822649AF0}"/>
              </a:ext>
            </a:extLst>
          </p:cNvPr>
          <p:cNvPicPr>
            <a:picLocks noChangeAspect="1"/>
          </p:cNvPicPr>
          <p:nvPr userDrawn="1"/>
        </p:nvPicPr>
        <p:blipFill>
          <a:blip r:embed="rId9"/>
          <a:stretch>
            <a:fillRect/>
          </a:stretch>
        </p:blipFill>
        <p:spPr>
          <a:xfrm>
            <a:off x="364542" y="389401"/>
            <a:ext cx="894942" cy="629774"/>
          </a:xfrm>
          <a:prstGeom prst="rect">
            <a:avLst/>
          </a:prstGeom>
        </p:spPr>
      </p:pic>
    </p:spTree>
    <p:extLst>
      <p:ext uri="{BB962C8B-B14F-4D97-AF65-F5344CB8AC3E}">
        <p14:creationId xmlns:p14="http://schemas.microsoft.com/office/powerpoint/2010/main" val="3036762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contatti">
    <p:bg>
      <p:bgPr>
        <a:solidFill>
          <a:srgbClr val="0C1330"/>
        </a:solidFill>
        <a:effectLst/>
      </p:bgPr>
    </p:bg>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EC6C75C5-5366-CEFC-03F8-73A4AA96FD8F}"/>
              </a:ext>
            </a:extLst>
          </p:cNvPr>
          <p:cNvPicPr>
            <a:picLocks noChangeAspect="1"/>
          </p:cNvPicPr>
          <p:nvPr userDrawn="1"/>
        </p:nvPicPr>
        <p:blipFill>
          <a:blip r:embed="rId2"/>
          <a:srcRect/>
          <a:stretch/>
        </p:blipFill>
        <p:spPr>
          <a:xfrm>
            <a:off x="257175" y="234950"/>
            <a:ext cx="1060323" cy="588235"/>
          </a:xfrm>
          <a:prstGeom prst="rect">
            <a:avLst/>
          </a:prstGeom>
        </p:spPr>
      </p:pic>
      <p:pic>
        <p:nvPicPr>
          <p:cNvPr id="3" name="Immagine 2">
            <a:extLst>
              <a:ext uri="{FF2B5EF4-FFF2-40B4-BE49-F238E27FC236}">
                <a16:creationId xmlns:a16="http://schemas.microsoft.com/office/drawing/2014/main" id="{EAB831CC-E29C-6CD1-4336-2FF507F75F51}"/>
              </a:ext>
            </a:extLst>
          </p:cNvPr>
          <p:cNvPicPr>
            <a:picLocks noChangeAspect="1"/>
          </p:cNvPicPr>
          <p:nvPr userDrawn="1"/>
        </p:nvPicPr>
        <p:blipFill rotWithShape="1">
          <a:blip r:embed="rId3"/>
          <a:srcRect l="7943" t="-19375" r="7943" b="19375"/>
          <a:stretch/>
        </p:blipFill>
        <p:spPr>
          <a:xfrm rot="16200000">
            <a:off x="2000251" y="-2000253"/>
            <a:ext cx="5143500" cy="9144003"/>
          </a:xfrm>
          <a:prstGeom prst="rect">
            <a:avLst/>
          </a:prstGeom>
        </p:spPr>
      </p:pic>
    </p:spTree>
    <p:extLst>
      <p:ext uri="{BB962C8B-B14F-4D97-AF65-F5344CB8AC3E}">
        <p14:creationId xmlns:p14="http://schemas.microsoft.com/office/powerpoint/2010/main" val="26039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0825" y="1166813"/>
            <a:ext cx="5726113" cy="1790700"/>
          </a:xfrm>
        </p:spPr>
        <p:txBody>
          <a:bodyPr lIns="0" tIns="0" rIns="0" bIns="0" anchor="t" anchorCtr="0"/>
          <a:lstStyle>
            <a:lvl1pPr algn="l">
              <a:lnSpc>
                <a:spcPts val="4700"/>
              </a:lnSpc>
              <a:defRPr sz="4500" b="1">
                <a:solidFill>
                  <a:schemeClr val="tx1"/>
                </a:solidFill>
              </a:defRPr>
            </a:lvl1pPr>
          </a:lstStyle>
          <a:p>
            <a:r>
              <a:rPr lang="it-IT" dirty="0"/>
              <a:t>Fare clic per modificare lo stile del titolo</a:t>
            </a:r>
            <a:endParaRPr lang="en-US" dirty="0"/>
          </a:p>
        </p:txBody>
      </p:sp>
      <p:sp>
        <p:nvSpPr>
          <p:cNvPr id="3" name="Subtitle 2"/>
          <p:cNvSpPr>
            <a:spLocks noGrp="1"/>
          </p:cNvSpPr>
          <p:nvPr>
            <p:ph type="subTitle" idx="1"/>
          </p:nvPr>
        </p:nvSpPr>
        <p:spPr>
          <a:xfrm>
            <a:off x="250825" y="3077970"/>
            <a:ext cx="5726113" cy="1509905"/>
          </a:xfrm>
        </p:spPr>
        <p:txBody>
          <a:bodyPr lIns="0" tIns="0" rIns="0" bIns="0" anchor="t" anchorCtr="0"/>
          <a:lstStyle>
            <a:lvl1pPr marL="0" indent="0" algn="l">
              <a:buNone/>
              <a:defRPr sz="16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dirty="0"/>
              <a:t>Fare clic per modificare lo stile del sottotitolo dello schema</a:t>
            </a:r>
            <a:endParaRPr lang="en-US" dirty="0"/>
          </a:p>
        </p:txBody>
      </p:sp>
      <p:sp>
        <p:nvSpPr>
          <p:cNvPr id="8" name="Segnaposto immagine 7">
            <a:extLst>
              <a:ext uri="{FF2B5EF4-FFF2-40B4-BE49-F238E27FC236}">
                <a16:creationId xmlns:a16="http://schemas.microsoft.com/office/drawing/2014/main" id="{7EFFE9D8-6B31-D400-338E-DA7E89F26193}"/>
              </a:ext>
            </a:extLst>
          </p:cNvPr>
          <p:cNvSpPr>
            <a:spLocks noGrp="1"/>
          </p:cNvSpPr>
          <p:nvPr>
            <p:ph type="pic" sz="quarter" idx="10"/>
          </p:nvPr>
        </p:nvSpPr>
        <p:spPr>
          <a:xfrm>
            <a:off x="6086475" y="0"/>
            <a:ext cx="3057525" cy="5143500"/>
          </a:xfrm>
        </p:spPr>
        <p:txBody>
          <a:bodyPr/>
          <a:lstStyle/>
          <a:p>
            <a:endParaRPr lang="it-IT" dirty="0"/>
          </a:p>
        </p:txBody>
      </p:sp>
    </p:spTree>
    <p:extLst>
      <p:ext uri="{BB962C8B-B14F-4D97-AF65-F5344CB8AC3E}">
        <p14:creationId xmlns:p14="http://schemas.microsoft.com/office/powerpoint/2010/main" val="4215387899"/>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bg>
      <p:bgPr>
        <a:solidFill>
          <a:srgbClr val="1D71B8"/>
        </a:soli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FB50CA6-171D-1B0C-20B6-4CD28D8D280E}"/>
              </a:ext>
            </a:extLst>
          </p:cNvPr>
          <p:cNvSpPr/>
          <p:nvPr userDrawn="1"/>
        </p:nvSpPr>
        <p:spPr>
          <a:xfrm>
            <a:off x="0" y="0"/>
            <a:ext cx="9143999" cy="51435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le 1"/>
          <p:cNvSpPr>
            <a:spLocks noGrp="1"/>
          </p:cNvSpPr>
          <p:nvPr>
            <p:ph type="title" hasCustomPrompt="1"/>
          </p:nvPr>
        </p:nvSpPr>
        <p:spPr>
          <a:xfrm>
            <a:off x="250825" y="1166813"/>
            <a:ext cx="5726113" cy="1622261"/>
          </a:xfrm>
        </p:spPr>
        <p:txBody>
          <a:bodyPr lIns="0" tIns="0" rIns="0" bIns="0" anchor="t" anchorCtr="0"/>
          <a:lstStyle>
            <a:lvl1pPr>
              <a:lnSpc>
                <a:spcPts val="4700"/>
              </a:lnSpc>
              <a:defRPr sz="4500" b="1">
                <a:solidFill>
                  <a:schemeClr val="bg1"/>
                </a:solidFill>
              </a:defRPr>
            </a:lvl1pPr>
          </a:lstStyle>
          <a:p>
            <a:r>
              <a:rPr lang="it-IT" dirty="0"/>
              <a:t>Inserisci qui</a:t>
            </a:r>
            <a:br>
              <a:rPr lang="it-IT" dirty="0"/>
            </a:br>
            <a:r>
              <a:rPr lang="it-IT" dirty="0"/>
              <a:t>il titolo</a:t>
            </a:r>
            <a:endParaRPr lang="en-US" dirty="0"/>
          </a:p>
        </p:txBody>
      </p:sp>
      <p:sp>
        <p:nvSpPr>
          <p:cNvPr id="3" name="Text Placeholder 2"/>
          <p:cNvSpPr>
            <a:spLocks noGrp="1"/>
          </p:cNvSpPr>
          <p:nvPr>
            <p:ph type="body" idx="1" hasCustomPrompt="1"/>
          </p:nvPr>
        </p:nvSpPr>
        <p:spPr>
          <a:xfrm>
            <a:off x="250825" y="2392363"/>
            <a:ext cx="5726113" cy="847226"/>
          </a:xfrm>
        </p:spPr>
        <p:txBody>
          <a:bodyPr lIns="0" tIns="0" rIns="0" bIns="0"/>
          <a:lstStyle>
            <a:lvl1pPr marL="0" indent="0">
              <a:spcBef>
                <a:spcPts val="0"/>
              </a:spcBef>
              <a:buNone/>
              <a:defRPr sz="20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dirty="0"/>
              <a:t>Inserisci qui </a:t>
            </a:r>
          </a:p>
          <a:p>
            <a:pPr lvl="0"/>
            <a:r>
              <a:rPr lang="it-IT" dirty="0"/>
              <a:t>il sottotitolo</a:t>
            </a:r>
          </a:p>
        </p:txBody>
      </p:sp>
      <p:sp>
        <p:nvSpPr>
          <p:cNvPr id="5" name="Footer Placeholder 4"/>
          <p:cNvSpPr>
            <a:spLocks noGrp="1"/>
          </p:cNvSpPr>
          <p:nvPr>
            <p:ph type="ftr" sz="quarter" idx="11"/>
          </p:nvPr>
        </p:nvSpPr>
        <p:spPr>
          <a:xfrm>
            <a:off x="250825" y="3431276"/>
            <a:ext cx="1066673" cy="273844"/>
          </a:xfrm>
          <a:prstGeom prst="rect">
            <a:avLst/>
          </a:prstGeom>
        </p:spPr>
        <p:txBody>
          <a:bodyPr lIns="0" tIns="0" rIns="0" bIns="0" anchor="t" anchorCtr="0"/>
          <a:lstStyle>
            <a:lvl1pPr algn="l">
              <a:defRPr sz="1400" b="1">
                <a:solidFill>
                  <a:schemeClr val="bg1"/>
                </a:solidFill>
                <a:latin typeface="Arial" panose="020B0604020202020204" pitchFamily="34" charset="0"/>
                <a:cs typeface="Arial" panose="020B0604020202020204" pitchFamily="34" charset="0"/>
              </a:defRPr>
            </a:lvl1pPr>
          </a:lstStyle>
          <a:p>
            <a:r>
              <a:rPr lang="it-IT" dirty="0"/>
              <a:t>RELATORE: </a:t>
            </a:r>
          </a:p>
        </p:txBody>
      </p:sp>
      <p:pic>
        <p:nvPicPr>
          <p:cNvPr id="7" name="Immagine 6">
            <a:extLst>
              <a:ext uri="{FF2B5EF4-FFF2-40B4-BE49-F238E27FC236}">
                <a16:creationId xmlns:a16="http://schemas.microsoft.com/office/drawing/2014/main" id="{B82B7AD0-0626-23F8-0A8E-CCF8B713342F}"/>
              </a:ext>
            </a:extLst>
          </p:cNvPr>
          <p:cNvPicPr>
            <a:picLocks noChangeAspect="1"/>
          </p:cNvPicPr>
          <p:nvPr userDrawn="1"/>
        </p:nvPicPr>
        <p:blipFill rotWithShape="1">
          <a:blip r:embed="rId2"/>
          <a:srcRect l="-5445" t="-4877" r="50000" b="-2635"/>
          <a:stretch/>
        </p:blipFill>
        <p:spPr>
          <a:xfrm>
            <a:off x="6740434" y="-1570"/>
            <a:ext cx="2403566" cy="4687129"/>
          </a:xfrm>
          <a:prstGeom prst="rect">
            <a:avLst/>
          </a:prstGeom>
        </p:spPr>
      </p:pic>
      <p:pic>
        <p:nvPicPr>
          <p:cNvPr id="9" name="Immagine 8">
            <a:extLst>
              <a:ext uri="{FF2B5EF4-FFF2-40B4-BE49-F238E27FC236}">
                <a16:creationId xmlns:a16="http://schemas.microsoft.com/office/drawing/2014/main" id="{94AF6C38-DF9B-B8CA-2F9C-571CD3435E44}"/>
              </a:ext>
            </a:extLst>
          </p:cNvPr>
          <p:cNvPicPr>
            <a:picLocks noChangeAspect="1"/>
          </p:cNvPicPr>
          <p:nvPr userDrawn="1"/>
        </p:nvPicPr>
        <p:blipFill>
          <a:blip r:embed="rId3"/>
          <a:srcRect/>
          <a:stretch/>
        </p:blipFill>
        <p:spPr>
          <a:xfrm>
            <a:off x="257175" y="234950"/>
            <a:ext cx="1060323" cy="588235"/>
          </a:xfrm>
          <a:prstGeom prst="rect">
            <a:avLst/>
          </a:prstGeom>
        </p:spPr>
      </p:pic>
      <p:sp>
        <p:nvSpPr>
          <p:cNvPr id="6" name="Segnaposto testo 5">
            <a:extLst>
              <a:ext uri="{FF2B5EF4-FFF2-40B4-BE49-F238E27FC236}">
                <a16:creationId xmlns:a16="http://schemas.microsoft.com/office/drawing/2014/main" id="{D669448E-5594-9860-55D3-BFD7CF0F58D3}"/>
              </a:ext>
            </a:extLst>
          </p:cNvPr>
          <p:cNvSpPr>
            <a:spLocks noGrp="1"/>
          </p:cNvSpPr>
          <p:nvPr>
            <p:ph type="body" sz="quarter" idx="13"/>
          </p:nvPr>
        </p:nvSpPr>
        <p:spPr>
          <a:xfrm>
            <a:off x="1444612" y="3431822"/>
            <a:ext cx="4832350" cy="564445"/>
          </a:xfrm>
        </p:spPr>
        <p:txBody>
          <a:bodyPr lIns="0" tIns="0" rIns="0" bIns="0" anchor="t" anchorCtr="0"/>
          <a:lstStyle>
            <a:lvl1pPr marL="0" indent="0">
              <a:buNone/>
              <a:defRPr sz="1400" b="0">
                <a:solidFill>
                  <a:schemeClr val="bg1"/>
                </a:solidFill>
              </a:defRPr>
            </a:lvl1pPr>
            <a:lvl2pPr marL="342900" indent="0">
              <a:buNone/>
              <a:defRPr sz="1400" b="0">
                <a:solidFill>
                  <a:schemeClr val="bg1"/>
                </a:solidFill>
              </a:defRPr>
            </a:lvl2pPr>
            <a:lvl3pPr marL="685800" indent="0">
              <a:buNone/>
              <a:defRPr sz="1400" b="0">
                <a:solidFill>
                  <a:schemeClr val="bg1"/>
                </a:solidFill>
              </a:defRPr>
            </a:lvl3pPr>
            <a:lvl4pPr marL="1028700" indent="0">
              <a:buNone/>
              <a:defRPr sz="1500" b="0">
                <a:solidFill>
                  <a:schemeClr val="bg1"/>
                </a:solidFill>
              </a:defRPr>
            </a:lvl4pPr>
            <a:lvl5pPr marL="1371600" indent="0">
              <a:buNone/>
              <a:defRPr sz="1500" b="0">
                <a:solidFill>
                  <a:schemeClr val="bg1"/>
                </a:solidFill>
              </a:defRPr>
            </a:lvl5pPr>
          </a:lstStyle>
          <a:p>
            <a:pPr lvl="0"/>
            <a:r>
              <a:rPr lang="it-IT" dirty="0"/>
              <a:t>Fare clic per modificare gli stili del testo dello schema</a:t>
            </a:r>
          </a:p>
        </p:txBody>
      </p:sp>
      <p:grpSp>
        <p:nvGrpSpPr>
          <p:cNvPr id="20" name="Gruppo 19">
            <a:extLst>
              <a:ext uri="{FF2B5EF4-FFF2-40B4-BE49-F238E27FC236}">
                <a16:creationId xmlns:a16="http://schemas.microsoft.com/office/drawing/2014/main" id="{6751285E-2776-E860-25FE-86B2E0F4B477}"/>
              </a:ext>
            </a:extLst>
          </p:cNvPr>
          <p:cNvGrpSpPr/>
          <p:nvPr userDrawn="1"/>
        </p:nvGrpSpPr>
        <p:grpSpPr>
          <a:xfrm>
            <a:off x="162000" y="4687199"/>
            <a:ext cx="2856010" cy="375011"/>
            <a:chOff x="162000" y="4686820"/>
            <a:chExt cx="2856010" cy="375011"/>
          </a:xfrm>
        </p:grpSpPr>
        <p:sp>
          <p:nvSpPr>
            <p:cNvPr id="11" name="Text Placeholder 3">
              <a:extLst>
                <a:ext uri="{FF2B5EF4-FFF2-40B4-BE49-F238E27FC236}">
                  <a16:creationId xmlns:a16="http://schemas.microsoft.com/office/drawing/2014/main" id="{DC3B697B-6102-2826-48F8-0E8D970FCB75}"/>
                </a:ext>
              </a:extLst>
            </p:cNvPr>
            <p:cNvSpPr txBox="1">
              <a:spLocks/>
            </p:cNvSpPr>
            <p:nvPr userDrawn="1"/>
          </p:nvSpPr>
          <p:spPr>
            <a:xfrm>
              <a:off x="162000" y="4730021"/>
              <a:ext cx="780752" cy="201461"/>
            </a:xfrm>
            <a:prstGeom prst="rect">
              <a:avLst/>
            </a:prstGeom>
          </p:spPr>
          <p:txBody>
            <a:bodyPr/>
            <a:lstStyle>
              <a:lvl1pPr marL="0" indent="0" algn="l"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ORGANIZERS</a:t>
              </a:r>
            </a:p>
          </p:txBody>
        </p:sp>
        <p:pic>
          <p:nvPicPr>
            <p:cNvPr id="12" name="Immagine 11">
              <a:extLst>
                <a:ext uri="{FF2B5EF4-FFF2-40B4-BE49-F238E27FC236}">
                  <a16:creationId xmlns:a16="http://schemas.microsoft.com/office/drawing/2014/main" id="{638C45ED-DBAC-B6A2-3918-597F5F195393}"/>
                </a:ext>
              </a:extLst>
            </p:cNvPr>
            <p:cNvPicPr>
              <a:picLocks noChangeAspect="1"/>
            </p:cNvPicPr>
            <p:nvPr userDrawn="1"/>
          </p:nvPicPr>
          <p:blipFill>
            <a:blip r:embed="rId4"/>
            <a:srcRect/>
            <a:stretch/>
          </p:blipFill>
          <p:spPr>
            <a:xfrm>
              <a:off x="1018800" y="4686820"/>
              <a:ext cx="1015200" cy="375011"/>
            </a:xfrm>
            <a:prstGeom prst="rect">
              <a:avLst/>
            </a:prstGeom>
          </p:spPr>
        </p:pic>
        <p:pic>
          <p:nvPicPr>
            <p:cNvPr id="13" name="Immagine 12">
              <a:extLst>
                <a:ext uri="{FF2B5EF4-FFF2-40B4-BE49-F238E27FC236}">
                  <a16:creationId xmlns:a16="http://schemas.microsoft.com/office/drawing/2014/main" id="{E9CFDD58-8FB9-7E5F-8CF8-39E1D51FD112}"/>
                </a:ext>
              </a:extLst>
            </p:cNvPr>
            <p:cNvPicPr>
              <a:picLocks noChangeAspect="1"/>
            </p:cNvPicPr>
            <p:nvPr userDrawn="1"/>
          </p:nvPicPr>
          <p:blipFill>
            <a:blip r:embed="rId5"/>
            <a:srcRect/>
            <a:stretch/>
          </p:blipFill>
          <p:spPr>
            <a:xfrm>
              <a:off x="2091600" y="4863221"/>
              <a:ext cx="926410" cy="130905"/>
            </a:xfrm>
            <a:prstGeom prst="rect">
              <a:avLst/>
            </a:prstGeom>
          </p:spPr>
        </p:pic>
      </p:grpSp>
      <p:cxnSp>
        <p:nvCxnSpPr>
          <p:cNvPr id="14" name="Connettore 1 13">
            <a:extLst>
              <a:ext uri="{FF2B5EF4-FFF2-40B4-BE49-F238E27FC236}">
                <a16:creationId xmlns:a16="http://schemas.microsoft.com/office/drawing/2014/main" id="{FD87239A-938A-8860-6B71-B9E06635FEB5}"/>
              </a:ext>
            </a:extLst>
          </p:cNvPr>
          <p:cNvCxnSpPr>
            <a:cxnSpLocks/>
          </p:cNvCxnSpPr>
          <p:nvPr userDrawn="1"/>
        </p:nvCxnSpPr>
        <p:spPr>
          <a:xfrm>
            <a:off x="250825" y="4663962"/>
            <a:ext cx="86423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uppo 21">
            <a:extLst>
              <a:ext uri="{FF2B5EF4-FFF2-40B4-BE49-F238E27FC236}">
                <a16:creationId xmlns:a16="http://schemas.microsoft.com/office/drawing/2014/main" id="{0286B607-AD60-27D5-A9EA-0E192BB768E9}"/>
              </a:ext>
            </a:extLst>
          </p:cNvPr>
          <p:cNvGrpSpPr/>
          <p:nvPr userDrawn="1"/>
        </p:nvGrpSpPr>
        <p:grpSpPr>
          <a:xfrm>
            <a:off x="6872317" y="4657725"/>
            <a:ext cx="2052123" cy="523874"/>
            <a:chOff x="6872317" y="4657725"/>
            <a:chExt cx="2052123" cy="523874"/>
          </a:xfrm>
        </p:grpSpPr>
        <p:sp>
          <p:nvSpPr>
            <p:cNvPr id="10" name="Text Placeholder 3">
              <a:extLst>
                <a:ext uri="{FF2B5EF4-FFF2-40B4-BE49-F238E27FC236}">
                  <a16:creationId xmlns:a16="http://schemas.microsoft.com/office/drawing/2014/main" id="{75DFF8FC-D9A8-C31D-2BD0-3A77FA7F58DF}"/>
                </a:ext>
              </a:extLst>
            </p:cNvPr>
            <p:cNvSpPr txBox="1">
              <a:spLocks/>
            </p:cNvSpPr>
            <p:nvPr userDrawn="1"/>
          </p:nvSpPr>
          <p:spPr>
            <a:xfrm>
              <a:off x="6872317" y="4728614"/>
              <a:ext cx="1559540" cy="201461"/>
            </a:xfrm>
            <a:prstGeom prst="rect">
              <a:avLst/>
            </a:prstGeom>
          </p:spPr>
          <p:txBody>
            <a:bodyPr/>
            <a:lstStyle>
              <a:lvl1pPr marL="0" indent="0" algn="r"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CONFERENCE ORGANIZERS</a:t>
              </a:r>
            </a:p>
          </p:txBody>
        </p:sp>
        <p:pic>
          <p:nvPicPr>
            <p:cNvPr id="18" name="Immagine 17" descr="Immagine che contiene testo, Carattere, Elementi grafici, grafica&#10;&#10;Descrizione generata automaticamente">
              <a:extLst>
                <a:ext uri="{FF2B5EF4-FFF2-40B4-BE49-F238E27FC236}">
                  <a16:creationId xmlns:a16="http://schemas.microsoft.com/office/drawing/2014/main" id="{46F0F6D3-FD02-18F5-9D3E-A73F4BF1FB96}"/>
                </a:ext>
              </a:extLst>
            </p:cNvPr>
            <p:cNvPicPr>
              <a:picLocks noChangeAspect="1"/>
            </p:cNvPicPr>
            <p:nvPr userDrawn="1"/>
          </p:nvPicPr>
          <p:blipFill>
            <a:blip r:embed="rId6"/>
            <a:stretch>
              <a:fillRect/>
            </a:stretch>
          </p:blipFill>
          <p:spPr>
            <a:xfrm>
              <a:off x="8400566" y="4657725"/>
              <a:ext cx="523874" cy="523874"/>
            </a:xfrm>
            <a:prstGeom prst="rect">
              <a:avLst/>
            </a:prstGeom>
          </p:spPr>
        </p:pic>
      </p:grpSp>
    </p:spTree>
    <p:extLst>
      <p:ext uri="{BB962C8B-B14F-4D97-AF65-F5344CB8AC3E}">
        <p14:creationId xmlns:p14="http://schemas.microsoft.com/office/powerpoint/2010/main" val="3403902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solidFill>
          <a:srgbClr val="1D71B8"/>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1D272DA-8263-DF84-872F-CD0BB90D3D9E}"/>
              </a:ext>
            </a:extLst>
          </p:cNvPr>
          <p:cNvPicPr>
            <a:picLocks noChangeAspect="1"/>
          </p:cNvPicPr>
          <p:nvPr userDrawn="1"/>
        </p:nvPicPr>
        <p:blipFill rotWithShape="1">
          <a:blip r:embed="rId2"/>
          <a:srcRect l="399" t="44201" r="-399" b="6708"/>
          <a:stretch/>
        </p:blipFill>
        <p:spPr>
          <a:xfrm flipH="1">
            <a:off x="0" y="135270"/>
            <a:ext cx="9144000" cy="5143500"/>
          </a:xfrm>
          <a:prstGeom prst="rect">
            <a:avLst/>
          </a:prstGeom>
        </p:spPr>
      </p:pic>
      <p:sp>
        <p:nvSpPr>
          <p:cNvPr id="2" name="Title 1"/>
          <p:cNvSpPr>
            <a:spLocks noGrp="1"/>
          </p:cNvSpPr>
          <p:nvPr>
            <p:ph type="title" hasCustomPrompt="1"/>
          </p:nvPr>
        </p:nvSpPr>
        <p:spPr>
          <a:xfrm>
            <a:off x="250825" y="1166813"/>
            <a:ext cx="5726113" cy="1622261"/>
          </a:xfrm>
        </p:spPr>
        <p:txBody>
          <a:bodyPr lIns="0" tIns="0" rIns="0" bIns="0" anchor="t" anchorCtr="0"/>
          <a:lstStyle>
            <a:lvl1pPr>
              <a:lnSpc>
                <a:spcPts val="4700"/>
              </a:lnSpc>
              <a:defRPr sz="4500" b="1">
                <a:solidFill>
                  <a:schemeClr val="bg1"/>
                </a:solidFill>
              </a:defRPr>
            </a:lvl1pPr>
          </a:lstStyle>
          <a:p>
            <a:r>
              <a:rPr lang="it-IT" dirty="0"/>
              <a:t>Inserisci qui</a:t>
            </a:r>
            <a:br>
              <a:rPr lang="it-IT" dirty="0"/>
            </a:br>
            <a:r>
              <a:rPr lang="it-IT" dirty="0"/>
              <a:t>il titolo</a:t>
            </a:r>
            <a:endParaRPr lang="en-US" dirty="0"/>
          </a:p>
        </p:txBody>
      </p:sp>
      <p:sp>
        <p:nvSpPr>
          <p:cNvPr id="3" name="Text Placeholder 2"/>
          <p:cNvSpPr>
            <a:spLocks noGrp="1"/>
          </p:cNvSpPr>
          <p:nvPr>
            <p:ph type="body" idx="1" hasCustomPrompt="1"/>
          </p:nvPr>
        </p:nvSpPr>
        <p:spPr>
          <a:xfrm>
            <a:off x="250825" y="2392363"/>
            <a:ext cx="5726113" cy="847226"/>
          </a:xfrm>
        </p:spPr>
        <p:txBody>
          <a:bodyPr lIns="0" tIns="0" rIns="0" bIns="0"/>
          <a:lstStyle>
            <a:lvl1pPr marL="0" indent="0">
              <a:spcBef>
                <a:spcPts val="0"/>
              </a:spcBef>
              <a:buNone/>
              <a:defRPr sz="2000" b="1">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dirty="0"/>
              <a:t>Inserisci qui </a:t>
            </a:r>
          </a:p>
          <a:p>
            <a:pPr lvl="0"/>
            <a:r>
              <a:rPr lang="it-IT" dirty="0"/>
              <a:t>il sottotitolo</a:t>
            </a:r>
          </a:p>
        </p:txBody>
      </p:sp>
      <p:sp>
        <p:nvSpPr>
          <p:cNvPr id="5" name="Footer Placeholder 4"/>
          <p:cNvSpPr>
            <a:spLocks noGrp="1"/>
          </p:cNvSpPr>
          <p:nvPr>
            <p:ph type="ftr" sz="quarter" idx="11"/>
          </p:nvPr>
        </p:nvSpPr>
        <p:spPr>
          <a:xfrm>
            <a:off x="250825" y="3431276"/>
            <a:ext cx="1066673" cy="273844"/>
          </a:xfrm>
          <a:prstGeom prst="rect">
            <a:avLst/>
          </a:prstGeom>
        </p:spPr>
        <p:txBody>
          <a:bodyPr lIns="0" tIns="0" rIns="0" bIns="0" anchor="t" anchorCtr="0"/>
          <a:lstStyle>
            <a:lvl1pPr algn="l">
              <a:defRPr sz="1400" b="1">
                <a:solidFill>
                  <a:schemeClr val="bg1"/>
                </a:solidFill>
                <a:latin typeface="Arial" panose="020B0604020202020204" pitchFamily="34" charset="0"/>
                <a:cs typeface="Arial" panose="020B0604020202020204" pitchFamily="34" charset="0"/>
              </a:defRPr>
            </a:lvl1pPr>
          </a:lstStyle>
          <a:p>
            <a:r>
              <a:rPr lang="it-IT" dirty="0"/>
              <a:t>RELATORE: </a:t>
            </a:r>
          </a:p>
        </p:txBody>
      </p:sp>
      <p:pic>
        <p:nvPicPr>
          <p:cNvPr id="7" name="Immagine 6">
            <a:extLst>
              <a:ext uri="{FF2B5EF4-FFF2-40B4-BE49-F238E27FC236}">
                <a16:creationId xmlns:a16="http://schemas.microsoft.com/office/drawing/2014/main" id="{B82B7AD0-0626-23F8-0A8E-CCF8B713342F}"/>
              </a:ext>
            </a:extLst>
          </p:cNvPr>
          <p:cNvPicPr>
            <a:picLocks noChangeAspect="1"/>
          </p:cNvPicPr>
          <p:nvPr userDrawn="1"/>
        </p:nvPicPr>
        <p:blipFill rotWithShape="1">
          <a:blip r:embed="rId3"/>
          <a:srcRect l="-5445" t="-4877" r="50000" b="-2635"/>
          <a:stretch/>
        </p:blipFill>
        <p:spPr>
          <a:xfrm>
            <a:off x="6740434" y="-1570"/>
            <a:ext cx="2403566" cy="4687129"/>
          </a:xfrm>
          <a:prstGeom prst="rect">
            <a:avLst/>
          </a:prstGeom>
        </p:spPr>
      </p:pic>
      <p:pic>
        <p:nvPicPr>
          <p:cNvPr id="9" name="Immagine 8">
            <a:extLst>
              <a:ext uri="{FF2B5EF4-FFF2-40B4-BE49-F238E27FC236}">
                <a16:creationId xmlns:a16="http://schemas.microsoft.com/office/drawing/2014/main" id="{94AF6C38-DF9B-B8CA-2F9C-571CD3435E44}"/>
              </a:ext>
            </a:extLst>
          </p:cNvPr>
          <p:cNvPicPr>
            <a:picLocks noChangeAspect="1"/>
          </p:cNvPicPr>
          <p:nvPr userDrawn="1"/>
        </p:nvPicPr>
        <p:blipFill>
          <a:blip r:embed="rId4"/>
          <a:srcRect/>
          <a:stretch/>
        </p:blipFill>
        <p:spPr>
          <a:xfrm>
            <a:off x="257175" y="234950"/>
            <a:ext cx="1060323" cy="588235"/>
          </a:xfrm>
          <a:prstGeom prst="rect">
            <a:avLst/>
          </a:prstGeom>
        </p:spPr>
      </p:pic>
      <p:sp>
        <p:nvSpPr>
          <p:cNvPr id="6" name="Segnaposto testo 5">
            <a:extLst>
              <a:ext uri="{FF2B5EF4-FFF2-40B4-BE49-F238E27FC236}">
                <a16:creationId xmlns:a16="http://schemas.microsoft.com/office/drawing/2014/main" id="{D669448E-5594-9860-55D3-BFD7CF0F58D3}"/>
              </a:ext>
            </a:extLst>
          </p:cNvPr>
          <p:cNvSpPr>
            <a:spLocks noGrp="1"/>
          </p:cNvSpPr>
          <p:nvPr>
            <p:ph type="body" sz="quarter" idx="13"/>
          </p:nvPr>
        </p:nvSpPr>
        <p:spPr>
          <a:xfrm>
            <a:off x="1444612" y="3431822"/>
            <a:ext cx="4832350" cy="564445"/>
          </a:xfrm>
        </p:spPr>
        <p:txBody>
          <a:bodyPr lIns="0" tIns="0" rIns="0" bIns="0" anchor="t" anchorCtr="0"/>
          <a:lstStyle>
            <a:lvl1pPr marL="0" indent="0">
              <a:buNone/>
              <a:defRPr sz="1400" b="0">
                <a:solidFill>
                  <a:schemeClr val="bg1"/>
                </a:solidFill>
              </a:defRPr>
            </a:lvl1pPr>
            <a:lvl2pPr marL="342900" indent="0">
              <a:buNone/>
              <a:defRPr sz="1400" b="0">
                <a:solidFill>
                  <a:schemeClr val="bg1"/>
                </a:solidFill>
              </a:defRPr>
            </a:lvl2pPr>
            <a:lvl3pPr marL="685800" indent="0">
              <a:buNone/>
              <a:defRPr sz="1400" b="0">
                <a:solidFill>
                  <a:schemeClr val="bg1"/>
                </a:solidFill>
              </a:defRPr>
            </a:lvl3pPr>
            <a:lvl4pPr marL="1028700" indent="0">
              <a:buNone/>
              <a:defRPr sz="1500" b="0">
                <a:solidFill>
                  <a:schemeClr val="bg1"/>
                </a:solidFill>
              </a:defRPr>
            </a:lvl4pPr>
            <a:lvl5pPr marL="1371600" indent="0">
              <a:buNone/>
              <a:defRPr sz="1500" b="0">
                <a:solidFill>
                  <a:schemeClr val="bg1"/>
                </a:solidFill>
              </a:defRPr>
            </a:lvl5pPr>
          </a:lstStyle>
          <a:p>
            <a:pPr lvl="0"/>
            <a:r>
              <a:rPr lang="it-IT" dirty="0"/>
              <a:t>Fare clic per modificare gli stili del testo dello schema</a:t>
            </a:r>
          </a:p>
        </p:txBody>
      </p:sp>
      <p:cxnSp>
        <p:nvCxnSpPr>
          <p:cNvPr id="14" name="Connettore 1 13">
            <a:extLst>
              <a:ext uri="{FF2B5EF4-FFF2-40B4-BE49-F238E27FC236}">
                <a16:creationId xmlns:a16="http://schemas.microsoft.com/office/drawing/2014/main" id="{FD87239A-938A-8860-6B71-B9E06635FEB5}"/>
              </a:ext>
            </a:extLst>
          </p:cNvPr>
          <p:cNvCxnSpPr>
            <a:cxnSpLocks/>
          </p:cNvCxnSpPr>
          <p:nvPr userDrawn="1"/>
        </p:nvCxnSpPr>
        <p:spPr>
          <a:xfrm>
            <a:off x="250825" y="4663962"/>
            <a:ext cx="86423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2" name="Gruppo 21">
            <a:extLst>
              <a:ext uri="{FF2B5EF4-FFF2-40B4-BE49-F238E27FC236}">
                <a16:creationId xmlns:a16="http://schemas.microsoft.com/office/drawing/2014/main" id="{0286B607-AD60-27D5-A9EA-0E192BB768E9}"/>
              </a:ext>
            </a:extLst>
          </p:cNvPr>
          <p:cNvGrpSpPr/>
          <p:nvPr userDrawn="1"/>
        </p:nvGrpSpPr>
        <p:grpSpPr>
          <a:xfrm>
            <a:off x="6872317" y="4657725"/>
            <a:ext cx="2052123" cy="523874"/>
            <a:chOff x="6872317" y="4657725"/>
            <a:chExt cx="2052123" cy="523874"/>
          </a:xfrm>
        </p:grpSpPr>
        <p:sp>
          <p:nvSpPr>
            <p:cNvPr id="10" name="Text Placeholder 3">
              <a:extLst>
                <a:ext uri="{FF2B5EF4-FFF2-40B4-BE49-F238E27FC236}">
                  <a16:creationId xmlns:a16="http://schemas.microsoft.com/office/drawing/2014/main" id="{75DFF8FC-D9A8-C31D-2BD0-3A77FA7F58DF}"/>
                </a:ext>
              </a:extLst>
            </p:cNvPr>
            <p:cNvSpPr txBox="1">
              <a:spLocks/>
            </p:cNvSpPr>
            <p:nvPr userDrawn="1"/>
          </p:nvSpPr>
          <p:spPr>
            <a:xfrm>
              <a:off x="6872317" y="4728614"/>
              <a:ext cx="1559540" cy="201461"/>
            </a:xfrm>
            <a:prstGeom prst="rect">
              <a:avLst/>
            </a:prstGeom>
          </p:spPr>
          <p:txBody>
            <a:bodyPr/>
            <a:lstStyle>
              <a:lvl1pPr marL="0" indent="0" algn="r"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CONFERENCE ORGANIZERS</a:t>
              </a:r>
            </a:p>
          </p:txBody>
        </p:sp>
        <p:pic>
          <p:nvPicPr>
            <p:cNvPr id="18" name="Immagine 17" descr="Immagine che contiene testo, Carattere, Elementi grafici, grafica&#10;&#10;Descrizione generata automaticamente">
              <a:extLst>
                <a:ext uri="{FF2B5EF4-FFF2-40B4-BE49-F238E27FC236}">
                  <a16:creationId xmlns:a16="http://schemas.microsoft.com/office/drawing/2014/main" id="{46F0F6D3-FD02-18F5-9D3E-A73F4BF1FB96}"/>
                </a:ext>
              </a:extLst>
            </p:cNvPr>
            <p:cNvPicPr>
              <a:picLocks noChangeAspect="1"/>
            </p:cNvPicPr>
            <p:nvPr userDrawn="1"/>
          </p:nvPicPr>
          <p:blipFill>
            <a:blip r:embed="rId5"/>
            <a:stretch>
              <a:fillRect/>
            </a:stretch>
          </p:blipFill>
          <p:spPr>
            <a:xfrm>
              <a:off x="8400566" y="4657725"/>
              <a:ext cx="523874" cy="523874"/>
            </a:xfrm>
            <a:prstGeom prst="rect">
              <a:avLst/>
            </a:prstGeom>
          </p:spPr>
        </p:pic>
      </p:grpSp>
      <p:grpSp>
        <p:nvGrpSpPr>
          <p:cNvPr id="25" name="Gruppo 24">
            <a:extLst>
              <a:ext uri="{FF2B5EF4-FFF2-40B4-BE49-F238E27FC236}">
                <a16:creationId xmlns:a16="http://schemas.microsoft.com/office/drawing/2014/main" id="{19ECD101-A212-2EC2-7ED9-FC3ABEEB5413}"/>
              </a:ext>
            </a:extLst>
          </p:cNvPr>
          <p:cNvGrpSpPr/>
          <p:nvPr userDrawn="1"/>
        </p:nvGrpSpPr>
        <p:grpSpPr>
          <a:xfrm>
            <a:off x="160207" y="4687199"/>
            <a:ext cx="2858274" cy="375637"/>
            <a:chOff x="160207" y="4686820"/>
            <a:chExt cx="2858274" cy="375637"/>
          </a:xfrm>
        </p:grpSpPr>
        <p:sp>
          <p:nvSpPr>
            <p:cNvPr id="26" name="Text Placeholder 3">
              <a:extLst>
                <a:ext uri="{FF2B5EF4-FFF2-40B4-BE49-F238E27FC236}">
                  <a16:creationId xmlns:a16="http://schemas.microsoft.com/office/drawing/2014/main" id="{C434CDE9-1BA4-DE23-4F70-B6DE0E0D26D8}"/>
                </a:ext>
              </a:extLst>
            </p:cNvPr>
            <p:cNvSpPr txBox="1">
              <a:spLocks/>
            </p:cNvSpPr>
            <p:nvPr userDrawn="1"/>
          </p:nvSpPr>
          <p:spPr>
            <a:xfrm>
              <a:off x="160207" y="4728614"/>
              <a:ext cx="780752" cy="201461"/>
            </a:xfrm>
            <a:prstGeom prst="rect">
              <a:avLst/>
            </a:prstGeom>
          </p:spPr>
          <p:txBody>
            <a:bodyPr/>
            <a:lstStyle>
              <a:lvl1pPr marL="0" indent="0" algn="l"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solidFill>
                    <a:schemeClr val="bg1"/>
                  </a:solidFill>
                </a:rPr>
                <a:t>ORGANIZERS</a:t>
              </a:r>
            </a:p>
          </p:txBody>
        </p:sp>
        <p:pic>
          <p:nvPicPr>
            <p:cNvPr id="27" name="Immagine 26">
              <a:extLst>
                <a:ext uri="{FF2B5EF4-FFF2-40B4-BE49-F238E27FC236}">
                  <a16:creationId xmlns:a16="http://schemas.microsoft.com/office/drawing/2014/main" id="{358A30AA-C731-B8E5-2AA5-1B355DC92AEB}"/>
                </a:ext>
              </a:extLst>
            </p:cNvPr>
            <p:cNvPicPr>
              <a:picLocks noChangeAspect="1"/>
            </p:cNvPicPr>
            <p:nvPr userDrawn="1"/>
          </p:nvPicPr>
          <p:blipFill>
            <a:blip r:embed="rId6"/>
            <a:srcRect/>
            <a:stretch/>
          </p:blipFill>
          <p:spPr>
            <a:xfrm>
              <a:off x="1017841" y="4686820"/>
              <a:ext cx="1016895" cy="375637"/>
            </a:xfrm>
            <a:prstGeom prst="rect">
              <a:avLst/>
            </a:prstGeom>
          </p:spPr>
        </p:pic>
        <p:pic>
          <p:nvPicPr>
            <p:cNvPr id="28" name="Immagine 27">
              <a:extLst>
                <a:ext uri="{FF2B5EF4-FFF2-40B4-BE49-F238E27FC236}">
                  <a16:creationId xmlns:a16="http://schemas.microsoft.com/office/drawing/2014/main" id="{682BE03C-D18F-AA8A-2358-92E4524463A0}"/>
                </a:ext>
              </a:extLst>
            </p:cNvPr>
            <p:cNvPicPr>
              <a:picLocks noChangeAspect="1"/>
            </p:cNvPicPr>
            <p:nvPr userDrawn="1"/>
          </p:nvPicPr>
          <p:blipFill>
            <a:blip r:embed="rId7"/>
            <a:srcRect/>
            <a:stretch/>
          </p:blipFill>
          <p:spPr>
            <a:xfrm>
              <a:off x="2092071" y="4861789"/>
              <a:ext cx="926410" cy="130905"/>
            </a:xfrm>
            <a:prstGeom prst="rect">
              <a:avLst/>
            </a:prstGeom>
          </p:spPr>
        </p:pic>
      </p:grpSp>
    </p:spTree>
    <p:extLst>
      <p:ext uri="{BB962C8B-B14F-4D97-AF65-F5344CB8AC3E}">
        <p14:creationId xmlns:p14="http://schemas.microsoft.com/office/powerpoint/2010/main" val="782147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250825" y="1166813"/>
            <a:ext cx="5726113" cy="1101725"/>
          </a:xfrm>
        </p:spPr>
        <p:txBody>
          <a:bodyPr lIns="0" tIns="0" rIns="0" bIns="0" anchor="t" anchorCtr="0"/>
          <a:lstStyle>
            <a:lvl1pPr>
              <a:lnSpc>
                <a:spcPts val="4700"/>
              </a:lnSpc>
              <a:defRPr sz="4500" b="1">
                <a:solidFill>
                  <a:schemeClr val="tx1"/>
                </a:solidFill>
              </a:defRPr>
            </a:lvl1pPr>
          </a:lstStyle>
          <a:p>
            <a:r>
              <a:rPr lang="it-IT" dirty="0"/>
              <a:t>Fare clic per modificare lo</a:t>
            </a:r>
            <a:endParaRPr lang="en-US" dirty="0"/>
          </a:p>
        </p:txBody>
      </p:sp>
      <p:sp>
        <p:nvSpPr>
          <p:cNvPr id="3" name="Content Placeholder 2"/>
          <p:cNvSpPr>
            <a:spLocks noGrp="1"/>
          </p:cNvSpPr>
          <p:nvPr>
            <p:ph sz="half" idx="1"/>
          </p:nvPr>
        </p:nvSpPr>
        <p:spPr>
          <a:xfrm>
            <a:off x="250825" y="2392364"/>
            <a:ext cx="3532281" cy="2195512"/>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Content Placeholder 3"/>
          <p:cNvSpPr>
            <a:spLocks noGrp="1"/>
          </p:cNvSpPr>
          <p:nvPr>
            <p:ph sz="half" idx="2"/>
          </p:nvPr>
        </p:nvSpPr>
        <p:spPr>
          <a:xfrm>
            <a:off x="3890682" y="2392364"/>
            <a:ext cx="3532281" cy="2195512"/>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Tree>
    <p:extLst>
      <p:ext uri="{BB962C8B-B14F-4D97-AF65-F5344CB8AC3E}">
        <p14:creationId xmlns:p14="http://schemas.microsoft.com/office/powerpoint/2010/main" val="668543716"/>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250825" y="1166813"/>
            <a:ext cx="5726113" cy="1101725"/>
          </a:xfrm>
        </p:spPr>
        <p:txBody>
          <a:bodyPr lIns="0" tIns="0" rIns="0" bIns="0" anchor="t" anchorCtr="0"/>
          <a:lstStyle>
            <a:lvl1pPr>
              <a:lnSpc>
                <a:spcPts val="4700"/>
              </a:lnSpc>
              <a:defRPr sz="4500" b="1">
                <a:solidFill>
                  <a:schemeClr val="tx1"/>
                </a:solidFill>
              </a:defRPr>
            </a:lvl1pPr>
          </a:lstStyle>
          <a:p>
            <a:r>
              <a:rPr lang="it-IT" dirty="0"/>
              <a:t>Fare clic per modificare lo</a:t>
            </a:r>
            <a:endParaRPr lang="en-US" dirty="0"/>
          </a:p>
        </p:txBody>
      </p:sp>
      <p:sp>
        <p:nvSpPr>
          <p:cNvPr id="3" name="Content Placeholder 2"/>
          <p:cNvSpPr>
            <a:spLocks noGrp="1"/>
          </p:cNvSpPr>
          <p:nvPr>
            <p:ph sz="half" idx="1"/>
          </p:nvPr>
        </p:nvSpPr>
        <p:spPr>
          <a:xfrm>
            <a:off x="250825" y="2392363"/>
            <a:ext cx="4357688" cy="2195511"/>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6" name="Segnaposto immagine 5">
            <a:extLst>
              <a:ext uri="{FF2B5EF4-FFF2-40B4-BE49-F238E27FC236}">
                <a16:creationId xmlns:a16="http://schemas.microsoft.com/office/drawing/2014/main" id="{C7C55CBD-22BD-80BB-B90C-CBED35E16A07}"/>
              </a:ext>
            </a:extLst>
          </p:cNvPr>
          <p:cNvSpPr>
            <a:spLocks noGrp="1"/>
          </p:cNvSpPr>
          <p:nvPr>
            <p:ph type="pic" sz="quarter" idx="10"/>
          </p:nvPr>
        </p:nvSpPr>
        <p:spPr>
          <a:xfrm>
            <a:off x="5343525" y="0"/>
            <a:ext cx="3800475" cy="5143500"/>
          </a:xfrm>
        </p:spPr>
        <p:txBody>
          <a:bodyPr/>
          <a:lstStyle/>
          <a:p>
            <a:endParaRPr lang="it-IT"/>
          </a:p>
        </p:txBody>
      </p:sp>
    </p:spTree>
    <p:extLst>
      <p:ext uri="{BB962C8B-B14F-4D97-AF65-F5344CB8AC3E}">
        <p14:creationId xmlns:p14="http://schemas.microsoft.com/office/powerpoint/2010/main" val="892509113"/>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in alto + 3 colonne testo">
    <p:spTree>
      <p:nvGrpSpPr>
        <p:cNvPr id="1" name=""/>
        <p:cNvGrpSpPr/>
        <p:nvPr/>
      </p:nvGrpSpPr>
      <p:grpSpPr>
        <a:xfrm>
          <a:off x="0" y="0"/>
          <a:ext cx="0" cy="0"/>
          <a:chOff x="0" y="0"/>
          <a:chExt cx="0" cy="0"/>
        </a:xfrm>
      </p:grpSpPr>
      <p:sp>
        <p:nvSpPr>
          <p:cNvPr id="6" name="Segnaposto immagine 5">
            <a:extLst>
              <a:ext uri="{FF2B5EF4-FFF2-40B4-BE49-F238E27FC236}">
                <a16:creationId xmlns:a16="http://schemas.microsoft.com/office/drawing/2014/main" id="{C7C55CBD-22BD-80BB-B90C-CBED35E16A07}"/>
              </a:ext>
            </a:extLst>
          </p:cNvPr>
          <p:cNvSpPr>
            <a:spLocks noGrp="1"/>
          </p:cNvSpPr>
          <p:nvPr>
            <p:ph type="pic" sz="quarter" idx="10"/>
          </p:nvPr>
        </p:nvSpPr>
        <p:spPr>
          <a:xfrm>
            <a:off x="1" y="0"/>
            <a:ext cx="9144000" cy="2139950"/>
          </a:xfrm>
        </p:spPr>
        <p:txBody>
          <a:bodyPr/>
          <a:lstStyle/>
          <a:p>
            <a:endParaRPr lang="it-IT"/>
          </a:p>
        </p:txBody>
      </p:sp>
      <p:sp>
        <p:nvSpPr>
          <p:cNvPr id="2" name="Title 1"/>
          <p:cNvSpPr>
            <a:spLocks noGrp="1"/>
          </p:cNvSpPr>
          <p:nvPr>
            <p:ph type="title"/>
          </p:nvPr>
        </p:nvSpPr>
        <p:spPr>
          <a:xfrm>
            <a:off x="250825" y="1166813"/>
            <a:ext cx="8642350" cy="973137"/>
          </a:xfrm>
        </p:spPr>
        <p:txBody>
          <a:bodyPr lIns="0" tIns="0" rIns="0" bIns="0" anchor="t" anchorCtr="0"/>
          <a:lstStyle>
            <a:lvl1pPr>
              <a:lnSpc>
                <a:spcPts val="4700"/>
              </a:lnSpc>
              <a:defRPr sz="4500" b="1">
                <a:solidFill>
                  <a:schemeClr val="tx1"/>
                </a:solidFill>
              </a:defRPr>
            </a:lvl1pPr>
          </a:lstStyle>
          <a:p>
            <a:r>
              <a:rPr lang="it-IT" dirty="0"/>
              <a:t>Fare clic per modificare lo</a:t>
            </a:r>
            <a:endParaRPr lang="en-US" dirty="0"/>
          </a:p>
        </p:txBody>
      </p:sp>
      <p:sp>
        <p:nvSpPr>
          <p:cNvPr id="8" name="Segnaposto testo 7">
            <a:extLst>
              <a:ext uri="{FF2B5EF4-FFF2-40B4-BE49-F238E27FC236}">
                <a16:creationId xmlns:a16="http://schemas.microsoft.com/office/drawing/2014/main" id="{763AC3AB-91B4-49E8-DA78-78FA98108D35}"/>
              </a:ext>
            </a:extLst>
          </p:cNvPr>
          <p:cNvSpPr>
            <a:spLocks noGrp="1"/>
          </p:cNvSpPr>
          <p:nvPr>
            <p:ph type="body" sz="quarter" idx="20"/>
          </p:nvPr>
        </p:nvSpPr>
        <p:spPr>
          <a:xfrm>
            <a:off x="719138" y="2392363"/>
            <a:ext cx="7705725" cy="2195512"/>
          </a:xfrm>
        </p:spPr>
        <p:txBody>
          <a:bodyPr lIns="0" tIns="0" rIns="0" bIns="0" numCol="3"/>
          <a:lstStyle>
            <a:lvl1pPr marL="0" indent="0" algn="l">
              <a:buFont typeface="Arial" panose="020B0604020202020204" pitchFamily="34" charset="0"/>
              <a:buNone/>
              <a:defRPr sz="1100"/>
            </a:lvl1pPr>
            <a:lvl2pPr marL="342900" indent="0" algn="l">
              <a:buFont typeface="Arial" panose="020B0604020202020204" pitchFamily="34" charset="0"/>
              <a:buNone/>
              <a:defRPr sz="1100"/>
            </a:lvl2pPr>
            <a:lvl3pPr marL="685800" indent="0" algn="l">
              <a:buFont typeface="Arial" panose="020B0604020202020204" pitchFamily="34" charset="0"/>
              <a:buNone/>
              <a:defRPr sz="1400"/>
            </a:lvl3pPr>
            <a:lvl4pPr marL="1028700" indent="0" algn="l">
              <a:buFont typeface="Arial" panose="020B0604020202020204" pitchFamily="34" charset="0"/>
              <a:buNone/>
              <a:defRPr sz="1400"/>
            </a:lvl4pPr>
            <a:lvl5pPr marL="1371600" indent="0" algn="l">
              <a:buFont typeface="Arial" panose="020B0604020202020204" pitchFamily="34" charset="0"/>
              <a:buNone/>
              <a:defRPr sz="1400"/>
            </a:lvl5pPr>
          </a:lstStyle>
          <a:p>
            <a:pPr lvl="0"/>
            <a:r>
              <a:rPr lang="it-IT" dirty="0"/>
              <a:t>Fare clic per modificare gli stili del testo dello schema</a:t>
            </a:r>
          </a:p>
        </p:txBody>
      </p:sp>
    </p:spTree>
    <p:extLst>
      <p:ext uri="{BB962C8B-B14F-4D97-AF65-F5344CB8AC3E}">
        <p14:creationId xmlns:p14="http://schemas.microsoft.com/office/powerpoint/2010/main" val="264514580"/>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68807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7" name="Segnaposto immagine 6">
            <a:extLst>
              <a:ext uri="{FF2B5EF4-FFF2-40B4-BE49-F238E27FC236}">
                <a16:creationId xmlns:a16="http://schemas.microsoft.com/office/drawing/2014/main" id="{A39F28F3-FD7C-B812-D0B7-8A73DEB1FCB2}"/>
              </a:ext>
            </a:extLst>
          </p:cNvPr>
          <p:cNvSpPr>
            <a:spLocks noGrp="1"/>
          </p:cNvSpPr>
          <p:nvPr>
            <p:ph type="pic" sz="quarter" idx="10"/>
          </p:nvPr>
        </p:nvSpPr>
        <p:spPr>
          <a:xfrm>
            <a:off x="0" y="0"/>
            <a:ext cx="9144000" cy="5143500"/>
          </a:xfrm>
          <a:solidFill>
            <a:srgbClr val="1D71B8">
              <a:alpha val="15000"/>
            </a:srgbClr>
          </a:solidFill>
        </p:spPr>
        <p:txBody>
          <a:bodyPr/>
          <a:lstStyle/>
          <a:p>
            <a:endParaRPr lang="it-IT" dirty="0"/>
          </a:p>
        </p:txBody>
      </p:sp>
      <p:sp>
        <p:nvSpPr>
          <p:cNvPr id="2" name="Title 1"/>
          <p:cNvSpPr>
            <a:spLocks noGrp="1"/>
          </p:cNvSpPr>
          <p:nvPr>
            <p:ph type="title"/>
          </p:nvPr>
        </p:nvSpPr>
        <p:spPr>
          <a:xfrm>
            <a:off x="250825" y="1166813"/>
            <a:ext cx="3960813" cy="3421062"/>
          </a:xfrm>
        </p:spPr>
        <p:txBody>
          <a:bodyPr lIns="0" tIns="0" rIns="0" bIns="0" anchor="t" anchorCtr="0"/>
          <a:lstStyle>
            <a:lvl1pPr>
              <a:defRPr sz="2000"/>
            </a:lvl1pPr>
          </a:lstStyle>
          <a:p>
            <a:r>
              <a:rPr lang="it-IT" dirty="0"/>
              <a:t>Fare clic per modificare lo stile del titolo dello schema</a:t>
            </a:r>
            <a:endParaRPr lang="en-US" dirty="0"/>
          </a:p>
        </p:txBody>
      </p:sp>
    </p:spTree>
    <p:extLst>
      <p:ext uri="{BB962C8B-B14F-4D97-AF65-F5344CB8AC3E}">
        <p14:creationId xmlns:p14="http://schemas.microsoft.com/office/powerpoint/2010/main" val="2802451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825" y="1166813"/>
            <a:ext cx="8642350" cy="973137"/>
          </a:xfrm>
          <a:prstGeom prst="rect">
            <a:avLst/>
          </a:prstGeom>
        </p:spPr>
        <p:txBody>
          <a:bodyPr vert="horz" lIns="91440" tIns="45720" rIns="91440" bIns="45720" rtlCol="0" anchor="ctr">
            <a:no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250825" y="2392364"/>
            <a:ext cx="8642350" cy="2195512"/>
          </a:xfrm>
          <a:prstGeom prst="rect">
            <a:avLst/>
          </a:prstGeom>
        </p:spPr>
        <p:txBody>
          <a:bodyPr vert="horz" lIns="91440" tIns="45720" rIns="91440" bIns="45720" rtlCol="0">
            <a:no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pic>
        <p:nvPicPr>
          <p:cNvPr id="12" name="Immagine 11">
            <a:extLst>
              <a:ext uri="{FF2B5EF4-FFF2-40B4-BE49-F238E27FC236}">
                <a16:creationId xmlns:a16="http://schemas.microsoft.com/office/drawing/2014/main" id="{82117792-2883-2FFA-E9B8-ADDDF7585FBF}"/>
              </a:ext>
            </a:extLst>
          </p:cNvPr>
          <p:cNvPicPr>
            <a:picLocks noChangeAspect="1"/>
          </p:cNvPicPr>
          <p:nvPr userDrawn="1"/>
        </p:nvPicPr>
        <p:blipFill>
          <a:blip r:embed="rId13"/>
          <a:stretch>
            <a:fillRect/>
          </a:stretch>
        </p:blipFill>
        <p:spPr>
          <a:xfrm>
            <a:off x="250825" y="243614"/>
            <a:ext cx="1060323" cy="588236"/>
          </a:xfrm>
          <a:prstGeom prst="rect">
            <a:avLst/>
          </a:prstGeom>
        </p:spPr>
      </p:pic>
      <p:grpSp>
        <p:nvGrpSpPr>
          <p:cNvPr id="18" name="Gruppo 17">
            <a:extLst>
              <a:ext uri="{FF2B5EF4-FFF2-40B4-BE49-F238E27FC236}">
                <a16:creationId xmlns:a16="http://schemas.microsoft.com/office/drawing/2014/main" id="{1C059A17-1475-2C1B-2FFC-14CD1CD7459C}"/>
              </a:ext>
            </a:extLst>
          </p:cNvPr>
          <p:cNvGrpSpPr/>
          <p:nvPr userDrawn="1"/>
        </p:nvGrpSpPr>
        <p:grpSpPr>
          <a:xfrm>
            <a:off x="6872317" y="4650906"/>
            <a:ext cx="2055759" cy="530952"/>
            <a:chOff x="6872317" y="4650906"/>
            <a:chExt cx="2055759" cy="530952"/>
          </a:xfrm>
        </p:grpSpPr>
        <p:pic>
          <p:nvPicPr>
            <p:cNvPr id="6" name="Immagine 5">
              <a:extLst>
                <a:ext uri="{FF2B5EF4-FFF2-40B4-BE49-F238E27FC236}">
                  <a16:creationId xmlns:a16="http://schemas.microsoft.com/office/drawing/2014/main" id="{CCF301EB-9C92-A6B4-2A4A-F1C081D07DDE}"/>
                </a:ext>
              </a:extLst>
            </p:cNvPr>
            <p:cNvPicPr>
              <a:picLocks noChangeAspect="1"/>
            </p:cNvPicPr>
            <p:nvPr userDrawn="1"/>
          </p:nvPicPr>
          <p:blipFill>
            <a:blip r:embed="rId14"/>
            <a:srcRect/>
            <a:stretch/>
          </p:blipFill>
          <p:spPr>
            <a:xfrm>
              <a:off x="8397124" y="4650906"/>
              <a:ext cx="530952" cy="530952"/>
            </a:xfrm>
            <a:prstGeom prst="rect">
              <a:avLst/>
            </a:prstGeom>
          </p:spPr>
        </p:pic>
        <p:sp>
          <p:nvSpPr>
            <p:cNvPr id="7" name="Text Placeholder 3">
              <a:extLst>
                <a:ext uri="{FF2B5EF4-FFF2-40B4-BE49-F238E27FC236}">
                  <a16:creationId xmlns:a16="http://schemas.microsoft.com/office/drawing/2014/main" id="{29C50DCD-E480-C68B-4159-CA02D766BF8F}"/>
                </a:ext>
              </a:extLst>
            </p:cNvPr>
            <p:cNvSpPr txBox="1">
              <a:spLocks/>
            </p:cNvSpPr>
            <p:nvPr userDrawn="1"/>
          </p:nvSpPr>
          <p:spPr>
            <a:xfrm>
              <a:off x="6872317" y="4728614"/>
              <a:ext cx="1559540" cy="201461"/>
            </a:xfrm>
            <a:prstGeom prst="rect">
              <a:avLst/>
            </a:prstGeom>
          </p:spPr>
          <p:txBody>
            <a:bodyPr/>
            <a:lstStyle>
              <a:lvl1pPr marL="0" indent="0" algn="r"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a:t>CONFERENCE ORGANIZERS</a:t>
              </a:r>
              <a:endParaRPr lang="it-IT" dirty="0"/>
            </a:p>
          </p:txBody>
        </p:sp>
      </p:grpSp>
      <p:grpSp>
        <p:nvGrpSpPr>
          <p:cNvPr id="17" name="Gruppo 16">
            <a:extLst>
              <a:ext uri="{FF2B5EF4-FFF2-40B4-BE49-F238E27FC236}">
                <a16:creationId xmlns:a16="http://schemas.microsoft.com/office/drawing/2014/main" id="{BEF16EAC-A3F7-F820-9B86-08CC1F6B3CE1}"/>
              </a:ext>
            </a:extLst>
          </p:cNvPr>
          <p:cNvGrpSpPr/>
          <p:nvPr userDrawn="1"/>
        </p:nvGrpSpPr>
        <p:grpSpPr>
          <a:xfrm>
            <a:off x="160207" y="4687200"/>
            <a:ext cx="2857803" cy="375011"/>
            <a:chOff x="160207" y="4702709"/>
            <a:chExt cx="2857803" cy="375011"/>
          </a:xfrm>
        </p:grpSpPr>
        <p:sp>
          <p:nvSpPr>
            <p:cNvPr id="8" name="Text Placeholder 3">
              <a:extLst>
                <a:ext uri="{FF2B5EF4-FFF2-40B4-BE49-F238E27FC236}">
                  <a16:creationId xmlns:a16="http://schemas.microsoft.com/office/drawing/2014/main" id="{7162E242-C8D3-7964-A88C-3D57D5C0C795}"/>
                </a:ext>
              </a:extLst>
            </p:cNvPr>
            <p:cNvSpPr txBox="1">
              <a:spLocks/>
            </p:cNvSpPr>
            <p:nvPr userDrawn="1"/>
          </p:nvSpPr>
          <p:spPr>
            <a:xfrm>
              <a:off x="160207" y="4745909"/>
              <a:ext cx="1429696" cy="201461"/>
            </a:xfrm>
            <a:prstGeom prst="rect">
              <a:avLst/>
            </a:prstGeom>
          </p:spPr>
          <p:txBody>
            <a:bodyPr/>
            <a:lstStyle>
              <a:lvl1pPr marL="0" indent="0" algn="l" defTabSz="685800" rtl="0" eaLnBrk="1" latinLnBrk="0" hangingPunct="1">
                <a:lnSpc>
                  <a:spcPts val="800"/>
                </a:lnSpc>
                <a:spcBef>
                  <a:spcPts val="0"/>
                </a:spcBef>
                <a:buFont typeface="Arial" panose="020B0604020202020204" pitchFamily="34" charset="0"/>
                <a:buNone/>
                <a:defRPr sz="600" b="0" i="0" kern="1200" spc="50" baseline="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050" b="0" i="0" kern="1200">
                  <a:solidFill>
                    <a:schemeClr val="tx1"/>
                  </a:solidFill>
                  <a:latin typeface="Arial" panose="020B06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900" b="0" i="0" kern="1200">
                  <a:solidFill>
                    <a:schemeClr val="tx1"/>
                  </a:solidFill>
                  <a:latin typeface="Arial" panose="020B06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750" b="0" i="0" kern="1200">
                  <a:solidFill>
                    <a:schemeClr val="tx1"/>
                  </a:solidFill>
                  <a:latin typeface="Arial" panose="020B0604020202020204" pitchFamily="34" charset="0"/>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750" kern="1200">
                  <a:solidFill>
                    <a:schemeClr val="tx1"/>
                  </a:solidFill>
                  <a:latin typeface="+mn-lt"/>
                  <a:ea typeface="+mn-ea"/>
                  <a:cs typeface="+mn-cs"/>
                </a:defRPr>
              </a:lvl9pPr>
            </a:lstStyle>
            <a:p>
              <a:r>
                <a:rPr lang="it-IT" dirty="0"/>
                <a:t>ORGANIZERS</a:t>
              </a:r>
            </a:p>
          </p:txBody>
        </p:sp>
        <p:pic>
          <p:nvPicPr>
            <p:cNvPr id="9" name="Immagine 8">
              <a:extLst>
                <a:ext uri="{FF2B5EF4-FFF2-40B4-BE49-F238E27FC236}">
                  <a16:creationId xmlns:a16="http://schemas.microsoft.com/office/drawing/2014/main" id="{055698CF-98FE-F4CC-921A-0D0ABE57CCB2}"/>
                </a:ext>
              </a:extLst>
            </p:cNvPr>
            <p:cNvPicPr>
              <a:picLocks noChangeAspect="1"/>
            </p:cNvPicPr>
            <p:nvPr userDrawn="1"/>
          </p:nvPicPr>
          <p:blipFill>
            <a:blip r:embed="rId15"/>
            <a:srcRect/>
            <a:stretch/>
          </p:blipFill>
          <p:spPr>
            <a:xfrm>
              <a:off x="1018800" y="4702709"/>
              <a:ext cx="1015200" cy="375011"/>
            </a:xfrm>
            <a:prstGeom prst="rect">
              <a:avLst/>
            </a:prstGeom>
          </p:spPr>
        </p:pic>
        <p:pic>
          <p:nvPicPr>
            <p:cNvPr id="10" name="Immagine 9">
              <a:extLst>
                <a:ext uri="{FF2B5EF4-FFF2-40B4-BE49-F238E27FC236}">
                  <a16:creationId xmlns:a16="http://schemas.microsoft.com/office/drawing/2014/main" id="{C771EA30-CB2F-CBDE-0581-EA1E86A4F809}"/>
                </a:ext>
              </a:extLst>
            </p:cNvPr>
            <p:cNvPicPr>
              <a:picLocks noChangeAspect="1"/>
            </p:cNvPicPr>
            <p:nvPr userDrawn="1"/>
          </p:nvPicPr>
          <p:blipFill>
            <a:blip r:embed="rId16"/>
            <a:stretch>
              <a:fillRect/>
            </a:stretch>
          </p:blipFill>
          <p:spPr>
            <a:xfrm>
              <a:off x="2091600" y="4702709"/>
              <a:ext cx="926410" cy="367255"/>
            </a:xfrm>
            <a:prstGeom prst="rect">
              <a:avLst/>
            </a:prstGeom>
          </p:spPr>
        </p:pic>
      </p:grpSp>
      <p:cxnSp>
        <p:nvCxnSpPr>
          <p:cNvPr id="13" name="Connettore 1 12">
            <a:extLst>
              <a:ext uri="{FF2B5EF4-FFF2-40B4-BE49-F238E27FC236}">
                <a16:creationId xmlns:a16="http://schemas.microsoft.com/office/drawing/2014/main" id="{F22FD1F9-807C-C0B9-7E15-7E27305A0CE5}"/>
              </a:ext>
            </a:extLst>
          </p:cNvPr>
          <p:cNvCxnSpPr>
            <a:cxnSpLocks/>
          </p:cNvCxnSpPr>
          <p:nvPr userDrawn="1"/>
        </p:nvCxnSpPr>
        <p:spPr>
          <a:xfrm>
            <a:off x="250825" y="4659313"/>
            <a:ext cx="864235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198067"/>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80" r:id="rId3"/>
    <p:sldLayoutId id="2147483701" r:id="rId4"/>
    <p:sldLayoutId id="2147483681" r:id="rId5"/>
    <p:sldLayoutId id="2147483699" r:id="rId6"/>
    <p:sldLayoutId id="2147483700" r:id="rId7"/>
    <p:sldLayoutId id="2147483684" r:id="rId8"/>
    <p:sldLayoutId id="2147483683" r:id="rId9"/>
    <p:sldLayoutId id="2147483698" r:id="rId10"/>
  </p:sldLayoutIdLst>
  <p:hf hdr="0"/>
  <p:txStyles>
    <p:titleStyle>
      <a:lvl1pPr algn="l" defTabSz="685800" rtl="0" eaLnBrk="1" latinLnBrk="0" hangingPunct="1">
        <a:lnSpc>
          <a:spcPct val="90000"/>
        </a:lnSpc>
        <a:spcBef>
          <a:spcPct val="0"/>
        </a:spcBef>
        <a:buNone/>
        <a:defRPr sz="3300" b="1" i="0" kern="1200">
          <a:solidFill>
            <a:schemeClr val="tx1"/>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7" userDrawn="1">
          <p15:clr>
            <a:srgbClr val="F26B43"/>
          </p15:clr>
        </p15:guide>
        <p15:guide id="3" pos="158" userDrawn="1">
          <p15:clr>
            <a:srgbClr val="F26B43"/>
          </p15:clr>
        </p15:guide>
        <p15:guide id="4" pos="5602" userDrawn="1">
          <p15:clr>
            <a:srgbClr val="F26B43"/>
          </p15:clr>
        </p15:guide>
        <p15:guide id="5" orient="horz" pos="146" userDrawn="1">
          <p15:clr>
            <a:srgbClr val="F26B43"/>
          </p15:clr>
        </p15:guide>
        <p15:guide id="6" orient="horz" pos="3094" userDrawn="1">
          <p15:clr>
            <a:srgbClr val="F26B43"/>
          </p15:clr>
        </p15:guide>
        <p15:guide id="7" pos="2653" userDrawn="1">
          <p15:clr>
            <a:srgbClr val="F26B43"/>
          </p15:clr>
        </p15:guide>
        <p15:guide id="8" orient="horz" pos="1348" userDrawn="1">
          <p15:clr>
            <a:srgbClr val="F26B43"/>
          </p15:clr>
        </p15:guide>
        <p15:guide id="9" pos="3765" userDrawn="1">
          <p15:clr>
            <a:srgbClr val="F26B43"/>
          </p15:clr>
        </p15:guide>
        <p15:guide id="10" orient="horz" pos="531" userDrawn="1">
          <p15:clr>
            <a:srgbClr val="F26B43"/>
          </p15:clr>
        </p15:guide>
        <p15:guide id="12" pos="2903" userDrawn="1">
          <p15:clr>
            <a:srgbClr val="F26B43"/>
          </p15:clr>
        </p15:guide>
        <p15:guide id="13" orient="horz" pos="735" userDrawn="1">
          <p15:clr>
            <a:srgbClr val="F26B43"/>
          </p15:clr>
        </p15:guide>
        <p15:guide id="16" orient="horz" pos="2890" userDrawn="1">
          <p15:clr>
            <a:srgbClr val="F26B43"/>
          </p15:clr>
        </p15:guide>
        <p15:guide id="17" orient="horz" pos="2935" userDrawn="1">
          <p15:clr>
            <a:srgbClr val="F26B43"/>
          </p15:clr>
        </p15:guide>
        <p15:guide id="18" pos="453" userDrawn="1">
          <p15:clr>
            <a:srgbClr val="F26B43"/>
          </p15:clr>
        </p15:guide>
        <p15:guide id="19" pos="5307" userDrawn="1">
          <p15:clr>
            <a:srgbClr val="F26B43"/>
          </p15:clr>
        </p15:guide>
        <p15:guide id="20"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9.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3.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6.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9.pn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46.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43.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info@industrialvalvesummit.com"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hyperlink" Target="https://www.valvecampus.com/" TargetMode="External"/><Relationship Id="rId5" Type="http://schemas.openxmlformats.org/officeDocument/2006/relationships/hyperlink" Target="mailto:segreteria@valvecampus.com" TargetMode="External"/><Relationship Id="rId4" Type="http://schemas.openxmlformats.org/officeDocument/2006/relationships/hyperlink" Target="https://industrialvalvesummi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F174D2F-A0F4-79C8-E119-E565BE5E0169}"/>
              </a:ext>
            </a:extLst>
          </p:cNvPr>
          <p:cNvSpPr>
            <a:spLocks noGrp="1"/>
          </p:cNvSpPr>
          <p:nvPr>
            <p:ph type="body" sz="quarter" idx="10"/>
          </p:nvPr>
        </p:nvSpPr>
        <p:spPr>
          <a:xfrm>
            <a:off x="4572000" y="1316626"/>
            <a:ext cx="4324350" cy="3042013"/>
          </a:xfrm>
        </p:spPr>
        <p:txBody>
          <a:bodyPr/>
          <a:lstStyle/>
          <a:p>
            <a:pPr>
              <a:lnSpc>
                <a:spcPct val="100000"/>
              </a:lnSpc>
            </a:pPr>
            <a:r>
              <a:rPr lang="en-US" sz="3200" i="0" u="none" strike="noStrike" baseline="0" dirty="0">
                <a:latin typeface="Arial" panose="020B0604020202020204" pitchFamily="34" charset="0"/>
              </a:rPr>
              <a:t>LNG, Hydrogen and CCUS: </a:t>
            </a:r>
            <a:br>
              <a:rPr lang="en-US" sz="3200" i="0" u="none" strike="noStrike" baseline="0" dirty="0">
                <a:latin typeface="Arial" panose="020B0604020202020204" pitchFamily="34" charset="0"/>
              </a:rPr>
            </a:br>
            <a:r>
              <a:rPr lang="en-US" sz="3200" i="0" u="none" strike="noStrike" baseline="0" dirty="0">
                <a:latin typeface="Arial" panose="020B0604020202020204" pitchFamily="34" charset="0"/>
              </a:rPr>
              <a:t>a data-driven approach to testing and selecting sealing elements for valves</a:t>
            </a:r>
            <a:endParaRPr lang="it-IT" sz="3200" dirty="0"/>
          </a:p>
        </p:txBody>
      </p:sp>
      <p:sp>
        <p:nvSpPr>
          <p:cNvPr id="5" name="Segnaposto testo 6">
            <a:extLst>
              <a:ext uri="{FF2B5EF4-FFF2-40B4-BE49-F238E27FC236}">
                <a16:creationId xmlns:a16="http://schemas.microsoft.com/office/drawing/2014/main" id="{16C57FAC-F0BC-6134-A643-67B193141234}"/>
              </a:ext>
            </a:extLst>
          </p:cNvPr>
          <p:cNvSpPr>
            <a:spLocks noGrp="1"/>
          </p:cNvSpPr>
          <p:nvPr>
            <p:ph type="body" sz="half" idx="2"/>
          </p:nvPr>
        </p:nvSpPr>
        <p:spPr>
          <a:xfrm>
            <a:off x="162170" y="4192238"/>
            <a:ext cx="1242560" cy="275259"/>
          </a:xfrm>
        </p:spPr>
        <p:txBody>
          <a:bodyPr/>
          <a:lstStyle/>
          <a:p>
            <a:pPr lvl="0"/>
            <a:r>
              <a:rPr lang="it-IT" dirty="0"/>
              <a:t>CONFERENCE </a:t>
            </a:r>
          </a:p>
          <a:p>
            <a:pPr lvl="0"/>
            <a:r>
              <a:rPr lang="it-IT" dirty="0"/>
              <a:t>ORGANIZERS</a:t>
            </a:r>
          </a:p>
        </p:txBody>
      </p:sp>
    </p:spTree>
    <p:extLst>
      <p:ext uri="{BB962C8B-B14F-4D97-AF65-F5344CB8AC3E}">
        <p14:creationId xmlns:p14="http://schemas.microsoft.com/office/powerpoint/2010/main" val="2849688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547" y="281268"/>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843916"/>
            <a:ext cx="7768463" cy="53244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CO</a:t>
            </a:r>
            <a:r>
              <a:rPr lang="it-IT" sz="2800" baseline="-25000" dirty="0"/>
              <a:t>2</a:t>
            </a:r>
            <a:r>
              <a:rPr lang="it-IT" sz="2800" dirty="0"/>
              <a:t> - Plastic </a:t>
            </a:r>
            <a:r>
              <a:rPr lang="it-IT" sz="2800" dirty="0" err="1"/>
              <a:t>materials</a:t>
            </a:r>
            <a:endParaRPr lang="it-IT" sz="2800" dirty="0"/>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0825" y="1613060"/>
            <a:ext cx="3172689"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a:solidFill>
                  <a:srgbClr val="1D71B8"/>
                </a:solidFill>
              </a:rPr>
              <a:t>Plastics are in general </a:t>
            </a:r>
            <a:r>
              <a:rPr lang="it-IT" sz="1400" dirty="0" err="1">
                <a:solidFill>
                  <a:srgbClr val="1D71B8"/>
                </a:solidFill>
              </a:rPr>
              <a:t>chemically</a:t>
            </a:r>
            <a:r>
              <a:rPr lang="it-IT" sz="1400" dirty="0">
                <a:solidFill>
                  <a:srgbClr val="1D71B8"/>
                </a:solidFill>
              </a:rPr>
              <a:t> </a:t>
            </a:r>
            <a:r>
              <a:rPr lang="it-IT" sz="1400" dirty="0" err="1">
                <a:solidFill>
                  <a:srgbClr val="1D71B8"/>
                </a:solidFill>
              </a:rPr>
              <a:t>compatible</a:t>
            </a:r>
            <a:r>
              <a:rPr lang="it-IT" sz="1400" dirty="0">
                <a:solidFill>
                  <a:srgbClr val="1D71B8"/>
                </a:solidFill>
              </a:rPr>
              <a:t> with CO</a:t>
            </a:r>
            <a:r>
              <a:rPr lang="it-IT" sz="1400" baseline="-25000" dirty="0">
                <a:solidFill>
                  <a:srgbClr val="1D71B8"/>
                </a:solidFill>
              </a:rPr>
              <a:t>2</a:t>
            </a:r>
            <a:r>
              <a:rPr lang="it-IT" sz="1400" dirty="0">
                <a:solidFill>
                  <a:srgbClr val="1D71B8"/>
                </a:solidFill>
              </a:rPr>
              <a:t>.</a:t>
            </a:r>
          </a:p>
          <a:p>
            <a:pPr marL="0" indent="0">
              <a:lnSpc>
                <a:spcPts val="1800"/>
              </a:lnSpc>
              <a:buFont typeface="Arial" panose="020B0604020202020204" pitchFamily="34" charset="0"/>
              <a:buNone/>
            </a:pPr>
            <a:r>
              <a:rPr lang="it-IT" sz="1400" dirty="0" err="1">
                <a:solidFill>
                  <a:srgbClr val="1D71B8"/>
                </a:solidFill>
              </a:rPr>
              <a:t>Supercritical</a:t>
            </a:r>
            <a:r>
              <a:rPr lang="it-IT" sz="1400" dirty="0">
                <a:solidFill>
                  <a:srgbClr val="1D71B8"/>
                </a:solidFill>
              </a:rPr>
              <a:t> CO</a:t>
            </a:r>
            <a:r>
              <a:rPr lang="it-IT" sz="1400" baseline="-25000" dirty="0">
                <a:solidFill>
                  <a:srgbClr val="1D71B8"/>
                </a:solidFill>
              </a:rPr>
              <a:t>2</a:t>
            </a:r>
            <a:r>
              <a:rPr lang="it-IT" sz="1400" dirty="0">
                <a:solidFill>
                  <a:srgbClr val="1D71B8"/>
                </a:solidFill>
              </a:rPr>
              <a:t> can cause </a:t>
            </a:r>
            <a:r>
              <a:rPr lang="it-IT" sz="1400" dirty="0" err="1">
                <a:solidFill>
                  <a:srgbClr val="1D71B8"/>
                </a:solidFill>
              </a:rPr>
              <a:t>swell</a:t>
            </a:r>
            <a:r>
              <a:rPr lang="it-IT" sz="1400" dirty="0">
                <a:solidFill>
                  <a:srgbClr val="1D71B8"/>
                </a:solidFill>
              </a:rPr>
              <a:t> and </a:t>
            </a:r>
            <a:r>
              <a:rPr lang="it-IT" sz="1400" dirty="0" err="1">
                <a:solidFill>
                  <a:srgbClr val="1D71B8"/>
                </a:solidFill>
              </a:rPr>
              <a:t>softening</a:t>
            </a:r>
            <a:r>
              <a:rPr lang="it-IT" sz="1400" dirty="0">
                <a:solidFill>
                  <a:srgbClr val="1D71B8"/>
                </a:solidFill>
              </a:rPr>
              <a:t>.</a:t>
            </a: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r>
              <a:rPr lang="it-IT" sz="1400" dirty="0" err="1">
                <a:solidFill>
                  <a:srgbClr val="1D71B8"/>
                </a:solidFill>
              </a:rPr>
              <a:t>It</a:t>
            </a:r>
            <a:r>
              <a:rPr lang="it-IT" sz="1400" dirty="0">
                <a:solidFill>
                  <a:srgbClr val="1D71B8"/>
                </a:solidFill>
              </a:rPr>
              <a:t> </a:t>
            </a:r>
            <a:r>
              <a:rPr lang="it-IT" sz="1400" dirty="0" err="1">
                <a:solidFill>
                  <a:srgbClr val="1D71B8"/>
                </a:solidFill>
              </a:rPr>
              <a:t>is</a:t>
            </a:r>
            <a:r>
              <a:rPr lang="it-IT" sz="1400" dirty="0">
                <a:solidFill>
                  <a:srgbClr val="1D71B8"/>
                </a:solidFill>
              </a:rPr>
              <a:t> </a:t>
            </a:r>
            <a:r>
              <a:rPr lang="it-IT" sz="1400" dirty="0" err="1">
                <a:solidFill>
                  <a:srgbClr val="1D71B8"/>
                </a:solidFill>
              </a:rPr>
              <a:t>necessary</a:t>
            </a:r>
            <a:r>
              <a:rPr lang="it-IT" sz="1400" dirty="0">
                <a:solidFill>
                  <a:srgbClr val="1D71B8"/>
                </a:solidFill>
              </a:rPr>
              <a:t> to test the </a:t>
            </a:r>
            <a:r>
              <a:rPr lang="it-IT" sz="1400" dirty="0" err="1">
                <a:solidFill>
                  <a:srgbClr val="1D71B8"/>
                </a:solidFill>
              </a:rPr>
              <a:t>resistance</a:t>
            </a:r>
            <a:r>
              <a:rPr lang="it-IT" sz="1400" dirty="0">
                <a:solidFill>
                  <a:srgbClr val="1D71B8"/>
                </a:solidFill>
              </a:rPr>
              <a:t> of </a:t>
            </a:r>
            <a:r>
              <a:rPr lang="it-IT" sz="1400" dirty="0" err="1">
                <a:solidFill>
                  <a:srgbClr val="1D71B8"/>
                </a:solidFill>
              </a:rPr>
              <a:t>plastics</a:t>
            </a:r>
            <a:r>
              <a:rPr lang="it-IT" sz="1400" dirty="0">
                <a:solidFill>
                  <a:srgbClr val="1D71B8"/>
                </a:solidFill>
              </a:rPr>
              <a:t> to </a:t>
            </a:r>
            <a:r>
              <a:rPr lang="it-IT" sz="1400" dirty="0" err="1">
                <a:solidFill>
                  <a:srgbClr val="1D71B8"/>
                </a:solidFill>
              </a:rPr>
              <a:t>Supercritical</a:t>
            </a:r>
            <a:r>
              <a:rPr lang="it-IT" sz="1400" dirty="0">
                <a:solidFill>
                  <a:srgbClr val="1D71B8"/>
                </a:solidFill>
              </a:rPr>
              <a:t> CO</a:t>
            </a:r>
            <a:r>
              <a:rPr lang="it-IT" sz="1400" baseline="-25000" dirty="0">
                <a:solidFill>
                  <a:srgbClr val="1D71B8"/>
                </a:solidFill>
              </a:rPr>
              <a:t>2</a:t>
            </a:r>
          </a:p>
          <a:p>
            <a:pPr marL="0" indent="0">
              <a:lnSpc>
                <a:spcPts val="1800"/>
              </a:lnSpc>
              <a:buFont typeface="Arial" panose="020B0604020202020204" pitchFamily="34" charset="0"/>
              <a:buNone/>
            </a:pPr>
            <a:endParaRPr lang="it-IT" sz="1600" dirty="0">
              <a:solidFill>
                <a:srgbClr val="1D71B8"/>
              </a:solidFill>
            </a:endParaRPr>
          </a:p>
        </p:txBody>
      </p:sp>
      <p:pic>
        <p:nvPicPr>
          <p:cNvPr id="6" name="Immagine 5">
            <a:extLst>
              <a:ext uri="{FF2B5EF4-FFF2-40B4-BE49-F238E27FC236}">
                <a16:creationId xmlns:a16="http://schemas.microsoft.com/office/drawing/2014/main" id="{45C676D5-27C2-8381-AEE4-8DA2286BFDA2}"/>
              </a:ext>
            </a:extLst>
          </p:cNvPr>
          <p:cNvPicPr>
            <a:picLocks noChangeAspect="1"/>
          </p:cNvPicPr>
          <p:nvPr/>
        </p:nvPicPr>
        <p:blipFill>
          <a:blip r:embed="rId4"/>
          <a:stretch>
            <a:fillRect/>
          </a:stretch>
        </p:blipFill>
        <p:spPr>
          <a:xfrm>
            <a:off x="3423514" y="1597726"/>
            <a:ext cx="3344057" cy="2467195"/>
          </a:xfrm>
          <a:prstGeom prst="rect">
            <a:avLst/>
          </a:prstGeom>
        </p:spPr>
      </p:pic>
      <p:pic>
        <p:nvPicPr>
          <p:cNvPr id="14" name="Immagine 13">
            <a:extLst>
              <a:ext uri="{FF2B5EF4-FFF2-40B4-BE49-F238E27FC236}">
                <a16:creationId xmlns:a16="http://schemas.microsoft.com/office/drawing/2014/main" id="{BABB8D99-1EA5-DDC5-BDB7-E0D17652EC05}"/>
              </a:ext>
            </a:extLst>
          </p:cNvPr>
          <p:cNvPicPr>
            <a:picLocks noChangeAspect="1"/>
          </p:cNvPicPr>
          <p:nvPr/>
        </p:nvPicPr>
        <p:blipFill>
          <a:blip r:embed="rId5"/>
          <a:stretch>
            <a:fillRect/>
          </a:stretch>
        </p:blipFill>
        <p:spPr>
          <a:xfrm>
            <a:off x="6848268" y="1867505"/>
            <a:ext cx="1884844" cy="1517843"/>
          </a:xfrm>
          <a:prstGeom prst="rect">
            <a:avLst/>
          </a:prstGeom>
        </p:spPr>
      </p:pic>
      <p:sp>
        <p:nvSpPr>
          <p:cNvPr id="3" name="CasellaDiTesto 2">
            <a:extLst>
              <a:ext uri="{FF2B5EF4-FFF2-40B4-BE49-F238E27FC236}">
                <a16:creationId xmlns:a16="http://schemas.microsoft.com/office/drawing/2014/main" id="{D531E4A9-B7F6-DECA-139B-A596ACAEE04E}"/>
              </a:ext>
            </a:extLst>
          </p:cNvPr>
          <p:cNvSpPr txBox="1"/>
          <p:nvPr/>
        </p:nvSpPr>
        <p:spPr>
          <a:xfrm>
            <a:off x="6848268" y="3385349"/>
            <a:ext cx="1884844" cy="215444"/>
          </a:xfrm>
          <a:prstGeom prst="rect">
            <a:avLst/>
          </a:prstGeom>
          <a:noFill/>
        </p:spPr>
        <p:txBody>
          <a:bodyPr wrap="square">
            <a:spAutoFit/>
          </a:bodyPr>
          <a:lstStyle/>
          <a:p>
            <a:pPr algn="ctr"/>
            <a:r>
              <a:rPr lang="it-IT" sz="800" b="0" i="0" u="none" strike="noStrike" baseline="0" dirty="0">
                <a:latin typeface="Helvetica" panose="020B0604020202020204" pitchFamily="34" charset="0"/>
              </a:rPr>
              <a:t>PTFE after </a:t>
            </a:r>
            <a:r>
              <a:rPr lang="it-IT" sz="800" b="0" i="0" u="none" strike="noStrike" baseline="0" dirty="0" err="1">
                <a:latin typeface="Helvetica" panose="020B0604020202020204" pitchFamily="34" charset="0"/>
              </a:rPr>
              <a:t>exposure</a:t>
            </a:r>
            <a:r>
              <a:rPr lang="it-IT" sz="800" b="0" i="0" u="none" strike="noStrike" baseline="0" dirty="0">
                <a:latin typeface="Helvetica" panose="020B0604020202020204" pitchFamily="34" charset="0"/>
              </a:rPr>
              <a:t>.</a:t>
            </a:r>
            <a:endParaRPr lang="it-IT" sz="800" dirty="0"/>
          </a:p>
        </p:txBody>
      </p:sp>
    </p:spTree>
    <p:extLst>
      <p:ext uri="{BB962C8B-B14F-4D97-AF65-F5344CB8AC3E}">
        <p14:creationId xmlns:p14="http://schemas.microsoft.com/office/powerpoint/2010/main" val="2259509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6DBA0BA7-0087-0FE7-5244-CE24436B1510}"/>
              </a:ext>
            </a:extLst>
          </p:cNvPr>
          <p:cNvPicPr>
            <a:picLocks noChangeAspect="1"/>
          </p:cNvPicPr>
          <p:nvPr/>
        </p:nvPicPr>
        <p:blipFill rotWithShape="1">
          <a:blip r:embed="rId3"/>
          <a:srcRect b="8051"/>
          <a:stretch/>
        </p:blipFill>
        <p:spPr>
          <a:xfrm>
            <a:off x="6856735" y="1856087"/>
            <a:ext cx="1884844" cy="1529261"/>
          </a:xfrm>
          <a:prstGeom prst="rect">
            <a:avLst/>
          </a:prstGeom>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311" y="23177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798894"/>
            <a:ext cx="7768463" cy="53244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CO</a:t>
            </a:r>
            <a:r>
              <a:rPr lang="it-IT" sz="2800" baseline="-25000" dirty="0"/>
              <a:t>2</a:t>
            </a:r>
            <a:r>
              <a:rPr lang="it-IT" sz="2800" dirty="0"/>
              <a:t> - Plastic </a:t>
            </a:r>
            <a:r>
              <a:rPr lang="it-IT" sz="2800" dirty="0" err="1"/>
              <a:t>materials</a:t>
            </a:r>
            <a:endParaRPr lang="it-IT" sz="2800" dirty="0"/>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344110" y="1617574"/>
            <a:ext cx="296456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a:solidFill>
                  <a:srgbClr val="1D71B8"/>
                </a:solidFill>
              </a:rPr>
              <a:t>Plastics are in general </a:t>
            </a:r>
            <a:r>
              <a:rPr lang="it-IT" sz="1400" dirty="0" err="1">
                <a:solidFill>
                  <a:srgbClr val="1D71B8"/>
                </a:solidFill>
              </a:rPr>
              <a:t>chemically</a:t>
            </a:r>
            <a:r>
              <a:rPr lang="it-IT" sz="1400" dirty="0">
                <a:solidFill>
                  <a:srgbClr val="1D71B8"/>
                </a:solidFill>
              </a:rPr>
              <a:t> </a:t>
            </a:r>
            <a:r>
              <a:rPr lang="it-IT" sz="1400" dirty="0" err="1">
                <a:solidFill>
                  <a:srgbClr val="1D71B8"/>
                </a:solidFill>
              </a:rPr>
              <a:t>compatible</a:t>
            </a:r>
            <a:r>
              <a:rPr lang="it-IT" sz="1400" dirty="0">
                <a:solidFill>
                  <a:srgbClr val="1D71B8"/>
                </a:solidFill>
              </a:rPr>
              <a:t> with CO</a:t>
            </a:r>
            <a:r>
              <a:rPr lang="it-IT" sz="1400" baseline="-25000" dirty="0">
                <a:solidFill>
                  <a:srgbClr val="1D71B8"/>
                </a:solidFill>
              </a:rPr>
              <a:t>2</a:t>
            </a:r>
            <a:r>
              <a:rPr lang="it-IT" sz="1400" dirty="0">
                <a:solidFill>
                  <a:srgbClr val="1D71B8"/>
                </a:solidFill>
              </a:rPr>
              <a:t>.</a:t>
            </a:r>
          </a:p>
          <a:p>
            <a:pPr marL="0" indent="0">
              <a:lnSpc>
                <a:spcPts val="1800"/>
              </a:lnSpc>
              <a:buFont typeface="Arial" panose="020B0604020202020204" pitchFamily="34" charset="0"/>
              <a:buNone/>
            </a:pPr>
            <a:r>
              <a:rPr lang="it-IT" sz="1400" dirty="0" err="1">
                <a:solidFill>
                  <a:srgbClr val="1D71B8"/>
                </a:solidFill>
              </a:rPr>
              <a:t>Supercritical</a:t>
            </a:r>
            <a:r>
              <a:rPr lang="it-IT" sz="1400" dirty="0">
                <a:solidFill>
                  <a:srgbClr val="1D71B8"/>
                </a:solidFill>
              </a:rPr>
              <a:t> CO</a:t>
            </a:r>
            <a:r>
              <a:rPr lang="it-IT" sz="1400" baseline="-25000" dirty="0">
                <a:solidFill>
                  <a:srgbClr val="1D71B8"/>
                </a:solidFill>
              </a:rPr>
              <a:t>2</a:t>
            </a:r>
            <a:r>
              <a:rPr lang="it-IT" sz="1400" dirty="0">
                <a:solidFill>
                  <a:srgbClr val="1D71B8"/>
                </a:solidFill>
              </a:rPr>
              <a:t> can cause </a:t>
            </a:r>
            <a:r>
              <a:rPr lang="it-IT" sz="1400" dirty="0" err="1">
                <a:solidFill>
                  <a:srgbClr val="1D71B8"/>
                </a:solidFill>
              </a:rPr>
              <a:t>swell</a:t>
            </a:r>
            <a:r>
              <a:rPr lang="it-IT" sz="1400" dirty="0">
                <a:solidFill>
                  <a:srgbClr val="1D71B8"/>
                </a:solidFill>
              </a:rPr>
              <a:t> and </a:t>
            </a:r>
            <a:r>
              <a:rPr lang="it-IT" sz="1400" dirty="0" err="1">
                <a:solidFill>
                  <a:srgbClr val="1D71B8"/>
                </a:solidFill>
              </a:rPr>
              <a:t>softening</a:t>
            </a:r>
            <a:r>
              <a:rPr lang="it-IT" sz="1400" dirty="0">
                <a:solidFill>
                  <a:srgbClr val="1D71B8"/>
                </a:solidFill>
              </a:rPr>
              <a:t>.</a:t>
            </a: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r>
              <a:rPr lang="it-IT" sz="1400" dirty="0" err="1">
                <a:solidFill>
                  <a:srgbClr val="1D71B8"/>
                </a:solidFill>
              </a:rPr>
              <a:t>There</a:t>
            </a:r>
            <a:r>
              <a:rPr lang="it-IT" sz="1400" dirty="0">
                <a:solidFill>
                  <a:srgbClr val="1D71B8"/>
                </a:solidFill>
              </a:rPr>
              <a:t> are </a:t>
            </a:r>
            <a:r>
              <a:rPr lang="it-IT" sz="1400" dirty="0" err="1">
                <a:solidFill>
                  <a:srgbClr val="1D71B8"/>
                </a:solidFill>
              </a:rPr>
              <a:t>termoplastics</a:t>
            </a:r>
            <a:r>
              <a:rPr lang="it-IT" sz="1400" dirty="0">
                <a:solidFill>
                  <a:srgbClr val="1D71B8"/>
                </a:solidFill>
              </a:rPr>
              <a:t> </a:t>
            </a:r>
            <a:r>
              <a:rPr lang="it-IT" sz="1400" dirty="0" err="1">
                <a:solidFill>
                  <a:srgbClr val="1D71B8"/>
                </a:solidFill>
              </a:rPr>
              <a:t>that</a:t>
            </a:r>
            <a:r>
              <a:rPr lang="it-IT" sz="1400" dirty="0">
                <a:solidFill>
                  <a:srgbClr val="1D71B8"/>
                </a:solidFill>
              </a:rPr>
              <a:t> are </a:t>
            </a:r>
            <a:r>
              <a:rPr lang="it-IT" sz="1400" dirty="0" err="1">
                <a:solidFill>
                  <a:srgbClr val="1D71B8"/>
                </a:solidFill>
              </a:rPr>
              <a:t>not</a:t>
            </a:r>
            <a:r>
              <a:rPr lang="it-IT" sz="1400" dirty="0">
                <a:solidFill>
                  <a:srgbClr val="1D71B8"/>
                </a:solidFill>
              </a:rPr>
              <a:t> </a:t>
            </a:r>
            <a:r>
              <a:rPr lang="it-IT" sz="1400" dirty="0" err="1">
                <a:solidFill>
                  <a:srgbClr val="1D71B8"/>
                </a:solidFill>
              </a:rPr>
              <a:t>affected</a:t>
            </a:r>
            <a:r>
              <a:rPr lang="it-IT" sz="1400" dirty="0">
                <a:solidFill>
                  <a:srgbClr val="1D71B8"/>
                </a:solidFill>
              </a:rPr>
              <a:t> by </a:t>
            </a:r>
            <a:r>
              <a:rPr lang="it-IT" sz="1400" dirty="0" err="1">
                <a:solidFill>
                  <a:srgbClr val="1D71B8"/>
                </a:solidFill>
              </a:rPr>
              <a:t>Supercritical</a:t>
            </a:r>
            <a:r>
              <a:rPr lang="it-IT" sz="1400" dirty="0">
                <a:solidFill>
                  <a:srgbClr val="1D71B8"/>
                </a:solidFill>
              </a:rPr>
              <a:t> CO</a:t>
            </a:r>
            <a:r>
              <a:rPr lang="it-IT" sz="1400" baseline="-25000" dirty="0">
                <a:solidFill>
                  <a:srgbClr val="1D71B8"/>
                </a:solidFill>
              </a:rPr>
              <a:t>2 </a:t>
            </a:r>
            <a:br>
              <a:rPr lang="it-IT" sz="1400" baseline="-25000" dirty="0">
                <a:solidFill>
                  <a:srgbClr val="1D71B8"/>
                </a:solidFill>
              </a:rPr>
            </a:br>
            <a:r>
              <a:rPr lang="it-IT" sz="1400" dirty="0">
                <a:solidFill>
                  <a:srgbClr val="1D71B8"/>
                </a:solidFill>
              </a:rPr>
              <a:t>(e.g. Devlon V)</a:t>
            </a:r>
          </a:p>
          <a:p>
            <a:pPr marL="0" indent="0">
              <a:lnSpc>
                <a:spcPts val="1800"/>
              </a:lnSpc>
              <a:buFont typeface="Arial" panose="020B0604020202020204" pitchFamily="34" charset="0"/>
              <a:buNone/>
            </a:pPr>
            <a:endParaRPr lang="it-IT" sz="1600" dirty="0">
              <a:solidFill>
                <a:srgbClr val="1D71B8"/>
              </a:solidFill>
            </a:endParaRPr>
          </a:p>
        </p:txBody>
      </p:sp>
      <p:sp>
        <p:nvSpPr>
          <p:cNvPr id="18" name="Rettangolo con angoli arrotondati 17">
            <a:extLst>
              <a:ext uri="{FF2B5EF4-FFF2-40B4-BE49-F238E27FC236}">
                <a16:creationId xmlns:a16="http://schemas.microsoft.com/office/drawing/2014/main" id="{3E54F4F0-04B2-286E-B0C1-5092F01E9A5D}"/>
              </a:ext>
            </a:extLst>
          </p:cNvPr>
          <p:cNvSpPr/>
          <p:nvPr/>
        </p:nvSpPr>
        <p:spPr>
          <a:xfrm>
            <a:off x="306656" y="2972461"/>
            <a:ext cx="2964565" cy="818680"/>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 name="Immagine 1">
            <a:extLst>
              <a:ext uri="{FF2B5EF4-FFF2-40B4-BE49-F238E27FC236}">
                <a16:creationId xmlns:a16="http://schemas.microsoft.com/office/drawing/2014/main" id="{D55FAEB7-D99E-9EC1-3D4B-83592CB8AEFD}"/>
              </a:ext>
            </a:extLst>
          </p:cNvPr>
          <p:cNvPicPr>
            <a:picLocks noChangeAspect="1"/>
          </p:cNvPicPr>
          <p:nvPr/>
        </p:nvPicPr>
        <p:blipFill>
          <a:blip r:embed="rId5"/>
          <a:stretch>
            <a:fillRect/>
          </a:stretch>
        </p:blipFill>
        <p:spPr>
          <a:xfrm>
            <a:off x="3391950" y="1867505"/>
            <a:ext cx="3344057" cy="2467195"/>
          </a:xfrm>
          <a:prstGeom prst="rect">
            <a:avLst/>
          </a:prstGeom>
        </p:spPr>
      </p:pic>
      <p:sp>
        <p:nvSpPr>
          <p:cNvPr id="7" name="CasellaDiTesto 6">
            <a:extLst>
              <a:ext uri="{FF2B5EF4-FFF2-40B4-BE49-F238E27FC236}">
                <a16:creationId xmlns:a16="http://schemas.microsoft.com/office/drawing/2014/main" id="{8BBDE4F5-733C-273C-2352-72F9E6EAFCC9}"/>
              </a:ext>
            </a:extLst>
          </p:cNvPr>
          <p:cNvSpPr txBox="1"/>
          <p:nvPr/>
        </p:nvSpPr>
        <p:spPr>
          <a:xfrm>
            <a:off x="6856736" y="3385348"/>
            <a:ext cx="1884844" cy="215444"/>
          </a:xfrm>
          <a:prstGeom prst="rect">
            <a:avLst/>
          </a:prstGeom>
          <a:noFill/>
        </p:spPr>
        <p:txBody>
          <a:bodyPr wrap="square">
            <a:spAutoFit/>
          </a:bodyPr>
          <a:lstStyle/>
          <a:p>
            <a:pPr algn="ctr"/>
            <a:r>
              <a:rPr lang="it-IT" sz="800" b="0" i="0" u="none" strike="noStrike" baseline="0" dirty="0">
                <a:latin typeface="Helvetica" panose="020B0604020202020204" pitchFamily="34" charset="0"/>
              </a:rPr>
              <a:t>Devlon V after </a:t>
            </a:r>
            <a:r>
              <a:rPr lang="it-IT" sz="800" b="0" i="0" u="none" strike="noStrike" baseline="0" dirty="0" err="1">
                <a:latin typeface="Helvetica" panose="020B0604020202020204" pitchFamily="34" charset="0"/>
              </a:rPr>
              <a:t>exposure</a:t>
            </a:r>
            <a:r>
              <a:rPr lang="it-IT" sz="800" b="0" i="0" u="none" strike="noStrike" baseline="0" dirty="0">
                <a:latin typeface="Helvetica" panose="020B0604020202020204" pitchFamily="34" charset="0"/>
              </a:rPr>
              <a:t>.</a:t>
            </a:r>
            <a:endParaRPr lang="it-IT" sz="800" dirty="0"/>
          </a:p>
        </p:txBody>
      </p:sp>
    </p:spTree>
    <p:extLst>
      <p:ext uri="{BB962C8B-B14F-4D97-AF65-F5344CB8AC3E}">
        <p14:creationId xmlns:p14="http://schemas.microsoft.com/office/powerpoint/2010/main" val="3770318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ydrogen will not be the new oil of the XXI century - The European Files">
            <a:extLst>
              <a:ext uri="{FF2B5EF4-FFF2-40B4-BE49-F238E27FC236}">
                <a16:creationId xmlns:a16="http://schemas.microsoft.com/office/drawing/2014/main" id="{FAE46118-7B2F-EE95-B977-D0A5EB597B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455" y="952416"/>
            <a:ext cx="5137960" cy="338228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028" y="23177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0DA793BA-E2A4-2E6D-B326-F7E395325F4D}"/>
              </a:ext>
            </a:extLst>
          </p:cNvPr>
          <p:cNvSpPr txBox="1">
            <a:spLocks/>
          </p:cNvSpPr>
          <p:nvPr/>
        </p:nvSpPr>
        <p:spPr>
          <a:xfrm>
            <a:off x="250825" y="824992"/>
            <a:ext cx="6614209"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H</a:t>
            </a:r>
            <a:r>
              <a:rPr lang="it-IT" sz="2800" baseline="-25000" dirty="0"/>
              <a:t>2</a:t>
            </a:r>
            <a:endParaRPr lang="it-IT" sz="3200" dirty="0"/>
          </a:p>
        </p:txBody>
      </p:sp>
      <p:sp>
        <p:nvSpPr>
          <p:cNvPr id="3" name="Segnaposto contenuto 2">
            <a:extLst>
              <a:ext uri="{FF2B5EF4-FFF2-40B4-BE49-F238E27FC236}">
                <a16:creationId xmlns:a16="http://schemas.microsoft.com/office/drawing/2014/main" id="{E6BE5DB6-83ED-00D5-6ABC-98132EE62540}"/>
              </a:ext>
            </a:extLst>
          </p:cNvPr>
          <p:cNvSpPr txBox="1">
            <a:spLocks/>
          </p:cNvSpPr>
          <p:nvPr/>
        </p:nvSpPr>
        <p:spPr>
          <a:xfrm>
            <a:off x="250826" y="2139188"/>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endParaRPr lang="it-IT" sz="1600" b="1" dirty="0">
              <a:solidFill>
                <a:srgbClr val="1D71B8"/>
              </a:solidFill>
            </a:endParaRPr>
          </a:p>
        </p:txBody>
      </p:sp>
      <p:sp>
        <p:nvSpPr>
          <p:cNvPr id="7" name="Segnaposto contenuto 2">
            <a:extLst>
              <a:ext uri="{FF2B5EF4-FFF2-40B4-BE49-F238E27FC236}">
                <a16:creationId xmlns:a16="http://schemas.microsoft.com/office/drawing/2014/main" id="{7DBE9DC0-EBF7-F30C-08D9-70D9EBB22A83}"/>
              </a:ext>
            </a:extLst>
          </p:cNvPr>
          <p:cNvSpPr txBox="1">
            <a:spLocks/>
          </p:cNvSpPr>
          <p:nvPr/>
        </p:nvSpPr>
        <p:spPr>
          <a:xfrm>
            <a:off x="403226" y="2291588"/>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1400" dirty="0" err="1">
                <a:solidFill>
                  <a:srgbClr val="1D71B8"/>
                </a:solidFill>
              </a:rPr>
              <a:t>Most</a:t>
            </a:r>
            <a:r>
              <a:rPr lang="it-IT" sz="1400" dirty="0">
                <a:solidFill>
                  <a:srgbClr val="1D71B8"/>
                </a:solidFill>
              </a:rPr>
              <a:t> </a:t>
            </a:r>
            <a:r>
              <a:rPr lang="it-IT" sz="1400" dirty="0" err="1">
                <a:solidFill>
                  <a:srgbClr val="1D71B8"/>
                </a:solidFill>
              </a:rPr>
              <a:t>abundant</a:t>
            </a:r>
            <a:r>
              <a:rPr lang="it-IT" sz="1400" dirty="0">
                <a:solidFill>
                  <a:srgbClr val="1D71B8"/>
                </a:solidFill>
              </a:rPr>
              <a:t> </a:t>
            </a:r>
            <a:r>
              <a:rPr lang="it-IT" sz="1400" dirty="0" err="1">
                <a:solidFill>
                  <a:srgbClr val="1D71B8"/>
                </a:solidFill>
              </a:rPr>
              <a:t>element</a:t>
            </a:r>
            <a:r>
              <a:rPr lang="it-IT" sz="1400" dirty="0">
                <a:solidFill>
                  <a:srgbClr val="1D71B8"/>
                </a:solidFill>
              </a:rPr>
              <a:t> in nature</a:t>
            </a:r>
          </a:p>
          <a:p>
            <a:pPr marL="0" indent="0">
              <a:buNone/>
            </a:pPr>
            <a:r>
              <a:rPr lang="it-IT" sz="1400" dirty="0">
                <a:solidFill>
                  <a:srgbClr val="1D71B8"/>
                </a:solidFill>
              </a:rPr>
              <a:t>Gas @ standard </a:t>
            </a:r>
            <a:r>
              <a:rPr lang="it-IT" sz="1400" dirty="0" err="1">
                <a:solidFill>
                  <a:srgbClr val="1D71B8"/>
                </a:solidFill>
              </a:rPr>
              <a:t>conditions</a:t>
            </a:r>
            <a:endParaRPr lang="it-IT" sz="1400" dirty="0">
              <a:solidFill>
                <a:srgbClr val="1D71B8"/>
              </a:solidFill>
            </a:endParaRPr>
          </a:p>
          <a:p>
            <a:pPr marL="0" indent="0">
              <a:buNone/>
            </a:pPr>
            <a:r>
              <a:rPr lang="en-US" sz="1400" dirty="0">
                <a:solidFill>
                  <a:srgbClr val="1D71B8"/>
                </a:solidFill>
              </a:rPr>
              <a:t>Colorless, odorless, tasteless, </a:t>
            </a:r>
            <a:br>
              <a:rPr lang="en-US" sz="1400" dirty="0">
                <a:solidFill>
                  <a:srgbClr val="1D71B8"/>
                </a:solidFill>
              </a:rPr>
            </a:br>
            <a:r>
              <a:rPr lang="en-US" sz="1400" dirty="0">
                <a:solidFill>
                  <a:srgbClr val="1D71B8"/>
                </a:solidFill>
              </a:rPr>
              <a:t>non-toxic, and highly combustible</a:t>
            </a:r>
          </a:p>
          <a:p>
            <a:endParaRPr lang="en-US" sz="1400" dirty="0">
              <a:solidFill>
                <a:srgbClr val="1D71B8"/>
              </a:solidFill>
            </a:endParaRPr>
          </a:p>
          <a:p>
            <a:pPr marL="0" indent="0">
              <a:buNone/>
            </a:pPr>
            <a:r>
              <a:rPr lang="en-US" sz="1400" dirty="0">
                <a:solidFill>
                  <a:srgbClr val="FF0000"/>
                </a:solidFill>
              </a:rPr>
              <a:t>Flammability range: 4%-74% (air); </a:t>
            </a:r>
            <a:br>
              <a:rPr lang="en-US" sz="1400" dirty="0">
                <a:solidFill>
                  <a:srgbClr val="FF0000"/>
                </a:solidFill>
              </a:rPr>
            </a:br>
            <a:r>
              <a:rPr lang="en-US" sz="1400" dirty="0">
                <a:solidFill>
                  <a:srgbClr val="FF0000"/>
                </a:solidFill>
              </a:rPr>
              <a:t>4%-94% (oxygen)</a:t>
            </a:r>
            <a:endParaRPr lang="it-IT" sz="1400" dirty="0">
              <a:solidFill>
                <a:srgbClr val="FF0000"/>
              </a:solidFill>
            </a:endParaRPr>
          </a:p>
          <a:p>
            <a:pPr marL="0" indent="0">
              <a:lnSpc>
                <a:spcPts val="1800"/>
              </a:lnSpc>
              <a:buFont typeface="Arial" panose="020B0604020202020204" pitchFamily="34" charset="0"/>
              <a:buNone/>
            </a:pPr>
            <a:endParaRPr lang="it-IT" sz="1600" dirty="0">
              <a:solidFill>
                <a:srgbClr val="1D71B8"/>
              </a:solidFill>
            </a:endParaRPr>
          </a:p>
        </p:txBody>
      </p:sp>
    </p:spTree>
    <p:extLst>
      <p:ext uri="{BB962C8B-B14F-4D97-AF65-F5344CB8AC3E}">
        <p14:creationId xmlns:p14="http://schemas.microsoft.com/office/powerpoint/2010/main" val="2119436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028" y="23177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0DA793BA-E2A4-2E6D-B326-F7E395325F4D}"/>
              </a:ext>
            </a:extLst>
          </p:cNvPr>
          <p:cNvSpPr txBox="1">
            <a:spLocks/>
          </p:cNvSpPr>
          <p:nvPr/>
        </p:nvSpPr>
        <p:spPr>
          <a:xfrm>
            <a:off x="250825" y="808800"/>
            <a:ext cx="4209048" cy="680275"/>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H</a:t>
            </a:r>
            <a:r>
              <a:rPr lang="it-IT" sz="2800" baseline="-25000" dirty="0" err="1"/>
              <a:t>2</a:t>
            </a:r>
            <a:r>
              <a:rPr lang="it-IT" sz="2800" dirty="0"/>
              <a:t> Sector</a:t>
            </a:r>
          </a:p>
          <a:p>
            <a:endParaRPr lang="it-IT" sz="3200" dirty="0"/>
          </a:p>
        </p:txBody>
      </p:sp>
      <p:sp>
        <p:nvSpPr>
          <p:cNvPr id="3" name="Segnaposto contenuto 2">
            <a:extLst>
              <a:ext uri="{FF2B5EF4-FFF2-40B4-BE49-F238E27FC236}">
                <a16:creationId xmlns:a16="http://schemas.microsoft.com/office/drawing/2014/main" id="{E6BE5DB6-83ED-00D5-6ABC-98132EE62540}"/>
              </a:ext>
            </a:extLst>
          </p:cNvPr>
          <p:cNvSpPr txBox="1">
            <a:spLocks/>
          </p:cNvSpPr>
          <p:nvPr/>
        </p:nvSpPr>
        <p:spPr>
          <a:xfrm>
            <a:off x="250826" y="2139188"/>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endParaRPr lang="it-IT" sz="1600" b="1" dirty="0">
              <a:solidFill>
                <a:srgbClr val="1D71B8"/>
              </a:solidFill>
            </a:endParaRPr>
          </a:p>
        </p:txBody>
      </p:sp>
      <p:pic>
        <p:nvPicPr>
          <p:cNvPr id="9" name="Immagine 8">
            <a:extLst>
              <a:ext uri="{FF2B5EF4-FFF2-40B4-BE49-F238E27FC236}">
                <a16:creationId xmlns:a16="http://schemas.microsoft.com/office/drawing/2014/main" id="{5D338690-EC11-7E9A-034D-D189113F09FA}"/>
              </a:ext>
            </a:extLst>
          </p:cNvPr>
          <p:cNvPicPr>
            <a:picLocks noChangeAspect="1"/>
          </p:cNvPicPr>
          <p:nvPr/>
        </p:nvPicPr>
        <p:blipFill>
          <a:blip r:embed="rId4"/>
          <a:stretch>
            <a:fillRect/>
          </a:stretch>
        </p:blipFill>
        <p:spPr>
          <a:xfrm>
            <a:off x="3967200" y="601980"/>
            <a:ext cx="4886215" cy="3931920"/>
          </a:xfrm>
          <a:prstGeom prst="rect">
            <a:avLst/>
          </a:prstGeom>
        </p:spPr>
      </p:pic>
      <p:sp>
        <p:nvSpPr>
          <p:cNvPr id="10" name="Segnaposto contenuto 2">
            <a:extLst>
              <a:ext uri="{FF2B5EF4-FFF2-40B4-BE49-F238E27FC236}">
                <a16:creationId xmlns:a16="http://schemas.microsoft.com/office/drawing/2014/main" id="{976F0F21-A093-4FEC-AF1F-1279AA38FC48}"/>
              </a:ext>
            </a:extLst>
          </p:cNvPr>
          <p:cNvSpPr txBox="1">
            <a:spLocks/>
          </p:cNvSpPr>
          <p:nvPr/>
        </p:nvSpPr>
        <p:spPr>
          <a:xfrm>
            <a:off x="290585" y="1623801"/>
            <a:ext cx="3464629"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1400" dirty="0" err="1">
                <a:solidFill>
                  <a:srgbClr val="1D71B8"/>
                </a:solidFill>
              </a:rPr>
              <a:t>NH</a:t>
            </a:r>
            <a:r>
              <a:rPr lang="it-IT" sz="1400" baseline="-25000" dirty="0" err="1">
                <a:solidFill>
                  <a:srgbClr val="1D71B8"/>
                </a:solidFill>
              </a:rPr>
              <a:t>3</a:t>
            </a:r>
            <a:r>
              <a:rPr lang="it-IT" sz="1400" dirty="0">
                <a:solidFill>
                  <a:srgbClr val="1D71B8"/>
                </a:solidFill>
              </a:rPr>
              <a:t> and </a:t>
            </a:r>
            <a:r>
              <a:rPr lang="it-IT" sz="1400" dirty="0" err="1">
                <a:solidFill>
                  <a:srgbClr val="1D71B8"/>
                </a:solidFill>
              </a:rPr>
              <a:t>MeOH</a:t>
            </a:r>
            <a:r>
              <a:rPr lang="it-IT" sz="1400" dirty="0">
                <a:solidFill>
                  <a:srgbClr val="1D71B8"/>
                </a:solidFill>
              </a:rPr>
              <a:t> production</a:t>
            </a:r>
          </a:p>
          <a:p>
            <a:pPr marL="0" indent="0">
              <a:buNone/>
            </a:pPr>
            <a:r>
              <a:rPr lang="it-IT" sz="1400" dirty="0" err="1">
                <a:solidFill>
                  <a:srgbClr val="1D71B8"/>
                </a:solidFill>
              </a:rPr>
              <a:t>Saturated</a:t>
            </a:r>
            <a:r>
              <a:rPr lang="it-IT" sz="1400" dirty="0">
                <a:solidFill>
                  <a:srgbClr val="1D71B8"/>
                </a:solidFill>
              </a:rPr>
              <a:t> </a:t>
            </a:r>
            <a:r>
              <a:rPr lang="it-IT" sz="1400" dirty="0" err="1">
                <a:solidFill>
                  <a:srgbClr val="1D71B8"/>
                </a:solidFill>
              </a:rPr>
              <a:t>fats</a:t>
            </a:r>
            <a:r>
              <a:rPr lang="it-IT" sz="1400" dirty="0">
                <a:solidFill>
                  <a:srgbClr val="1D71B8"/>
                </a:solidFill>
              </a:rPr>
              <a:t> and </a:t>
            </a:r>
            <a:r>
              <a:rPr lang="it-IT" sz="1400" dirty="0" err="1">
                <a:solidFill>
                  <a:srgbClr val="1D71B8"/>
                </a:solidFill>
              </a:rPr>
              <a:t>oils</a:t>
            </a:r>
            <a:r>
              <a:rPr lang="it-IT" sz="1400" dirty="0">
                <a:solidFill>
                  <a:srgbClr val="1D71B8"/>
                </a:solidFill>
              </a:rPr>
              <a:t> </a:t>
            </a:r>
          </a:p>
          <a:p>
            <a:pPr marL="0" indent="0">
              <a:buNone/>
            </a:pPr>
            <a:r>
              <a:rPr lang="it-IT" sz="1400" dirty="0" err="1">
                <a:solidFill>
                  <a:srgbClr val="1D71B8"/>
                </a:solidFill>
              </a:rPr>
              <a:t>Reducing</a:t>
            </a:r>
            <a:r>
              <a:rPr lang="it-IT" sz="1400" dirty="0">
                <a:solidFill>
                  <a:srgbClr val="1D71B8"/>
                </a:solidFill>
              </a:rPr>
              <a:t> agent for metals production from </a:t>
            </a:r>
            <a:r>
              <a:rPr lang="it-IT" sz="1400" dirty="0" err="1">
                <a:solidFill>
                  <a:srgbClr val="1D71B8"/>
                </a:solidFill>
              </a:rPr>
              <a:t>ores</a:t>
            </a:r>
            <a:endParaRPr lang="it-IT" sz="1400" dirty="0">
              <a:solidFill>
                <a:srgbClr val="1D71B8"/>
              </a:solidFill>
            </a:endParaRPr>
          </a:p>
          <a:p>
            <a:pPr marL="0" indent="0">
              <a:buNone/>
            </a:pPr>
            <a:r>
              <a:rPr lang="it-IT" sz="1400" dirty="0" err="1">
                <a:solidFill>
                  <a:srgbClr val="1D71B8"/>
                </a:solidFill>
              </a:rPr>
              <a:t>Coolant</a:t>
            </a:r>
            <a:endParaRPr lang="it-IT" sz="1400" dirty="0">
              <a:solidFill>
                <a:srgbClr val="1D71B8"/>
              </a:solidFill>
            </a:endParaRPr>
          </a:p>
          <a:p>
            <a:pPr marL="0" indent="0">
              <a:buNone/>
            </a:pPr>
            <a:endParaRPr lang="it-IT" sz="1400" dirty="0">
              <a:solidFill>
                <a:srgbClr val="1D71B8"/>
              </a:solidFill>
            </a:endParaRPr>
          </a:p>
          <a:p>
            <a:pPr marL="0" indent="0">
              <a:buNone/>
            </a:pPr>
            <a:r>
              <a:rPr lang="it-IT" sz="1400" dirty="0" err="1">
                <a:solidFill>
                  <a:srgbClr val="1D71B8"/>
                </a:solidFill>
              </a:rPr>
              <a:t>Fuel</a:t>
            </a:r>
            <a:endParaRPr lang="it-IT" sz="1400" dirty="0">
              <a:solidFill>
                <a:srgbClr val="1D71B8"/>
              </a:solidFill>
            </a:endParaRPr>
          </a:p>
          <a:p>
            <a:pPr marL="0" indent="0">
              <a:buNone/>
            </a:pPr>
            <a:r>
              <a:rPr lang="it-IT" sz="1400" dirty="0">
                <a:solidFill>
                  <a:srgbClr val="1D71B8"/>
                </a:solidFill>
              </a:rPr>
              <a:t>Energy Carrier</a:t>
            </a:r>
          </a:p>
        </p:txBody>
      </p:sp>
    </p:spTree>
    <p:extLst>
      <p:ext uri="{BB962C8B-B14F-4D97-AF65-F5344CB8AC3E}">
        <p14:creationId xmlns:p14="http://schemas.microsoft.com/office/powerpoint/2010/main" val="3552909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90880"/>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0DA793BA-E2A4-2E6D-B326-F7E395325F4D}"/>
              </a:ext>
            </a:extLst>
          </p:cNvPr>
          <p:cNvSpPr txBox="1">
            <a:spLocks/>
          </p:cNvSpPr>
          <p:nvPr/>
        </p:nvSpPr>
        <p:spPr>
          <a:xfrm>
            <a:off x="290585" y="865527"/>
            <a:ext cx="4209048" cy="680275"/>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H</a:t>
            </a:r>
            <a:r>
              <a:rPr lang="it-IT" sz="2800" baseline="-25000" dirty="0" err="1"/>
              <a:t>2</a:t>
            </a:r>
            <a:r>
              <a:rPr lang="it-IT" sz="2800" dirty="0"/>
              <a:t> Production</a:t>
            </a:r>
          </a:p>
          <a:p>
            <a:endParaRPr lang="it-IT" sz="3200" dirty="0"/>
          </a:p>
        </p:txBody>
      </p:sp>
      <p:sp>
        <p:nvSpPr>
          <p:cNvPr id="3" name="Segnaposto contenuto 2">
            <a:extLst>
              <a:ext uri="{FF2B5EF4-FFF2-40B4-BE49-F238E27FC236}">
                <a16:creationId xmlns:a16="http://schemas.microsoft.com/office/drawing/2014/main" id="{E6BE5DB6-83ED-00D5-6ABC-98132EE62540}"/>
              </a:ext>
            </a:extLst>
          </p:cNvPr>
          <p:cNvSpPr txBox="1">
            <a:spLocks/>
          </p:cNvSpPr>
          <p:nvPr/>
        </p:nvSpPr>
        <p:spPr>
          <a:xfrm>
            <a:off x="250826" y="2139188"/>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endParaRPr lang="it-IT" sz="1600" b="1" dirty="0">
              <a:solidFill>
                <a:srgbClr val="1D71B8"/>
              </a:solidFill>
            </a:endParaRPr>
          </a:p>
        </p:txBody>
      </p:sp>
      <p:sp>
        <p:nvSpPr>
          <p:cNvPr id="10" name="Segnaposto contenuto 2">
            <a:extLst>
              <a:ext uri="{FF2B5EF4-FFF2-40B4-BE49-F238E27FC236}">
                <a16:creationId xmlns:a16="http://schemas.microsoft.com/office/drawing/2014/main" id="{976F0F21-A093-4FEC-AF1F-1279AA38FC48}"/>
              </a:ext>
            </a:extLst>
          </p:cNvPr>
          <p:cNvSpPr txBox="1">
            <a:spLocks/>
          </p:cNvSpPr>
          <p:nvPr/>
        </p:nvSpPr>
        <p:spPr>
          <a:xfrm>
            <a:off x="250825" y="2139188"/>
            <a:ext cx="3464629"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it-IT" sz="1400" dirty="0" err="1">
                <a:solidFill>
                  <a:srgbClr val="1D71B8"/>
                </a:solidFill>
              </a:rPr>
              <a:t>Steam</a:t>
            </a:r>
            <a:r>
              <a:rPr lang="it-IT" sz="1400" dirty="0">
                <a:solidFill>
                  <a:srgbClr val="1D71B8"/>
                </a:solidFill>
              </a:rPr>
              <a:t> Reforming</a:t>
            </a:r>
          </a:p>
          <a:p>
            <a:pPr marL="0" indent="0">
              <a:buNone/>
            </a:pPr>
            <a:r>
              <a:rPr lang="it-IT" sz="1400" dirty="0" err="1">
                <a:solidFill>
                  <a:srgbClr val="1D71B8"/>
                </a:solidFill>
              </a:rPr>
              <a:t>Pyrolisis</a:t>
            </a:r>
            <a:endParaRPr lang="it-IT" sz="1400" dirty="0">
              <a:solidFill>
                <a:srgbClr val="1D71B8"/>
              </a:solidFill>
            </a:endParaRPr>
          </a:p>
          <a:p>
            <a:pPr marL="0" indent="0">
              <a:buNone/>
            </a:pPr>
            <a:r>
              <a:rPr lang="it-IT" sz="1400" dirty="0" err="1">
                <a:solidFill>
                  <a:srgbClr val="1D71B8"/>
                </a:solidFill>
              </a:rPr>
              <a:t>Coal</a:t>
            </a:r>
            <a:r>
              <a:rPr lang="it-IT" sz="1400" dirty="0">
                <a:solidFill>
                  <a:srgbClr val="1D71B8"/>
                </a:solidFill>
              </a:rPr>
              <a:t> </a:t>
            </a:r>
            <a:r>
              <a:rPr lang="it-IT" sz="1400" dirty="0" err="1">
                <a:solidFill>
                  <a:srgbClr val="1D71B8"/>
                </a:solidFill>
              </a:rPr>
              <a:t>gasification</a:t>
            </a:r>
            <a:endParaRPr lang="it-IT" sz="1400" dirty="0">
              <a:solidFill>
                <a:srgbClr val="1D71B8"/>
              </a:solidFill>
            </a:endParaRPr>
          </a:p>
          <a:p>
            <a:pPr marL="0" indent="0">
              <a:buNone/>
            </a:pPr>
            <a:r>
              <a:rPr lang="it-IT" sz="1400" dirty="0" err="1">
                <a:solidFill>
                  <a:srgbClr val="1D71B8"/>
                </a:solidFill>
              </a:rPr>
              <a:t>Electrolysis</a:t>
            </a:r>
            <a:endParaRPr lang="it-IT" sz="1600" dirty="0">
              <a:solidFill>
                <a:srgbClr val="1D71B8"/>
              </a:solidFill>
            </a:endParaRPr>
          </a:p>
        </p:txBody>
      </p:sp>
      <p:pic>
        <p:nvPicPr>
          <p:cNvPr id="2" name="Immagine 1">
            <a:extLst>
              <a:ext uri="{FF2B5EF4-FFF2-40B4-BE49-F238E27FC236}">
                <a16:creationId xmlns:a16="http://schemas.microsoft.com/office/drawing/2014/main" id="{4BD1C462-E2CA-BFD9-9627-DAB697415976}"/>
              </a:ext>
            </a:extLst>
          </p:cNvPr>
          <p:cNvPicPr>
            <a:picLocks noChangeAspect="1"/>
          </p:cNvPicPr>
          <p:nvPr/>
        </p:nvPicPr>
        <p:blipFill rotWithShape="1">
          <a:blip r:embed="rId4"/>
          <a:srcRect l="2454" r="4064" b="10272"/>
          <a:stretch/>
        </p:blipFill>
        <p:spPr>
          <a:xfrm>
            <a:off x="2842260" y="1309822"/>
            <a:ext cx="6011155" cy="3024877"/>
          </a:xfrm>
          <a:prstGeom prst="rect">
            <a:avLst/>
          </a:prstGeom>
        </p:spPr>
      </p:pic>
    </p:spTree>
    <p:extLst>
      <p:ext uri="{BB962C8B-B14F-4D97-AF65-F5344CB8AC3E}">
        <p14:creationId xmlns:p14="http://schemas.microsoft.com/office/powerpoint/2010/main" val="3772901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78CBDE0-5FB4-1AE7-092A-1660B7D4EDB2}"/>
              </a:ext>
            </a:extLst>
          </p:cNvPr>
          <p:cNvPicPr>
            <a:picLocks noChangeAspect="1"/>
          </p:cNvPicPr>
          <p:nvPr/>
        </p:nvPicPr>
        <p:blipFill>
          <a:blip r:embed="rId3"/>
          <a:stretch>
            <a:fillRect/>
          </a:stretch>
        </p:blipFill>
        <p:spPr>
          <a:xfrm>
            <a:off x="3967200" y="1435327"/>
            <a:ext cx="4886214" cy="2960224"/>
          </a:xfrm>
          <a:prstGeom prst="rect">
            <a:avLst/>
          </a:prstGeom>
          <a:ln>
            <a:solidFill>
              <a:schemeClr val="tx1"/>
            </a:solidFill>
          </a:ln>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027" y="275164"/>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792113"/>
            <a:ext cx="7768463"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Elastomers</a:t>
            </a:r>
            <a:r>
              <a:rPr lang="it-IT" sz="2800" dirty="0"/>
              <a:t> - </a:t>
            </a:r>
            <a:r>
              <a:rPr lang="it-IT" sz="2800" dirty="0" err="1"/>
              <a:t>H</a:t>
            </a:r>
            <a:r>
              <a:rPr lang="it-IT" sz="2800" baseline="-25000" dirty="0" err="1"/>
              <a:t>2</a:t>
            </a:r>
            <a:r>
              <a:rPr lang="it-IT" sz="2800" dirty="0"/>
              <a:t> Compatibility</a:t>
            </a:r>
          </a:p>
        </p:txBody>
      </p:sp>
      <p:sp>
        <p:nvSpPr>
          <p:cNvPr id="15" name="CasellaDiTesto 14">
            <a:extLst>
              <a:ext uri="{FF2B5EF4-FFF2-40B4-BE49-F238E27FC236}">
                <a16:creationId xmlns:a16="http://schemas.microsoft.com/office/drawing/2014/main" id="{2469940E-92E6-CA94-EC74-043488912843}"/>
              </a:ext>
            </a:extLst>
          </p:cNvPr>
          <p:cNvSpPr txBox="1"/>
          <p:nvPr/>
        </p:nvSpPr>
        <p:spPr>
          <a:xfrm>
            <a:off x="3897634" y="4334700"/>
            <a:ext cx="1421757" cy="295915"/>
          </a:xfrm>
          <a:prstGeom prst="rect">
            <a:avLst/>
          </a:prstGeom>
          <a:noFill/>
        </p:spPr>
        <p:txBody>
          <a:bodyPr wrap="square">
            <a:spAutoFit/>
          </a:bodyPr>
          <a:lstStyle/>
          <a:p>
            <a:pPr marL="0" indent="0">
              <a:lnSpc>
                <a:spcPts val="1800"/>
              </a:lnSpc>
              <a:buNone/>
            </a:pPr>
            <a:r>
              <a:rPr lang="it-IT" sz="700" b="1" dirty="0">
                <a:latin typeface="Arial" panose="020B0604020202020204" pitchFamily="34" charset="0"/>
                <a:cs typeface="Arial" panose="020B0604020202020204" pitchFamily="34" charset="0"/>
              </a:rPr>
              <a:t>(credit: DuPont website)</a:t>
            </a:r>
            <a:endParaRPr lang="it-IT" sz="1050" b="1" dirty="0">
              <a:latin typeface="Arial" panose="020B0604020202020204" pitchFamily="34" charset="0"/>
              <a:cs typeface="Arial" panose="020B0604020202020204" pitchFamily="34" charset="0"/>
            </a:endParaRPr>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0826" y="2139188"/>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err="1">
                <a:solidFill>
                  <a:srgbClr val="1D71B8"/>
                </a:solidFill>
              </a:rPr>
              <a:t>Elastomers</a:t>
            </a:r>
            <a:r>
              <a:rPr lang="it-IT" sz="1400" dirty="0">
                <a:solidFill>
                  <a:srgbClr val="1D71B8"/>
                </a:solidFill>
              </a:rPr>
              <a:t> are in general </a:t>
            </a:r>
            <a:r>
              <a:rPr lang="it-IT" sz="1400" dirty="0" err="1">
                <a:solidFill>
                  <a:srgbClr val="1D71B8"/>
                </a:solidFill>
              </a:rPr>
              <a:t>chemically</a:t>
            </a:r>
            <a:r>
              <a:rPr lang="it-IT" sz="1400" dirty="0">
                <a:solidFill>
                  <a:srgbClr val="1D71B8"/>
                </a:solidFill>
              </a:rPr>
              <a:t> </a:t>
            </a:r>
            <a:r>
              <a:rPr lang="it-IT" sz="1400" dirty="0" err="1">
                <a:solidFill>
                  <a:srgbClr val="1D71B8"/>
                </a:solidFill>
              </a:rPr>
              <a:t>compatible</a:t>
            </a:r>
            <a:r>
              <a:rPr lang="it-IT" sz="1400" dirty="0">
                <a:solidFill>
                  <a:srgbClr val="1D71B8"/>
                </a:solidFill>
              </a:rPr>
              <a:t> with </a:t>
            </a:r>
            <a:r>
              <a:rPr lang="it-IT" sz="1400" dirty="0" err="1">
                <a:solidFill>
                  <a:srgbClr val="1D71B8"/>
                </a:solidFill>
              </a:rPr>
              <a:t>H</a:t>
            </a:r>
            <a:r>
              <a:rPr lang="it-IT" sz="1400" baseline="-25000" dirty="0" err="1">
                <a:solidFill>
                  <a:srgbClr val="1D71B8"/>
                </a:solidFill>
              </a:rPr>
              <a:t>2</a:t>
            </a:r>
            <a:r>
              <a:rPr lang="it-IT" sz="1400" dirty="0">
                <a:solidFill>
                  <a:srgbClr val="1D71B8"/>
                </a:solidFill>
              </a:rPr>
              <a:t>.</a:t>
            </a: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endParaRPr lang="it-IT" sz="1600" dirty="0">
              <a:solidFill>
                <a:srgbClr val="1D71B8"/>
              </a:solidFill>
            </a:endParaRPr>
          </a:p>
        </p:txBody>
      </p:sp>
    </p:spTree>
    <p:extLst>
      <p:ext uri="{BB962C8B-B14F-4D97-AF65-F5344CB8AC3E}">
        <p14:creationId xmlns:p14="http://schemas.microsoft.com/office/powerpoint/2010/main" val="1030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90880"/>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776301"/>
            <a:ext cx="7768463" cy="618160"/>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Elastomers</a:t>
            </a:r>
            <a:r>
              <a:rPr lang="it-IT" sz="2800" dirty="0"/>
              <a:t> - </a:t>
            </a:r>
            <a:r>
              <a:rPr lang="it-IT" sz="2800" dirty="0" err="1"/>
              <a:t>H</a:t>
            </a:r>
            <a:r>
              <a:rPr lang="it-IT" sz="2800" baseline="-25000" dirty="0" err="1"/>
              <a:t>2</a:t>
            </a:r>
            <a:r>
              <a:rPr lang="it-IT" sz="2800" dirty="0"/>
              <a:t> Compatibility</a:t>
            </a:r>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0825" y="1623365"/>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err="1">
                <a:solidFill>
                  <a:srgbClr val="1D71B8"/>
                </a:solidFill>
              </a:rPr>
              <a:t>Elastomers</a:t>
            </a:r>
            <a:r>
              <a:rPr lang="it-IT" sz="1400" dirty="0">
                <a:solidFill>
                  <a:srgbClr val="1D71B8"/>
                </a:solidFill>
              </a:rPr>
              <a:t> are in general </a:t>
            </a:r>
            <a:r>
              <a:rPr lang="it-IT" sz="1400" dirty="0" err="1">
                <a:solidFill>
                  <a:srgbClr val="1D71B8"/>
                </a:solidFill>
              </a:rPr>
              <a:t>chemically</a:t>
            </a:r>
            <a:r>
              <a:rPr lang="it-IT" sz="1400" dirty="0">
                <a:solidFill>
                  <a:srgbClr val="1D71B8"/>
                </a:solidFill>
              </a:rPr>
              <a:t> </a:t>
            </a:r>
            <a:r>
              <a:rPr lang="it-IT" sz="1400" dirty="0" err="1">
                <a:solidFill>
                  <a:srgbClr val="1D71B8"/>
                </a:solidFill>
              </a:rPr>
              <a:t>compatible</a:t>
            </a:r>
            <a:r>
              <a:rPr lang="it-IT" sz="1400" dirty="0">
                <a:solidFill>
                  <a:srgbClr val="1D71B8"/>
                </a:solidFill>
              </a:rPr>
              <a:t> with </a:t>
            </a:r>
            <a:r>
              <a:rPr lang="it-IT" sz="1400" dirty="0" err="1">
                <a:solidFill>
                  <a:srgbClr val="1D71B8"/>
                </a:solidFill>
              </a:rPr>
              <a:t>H</a:t>
            </a:r>
            <a:r>
              <a:rPr lang="it-IT" sz="1400" baseline="-25000" dirty="0" err="1">
                <a:solidFill>
                  <a:srgbClr val="1D71B8"/>
                </a:solidFill>
              </a:rPr>
              <a:t>2</a:t>
            </a:r>
            <a:r>
              <a:rPr lang="it-IT" sz="1400" dirty="0">
                <a:solidFill>
                  <a:srgbClr val="1D71B8"/>
                </a:solidFill>
              </a:rPr>
              <a:t>.</a:t>
            </a: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None/>
            </a:pPr>
            <a:r>
              <a:rPr lang="it-IT" sz="1400" dirty="0" err="1">
                <a:solidFill>
                  <a:srgbClr val="1D71B8"/>
                </a:solidFill>
              </a:rPr>
              <a:t>450h</a:t>
            </a:r>
            <a:r>
              <a:rPr lang="it-IT" sz="1400" dirty="0">
                <a:solidFill>
                  <a:srgbClr val="1D71B8"/>
                </a:solidFill>
              </a:rPr>
              <a:t> immersion, </a:t>
            </a:r>
            <a:r>
              <a:rPr lang="it-IT" sz="1400" dirty="0" err="1">
                <a:solidFill>
                  <a:srgbClr val="1D71B8"/>
                </a:solidFill>
              </a:rPr>
              <a:t>100°C</a:t>
            </a:r>
            <a:r>
              <a:rPr lang="it-IT" sz="1400" dirty="0">
                <a:solidFill>
                  <a:srgbClr val="1D71B8"/>
                </a:solidFill>
              </a:rPr>
              <a:t>, </a:t>
            </a:r>
            <a:r>
              <a:rPr lang="it-IT" sz="1400" u="sng" dirty="0">
                <a:solidFill>
                  <a:srgbClr val="1D71B8"/>
                </a:solidFill>
              </a:rPr>
              <a:t>min.</a:t>
            </a:r>
            <a:r>
              <a:rPr lang="it-IT" sz="1400" dirty="0">
                <a:solidFill>
                  <a:srgbClr val="1D71B8"/>
                </a:solidFill>
              </a:rPr>
              <a:t> 100 bar</a:t>
            </a:r>
          </a:p>
          <a:p>
            <a:pPr marL="0" indent="0">
              <a:lnSpc>
                <a:spcPts val="1800"/>
              </a:lnSpc>
              <a:buFont typeface="Arial" panose="020B0604020202020204" pitchFamily="34" charset="0"/>
              <a:buNone/>
            </a:pPr>
            <a:r>
              <a:rPr lang="it-IT" sz="1400" dirty="0">
                <a:solidFill>
                  <a:srgbClr val="1D71B8"/>
                </a:solidFill>
              </a:rPr>
              <a:t>No mass, </a:t>
            </a:r>
            <a:r>
              <a:rPr lang="it-IT" sz="1400" dirty="0" err="1">
                <a:solidFill>
                  <a:srgbClr val="1D71B8"/>
                </a:solidFill>
              </a:rPr>
              <a:t>hardness</a:t>
            </a:r>
            <a:r>
              <a:rPr lang="it-IT" sz="1400" dirty="0">
                <a:solidFill>
                  <a:srgbClr val="1D71B8"/>
                </a:solidFill>
              </a:rPr>
              <a:t> or volume </a:t>
            </a:r>
            <a:r>
              <a:rPr lang="it-IT" sz="1400" dirty="0" err="1">
                <a:solidFill>
                  <a:srgbClr val="1D71B8"/>
                </a:solidFill>
              </a:rPr>
              <a:t>change</a:t>
            </a:r>
            <a:r>
              <a:rPr lang="it-IT" sz="1400" dirty="0">
                <a:solidFill>
                  <a:srgbClr val="1D71B8"/>
                </a:solidFill>
              </a:rPr>
              <a:t> </a:t>
            </a:r>
            <a:r>
              <a:rPr lang="it-IT" sz="1400" dirty="0" err="1">
                <a:solidFill>
                  <a:srgbClr val="1D71B8"/>
                </a:solidFill>
              </a:rPr>
              <a:t>observed</a:t>
            </a:r>
            <a:br>
              <a:rPr lang="it-IT" sz="1400" dirty="0">
                <a:solidFill>
                  <a:srgbClr val="1D71B8"/>
                </a:solidFill>
              </a:rPr>
            </a:br>
            <a:r>
              <a:rPr lang="it-IT" sz="2000" dirty="0">
                <a:solidFill>
                  <a:srgbClr val="1D71B8"/>
                </a:solidFill>
              </a:rPr>
              <a:t>→</a:t>
            </a:r>
            <a:r>
              <a:rPr lang="it-IT" sz="1400" dirty="0">
                <a:solidFill>
                  <a:srgbClr val="1D71B8"/>
                </a:solidFill>
              </a:rPr>
              <a:t> No </a:t>
            </a:r>
            <a:r>
              <a:rPr lang="it-IT" sz="1400" dirty="0" err="1">
                <a:solidFill>
                  <a:srgbClr val="1D71B8"/>
                </a:solidFill>
              </a:rPr>
              <a:t>chemical</a:t>
            </a:r>
            <a:r>
              <a:rPr lang="it-IT" sz="1400" dirty="0">
                <a:solidFill>
                  <a:srgbClr val="1D71B8"/>
                </a:solidFill>
              </a:rPr>
              <a:t> interactions</a:t>
            </a: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endParaRPr lang="it-IT" sz="1400" dirty="0">
              <a:solidFill>
                <a:srgbClr val="1D71B8"/>
              </a:solidFill>
            </a:endParaRPr>
          </a:p>
        </p:txBody>
      </p:sp>
      <p:graphicFrame>
        <p:nvGraphicFramePr>
          <p:cNvPr id="3" name="Content Placeholder 7">
            <a:extLst>
              <a:ext uri="{FF2B5EF4-FFF2-40B4-BE49-F238E27FC236}">
                <a16:creationId xmlns:a16="http://schemas.microsoft.com/office/drawing/2014/main" id="{412B2D5C-9BC7-1AB2-73E4-FFF3428AB525}"/>
              </a:ext>
            </a:extLst>
          </p:cNvPr>
          <p:cNvGraphicFramePr>
            <a:graphicFrameLocks/>
          </p:cNvGraphicFramePr>
          <p:nvPr>
            <p:extLst>
              <p:ext uri="{D42A27DB-BD31-4B8C-83A1-F6EECF244321}">
                <p14:modId xmlns:p14="http://schemas.microsoft.com/office/powerpoint/2010/main" val="615908256"/>
              </p:ext>
            </p:extLst>
          </p:nvPr>
        </p:nvGraphicFramePr>
        <p:xfrm>
          <a:off x="4608513" y="1600200"/>
          <a:ext cx="4250336" cy="2578596"/>
        </p:xfrm>
        <a:graphic>
          <a:graphicData uri="http://schemas.openxmlformats.org/drawingml/2006/table">
            <a:tbl>
              <a:tblPr firstRow="1" bandRow="1">
                <a:tableStyleId>{5C22544A-7EE6-4342-B048-85BDC9FD1C3A}</a:tableStyleId>
              </a:tblPr>
              <a:tblGrid>
                <a:gridCol w="1534693">
                  <a:extLst>
                    <a:ext uri="{9D8B030D-6E8A-4147-A177-3AD203B41FA5}">
                      <a16:colId xmlns:a16="http://schemas.microsoft.com/office/drawing/2014/main" val="432053915"/>
                    </a:ext>
                  </a:extLst>
                </a:gridCol>
                <a:gridCol w="852606">
                  <a:extLst>
                    <a:ext uri="{9D8B030D-6E8A-4147-A177-3AD203B41FA5}">
                      <a16:colId xmlns:a16="http://schemas.microsoft.com/office/drawing/2014/main" val="2570997088"/>
                    </a:ext>
                  </a:extLst>
                </a:gridCol>
                <a:gridCol w="843632">
                  <a:extLst>
                    <a:ext uri="{9D8B030D-6E8A-4147-A177-3AD203B41FA5}">
                      <a16:colId xmlns:a16="http://schemas.microsoft.com/office/drawing/2014/main" val="557521539"/>
                    </a:ext>
                  </a:extLst>
                </a:gridCol>
                <a:gridCol w="1019405">
                  <a:extLst>
                    <a:ext uri="{9D8B030D-6E8A-4147-A177-3AD203B41FA5}">
                      <a16:colId xmlns:a16="http://schemas.microsoft.com/office/drawing/2014/main" val="4265170289"/>
                    </a:ext>
                  </a:extLst>
                </a:gridCol>
              </a:tblGrid>
              <a:tr h="403876">
                <a:tc>
                  <a:txBody>
                    <a:bodyPr/>
                    <a:lstStyle/>
                    <a:p>
                      <a:endParaRPr lang="en-GB" sz="900" dirty="0"/>
                    </a:p>
                  </a:txBody>
                  <a:tcPr/>
                </a:tc>
                <a:tc>
                  <a:txBody>
                    <a:bodyPr/>
                    <a:lstStyle/>
                    <a:p>
                      <a:pPr algn="ctr"/>
                      <a:r>
                        <a:rPr lang="en-GB" sz="1000" dirty="0" err="1"/>
                        <a:t>FKM</a:t>
                      </a:r>
                      <a:r>
                        <a:rPr lang="en-GB" sz="1000" dirty="0"/>
                        <a:t> </a:t>
                      </a:r>
                      <a:r>
                        <a:rPr lang="en-GB" sz="1000" dirty="0" err="1"/>
                        <a:t>ter</a:t>
                      </a:r>
                      <a:r>
                        <a:rPr lang="en-GB" sz="1000" baseline="0" dirty="0"/>
                        <a:t> </a:t>
                      </a:r>
                      <a:r>
                        <a:rPr lang="en-GB" sz="1000" dirty="0"/>
                        <a:t>(P)</a:t>
                      </a:r>
                    </a:p>
                  </a:txBody>
                  <a:tcPr/>
                </a:tc>
                <a:tc>
                  <a:txBody>
                    <a:bodyPr/>
                    <a:lstStyle/>
                    <a:p>
                      <a:pPr algn="ctr"/>
                      <a:r>
                        <a:rPr lang="en-GB" sz="1000" dirty="0"/>
                        <a:t>FKM GLT </a:t>
                      </a:r>
                    </a:p>
                  </a:txBody>
                  <a:tcPr/>
                </a:tc>
                <a:tc>
                  <a:txBody>
                    <a:bodyPr/>
                    <a:lstStyle/>
                    <a:p>
                      <a:pPr algn="ctr"/>
                      <a:r>
                        <a:rPr lang="en-GB" sz="1000" dirty="0" err="1"/>
                        <a:t>FKM</a:t>
                      </a:r>
                      <a:r>
                        <a:rPr lang="en-GB" sz="1000" dirty="0"/>
                        <a:t> </a:t>
                      </a:r>
                      <a:r>
                        <a:rPr lang="en-GB" sz="1000" dirty="0" err="1"/>
                        <a:t>ter</a:t>
                      </a:r>
                      <a:r>
                        <a:rPr lang="en-GB" sz="1000" baseline="0" dirty="0"/>
                        <a:t> </a:t>
                      </a:r>
                      <a:r>
                        <a:rPr lang="en-GB" sz="1000" dirty="0"/>
                        <a:t>(</a:t>
                      </a:r>
                      <a:r>
                        <a:rPr lang="en-GB" sz="1000" dirty="0" err="1"/>
                        <a:t>bisphenol</a:t>
                      </a:r>
                      <a:r>
                        <a:rPr lang="en-GB" sz="1000" dirty="0"/>
                        <a:t>)</a:t>
                      </a:r>
                    </a:p>
                  </a:txBody>
                  <a:tcPr/>
                </a:tc>
                <a:extLst>
                  <a:ext uri="{0D108BD9-81ED-4DB2-BD59-A6C34878D82A}">
                    <a16:rowId xmlns:a16="http://schemas.microsoft.com/office/drawing/2014/main" val="1238814564"/>
                  </a:ext>
                </a:extLst>
              </a:tr>
              <a:tr h="434944">
                <a:tc>
                  <a:txBody>
                    <a:bodyPr/>
                    <a:lstStyle/>
                    <a:p>
                      <a:r>
                        <a:rPr lang="en-GB" sz="1100" dirty="0"/>
                        <a:t>Tensile strength</a:t>
                      </a:r>
                      <a:endParaRPr lang="en-GB" sz="1100" baseline="0" dirty="0"/>
                    </a:p>
                    <a:p>
                      <a:r>
                        <a:rPr lang="en-GB" sz="1100" baseline="0" dirty="0"/>
                        <a:t>change, %</a:t>
                      </a:r>
                      <a:endParaRPr lang="en-GB" sz="1100" dirty="0"/>
                    </a:p>
                  </a:txBody>
                  <a:tcPr/>
                </a:tc>
                <a:tc>
                  <a:txBody>
                    <a:bodyPr/>
                    <a:lstStyle/>
                    <a:p>
                      <a:pPr algn="ctr"/>
                      <a:r>
                        <a:rPr lang="en-GB" sz="1100" dirty="0"/>
                        <a:t>-7.0</a:t>
                      </a:r>
                    </a:p>
                  </a:txBody>
                  <a:tcPr/>
                </a:tc>
                <a:tc>
                  <a:txBody>
                    <a:bodyPr/>
                    <a:lstStyle/>
                    <a:p>
                      <a:pPr algn="ctr"/>
                      <a:r>
                        <a:rPr lang="en-GB" sz="1100" dirty="0"/>
                        <a:t>No change</a:t>
                      </a:r>
                    </a:p>
                  </a:txBody>
                  <a:tcPr/>
                </a:tc>
                <a:tc>
                  <a:txBody>
                    <a:bodyPr/>
                    <a:lstStyle/>
                    <a:p>
                      <a:pPr algn="ctr"/>
                      <a:r>
                        <a:rPr lang="en-GB" sz="1100" dirty="0"/>
                        <a:t>+2.3</a:t>
                      </a:r>
                    </a:p>
                  </a:txBody>
                  <a:tcPr/>
                </a:tc>
                <a:extLst>
                  <a:ext uri="{0D108BD9-81ED-4DB2-BD59-A6C34878D82A}">
                    <a16:rowId xmlns:a16="http://schemas.microsoft.com/office/drawing/2014/main" val="1542865840"/>
                  </a:ext>
                </a:extLst>
              </a:tr>
              <a:tr h="434944">
                <a:tc>
                  <a:txBody>
                    <a:bodyPr/>
                    <a:lstStyle/>
                    <a:p>
                      <a:r>
                        <a:rPr lang="en-GB" sz="1100" dirty="0"/>
                        <a:t>Elongation at break </a:t>
                      </a:r>
                    </a:p>
                    <a:p>
                      <a:r>
                        <a:rPr lang="en-GB" sz="1100" dirty="0"/>
                        <a:t>change,</a:t>
                      </a:r>
                      <a:r>
                        <a:rPr lang="en-GB" sz="1100" baseline="0" dirty="0"/>
                        <a:t> %</a:t>
                      </a:r>
                      <a:endParaRPr lang="en-GB" sz="1100" dirty="0"/>
                    </a:p>
                  </a:txBody>
                  <a:tcPr/>
                </a:tc>
                <a:tc>
                  <a:txBody>
                    <a:bodyPr/>
                    <a:lstStyle/>
                    <a:p>
                      <a:pPr algn="ctr"/>
                      <a:r>
                        <a:rPr lang="en-GB" sz="1100" dirty="0"/>
                        <a:t>-7.4</a:t>
                      </a:r>
                    </a:p>
                  </a:txBody>
                  <a:tcPr/>
                </a:tc>
                <a:tc>
                  <a:txBody>
                    <a:bodyPr/>
                    <a:lstStyle/>
                    <a:p>
                      <a:pPr algn="ctr"/>
                      <a:r>
                        <a:rPr lang="en-GB" sz="1100" dirty="0"/>
                        <a:t>-1.6</a:t>
                      </a:r>
                    </a:p>
                  </a:txBody>
                  <a:tcPr/>
                </a:tc>
                <a:tc>
                  <a:txBody>
                    <a:bodyPr/>
                    <a:lstStyle/>
                    <a:p>
                      <a:pPr algn="ctr"/>
                      <a:r>
                        <a:rPr lang="en-GB" sz="1100" dirty="0"/>
                        <a:t>+3.2</a:t>
                      </a:r>
                    </a:p>
                  </a:txBody>
                  <a:tcPr/>
                </a:tc>
                <a:extLst>
                  <a:ext uri="{0D108BD9-81ED-4DB2-BD59-A6C34878D82A}">
                    <a16:rowId xmlns:a16="http://schemas.microsoft.com/office/drawing/2014/main" val="3491757355"/>
                  </a:ext>
                </a:extLst>
              </a:tr>
              <a:tr h="434944">
                <a:tc>
                  <a:txBody>
                    <a:bodyPr/>
                    <a:lstStyle/>
                    <a:p>
                      <a:r>
                        <a:rPr lang="en-GB" sz="1100" dirty="0"/>
                        <a:t>Modulus at</a:t>
                      </a:r>
                      <a:r>
                        <a:rPr lang="en-GB" sz="1100" baseline="0" dirty="0"/>
                        <a:t> 25% elongation change, %</a:t>
                      </a:r>
                      <a:endParaRPr lang="en-GB" sz="1100" dirty="0"/>
                    </a:p>
                  </a:txBody>
                  <a:tcPr/>
                </a:tc>
                <a:tc>
                  <a:txBody>
                    <a:bodyPr/>
                    <a:lstStyle/>
                    <a:p>
                      <a:pPr algn="ctr"/>
                      <a:r>
                        <a:rPr lang="en-GB" sz="1100" dirty="0"/>
                        <a:t>+2.1</a:t>
                      </a:r>
                    </a:p>
                  </a:txBody>
                  <a:tcPr/>
                </a:tc>
                <a:tc>
                  <a:txBody>
                    <a:bodyPr/>
                    <a:lstStyle/>
                    <a:p>
                      <a:pPr algn="ctr"/>
                      <a:r>
                        <a:rPr lang="en-GB" sz="1100" dirty="0"/>
                        <a:t>+4.8</a:t>
                      </a:r>
                    </a:p>
                  </a:txBody>
                  <a:tcPr/>
                </a:tc>
                <a:tc>
                  <a:txBody>
                    <a:bodyPr/>
                    <a:lstStyle/>
                    <a:p>
                      <a:pPr algn="ctr"/>
                      <a:r>
                        <a:rPr lang="en-GB" sz="1100" dirty="0"/>
                        <a:t>+3.8</a:t>
                      </a:r>
                    </a:p>
                  </a:txBody>
                  <a:tcPr/>
                </a:tc>
                <a:extLst>
                  <a:ext uri="{0D108BD9-81ED-4DB2-BD59-A6C34878D82A}">
                    <a16:rowId xmlns:a16="http://schemas.microsoft.com/office/drawing/2014/main" val="3975158302"/>
                  </a:ext>
                </a:extLst>
              </a:tr>
              <a:tr h="434944">
                <a:tc>
                  <a:txBody>
                    <a:bodyPr/>
                    <a:lstStyle/>
                    <a:p>
                      <a:r>
                        <a:rPr lang="en-GB" sz="1100" dirty="0"/>
                        <a:t>Modulus</a:t>
                      </a:r>
                      <a:r>
                        <a:rPr lang="en-GB" sz="1100" baseline="0" dirty="0"/>
                        <a:t> at 50% elongation change, %</a:t>
                      </a:r>
                      <a:endParaRPr lang="en-GB" sz="1100" dirty="0"/>
                    </a:p>
                  </a:txBody>
                  <a:tcPr/>
                </a:tc>
                <a:tc>
                  <a:txBody>
                    <a:bodyPr/>
                    <a:lstStyle/>
                    <a:p>
                      <a:pPr algn="ctr"/>
                      <a:r>
                        <a:rPr lang="en-GB" sz="1100" dirty="0"/>
                        <a:t>-1.3</a:t>
                      </a:r>
                    </a:p>
                  </a:txBody>
                  <a:tcPr/>
                </a:tc>
                <a:tc>
                  <a:txBody>
                    <a:bodyPr/>
                    <a:lstStyle/>
                    <a:p>
                      <a:pPr algn="ctr"/>
                      <a:r>
                        <a:rPr lang="en-GB" sz="1100" dirty="0"/>
                        <a:t>+6.5</a:t>
                      </a:r>
                    </a:p>
                  </a:txBody>
                  <a:tcPr/>
                </a:tc>
                <a:tc>
                  <a:txBody>
                    <a:bodyPr/>
                    <a:lstStyle/>
                    <a:p>
                      <a:pPr algn="ctr"/>
                      <a:r>
                        <a:rPr lang="en-GB" sz="1100" dirty="0"/>
                        <a:t>No change</a:t>
                      </a:r>
                    </a:p>
                  </a:txBody>
                  <a:tcPr/>
                </a:tc>
                <a:extLst>
                  <a:ext uri="{0D108BD9-81ED-4DB2-BD59-A6C34878D82A}">
                    <a16:rowId xmlns:a16="http://schemas.microsoft.com/office/drawing/2014/main" val="3385376412"/>
                  </a:ext>
                </a:extLst>
              </a:tr>
              <a:tr h="434944">
                <a:tc>
                  <a:txBody>
                    <a:bodyPr/>
                    <a:lstStyle/>
                    <a:p>
                      <a:r>
                        <a:rPr lang="en-GB" sz="1100" dirty="0"/>
                        <a:t>Modulus at 100% elongation change,</a:t>
                      </a:r>
                      <a:r>
                        <a:rPr lang="en-GB" sz="1100" baseline="0" dirty="0"/>
                        <a:t> %</a:t>
                      </a:r>
                      <a:endParaRPr lang="en-GB" sz="1100" dirty="0"/>
                    </a:p>
                  </a:txBody>
                  <a:tcPr/>
                </a:tc>
                <a:tc>
                  <a:txBody>
                    <a:bodyPr/>
                    <a:lstStyle/>
                    <a:p>
                      <a:pPr algn="ctr"/>
                      <a:r>
                        <a:rPr lang="en-GB" sz="1100" dirty="0"/>
                        <a:t>-4.6</a:t>
                      </a:r>
                    </a:p>
                  </a:txBody>
                  <a:tcPr/>
                </a:tc>
                <a:tc>
                  <a:txBody>
                    <a:bodyPr/>
                    <a:lstStyle/>
                    <a:p>
                      <a:pPr algn="ctr"/>
                      <a:r>
                        <a:rPr lang="en-GB" sz="1100" dirty="0"/>
                        <a:t>+5.1</a:t>
                      </a:r>
                    </a:p>
                  </a:txBody>
                  <a:tcPr/>
                </a:tc>
                <a:tc>
                  <a:txBody>
                    <a:bodyPr/>
                    <a:lstStyle/>
                    <a:p>
                      <a:pPr algn="ctr"/>
                      <a:r>
                        <a:rPr lang="en-GB" sz="1100" dirty="0"/>
                        <a:t>+2.0</a:t>
                      </a:r>
                    </a:p>
                  </a:txBody>
                  <a:tcPr/>
                </a:tc>
                <a:extLst>
                  <a:ext uri="{0D108BD9-81ED-4DB2-BD59-A6C34878D82A}">
                    <a16:rowId xmlns:a16="http://schemas.microsoft.com/office/drawing/2014/main" val="2906440538"/>
                  </a:ext>
                </a:extLst>
              </a:tr>
            </a:tbl>
          </a:graphicData>
        </a:graphic>
      </p:graphicFrame>
    </p:spTree>
    <p:extLst>
      <p:ext uri="{BB962C8B-B14F-4D97-AF65-F5344CB8AC3E}">
        <p14:creationId xmlns:p14="http://schemas.microsoft.com/office/powerpoint/2010/main" val="2201206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DFCA9DC8-2D49-C0C2-9514-2A6DE3526B3C}"/>
              </a:ext>
            </a:extLst>
          </p:cNvPr>
          <p:cNvPicPr>
            <a:picLocks noChangeAspect="1"/>
          </p:cNvPicPr>
          <p:nvPr/>
        </p:nvPicPr>
        <p:blipFill>
          <a:blip r:embed="rId3"/>
          <a:stretch>
            <a:fillRect/>
          </a:stretch>
        </p:blipFill>
        <p:spPr>
          <a:xfrm>
            <a:off x="3715454" y="1766623"/>
            <a:ext cx="5137960" cy="2677157"/>
          </a:xfrm>
          <a:prstGeom prst="rect">
            <a:avLst/>
          </a:prstGeom>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788" y="25595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842963"/>
            <a:ext cx="7768463" cy="7572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Elastomers</a:t>
            </a:r>
            <a:r>
              <a:rPr lang="it-IT" sz="2800" dirty="0"/>
              <a:t> - </a:t>
            </a:r>
            <a:r>
              <a:rPr lang="it-IT" sz="2800" dirty="0" err="1"/>
              <a:t>H</a:t>
            </a:r>
            <a:r>
              <a:rPr lang="it-IT" sz="2800" baseline="-25000" dirty="0" err="1"/>
              <a:t>2</a:t>
            </a:r>
            <a:r>
              <a:rPr lang="it-IT" sz="2800" baseline="-25000" dirty="0"/>
              <a:t> </a:t>
            </a:r>
            <a:r>
              <a:rPr lang="it-IT" sz="2800" dirty="0" err="1"/>
              <a:t>Permeability</a:t>
            </a:r>
            <a:endParaRPr lang="it-IT" sz="2800" dirty="0"/>
          </a:p>
        </p:txBody>
      </p:sp>
      <mc:AlternateContent xmlns:mc="http://schemas.openxmlformats.org/markup-compatibility/2006">
        <mc:Choice xmlns:a14="http://schemas.microsoft.com/office/drawing/2010/main" Requires="a14">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90586" y="1766623"/>
                <a:ext cx="3464628" cy="2161349"/>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err="1">
                    <a:solidFill>
                      <a:srgbClr val="1D71B8"/>
                    </a:solidFill>
                    <a:cs typeface="Arial" panose="020B0604020202020204" pitchFamily="34" charset="0"/>
                  </a:rPr>
                  <a:t>Physical</a:t>
                </a:r>
                <a:r>
                  <a:rPr lang="it-IT" sz="1400" dirty="0">
                    <a:solidFill>
                      <a:srgbClr val="1D71B8"/>
                    </a:solidFill>
                    <a:cs typeface="Arial" panose="020B0604020202020204" pitchFamily="34" charset="0"/>
                  </a:rPr>
                  <a:t> interactions are </a:t>
                </a:r>
                <a:r>
                  <a:rPr lang="it-IT" sz="1400" dirty="0" err="1">
                    <a:solidFill>
                      <a:srgbClr val="1D71B8"/>
                    </a:solidFill>
                    <a:cs typeface="Arial" panose="020B0604020202020204" pitchFamily="34" charset="0"/>
                  </a:rPr>
                  <a:t>possible</a:t>
                </a:r>
                <a:r>
                  <a:rPr lang="it-IT" sz="1400" dirty="0">
                    <a:solidFill>
                      <a:srgbClr val="1D71B8"/>
                    </a:solidFill>
                    <a:cs typeface="Arial" panose="020B0604020202020204" pitchFamily="34" charset="0"/>
                  </a:rPr>
                  <a:t>: </a:t>
                </a:r>
              </a:p>
              <a:p>
                <a:pPr marL="0" indent="0">
                  <a:lnSpc>
                    <a:spcPts val="1800"/>
                  </a:lnSpc>
                  <a:buFont typeface="Arial" panose="020B0604020202020204" pitchFamily="34" charset="0"/>
                  <a:buNone/>
                </a:pPr>
                <a:r>
                  <a:rPr lang="it-IT" sz="1400" dirty="0" err="1">
                    <a:solidFill>
                      <a:srgbClr val="1D71B8"/>
                    </a:solidFill>
                    <a:cs typeface="Arial" panose="020B0604020202020204" pitchFamily="34" charset="0"/>
                  </a:rPr>
                  <a:t>H</a:t>
                </a:r>
                <a:r>
                  <a:rPr lang="it-IT" sz="1400" baseline="-25000" dirty="0" err="1">
                    <a:solidFill>
                      <a:srgbClr val="1D71B8"/>
                    </a:solidFill>
                    <a:cs typeface="Arial" panose="020B0604020202020204" pitchFamily="34" charset="0"/>
                  </a:rPr>
                  <a:t>2</a:t>
                </a:r>
                <a:r>
                  <a:rPr lang="it-IT" sz="1400" dirty="0">
                    <a:solidFill>
                      <a:srgbClr val="1D71B8"/>
                    </a:solidFill>
                    <a:cs typeface="Arial" panose="020B0604020202020204" pitchFamily="34" charset="0"/>
                  </a:rPr>
                  <a:t> can permeate in the </a:t>
                </a:r>
                <a:r>
                  <a:rPr lang="it-IT" sz="1400" dirty="0" err="1">
                    <a:solidFill>
                      <a:srgbClr val="1D71B8"/>
                    </a:solidFill>
                    <a:cs typeface="Arial" panose="020B0604020202020204" pitchFamily="34" charset="0"/>
                  </a:rPr>
                  <a:t>elastomer</a:t>
                </a:r>
                <a:r>
                  <a:rPr lang="it-IT" sz="1400" dirty="0">
                    <a:solidFill>
                      <a:srgbClr val="1D71B8"/>
                    </a:solidFill>
                    <a:cs typeface="Arial" panose="020B0604020202020204" pitchFamily="34" charset="0"/>
                  </a:rPr>
                  <a:t> </a:t>
                </a:r>
                <a:r>
                  <a:rPr lang="it-IT" sz="1400" dirty="0" err="1">
                    <a:solidFill>
                      <a:srgbClr val="1D71B8"/>
                    </a:solidFill>
                    <a:cs typeface="Arial" panose="020B0604020202020204" pitchFamily="34" charset="0"/>
                  </a:rPr>
                  <a:t>structure</a:t>
                </a:r>
                <a:endParaRPr lang="it-IT" sz="1400" dirty="0">
                  <a:solidFill>
                    <a:srgbClr val="1D71B8"/>
                  </a:solidFill>
                  <a:cs typeface="Arial" panose="020B0604020202020204" pitchFamily="34" charset="0"/>
                </a:endParaRPr>
              </a:p>
              <a:p>
                <a:pPr marL="0" indent="0">
                  <a:lnSpc>
                    <a:spcPts val="1800"/>
                  </a:lnSpc>
                  <a:buFont typeface="Arial" panose="020B0604020202020204" pitchFamily="34" charset="0"/>
                  <a:buNone/>
                </a:pPr>
                <a:endParaRPr lang="it-IT" sz="1400" dirty="0">
                  <a:solidFill>
                    <a:srgbClr val="1D71B8"/>
                  </a:solidFill>
                  <a:cs typeface="Arial" panose="020B0604020202020204" pitchFamily="34" charset="0"/>
                </a:endParaRPr>
              </a:p>
              <a:p>
                <a:pPr marL="257175" indent="-257175">
                  <a:buFont typeface="Arial" panose="020B0604020202020204" pitchFamily="34" charset="0"/>
                  <a:buChar char="•"/>
                </a:pPr>
                <a:r>
                  <a:rPr lang="en-GB" sz="1400" dirty="0">
                    <a:solidFill>
                      <a:srgbClr val="1D71B8"/>
                    </a:solidFill>
                    <a:cs typeface="Arial" panose="020B0604020202020204" pitchFamily="34" charset="0"/>
                  </a:rPr>
                  <a:t>Permeation coefficient (Q) </a:t>
                </a:r>
              </a:p>
              <a:p>
                <a:pPr marL="257175" indent="-257175">
                  <a:buFont typeface="Arial" panose="020B0604020202020204" pitchFamily="34" charset="0"/>
                  <a:buChar char="•"/>
                </a:pPr>
                <a:r>
                  <a:rPr lang="en-GB" sz="1400" dirty="0">
                    <a:solidFill>
                      <a:srgbClr val="1D71B8"/>
                    </a:solidFill>
                    <a:cs typeface="Arial" panose="020B0604020202020204" pitchFamily="34" charset="0"/>
                  </a:rPr>
                  <a:t>Diffusion coefficient (D)</a:t>
                </a:r>
              </a:p>
              <a:p>
                <a:pPr marL="257175" indent="-257175">
                  <a:buFont typeface="Arial" panose="020B0604020202020204" pitchFamily="34" charset="0"/>
                  <a:buChar char="•"/>
                </a:pPr>
                <a:r>
                  <a:rPr lang="en-GB" sz="1400" dirty="0">
                    <a:solidFill>
                      <a:srgbClr val="1D71B8"/>
                    </a:solidFill>
                    <a:cs typeface="Arial" panose="020B0604020202020204" pitchFamily="34" charset="0"/>
                  </a:rPr>
                  <a:t>Solubility coefficient (s)</a:t>
                </a:r>
              </a:p>
              <a:p>
                <a:pPr marL="257175" indent="-257175">
                  <a:buFont typeface="Arial" panose="020B0604020202020204" pitchFamily="34" charset="0"/>
                  <a:buChar char="•"/>
                </a:pPr>
                <a14:m>
                  <m:oMath xmlns:m="http://schemas.openxmlformats.org/officeDocument/2006/math">
                    <m:r>
                      <m:rPr>
                        <m:sty m:val="p"/>
                      </m:rPr>
                      <a:rPr lang="en-GB" sz="1400" b="0" i="1" smtClean="0">
                        <a:solidFill>
                          <a:srgbClr val="1D71B8"/>
                        </a:solidFill>
                        <a:latin typeface="Cambria Math" panose="02040503050406030204" pitchFamily="18" charset="0"/>
                      </a:rPr>
                      <m:t>Q</m:t>
                    </m:r>
                    <m:r>
                      <a:rPr lang="en-GB" sz="1400" b="0">
                        <a:solidFill>
                          <a:srgbClr val="1D71B8"/>
                        </a:solidFill>
                        <a:latin typeface="Cambria Math" panose="02040503050406030204" pitchFamily="18" charset="0"/>
                      </a:rPr>
                      <m:t>=</m:t>
                    </m:r>
                    <m:r>
                      <m:rPr>
                        <m:sty m:val="p"/>
                      </m:rPr>
                      <a:rPr lang="en-GB" sz="1400" b="0" i="1">
                        <a:solidFill>
                          <a:srgbClr val="1D71B8"/>
                        </a:solidFill>
                        <a:latin typeface="Cambria Math" panose="02040503050406030204" pitchFamily="18" charset="0"/>
                      </a:rPr>
                      <m:t>D</m:t>
                    </m:r>
                    <m:r>
                      <a:rPr lang="en-GB" sz="1400" b="0">
                        <a:solidFill>
                          <a:srgbClr val="1D71B8"/>
                        </a:solidFill>
                        <a:latin typeface="Cambria Math" panose="02040503050406030204" pitchFamily="18" charset="0"/>
                      </a:rPr>
                      <m:t>.</m:t>
                    </m:r>
                    <m:r>
                      <m:rPr>
                        <m:sty m:val="p"/>
                      </m:rPr>
                      <a:rPr lang="en-GB" sz="1400" b="0" i="1">
                        <a:solidFill>
                          <a:srgbClr val="1D71B8"/>
                        </a:solidFill>
                        <a:latin typeface="Cambria Math" panose="02040503050406030204" pitchFamily="18" charset="0"/>
                      </a:rPr>
                      <m:t>s</m:t>
                    </m:r>
                  </m:oMath>
                </a14:m>
                <a:endParaRPr lang="en-GB" sz="1400" dirty="0">
                  <a:solidFill>
                    <a:srgbClr val="1D71B8"/>
                  </a:solidFill>
                  <a:cs typeface="Arial" panose="020B0604020202020204" pitchFamily="34" charset="0"/>
                </a:endParaRPr>
              </a:p>
            </p:txBody>
          </p:sp>
        </mc:Choice>
        <mc:Fallback>
          <p:sp>
            <p:nvSpPr>
              <p:cNvPr id="17" name="Segnaposto contenuto 2">
                <a:extLst>
                  <a:ext uri="{FF2B5EF4-FFF2-40B4-BE49-F238E27FC236}">
                    <a16:creationId xmlns:a16="http://schemas.microsoft.com/office/drawing/2014/main" id="{D50D5CE7-8EB3-EE97-A4E8-3CB4A2A4576A}"/>
                  </a:ext>
                </a:extLst>
              </p:cNvPr>
              <p:cNvSpPr txBox="1">
                <a:spLocks noRot="1" noChangeAspect="1" noMove="1" noResize="1" noEditPoints="1" noAdjustHandles="1" noChangeArrowheads="1" noChangeShapeType="1" noTextEdit="1"/>
              </p:cNvSpPr>
              <p:nvPr/>
            </p:nvSpPr>
            <p:spPr>
              <a:xfrm>
                <a:off x="290586" y="1766623"/>
                <a:ext cx="3464628" cy="2161349"/>
              </a:xfrm>
              <a:prstGeom prst="rect">
                <a:avLst/>
              </a:prstGeom>
              <a:blipFill>
                <a:blip r:embed="rId5"/>
                <a:stretch>
                  <a:fillRect l="-3169" t="-2542" r="-880"/>
                </a:stretch>
              </a:blipFill>
            </p:spPr>
            <p:txBody>
              <a:bodyPr/>
              <a:lstStyle/>
              <a:p>
                <a:r>
                  <a:rPr lang="it-IT">
                    <a:noFill/>
                  </a:rPr>
                  <a:t> </a:t>
                </a:r>
              </a:p>
            </p:txBody>
          </p:sp>
        </mc:Fallback>
      </mc:AlternateContent>
    </p:spTree>
    <p:extLst>
      <p:ext uri="{BB962C8B-B14F-4D97-AF65-F5344CB8AC3E}">
        <p14:creationId xmlns:p14="http://schemas.microsoft.com/office/powerpoint/2010/main" val="2123814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a:extLst>
              <a:ext uri="{FF2B5EF4-FFF2-40B4-BE49-F238E27FC236}">
                <a16:creationId xmlns:a16="http://schemas.microsoft.com/office/drawing/2014/main" id="{8F0DA52A-6EDE-D7E5-C1E2-9376A77D3D5F}"/>
              </a:ext>
            </a:extLst>
          </p:cNvPr>
          <p:cNvPicPr>
            <a:picLocks noChangeAspect="1"/>
          </p:cNvPicPr>
          <p:nvPr/>
        </p:nvPicPr>
        <p:blipFill>
          <a:blip r:embed="rId3"/>
          <a:stretch>
            <a:fillRect/>
          </a:stretch>
        </p:blipFill>
        <p:spPr>
          <a:xfrm>
            <a:off x="3715454" y="1760551"/>
            <a:ext cx="5137960" cy="2487612"/>
          </a:xfrm>
          <a:prstGeom prst="rect">
            <a:avLst/>
          </a:prstGeom>
          <a:ln>
            <a:solidFill>
              <a:schemeClr val="tx1"/>
            </a:solidFill>
          </a:ln>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788" y="248176"/>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781064"/>
            <a:ext cx="7768463"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Elastomers</a:t>
            </a:r>
            <a:r>
              <a:rPr lang="it-IT" sz="2800" dirty="0"/>
              <a:t> - </a:t>
            </a:r>
            <a:r>
              <a:rPr lang="it-IT" sz="2800" dirty="0" err="1"/>
              <a:t>H</a:t>
            </a:r>
            <a:r>
              <a:rPr lang="it-IT" sz="2800" baseline="-25000" dirty="0" err="1"/>
              <a:t>2</a:t>
            </a:r>
            <a:r>
              <a:rPr lang="it-IT" sz="2800" baseline="-25000" dirty="0"/>
              <a:t> </a:t>
            </a:r>
            <a:r>
              <a:rPr lang="it-IT" sz="2800" dirty="0" err="1"/>
              <a:t>Permeability</a:t>
            </a:r>
            <a:endParaRPr lang="it-IT" sz="2800" dirty="0"/>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6E0BB07A-45DF-7747-71DB-5AD622ACB9B3}"/>
                  </a:ext>
                </a:extLst>
              </p:cNvPr>
              <p:cNvSpPr txBox="1">
                <a:spLocks/>
              </p:cNvSpPr>
              <p:nvPr/>
            </p:nvSpPr>
            <p:spPr>
              <a:xfrm>
                <a:off x="250826" y="1760551"/>
                <a:ext cx="3464628" cy="230459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err="1">
                    <a:solidFill>
                      <a:srgbClr val="1D71B8"/>
                    </a:solidFill>
                    <a:cs typeface="Arial" panose="020B0604020202020204" pitchFamily="34" charset="0"/>
                  </a:rPr>
                  <a:t>Physical</a:t>
                </a:r>
                <a:r>
                  <a:rPr lang="it-IT" sz="1400" dirty="0">
                    <a:solidFill>
                      <a:srgbClr val="1D71B8"/>
                    </a:solidFill>
                    <a:cs typeface="Arial" panose="020B0604020202020204" pitchFamily="34" charset="0"/>
                  </a:rPr>
                  <a:t> interactions are </a:t>
                </a:r>
                <a:r>
                  <a:rPr lang="it-IT" sz="1400" dirty="0" err="1">
                    <a:solidFill>
                      <a:srgbClr val="1D71B8"/>
                    </a:solidFill>
                    <a:cs typeface="Arial" panose="020B0604020202020204" pitchFamily="34" charset="0"/>
                  </a:rPr>
                  <a:t>possible</a:t>
                </a:r>
                <a:r>
                  <a:rPr lang="it-IT" sz="1400" dirty="0">
                    <a:solidFill>
                      <a:srgbClr val="1D71B8"/>
                    </a:solidFill>
                    <a:cs typeface="Arial" panose="020B0604020202020204" pitchFamily="34" charset="0"/>
                  </a:rPr>
                  <a:t>: </a:t>
                </a:r>
              </a:p>
              <a:p>
                <a:pPr marL="0" indent="0">
                  <a:lnSpc>
                    <a:spcPts val="1800"/>
                  </a:lnSpc>
                  <a:buFont typeface="Arial" panose="020B0604020202020204" pitchFamily="34" charset="0"/>
                  <a:buNone/>
                </a:pPr>
                <a:r>
                  <a:rPr lang="it-IT" sz="1400" dirty="0" err="1">
                    <a:solidFill>
                      <a:srgbClr val="1D71B8"/>
                    </a:solidFill>
                    <a:cs typeface="Arial" panose="020B0604020202020204" pitchFamily="34" charset="0"/>
                  </a:rPr>
                  <a:t>H</a:t>
                </a:r>
                <a:r>
                  <a:rPr lang="it-IT" sz="1400" baseline="-25000" dirty="0" err="1">
                    <a:solidFill>
                      <a:srgbClr val="1D71B8"/>
                    </a:solidFill>
                    <a:cs typeface="Arial" panose="020B0604020202020204" pitchFamily="34" charset="0"/>
                  </a:rPr>
                  <a:t>2</a:t>
                </a:r>
                <a:r>
                  <a:rPr lang="it-IT" sz="1400" dirty="0">
                    <a:solidFill>
                      <a:srgbClr val="1D71B8"/>
                    </a:solidFill>
                    <a:cs typeface="Arial" panose="020B0604020202020204" pitchFamily="34" charset="0"/>
                  </a:rPr>
                  <a:t> can permeate in the </a:t>
                </a:r>
                <a:r>
                  <a:rPr lang="it-IT" sz="1400" dirty="0" err="1">
                    <a:solidFill>
                      <a:srgbClr val="1D71B8"/>
                    </a:solidFill>
                    <a:cs typeface="Arial" panose="020B0604020202020204" pitchFamily="34" charset="0"/>
                  </a:rPr>
                  <a:t>elastomer</a:t>
                </a:r>
                <a:r>
                  <a:rPr lang="it-IT" sz="1400" dirty="0">
                    <a:solidFill>
                      <a:srgbClr val="1D71B8"/>
                    </a:solidFill>
                    <a:cs typeface="Arial" panose="020B0604020202020204" pitchFamily="34" charset="0"/>
                  </a:rPr>
                  <a:t> </a:t>
                </a:r>
                <a:r>
                  <a:rPr lang="it-IT" sz="1400" dirty="0" err="1">
                    <a:solidFill>
                      <a:srgbClr val="1D71B8"/>
                    </a:solidFill>
                    <a:cs typeface="Arial" panose="020B0604020202020204" pitchFamily="34" charset="0"/>
                  </a:rPr>
                  <a:t>structure</a:t>
                </a:r>
                <a:endParaRPr lang="it-IT" sz="1400" dirty="0">
                  <a:solidFill>
                    <a:srgbClr val="1D71B8"/>
                  </a:solidFill>
                  <a:cs typeface="Arial" panose="020B0604020202020204" pitchFamily="34" charset="0"/>
                </a:endParaRPr>
              </a:p>
              <a:p>
                <a:pPr marL="0" indent="0">
                  <a:lnSpc>
                    <a:spcPts val="1800"/>
                  </a:lnSpc>
                  <a:buFont typeface="Arial" panose="020B0604020202020204" pitchFamily="34" charset="0"/>
                  <a:buNone/>
                </a:pPr>
                <a:endParaRPr lang="it-IT" sz="1400" dirty="0">
                  <a:solidFill>
                    <a:srgbClr val="1D71B8"/>
                  </a:solidFill>
                  <a:cs typeface="Arial" panose="020B0604020202020204" pitchFamily="34" charset="0"/>
                </a:endParaRPr>
              </a:p>
              <a:p>
                <a:pPr marL="257175" indent="-257175">
                  <a:buFont typeface="Arial" panose="020B0604020202020204" pitchFamily="34" charset="0"/>
                  <a:buChar char="•"/>
                </a:pPr>
                <a:r>
                  <a:rPr lang="en-GB" sz="1400" dirty="0">
                    <a:solidFill>
                      <a:srgbClr val="1D71B8"/>
                    </a:solidFill>
                    <a:cs typeface="Arial" panose="020B0604020202020204" pitchFamily="34" charset="0"/>
                  </a:rPr>
                  <a:t>Permeation coefficient (Q) </a:t>
                </a:r>
              </a:p>
              <a:p>
                <a:pPr marL="257175" indent="-257175">
                  <a:buFont typeface="Arial" panose="020B0604020202020204" pitchFamily="34" charset="0"/>
                  <a:buChar char="•"/>
                </a:pPr>
                <a:r>
                  <a:rPr lang="en-GB" sz="1400" dirty="0">
                    <a:solidFill>
                      <a:srgbClr val="1D71B8"/>
                    </a:solidFill>
                    <a:cs typeface="Arial" panose="020B0604020202020204" pitchFamily="34" charset="0"/>
                  </a:rPr>
                  <a:t>Diffusion coefficient (D)</a:t>
                </a:r>
              </a:p>
              <a:p>
                <a:pPr marL="257175" indent="-257175">
                  <a:buFont typeface="Arial" panose="020B0604020202020204" pitchFamily="34" charset="0"/>
                  <a:buChar char="•"/>
                </a:pPr>
                <a:r>
                  <a:rPr lang="en-GB" sz="1400" dirty="0">
                    <a:solidFill>
                      <a:srgbClr val="1D71B8"/>
                    </a:solidFill>
                    <a:cs typeface="Arial" panose="020B0604020202020204" pitchFamily="34" charset="0"/>
                  </a:rPr>
                  <a:t>Solubility coefficient (s)</a:t>
                </a:r>
              </a:p>
              <a:p>
                <a:pPr marL="257175" indent="-257175">
                  <a:buFont typeface="Arial" panose="020B0604020202020204" pitchFamily="34" charset="0"/>
                  <a:buChar char="•"/>
                </a:pPr>
                <a14:m>
                  <m:oMath xmlns:m="http://schemas.openxmlformats.org/officeDocument/2006/math">
                    <m:r>
                      <m:rPr>
                        <m:sty m:val="p"/>
                      </m:rPr>
                      <a:rPr lang="en-GB" sz="1400" b="0" i="1" smtClean="0">
                        <a:solidFill>
                          <a:srgbClr val="1D71B8"/>
                        </a:solidFill>
                        <a:latin typeface="Cambria Math" panose="02040503050406030204" pitchFamily="18" charset="0"/>
                      </a:rPr>
                      <m:t>Q</m:t>
                    </m:r>
                    <m:r>
                      <a:rPr lang="en-GB" sz="1400" b="0">
                        <a:solidFill>
                          <a:srgbClr val="1D71B8"/>
                        </a:solidFill>
                        <a:latin typeface="Cambria Math" panose="02040503050406030204" pitchFamily="18" charset="0"/>
                      </a:rPr>
                      <m:t>=</m:t>
                    </m:r>
                    <m:r>
                      <m:rPr>
                        <m:sty m:val="p"/>
                      </m:rPr>
                      <a:rPr lang="en-GB" sz="1400" b="0" i="1">
                        <a:solidFill>
                          <a:srgbClr val="1D71B8"/>
                        </a:solidFill>
                        <a:latin typeface="Cambria Math" panose="02040503050406030204" pitchFamily="18" charset="0"/>
                      </a:rPr>
                      <m:t>D</m:t>
                    </m:r>
                    <m:r>
                      <a:rPr lang="en-GB" sz="1400" b="0">
                        <a:solidFill>
                          <a:srgbClr val="1D71B8"/>
                        </a:solidFill>
                        <a:latin typeface="Cambria Math" panose="02040503050406030204" pitchFamily="18" charset="0"/>
                      </a:rPr>
                      <m:t>.</m:t>
                    </m:r>
                    <m:r>
                      <m:rPr>
                        <m:sty m:val="p"/>
                      </m:rPr>
                      <a:rPr lang="en-GB" sz="1400" b="0" i="1">
                        <a:solidFill>
                          <a:srgbClr val="1D71B8"/>
                        </a:solidFill>
                        <a:latin typeface="Cambria Math" panose="02040503050406030204" pitchFamily="18" charset="0"/>
                      </a:rPr>
                      <m:t>s</m:t>
                    </m:r>
                  </m:oMath>
                </a14:m>
                <a:endParaRPr lang="en-GB" sz="1400" dirty="0">
                  <a:solidFill>
                    <a:srgbClr val="1D71B8"/>
                  </a:solidFill>
                  <a:cs typeface="Arial" panose="020B0604020202020204" pitchFamily="34" charset="0"/>
                </a:endParaRPr>
              </a:p>
            </p:txBody>
          </p:sp>
        </mc:Choice>
        <mc:Fallback>
          <p:sp>
            <p:nvSpPr>
              <p:cNvPr id="3" name="Segnaposto contenuto 2">
                <a:extLst>
                  <a:ext uri="{FF2B5EF4-FFF2-40B4-BE49-F238E27FC236}">
                    <a16:creationId xmlns:a16="http://schemas.microsoft.com/office/drawing/2014/main" id="{6E0BB07A-45DF-7747-71DB-5AD622ACB9B3}"/>
                  </a:ext>
                </a:extLst>
              </p:cNvPr>
              <p:cNvSpPr txBox="1">
                <a:spLocks noRot="1" noChangeAspect="1" noMove="1" noResize="1" noEditPoints="1" noAdjustHandles="1" noChangeArrowheads="1" noChangeShapeType="1" noTextEdit="1"/>
              </p:cNvSpPr>
              <p:nvPr/>
            </p:nvSpPr>
            <p:spPr>
              <a:xfrm>
                <a:off x="250826" y="1760551"/>
                <a:ext cx="3464628" cy="2304592"/>
              </a:xfrm>
              <a:prstGeom prst="rect">
                <a:avLst/>
              </a:prstGeom>
              <a:blipFill>
                <a:blip r:embed="rId5"/>
                <a:stretch>
                  <a:fillRect l="-3169" t="-2381" r="-880"/>
                </a:stretch>
              </a:blipFill>
            </p:spPr>
            <p:txBody>
              <a:bodyPr/>
              <a:lstStyle/>
              <a:p>
                <a:r>
                  <a:rPr lang="it-IT">
                    <a:noFill/>
                  </a:rPr>
                  <a:t> </a:t>
                </a:r>
              </a:p>
            </p:txBody>
          </p:sp>
        </mc:Fallback>
      </mc:AlternateContent>
    </p:spTree>
    <p:extLst>
      <p:ext uri="{BB962C8B-B14F-4D97-AF65-F5344CB8AC3E}">
        <p14:creationId xmlns:p14="http://schemas.microsoft.com/office/powerpoint/2010/main" val="3936404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5">
            <a:extLst>
              <a:ext uri="{FF2B5EF4-FFF2-40B4-BE49-F238E27FC236}">
                <a16:creationId xmlns:a16="http://schemas.microsoft.com/office/drawing/2014/main" id="{493467EA-D11C-4780-43D3-A068D0FC5D86}"/>
              </a:ext>
            </a:extLst>
          </p:cNvPr>
          <p:cNvGraphicFramePr>
            <a:graphicFrameLocks/>
          </p:cNvGraphicFramePr>
          <p:nvPr>
            <p:extLst>
              <p:ext uri="{D42A27DB-BD31-4B8C-83A1-F6EECF244321}">
                <p14:modId xmlns:p14="http://schemas.microsoft.com/office/powerpoint/2010/main" val="4211146016"/>
              </p:ext>
            </p:extLst>
          </p:nvPr>
        </p:nvGraphicFramePr>
        <p:xfrm>
          <a:off x="927817" y="1810512"/>
          <a:ext cx="6614209" cy="2791826"/>
        </p:xfrm>
        <a:graphic>
          <a:graphicData uri="http://schemas.openxmlformats.org/drawingml/2006/table">
            <a:tbl>
              <a:tblPr firstRow="1" bandRow="1">
                <a:tableStyleId>{5C22544A-7EE6-4342-B048-85BDC9FD1C3A}</a:tableStyleId>
              </a:tblPr>
              <a:tblGrid>
                <a:gridCol w="1935340">
                  <a:extLst>
                    <a:ext uri="{9D8B030D-6E8A-4147-A177-3AD203B41FA5}">
                      <a16:colId xmlns:a16="http://schemas.microsoft.com/office/drawing/2014/main" val="3819349351"/>
                    </a:ext>
                  </a:extLst>
                </a:gridCol>
                <a:gridCol w="1154397">
                  <a:extLst>
                    <a:ext uri="{9D8B030D-6E8A-4147-A177-3AD203B41FA5}">
                      <a16:colId xmlns:a16="http://schemas.microsoft.com/office/drawing/2014/main" val="2716419324"/>
                    </a:ext>
                  </a:extLst>
                </a:gridCol>
                <a:gridCol w="2740395">
                  <a:extLst>
                    <a:ext uri="{9D8B030D-6E8A-4147-A177-3AD203B41FA5}">
                      <a16:colId xmlns:a16="http://schemas.microsoft.com/office/drawing/2014/main" val="501093247"/>
                    </a:ext>
                  </a:extLst>
                </a:gridCol>
                <a:gridCol w="784077">
                  <a:extLst>
                    <a:ext uri="{9D8B030D-6E8A-4147-A177-3AD203B41FA5}">
                      <a16:colId xmlns:a16="http://schemas.microsoft.com/office/drawing/2014/main" val="418259360"/>
                    </a:ext>
                  </a:extLst>
                </a:gridCol>
              </a:tblGrid>
              <a:tr h="321841">
                <a:tc>
                  <a:txBody>
                    <a:bodyPr/>
                    <a:lstStyle/>
                    <a:p>
                      <a:pPr algn="ctr"/>
                      <a:r>
                        <a:rPr lang="en-GB" sz="900" dirty="0">
                          <a:latin typeface="Arial" panose="020B0604020202020204" pitchFamily="34" charset="0"/>
                          <a:cs typeface="Arial" panose="020B0604020202020204" pitchFamily="34" charset="0"/>
                        </a:rPr>
                        <a:t>Elastomer Grade</a:t>
                      </a:r>
                    </a:p>
                  </a:txBody>
                  <a:tcPr marL="68580" marR="68580" marT="34290" marB="34290" anchor="ctr">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Test location</a:t>
                      </a:r>
                    </a:p>
                  </a:txBody>
                  <a:tcPr marL="68580" marR="68580" marT="34290" marB="34290" anchor="ctr">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Conditions</a:t>
                      </a:r>
                    </a:p>
                  </a:txBody>
                  <a:tcPr marL="68580" marR="68580" marT="34290" marB="34290" anchor="ctr">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Result</a:t>
                      </a:r>
                    </a:p>
                  </a:txBody>
                  <a:tcPr marL="68580" marR="68580" marT="34290" marB="34290" anchor="ct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4347682"/>
                  </a:ext>
                </a:extLst>
              </a:tr>
              <a:tr h="204229">
                <a:tc>
                  <a:txBody>
                    <a:bodyPr/>
                    <a:lstStyle/>
                    <a:p>
                      <a:r>
                        <a:rPr lang="en-GB" sz="900" baseline="0" dirty="0">
                          <a:latin typeface="Arial" panose="020B0604020202020204" pitchFamily="34" charset="0"/>
                          <a:cs typeface="Arial" panose="020B0604020202020204" pitchFamily="34" charset="0"/>
                        </a:rPr>
                        <a:t>FKM ULT</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Element UK</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dirty="0">
                          <a:latin typeface="Arial" panose="020B0604020202020204" pitchFamily="34" charset="0"/>
                          <a:cs typeface="Arial" panose="020B0604020202020204" pitchFamily="34" charset="0"/>
                        </a:rPr>
                        <a:t>100°C, 150 Bar, 100% H2,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44538"/>
                  </a:ext>
                </a:extLst>
              </a:tr>
              <a:tr h="204229">
                <a:tc>
                  <a:txBody>
                    <a:bodyPr/>
                    <a:lstStyle/>
                    <a:p>
                      <a:r>
                        <a:rPr lang="en-GB" sz="900" dirty="0">
                          <a:latin typeface="Arial" panose="020B0604020202020204" pitchFamily="34" charset="0"/>
                          <a:cs typeface="Arial" panose="020B0604020202020204" pitchFamily="34" charset="0"/>
                        </a:rPr>
                        <a:t>FKM GFLT</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100°C, 150 Bar, 100% H2,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3627778"/>
                  </a:ext>
                </a:extLst>
              </a:tr>
              <a:tr h="204229">
                <a:tc>
                  <a:txBody>
                    <a:bodyPr/>
                    <a:lstStyle/>
                    <a:p>
                      <a:r>
                        <a:rPr lang="en-GB" sz="900" dirty="0">
                          <a:latin typeface="Arial" panose="020B0604020202020204" pitchFamily="34" charset="0"/>
                          <a:cs typeface="Arial" panose="020B0604020202020204" pitchFamily="34" charset="0"/>
                        </a:rPr>
                        <a:t>FKM</a:t>
                      </a:r>
                      <a:r>
                        <a:rPr lang="en-GB" sz="900" baseline="0" dirty="0">
                          <a:latin typeface="Arial" panose="020B0604020202020204" pitchFamily="34" charset="0"/>
                          <a:cs typeface="Arial" panose="020B0604020202020204" pitchFamily="34" charset="0"/>
                        </a:rPr>
                        <a:t> GLT type</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r>
                        <a:rPr lang="en-GB" sz="900" dirty="0" err="1">
                          <a:latin typeface="Arial" panose="020B0604020202020204" pitchFamily="34" charset="0"/>
                          <a:cs typeface="Arial" panose="020B0604020202020204" pitchFamily="34" charset="0"/>
                        </a:rPr>
                        <a:t>JW</a:t>
                      </a:r>
                      <a:r>
                        <a:rPr lang="en-GB" sz="900" dirty="0">
                          <a:latin typeface="Arial" panose="020B0604020202020204" pitchFamily="34" charset="0"/>
                          <a:cs typeface="Arial" panose="020B0604020202020204" pitchFamily="34" charset="0"/>
                        </a:rPr>
                        <a:t> Customer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100°C, 150 Bar, 100% H2,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Pass</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4509764"/>
                  </a:ext>
                </a:extLst>
              </a:tr>
              <a:tr h="204229">
                <a:tc>
                  <a:txBody>
                    <a:bodyPr/>
                    <a:lstStyle/>
                    <a:p>
                      <a:r>
                        <a:rPr lang="en-GB" sz="900" dirty="0">
                          <a:latin typeface="Arial" panose="020B0604020202020204" pitchFamily="34" charset="0"/>
                          <a:cs typeface="Arial" panose="020B0604020202020204" pitchFamily="34" charset="0"/>
                        </a:rPr>
                        <a:t>FKM GLT type</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r>
                        <a:rPr lang="en-GB" sz="900" dirty="0">
                          <a:latin typeface="Arial" panose="020B0604020202020204" pitchFamily="34" charset="0"/>
                          <a:cs typeface="Arial" panose="020B0604020202020204" pitchFamily="34" charset="0"/>
                        </a:rPr>
                        <a:t>100°C, 150 Bar, 100% H2,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12825709"/>
                  </a:ext>
                </a:extLst>
              </a:tr>
              <a:tr h="204229">
                <a:tc>
                  <a:txBody>
                    <a:bodyPr/>
                    <a:lstStyle/>
                    <a:p>
                      <a:r>
                        <a:rPr lang="en-GB" sz="900" baseline="0" dirty="0">
                          <a:latin typeface="Arial" panose="020B0604020202020204" pitchFamily="34" charset="0"/>
                          <a:cs typeface="Arial" panose="020B0604020202020204" pitchFamily="34" charset="0"/>
                        </a:rPr>
                        <a:t>FKM terpolymer (P)</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Element UK</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100°C, 150 Bar, 100% H2,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3016894"/>
                  </a:ext>
                </a:extLst>
              </a:tr>
              <a:tr h="204229">
                <a:tc>
                  <a:txBody>
                    <a:bodyPr/>
                    <a:lstStyle/>
                    <a:p>
                      <a:r>
                        <a:rPr lang="en-GB" sz="900" baseline="0" dirty="0">
                          <a:latin typeface="Arial" panose="020B0604020202020204" pitchFamily="34" charset="0"/>
                          <a:cs typeface="Arial" panose="020B0604020202020204" pitchFamily="34" charset="0"/>
                        </a:rPr>
                        <a:t>FKM terpolymer (P)</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100°C, 150 Bar, 100% H2,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6398705"/>
                  </a:ext>
                </a:extLst>
              </a:tr>
              <a:tr h="204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HNBR (low </a:t>
                      </a:r>
                      <a:r>
                        <a:rPr lang="en-GB" sz="900" dirty="0" err="1">
                          <a:latin typeface="Arial" panose="020B0604020202020204" pitchFamily="34" charset="0"/>
                          <a:cs typeface="Arial" panose="020B0604020202020204" pitchFamily="34" charset="0"/>
                        </a:rPr>
                        <a:t>ACN</a:t>
                      </a:r>
                      <a:r>
                        <a:rPr lang="en-GB" sz="900" dirty="0">
                          <a:latin typeface="Arial" panose="020B0604020202020204" pitchFamily="34" charset="0"/>
                          <a:cs typeface="Arial" panose="020B0604020202020204" pitchFamily="34" charset="0"/>
                        </a:rPr>
                        <a:t>)</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r>
                        <a:rPr lang="en-GB" sz="900" dirty="0" err="1">
                          <a:latin typeface="Arial" panose="020B0604020202020204" pitchFamily="34" charset="0"/>
                          <a:cs typeface="Arial" panose="020B0604020202020204" pitchFamily="34" charset="0"/>
                        </a:rPr>
                        <a:t>JW</a:t>
                      </a:r>
                      <a:r>
                        <a:rPr lang="en-GB" sz="900" dirty="0">
                          <a:latin typeface="Arial" panose="020B0604020202020204" pitchFamily="34" charset="0"/>
                          <a:cs typeface="Arial" panose="020B0604020202020204" pitchFamily="34" charset="0"/>
                        </a:rPr>
                        <a:t> Customer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100°C, 150 Bar, 100% H2,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Pass</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1211157"/>
                  </a:ext>
                </a:extLst>
              </a:tr>
              <a:tr h="204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HNBR (low </a:t>
                      </a:r>
                      <a:r>
                        <a:rPr lang="en-GB" sz="900" dirty="0" err="1">
                          <a:latin typeface="Arial" panose="020B0604020202020204" pitchFamily="34" charset="0"/>
                          <a:cs typeface="Arial" panose="020B0604020202020204" pitchFamily="34" charset="0"/>
                        </a:rPr>
                        <a:t>ACN</a:t>
                      </a:r>
                      <a:r>
                        <a:rPr lang="en-GB" sz="900" dirty="0">
                          <a:latin typeface="Arial" panose="020B0604020202020204" pitchFamily="34" charset="0"/>
                          <a:cs typeface="Arial" panose="020B0604020202020204" pitchFamily="34" charset="0"/>
                        </a:rPr>
                        <a:t>)</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r>
                        <a:rPr lang="en-GB" sz="900" dirty="0">
                          <a:latin typeface="Arial" panose="020B0604020202020204" pitchFamily="34" charset="0"/>
                          <a:cs typeface="Arial" panose="020B0604020202020204" pitchFamily="34" charset="0"/>
                        </a:rPr>
                        <a:t>100°C, 150 Bar, 100% H2,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09717435"/>
                  </a:ext>
                </a:extLst>
              </a:tr>
              <a:tr h="204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HNBR (med </a:t>
                      </a:r>
                      <a:r>
                        <a:rPr lang="en-GB" sz="900" dirty="0" err="1">
                          <a:latin typeface="Arial" panose="020B0604020202020204" pitchFamily="34" charset="0"/>
                          <a:cs typeface="Arial" panose="020B0604020202020204" pitchFamily="34" charset="0"/>
                        </a:rPr>
                        <a:t>ACN</a:t>
                      </a:r>
                      <a:r>
                        <a:rPr lang="en-GB" sz="900" dirty="0">
                          <a:latin typeface="Arial" panose="020B0604020202020204" pitchFamily="34" charset="0"/>
                          <a:cs typeface="Arial" panose="020B0604020202020204" pitchFamily="34" charset="0"/>
                        </a:rPr>
                        <a:t>)</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100°C, 150 Bar, 100% H2,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Pass</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1183050"/>
                  </a:ext>
                </a:extLst>
              </a:tr>
              <a:tr h="204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latin typeface="Arial" panose="020B0604020202020204" pitchFamily="34" charset="0"/>
                          <a:cs typeface="Arial" panose="020B0604020202020204" pitchFamily="34" charset="0"/>
                        </a:rPr>
                        <a:t>FKM terpolymer (P) 95 IRHD</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100°C, 150 Bar, 100% H2,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265383"/>
                  </a:ext>
                </a:extLst>
              </a:tr>
              <a:tr h="204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latin typeface="Arial" panose="020B0604020202020204" pitchFamily="34" charset="0"/>
                          <a:cs typeface="Arial" panose="020B0604020202020204" pitchFamily="34" charset="0"/>
                        </a:rPr>
                        <a:t>FKM terpolymer (P) 95 IRHD</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100°C, 150 Bar, 100% H2, 6.99</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4169314"/>
                  </a:ext>
                </a:extLst>
              </a:tr>
              <a:tr h="206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panose="020B0604020202020204" pitchFamily="34" charset="0"/>
                          <a:cs typeface="Arial" panose="020B0604020202020204" pitchFamily="34" charset="0"/>
                        </a:rPr>
                        <a:t>EPDM (P)</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Element UK</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r>
                        <a:rPr lang="en-GB" sz="900" dirty="0" err="1">
                          <a:latin typeface="Arial" panose="020B0604020202020204" pitchFamily="34" charset="0"/>
                          <a:cs typeface="Arial" panose="020B0604020202020204" pitchFamily="34" charset="0"/>
                        </a:rPr>
                        <a:t>100°C</a:t>
                      </a:r>
                      <a:r>
                        <a:rPr lang="en-GB" sz="900" dirty="0">
                          <a:latin typeface="Arial" panose="020B0604020202020204" pitchFamily="34" charset="0"/>
                          <a:cs typeface="Arial" panose="020B0604020202020204" pitchFamily="34" charset="0"/>
                        </a:rPr>
                        <a:t>, 150 Bar, 100% </a:t>
                      </a:r>
                      <a:r>
                        <a:rPr lang="en-GB" sz="900" dirty="0" err="1">
                          <a:latin typeface="Arial" panose="020B0604020202020204" pitchFamily="34" charset="0"/>
                          <a:cs typeface="Arial" panose="020B0604020202020204" pitchFamily="34" charset="0"/>
                        </a:rPr>
                        <a:t>H2</a:t>
                      </a:r>
                      <a:r>
                        <a:rPr lang="en-GB" sz="900" dirty="0">
                          <a:latin typeface="Arial" panose="020B0604020202020204" pitchFamily="34" charset="0"/>
                          <a:cs typeface="Arial" panose="020B0604020202020204" pitchFamily="34" charset="0"/>
                        </a:rPr>
                        <a:t>,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4433 – Fail</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1559976"/>
                  </a:ext>
                </a:extLst>
              </a:tr>
            </a:tbl>
          </a:graphicData>
        </a:graphic>
      </p:graphicFrame>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38898"/>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842963"/>
            <a:ext cx="8143367" cy="945335"/>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Elastomers</a:t>
            </a:r>
            <a:r>
              <a:rPr lang="it-IT" sz="2800" dirty="0"/>
              <a:t> - </a:t>
            </a:r>
            <a:r>
              <a:rPr lang="it-IT" sz="2800" dirty="0" err="1"/>
              <a:t>H</a:t>
            </a:r>
            <a:r>
              <a:rPr lang="it-IT" sz="2800" baseline="-25000" dirty="0" err="1"/>
              <a:t>2</a:t>
            </a:r>
            <a:r>
              <a:rPr lang="it-IT" sz="2800" baseline="-25000" dirty="0"/>
              <a:t> </a:t>
            </a:r>
            <a:r>
              <a:rPr lang="it-IT" sz="2800" dirty="0"/>
              <a:t>RGD behaviour</a:t>
            </a:r>
          </a:p>
        </p:txBody>
      </p:sp>
    </p:spTree>
    <p:extLst>
      <p:ext uri="{BB962C8B-B14F-4D97-AF65-F5344CB8AC3E}">
        <p14:creationId xmlns:p14="http://schemas.microsoft.com/office/powerpoint/2010/main" val="131841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BEEFAC-B87D-48F6-D21D-02E165BC31C0}"/>
              </a:ext>
            </a:extLst>
          </p:cNvPr>
          <p:cNvSpPr>
            <a:spLocks noGrp="1"/>
          </p:cNvSpPr>
          <p:nvPr>
            <p:ph type="title"/>
          </p:nvPr>
        </p:nvSpPr>
        <p:spPr>
          <a:xfrm>
            <a:off x="250825" y="1166814"/>
            <a:ext cx="5726113" cy="1225550"/>
          </a:xfrm>
        </p:spPr>
        <p:txBody>
          <a:bodyPr/>
          <a:lstStyle/>
          <a:p>
            <a:pPr>
              <a:lnSpc>
                <a:spcPct val="100000"/>
              </a:lnSpc>
            </a:pPr>
            <a:r>
              <a:rPr lang="en-US" sz="3200" i="0" u="none" strike="noStrike" baseline="0" dirty="0">
                <a:latin typeface="Arial" panose="020B0604020202020204" pitchFamily="34" charset="0"/>
              </a:rPr>
              <a:t>LNG, Hydrogen and CCUS: </a:t>
            </a:r>
            <a:br>
              <a:rPr lang="en-US" sz="3200" i="0" u="none" strike="noStrike" baseline="0" dirty="0">
                <a:latin typeface="Arial" panose="020B0604020202020204" pitchFamily="34" charset="0"/>
              </a:rPr>
            </a:br>
            <a:r>
              <a:rPr lang="en-US" sz="3200" i="0" u="none" strike="noStrike" baseline="0" dirty="0">
                <a:latin typeface="Arial" panose="020B0604020202020204" pitchFamily="34" charset="0"/>
              </a:rPr>
              <a:t>a data-driven approach to testing and selecting sealing elements for valves</a:t>
            </a:r>
            <a:endParaRPr lang="it-IT" sz="3200" dirty="0"/>
          </a:p>
        </p:txBody>
      </p:sp>
      <p:sp>
        <p:nvSpPr>
          <p:cNvPr id="4" name="Segnaposto piè di pagina 3">
            <a:extLst>
              <a:ext uri="{FF2B5EF4-FFF2-40B4-BE49-F238E27FC236}">
                <a16:creationId xmlns:a16="http://schemas.microsoft.com/office/drawing/2014/main" id="{5AADA74F-B2EE-695A-A3F5-C0368D738520}"/>
              </a:ext>
            </a:extLst>
          </p:cNvPr>
          <p:cNvSpPr>
            <a:spLocks noGrp="1"/>
          </p:cNvSpPr>
          <p:nvPr>
            <p:ph type="ftr" sz="quarter" idx="11"/>
          </p:nvPr>
        </p:nvSpPr>
        <p:spPr>
          <a:xfrm>
            <a:off x="250825" y="3333441"/>
            <a:ext cx="1066673" cy="273844"/>
          </a:xfrm>
        </p:spPr>
        <p:txBody>
          <a:bodyPr/>
          <a:lstStyle/>
          <a:p>
            <a:r>
              <a:rPr lang="it-IT" dirty="0"/>
              <a:t>Speaker: </a:t>
            </a:r>
          </a:p>
        </p:txBody>
      </p:sp>
      <p:sp>
        <p:nvSpPr>
          <p:cNvPr id="6" name="Segnaposto testo 4">
            <a:extLst>
              <a:ext uri="{FF2B5EF4-FFF2-40B4-BE49-F238E27FC236}">
                <a16:creationId xmlns:a16="http://schemas.microsoft.com/office/drawing/2014/main" id="{02101DC7-1DBB-4FF0-3502-EE3388345414}"/>
              </a:ext>
            </a:extLst>
          </p:cNvPr>
          <p:cNvSpPr>
            <a:spLocks noGrp="1"/>
          </p:cNvSpPr>
          <p:nvPr>
            <p:ph type="body" sz="quarter" idx="13"/>
          </p:nvPr>
        </p:nvSpPr>
        <p:spPr>
          <a:xfrm>
            <a:off x="1110204" y="3355926"/>
            <a:ext cx="4529455" cy="563563"/>
          </a:xfrm>
        </p:spPr>
        <p:txBody>
          <a:bodyPr/>
          <a:lstStyle/>
          <a:p>
            <a:r>
              <a:rPr lang="it-IT" sz="1400" dirty="0"/>
              <a:t>Alessandro Bielli</a:t>
            </a:r>
            <a:r>
              <a:rPr lang="it-IT" dirty="0"/>
              <a:t> | </a:t>
            </a:r>
            <a:r>
              <a:rPr lang="it-IT" sz="1400" dirty="0"/>
              <a:t>Applications </a:t>
            </a:r>
            <a:r>
              <a:rPr lang="it-IT" sz="1400" dirty="0" err="1"/>
              <a:t>Engineer</a:t>
            </a:r>
            <a:r>
              <a:rPr lang="it-IT" sz="1400" dirty="0"/>
              <a:t>, James Walker</a:t>
            </a:r>
          </a:p>
        </p:txBody>
      </p:sp>
    </p:spTree>
    <p:extLst>
      <p:ext uri="{BB962C8B-B14F-4D97-AF65-F5344CB8AC3E}">
        <p14:creationId xmlns:p14="http://schemas.microsoft.com/office/powerpoint/2010/main" val="4024510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51451"/>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29738" y="842963"/>
            <a:ext cx="7768463"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Plastics - </a:t>
            </a:r>
            <a:r>
              <a:rPr lang="it-IT" sz="2800" dirty="0" err="1"/>
              <a:t>H</a:t>
            </a:r>
            <a:r>
              <a:rPr lang="it-IT" sz="2800" baseline="-25000" dirty="0" err="1"/>
              <a:t>2</a:t>
            </a:r>
            <a:r>
              <a:rPr lang="it-IT" sz="2800" dirty="0"/>
              <a:t> Compatibility</a:t>
            </a:r>
          </a:p>
        </p:txBody>
      </p:sp>
      <p:grpSp>
        <p:nvGrpSpPr>
          <p:cNvPr id="2" name="Gruppo 1">
            <a:extLst>
              <a:ext uri="{FF2B5EF4-FFF2-40B4-BE49-F238E27FC236}">
                <a16:creationId xmlns:a16="http://schemas.microsoft.com/office/drawing/2014/main" id="{32CB9344-69AA-48FE-1E85-C8092211C5FF}"/>
              </a:ext>
            </a:extLst>
          </p:cNvPr>
          <p:cNvGrpSpPr/>
          <p:nvPr/>
        </p:nvGrpSpPr>
        <p:grpSpPr>
          <a:xfrm>
            <a:off x="850392" y="1764793"/>
            <a:ext cx="7013283" cy="2570475"/>
            <a:chOff x="850392" y="1755648"/>
            <a:chExt cx="7013283" cy="2678988"/>
          </a:xfrm>
        </p:grpSpPr>
        <p:pic>
          <p:nvPicPr>
            <p:cNvPr id="3" name="Immagine 2">
              <a:extLst>
                <a:ext uri="{FF2B5EF4-FFF2-40B4-BE49-F238E27FC236}">
                  <a16:creationId xmlns:a16="http://schemas.microsoft.com/office/drawing/2014/main" id="{51155A7A-97B6-DD7A-BD76-6ADE6E0759FB}"/>
                </a:ext>
              </a:extLst>
            </p:cNvPr>
            <p:cNvPicPr>
              <a:picLocks noChangeAspect="1"/>
            </p:cNvPicPr>
            <p:nvPr/>
          </p:nvPicPr>
          <p:blipFill>
            <a:blip r:embed="rId4"/>
            <a:stretch>
              <a:fillRect/>
            </a:stretch>
          </p:blipFill>
          <p:spPr>
            <a:xfrm>
              <a:off x="2214561" y="2704578"/>
              <a:ext cx="5649114" cy="1730058"/>
            </a:xfrm>
            <a:prstGeom prst="rect">
              <a:avLst/>
            </a:prstGeom>
          </p:spPr>
        </p:pic>
        <p:grpSp>
          <p:nvGrpSpPr>
            <p:cNvPr id="6" name="Gruppo 5">
              <a:extLst>
                <a:ext uri="{FF2B5EF4-FFF2-40B4-BE49-F238E27FC236}">
                  <a16:creationId xmlns:a16="http://schemas.microsoft.com/office/drawing/2014/main" id="{0C641C09-14B6-4D8D-D40C-42D7661B4573}"/>
                </a:ext>
              </a:extLst>
            </p:cNvPr>
            <p:cNvGrpSpPr/>
            <p:nvPr/>
          </p:nvGrpSpPr>
          <p:grpSpPr>
            <a:xfrm>
              <a:off x="850392" y="1755648"/>
              <a:ext cx="7013283" cy="2678988"/>
              <a:chOff x="850392" y="1755648"/>
              <a:chExt cx="7013283" cy="2678988"/>
            </a:xfrm>
          </p:grpSpPr>
          <p:grpSp>
            <p:nvGrpSpPr>
              <p:cNvPr id="7" name="Gruppo 6">
                <a:extLst>
                  <a:ext uri="{FF2B5EF4-FFF2-40B4-BE49-F238E27FC236}">
                    <a16:creationId xmlns:a16="http://schemas.microsoft.com/office/drawing/2014/main" id="{FCD3865C-3F95-2B1F-5EF4-C76858E11C9F}"/>
                  </a:ext>
                </a:extLst>
              </p:cNvPr>
              <p:cNvGrpSpPr/>
              <p:nvPr/>
            </p:nvGrpSpPr>
            <p:grpSpPr>
              <a:xfrm>
                <a:off x="850392" y="1755648"/>
                <a:ext cx="6985851" cy="2678988"/>
                <a:chOff x="850392" y="1755648"/>
                <a:chExt cx="6985851" cy="2678988"/>
              </a:xfrm>
            </p:grpSpPr>
            <p:pic>
              <p:nvPicPr>
                <p:cNvPr id="11" name="Immagine 10">
                  <a:extLst>
                    <a:ext uri="{FF2B5EF4-FFF2-40B4-BE49-F238E27FC236}">
                      <a16:creationId xmlns:a16="http://schemas.microsoft.com/office/drawing/2014/main" id="{7AC5CF05-7AD1-E6D6-778E-2556E421FE1C}"/>
                    </a:ext>
                  </a:extLst>
                </p:cNvPr>
                <p:cNvPicPr>
                  <a:picLocks noChangeAspect="1"/>
                </p:cNvPicPr>
                <p:nvPr/>
              </p:nvPicPr>
              <p:blipFill rotWithShape="1">
                <a:blip r:embed="rId5"/>
                <a:srcRect b="77340"/>
                <a:stretch/>
              </p:blipFill>
              <p:spPr>
                <a:xfrm>
                  <a:off x="2157984" y="1755648"/>
                  <a:ext cx="5384043" cy="640516"/>
                </a:xfrm>
                <a:prstGeom prst="rect">
                  <a:avLst/>
                </a:prstGeom>
              </p:spPr>
            </p:pic>
            <p:pic>
              <p:nvPicPr>
                <p:cNvPr id="12" name="Immagine 11">
                  <a:extLst>
                    <a:ext uri="{FF2B5EF4-FFF2-40B4-BE49-F238E27FC236}">
                      <a16:creationId xmlns:a16="http://schemas.microsoft.com/office/drawing/2014/main" id="{1B3F399A-3C36-9D84-BE0F-AC380A78A787}"/>
                    </a:ext>
                  </a:extLst>
                </p:cNvPr>
                <p:cNvPicPr>
                  <a:picLocks noChangeAspect="1"/>
                </p:cNvPicPr>
                <p:nvPr/>
              </p:nvPicPr>
              <p:blipFill>
                <a:blip r:embed="rId6"/>
                <a:stretch>
                  <a:fillRect/>
                </a:stretch>
              </p:blipFill>
              <p:spPr>
                <a:xfrm>
                  <a:off x="850392" y="2704577"/>
                  <a:ext cx="1362456" cy="1730059"/>
                </a:xfrm>
                <a:prstGeom prst="rect">
                  <a:avLst/>
                </a:prstGeom>
              </p:spPr>
            </p:pic>
            <p:sp>
              <p:nvSpPr>
                <p:cNvPr id="14" name="Rettangolo con angoli arrotondati 13">
                  <a:extLst>
                    <a:ext uri="{FF2B5EF4-FFF2-40B4-BE49-F238E27FC236}">
                      <a16:creationId xmlns:a16="http://schemas.microsoft.com/office/drawing/2014/main" id="{5F60129A-344C-0539-03C6-3379674052CE}"/>
                    </a:ext>
                  </a:extLst>
                </p:cNvPr>
                <p:cNvSpPr/>
                <p:nvPr/>
              </p:nvSpPr>
              <p:spPr>
                <a:xfrm>
                  <a:off x="2744973" y="3962235"/>
                  <a:ext cx="5091270" cy="18670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0" name="Immagine 9">
                <a:extLst>
                  <a:ext uri="{FF2B5EF4-FFF2-40B4-BE49-F238E27FC236}">
                    <a16:creationId xmlns:a16="http://schemas.microsoft.com/office/drawing/2014/main" id="{ECBCFDE6-EC97-D08C-7C17-BEB747033E09}"/>
                  </a:ext>
                </a:extLst>
              </p:cNvPr>
              <p:cNvPicPr>
                <a:picLocks noChangeAspect="1"/>
              </p:cNvPicPr>
              <p:nvPr/>
            </p:nvPicPr>
            <p:blipFill>
              <a:blip r:embed="rId7"/>
              <a:stretch>
                <a:fillRect/>
              </a:stretch>
            </p:blipFill>
            <p:spPr>
              <a:xfrm>
                <a:off x="2214562" y="1776152"/>
                <a:ext cx="5649113" cy="952633"/>
              </a:xfrm>
              <a:prstGeom prst="rect">
                <a:avLst/>
              </a:prstGeom>
            </p:spPr>
          </p:pic>
        </p:grpSp>
      </p:grpSp>
    </p:spTree>
    <p:extLst>
      <p:ext uri="{BB962C8B-B14F-4D97-AF65-F5344CB8AC3E}">
        <p14:creationId xmlns:p14="http://schemas.microsoft.com/office/powerpoint/2010/main" val="103797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629D0D2-6EB4-0132-3716-5B987282E084}"/>
              </a:ext>
            </a:extLst>
          </p:cNvPr>
          <p:cNvPicPr>
            <a:picLocks noChangeAspect="1"/>
          </p:cNvPicPr>
          <p:nvPr/>
        </p:nvPicPr>
        <p:blipFill>
          <a:blip r:embed="rId3"/>
          <a:stretch>
            <a:fillRect/>
          </a:stretch>
        </p:blipFill>
        <p:spPr>
          <a:xfrm>
            <a:off x="3715454" y="1847089"/>
            <a:ext cx="5137960" cy="2487612"/>
          </a:xfrm>
          <a:prstGeom prst="rect">
            <a:avLst/>
          </a:prstGeom>
          <a:ln>
            <a:solidFill>
              <a:schemeClr val="tx1"/>
            </a:solidFill>
          </a:ln>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788" y="298500"/>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781066"/>
            <a:ext cx="7768463"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Plastics - </a:t>
            </a:r>
            <a:r>
              <a:rPr lang="it-IT" sz="2800" dirty="0" err="1"/>
              <a:t>H</a:t>
            </a:r>
            <a:r>
              <a:rPr lang="it-IT" sz="2800" baseline="-25000" dirty="0" err="1"/>
              <a:t>2</a:t>
            </a:r>
            <a:r>
              <a:rPr lang="it-IT" sz="2800" baseline="-25000" dirty="0"/>
              <a:t> </a:t>
            </a:r>
            <a:r>
              <a:rPr lang="it-IT" sz="2800" dirty="0" err="1"/>
              <a:t>Permeability</a:t>
            </a:r>
            <a:endParaRPr lang="it-IT" sz="2800" dirty="0"/>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6E0BB07A-45DF-7747-71DB-5AD622ACB9B3}"/>
                  </a:ext>
                </a:extLst>
              </p:cNvPr>
              <p:cNvSpPr txBox="1">
                <a:spLocks/>
              </p:cNvSpPr>
              <p:nvPr/>
            </p:nvSpPr>
            <p:spPr>
              <a:xfrm>
                <a:off x="290586" y="1847089"/>
                <a:ext cx="3464628" cy="230459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b="1" dirty="0" err="1">
                    <a:solidFill>
                      <a:srgbClr val="1D71B8"/>
                    </a:solidFill>
                    <a:cs typeface="Arial" panose="020B0604020202020204" pitchFamily="34" charset="0"/>
                  </a:rPr>
                  <a:t>Physical</a:t>
                </a:r>
                <a:r>
                  <a:rPr lang="it-IT" sz="1400" b="1" dirty="0">
                    <a:solidFill>
                      <a:srgbClr val="1D71B8"/>
                    </a:solidFill>
                    <a:cs typeface="Arial" panose="020B0604020202020204" pitchFamily="34" charset="0"/>
                  </a:rPr>
                  <a:t> interactions are </a:t>
                </a:r>
                <a:r>
                  <a:rPr lang="it-IT" sz="1400" b="1" dirty="0" err="1">
                    <a:solidFill>
                      <a:srgbClr val="1D71B8"/>
                    </a:solidFill>
                    <a:cs typeface="Arial" panose="020B0604020202020204" pitchFamily="34" charset="0"/>
                  </a:rPr>
                  <a:t>possible</a:t>
                </a:r>
                <a:r>
                  <a:rPr lang="it-IT" sz="1400" b="1" dirty="0">
                    <a:solidFill>
                      <a:srgbClr val="1D71B8"/>
                    </a:solidFill>
                    <a:cs typeface="Arial" panose="020B0604020202020204" pitchFamily="34" charset="0"/>
                  </a:rPr>
                  <a:t>: </a:t>
                </a:r>
              </a:p>
              <a:p>
                <a:pPr marL="0" indent="0">
                  <a:lnSpc>
                    <a:spcPts val="1800"/>
                  </a:lnSpc>
                  <a:buFont typeface="Arial" panose="020B0604020202020204" pitchFamily="34" charset="0"/>
                  <a:buNone/>
                </a:pPr>
                <a:r>
                  <a:rPr lang="it-IT" sz="1400" b="1" dirty="0" err="1">
                    <a:solidFill>
                      <a:srgbClr val="1D71B8"/>
                    </a:solidFill>
                    <a:cs typeface="Arial" panose="020B0604020202020204" pitchFamily="34" charset="0"/>
                  </a:rPr>
                  <a:t>H</a:t>
                </a:r>
                <a:r>
                  <a:rPr lang="it-IT" sz="1400" b="1" baseline="-25000" dirty="0" err="1">
                    <a:solidFill>
                      <a:srgbClr val="1D71B8"/>
                    </a:solidFill>
                    <a:cs typeface="Arial" panose="020B0604020202020204" pitchFamily="34" charset="0"/>
                  </a:rPr>
                  <a:t>2</a:t>
                </a:r>
                <a:r>
                  <a:rPr lang="it-IT" sz="1400" b="1" dirty="0">
                    <a:solidFill>
                      <a:srgbClr val="1D71B8"/>
                    </a:solidFill>
                    <a:cs typeface="Arial" panose="020B0604020202020204" pitchFamily="34" charset="0"/>
                  </a:rPr>
                  <a:t> can permeate in the </a:t>
                </a:r>
                <a:r>
                  <a:rPr lang="it-IT" sz="1400" b="1" dirty="0" err="1">
                    <a:solidFill>
                      <a:srgbClr val="1D71B8"/>
                    </a:solidFill>
                    <a:cs typeface="Arial" panose="020B0604020202020204" pitchFamily="34" charset="0"/>
                  </a:rPr>
                  <a:t>polymeric</a:t>
                </a:r>
                <a:r>
                  <a:rPr lang="it-IT" sz="1400" b="1" dirty="0">
                    <a:solidFill>
                      <a:srgbClr val="1D71B8"/>
                    </a:solidFill>
                    <a:cs typeface="Arial" panose="020B0604020202020204" pitchFamily="34" charset="0"/>
                  </a:rPr>
                  <a:t> </a:t>
                </a:r>
                <a:r>
                  <a:rPr lang="it-IT" sz="1400" b="1" dirty="0" err="1">
                    <a:solidFill>
                      <a:srgbClr val="1D71B8"/>
                    </a:solidFill>
                    <a:cs typeface="Arial" panose="020B0604020202020204" pitchFamily="34" charset="0"/>
                  </a:rPr>
                  <a:t>structure</a:t>
                </a:r>
                <a:endParaRPr lang="it-IT" sz="1400" b="1" dirty="0">
                  <a:solidFill>
                    <a:srgbClr val="1D71B8"/>
                  </a:solidFill>
                  <a:cs typeface="Arial" panose="020B0604020202020204" pitchFamily="34" charset="0"/>
                </a:endParaRPr>
              </a:p>
              <a:p>
                <a:pPr marL="0" indent="0">
                  <a:lnSpc>
                    <a:spcPts val="1800"/>
                  </a:lnSpc>
                  <a:buFont typeface="Arial" panose="020B0604020202020204" pitchFamily="34" charset="0"/>
                  <a:buNone/>
                </a:pPr>
                <a:endParaRPr lang="it-IT" sz="1400" b="1" dirty="0">
                  <a:solidFill>
                    <a:srgbClr val="1D71B8"/>
                  </a:solidFill>
                  <a:cs typeface="Arial" panose="020B0604020202020204" pitchFamily="34" charset="0"/>
                </a:endParaRPr>
              </a:p>
              <a:p>
                <a:pPr marL="257175" indent="-257175">
                  <a:buFont typeface="Arial" panose="020B0604020202020204" pitchFamily="34" charset="0"/>
                  <a:buChar char="•"/>
                </a:pPr>
                <a:r>
                  <a:rPr lang="en-GB" sz="1400" b="1" dirty="0">
                    <a:solidFill>
                      <a:srgbClr val="1D71B8"/>
                    </a:solidFill>
                    <a:cs typeface="Arial" panose="020B0604020202020204" pitchFamily="34" charset="0"/>
                  </a:rPr>
                  <a:t>Permeation coefficient (Q) </a:t>
                </a:r>
              </a:p>
              <a:p>
                <a:pPr marL="257175" indent="-257175">
                  <a:buFont typeface="Arial" panose="020B0604020202020204" pitchFamily="34" charset="0"/>
                  <a:buChar char="•"/>
                </a:pPr>
                <a:r>
                  <a:rPr lang="en-GB" sz="1400" b="1" dirty="0">
                    <a:solidFill>
                      <a:srgbClr val="1D71B8"/>
                    </a:solidFill>
                    <a:cs typeface="Arial" panose="020B0604020202020204" pitchFamily="34" charset="0"/>
                  </a:rPr>
                  <a:t>Diffusion coefficient (D)</a:t>
                </a:r>
              </a:p>
              <a:p>
                <a:pPr marL="257175" indent="-257175">
                  <a:buFont typeface="Arial" panose="020B0604020202020204" pitchFamily="34" charset="0"/>
                  <a:buChar char="•"/>
                </a:pPr>
                <a:r>
                  <a:rPr lang="en-GB" sz="1400" b="1" dirty="0">
                    <a:solidFill>
                      <a:srgbClr val="1D71B8"/>
                    </a:solidFill>
                    <a:cs typeface="Arial" panose="020B0604020202020204" pitchFamily="34" charset="0"/>
                  </a:rPr>
                  <a:t>Solubility coefficient (s)</a:t>
                </a:r>
              </a:p>
              <a:p>
                <a:pPr marL="257175" indent="-257175">
                  <a:buFont typeface="Arial" panose="020B0604020202020204" pitchFamily="34" charset="0"/>
                  <a:buChar char="•"/>
                </a:pPr>
                <a14:m>
                  <m:oMath xmlns:m="http://schemas.openxmlformats.org/officeDocument/2006/math">
                    <m:r>
                      <a:rPr lang="en-GB" sz="1400" b="1">
                        <a:solidFill>
                          <a:srgbClr val="1D71B8"/>
                        </a:solidFill>
                        <a:latin typeface="Cambria Math" panose="02040503050406030204" pitchFamily="18" charset="0"/>
                      </a:rPr>
                      <m:t>𝑸</m:t>
                    </m:r>
                    <m:r>
                      <a:rPr lang="en-GB" sz="1400" b="1">
                        <a:solidFill>
                          <a:srgbClr val="1D71B8"/>
                        </a:solidFill>
                        <a:latin typeface="Cambria Math" panose="02040503050406030204" pitchFamily="18" charset="0"/>
                      </a:rPr>
                      <m:t>=</m:t>
                    </m:r>
                    <m:r>
                      <a:rPr lang="en-GB" sz="1400" b="1">
                        <a:solidFill>
                          <a:srgbClr val="1D71B8"/>
                        </a:solidFill>
                        <a:latin typeface="Cambria Math" panose="02040503050406030204" pitchFamily="18" charset="0"/>
                      </a:rPr>
                      <m:t>𝑫</m:t>
                    </m:r>
                    <m:r>
                      <a:rPr lang="en-GB" sz="1400" b="1">
                        <a:solidFill>
                          <a:srgbClr val="1D71B8"/>
                        </a:solidFill>
                        <a:latin typeface="Cambria Math" panose="02040503050406030204" pitchFamily="18" charset="0"/>
                      </a:rPr>
                      <m:t>.</m:t>
                    </m:r>
                    <m:r>
                      <a:rPr lang="en-GB" sz="1400" b="1">
                        <a:solidFill>
                          <a:srgbClr val="1D71B8"/>
                        </a:solidFill>
                        <a:latin typeface="Cambria Math" panose="02040503050406030204" pitchFamily="18" charset="0"/>
                      </a:rPr>
                      <m:t>𝒔</m:t>
                    </m:r>
                  </m:oMath>
                </a14:m>
                <a:endParaRPr lang="en-GB" sz="1400" b="1" dirty="0">
                  <a:solidFill>
                    <a:srgbClr val="1D71B8"/>
                  </a:solidFill>
                  <a:cs typeface="Arial" panose="020B0604020202020204" pitchFamily="34" charset="0"/>
                </a:endParaRPr>
              </a:p>
            </p:txBody>
          </p:sp>
        </mc:Choice>
        <mc:Fallback>
          <p:sp>
            <p:nvSpPr>
              <p:cNvPr id="3" name="Segnaposto contenuto 2">
                <a:extLst>
                  <a:ext uri="{FF2B5EF4-FFF2-40B4-BE49-F238E27FC236}">
                    <a16:creationId xmlns:a16="http://schemas.microsoft.com/office/drawing/2014/main" id="{6E0BB07A-45DF-7747-71DB-5AD622ACB9B3}"/>
                  </a:ext>
                </a:extLst>
              </p:cNvPr>
              <p:cNvSpPr txBox="1">
                <a:spLocks noRot="1" noChangeAspect="1" noMove="1" noResize="1" noEditPoints="1" noAdjustHandles="1" noChangeArrowheads="1" noChangeShapeType="1" noTextEdit="1"/>
              </p:cNvSpPr>
              <p:nvPr/>
            </p:nvSpPr>
            <p:spPr>
              <a:xfrm>
                <a:off x="290586" y="1847089"/>
                <a:ext cx="3464628" cy="2304592"/>
              </a:xfrm>
              <a:prstGeom prst="rect">
                <a:avLst/>
              </a:prstGeom>
              <a:blipFill>
                <a:blip r:embed="rId5"/>
                <a:stretch>
                  <a:fillRect l="-3169" t="-2381" b="-3439"/>
                </a:stretch>
              </a:blipFill>
            </p:spPr>
            <p:txBody>
              <a:bodyPr/>
              <a:lstStyle/>
              <a:p>
                <a:r>
                  <a:rPr lang="it-IT">
                    <a:noFill/>
                  </a:rPr>
                  <a:t> </a:t>
                </a:r>
              </a:p>
            </p:txBody>
          </p:sp>
        </mc:Fallback>
      </mc:AlternateContent>
    </p:spTree>
    <p:extLst>
      <p:ext uri="{BB962C8B-B14F-4D97-AF65-F5344CB8AC3E}">
        <p14:creationId xmlns:p14="http://schemas.microsoft.com/office/powerpoint/2010/main" val="3226861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65070"/>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787447"/>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Graphite</a:t>
            </a:r>
            <a:r>
              <a:rPr lang="it-IT" sz="2800" dirty="0"/>
              <a:t> - </a:t>
            </a:r>
            <a:r>
              <a:rPr lang="it-IT" sz="2800" dirty="0" err="1"/>
              <a:t>H</a:t>
            </a:r>
            <a:r>
              <a:rPr lang="it-IT" sz="2800" baseline="-25000" dirty="0" err="1"/>
              <a:t>2</a:t>
            </a:r>
            <a:r>
              <a:rPr lang="it-IT" sz="2800" dirty="0"/>
              <a:t> Compatibility</a:t>
            </a:r>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0825" y="2139950"/>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a:solidFill>
                  <a:srgbClr val="1D71B8"/>
                </a:solidFill>
              </a:rPr>
              <a:t>No </a:t>
            </a:r>
            <a:r>
              <a:rPr lang="it-IT" sz="1400" dirty="0" err="1">
                <a:solidFill>
                  <a:srgbClr val="1D71B8"/>
                </a:solidFill>
              </a:rPr>
              <a:t>chemical</a:t>
            </a:r>
            <a:r>
              <a:rPr lang="it-IT" sz="1400" dirty="0">
                <a:solidFill>
                  <a:srgbClr val="1D71B8"/>
                </a:solidFill>
              </a:rPr>
              <a:t> interaction</a:t>
            </a:r>
          </a:p>
          <a:p>
            <a:pPr marL="0" indent="0">
              <a:lnSpc>
                <a:spcPts val="1800"/>
              </a:lnSpc>
              <a:buFont typeface="Arial" panose="020B0604020202020204" pitchFamily="34" charset="0"/>
              <a:buNone/>
            </a:pPr>
            <a:r>
              <a:rPr lang="it-IT" sz="1400" dirty="0">
                <a:solidFill>
                  <a:srgbClr val="1D71B8"/>
                </a:solidFill>
              </a:rPr>
              <a:t>No </a:t>
            </a:r>
            <a:r>
              <a:rPr lang="it-IT" sz="1400" dirty="0" err="1">
                <a:solidFill>
                  <a:srgbClr val="1D71B8"/>
                </a:solidFill>
              </a:rPr>
              <a:t>swelling</a:t>
            </a:r>
            <a:r>
              <a:rPr lang="it-IT" sz="1400" dirty="0">
                <a:solidFill>
                  <a:srgbClr val="1D71B8"/>
                </a:solidFill>
              </a:rPr>
              <a:t> / </a:t>
            </a:r>
            <a:r>
              <a:rPr lang="it-IT" sz="1400" dirty="0" err="1">
                <a:solidFill>
                  <a:srgbClr val="1D71B8"/>
                </a:solidFill>
              </a:rPr>
              <a:t>softening</a:t>
            </a:r>
            <a:endParaRPr lang="it-IT" sz="1400" dirty="0">
              <a:solidFill>
                <a:srgbClr val="1D71B8"/>
              </a:solidFill>
            </a:endParaRP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r>
              <a:rPr lang="en-GB" sz="1400" dirty="0">
                <a:solidFill>
                  <a:srgbClr val="1D71B8"/>
                </a:solidFill>
              </a:rPr>
              <a:t>Media compatibility (pH Range 0-14)</a:t>
            </a:r>
          </a:p>
          <a:p>
            <a:pPr marL="0" lvl="1" indent="0">
              <a:lnSpc>
                <a:spcPct val="90000"/>
              </a:lnSpc>
              <a:buNone/>
              <a:defRPr/>
            </a:pPr>
            <a:r>
              <a:rPr lang="en-GB" sz="1400" dirty="0">
                <a:solidFill>
                  <a:srgbClr val="1D71B8"/>
                </a:solidFill>
              </a:rPr>
              <a:t>Temperature range: – 2</a:t>
            </a:r>
            <a:r>
              <a:rPr lang="it-IT" sz="1400" dirty="0">
                <a:solidFill>
                  <a:srgbClr val="1D71B8"/>
                </a:solidFill>
              </a:rPr>
              <a:t>53</a:t>
            </a:r>
            <a:r>
              <a:rPr lang="en-GB" sz="1400" dirty="0">
                <a:solidFill>
                  <a:srgbClr val="1D71B8"/>
                </a:solidFill>
              </a:rPr>
              <a:t>°C up to 450°C</a:t>
            </a:r>
          </a:p>
        </p:txBody>
      </p:sp>
      <p:pic>
        <p:nvPicPr>
          <p:cNvPr id="39" name="Picture 5">
            <a:extLst>
              <a:ext uri="{FF2B5EF4-FFF2-40B4-BE49-F238E27FC236}">
                <a16:creationId xmlns:a16="http://schemas.microsoft.com/office/drawing/2014/main" id="{75C4C2BD-C9D0-0AFF-2EF2-D445F189AA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978" y="2414141"/>
            <a:ext cx="2237460" cy="1581785"/>
          </a:xfrm>
          <a:prstGeom prst="rect">
            <a:avLst/>
          </a:prstGeom>
          <a:ln>
            <a:noFill/>
          </a:ln>
          <a:effectLst>
            <a:outerShdw blurRad="292100" dist="139700" dir="2700000" algn="tl" rotWithShape="0">
              <a:srgbClr val="C00000">
                <a:alpha val="31000"/>
              </a:srgbClr>
            </a:outerShdw>
          </a:effectLst>
        </p:spPr>
      </p:pic>
      <p:grpSp>
        <p:nvGrpSpPr>
          <p:cNvPr id="43" name="Gruppo 42">
            <a:extLst>
              <a:ext uri="{FF2B5EF4-FFF2-40B4-BE49-F238E27FC236}">
                <a16:creationId xmlns:a16="http://schemas.microsoft.com/office/drawing/2014/main" id="{897CAC35-A33D-BF06-663E-7FE94855833F}"/>
              </a:ext>
            </a:extLst>
          </p:cNvPr>
          <p:cNvGrpSpPr/>
          <p:nvPr/>
        </p:nvGrpSpPr>
        <p:grpSpPr>
          <a:xfrm>
            <a:off x="6205998" y="1856232"/>
            <a:ext cx="1977883" cy="2396252"/>
            <a:chOff x="6205998" y="1856232"/>
            <a:chExt cx="1977883" cy="2396252"/>
          </a:xfrm>
        </p:grpSpPr>
        <p:pic>
          <p:nvPicPr>
            <p:cNvPr id="33" name="Picture 30">
              <a:extLst>
                <a:ext uri="{FF2B5EF4-FFF2-40B4-BE49-F238E27FC236}">
                  <a16:creationId xmlns:a16="http://schemas.microsoft.com/office/drawing/2014/main" id="{B318D395-D0CF-689D-DC6F-75752DC152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5998" y="1856232"/>
              <a:ext cx="1966471" cy="640484"/>
            </a:xfrm>
            <a:prstGeom prst="rect">
              <a:avLst/>
            </a:prstGeom>
            <a:ln>
              <a:noFill/>
            </a:ln>
            <a:effectLst>
              <a:outerShdw blurRad="292100" dist="139700" dir="2700000" algn="tl" rotWithShape="0">
                <a:srgbClr val="C00000">
                  <a:alpha val="31000"/>
                </a:srgbClr>
              </a:outerShdw>
            </a:effectLst>
          </p:spPr>
        </p:pic>
        <p:pic>
          <p:nvPicPr>
            <p:cNvPr id="40" name="Picture 31">
              <a:extLst>
                <a:ext uri="{FF2B5EF4-FFF2-40B4-BE49-F238E27FC236}">
                  <a16:creationId xmlns:a16="http://schemas.microsoft.com/office/drawing/2014/main" id="{F044D833-C828-6D26-37B4-5044B848B7C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05998" y="2752405"/>
              <a:ext cx="1966472" cy="640484"/>
            </a:xfrm>
            <a:prstGeom prst="rect">
              <a:avLst/>
            </a:prstGeom>
            <a:ln>
              <a:noFill/>
            </a:ln>
            <a:effectLst>
              <a:outerShdw blurRad="292100" dist="139700" dir="2700000" algn="tl" rotWithShape="0">
                <a:srgbClr val="C00000">
                  <a:alpha val="31000"/>
                </a:srgbClr>
              </a:outerShdw>
            </a:effectLst>
          </p:spPr>
        </p:pic>
        <p:pic>
          <p:nvPicPr>
            <p:cNvPr id="42" name="Picture 12">
              <a:extLst>
                <a:ext uri="{FF2B5EF4-FFF2-40B4-BE49-F238E27FC236}">
                  <a16:creationId xmlns:a16="http://schemas.microsoft.com/office/drawing/2014/main" id="{B81FE275-7AD2-3234-6713-84C525D0DA29}"/>
                </a:ext>
              </a:extLst>
            </p:cNvPr>
            <p:cNvPicPr>
              <a:picLocks noChangeAspect="1"/>
            </p:cNvPicPr>
            <p:nvPr/>
          </p:nvPicPr>
          <p:blipFill rotWithShape="1">
            <a:blip r:embed="rId7"/>
            <a:srcRect r="65772"/>
            <a:stretch/>
          </p:blipFill>
          <p:spPr>
            <a:xfrm>
              <a:off x="6300217" y="3612001"/>
              <a:ext cx="1883664" cy="640483"/>
            </a:xfrm>
            <a:prstGeom prst="rect">
              <a:avLst/>
            </a:prstGeom>
            <a:ln>
              <a:noFill/>
            </a:ln>
            <a:effectLst>
              <a:outerShdw blurRad="292100" dist="139700" dir="2700000" algn="tl" rotWithShape="0">
                <a:srgbClr val="C00000">
                  <a:alpha val="31000"/>
                </a:srgbClr>
              </a:outerShdw>
            </a:effectLst>
          </p:spPr>
        </p:pic>
      </p:grpSp>
    </p:spTree>
    <p:extLst>
      <p:ext uri="{BB962C8B-B14F-4D97-AF65-F5344CB8AC3E}">
        <p14:creationId xmlns:p14="http://schemas.microsoft.com/office/powerpoint/2010/main" val="3372886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38016"/>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4019423"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773539"/>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Graphite</a:t>
            </a:r>
            <a:r>
              <a:rPr lang="it-IT" sz="2800" dirty="0"/>
              <a:t> - </a:t>
            </a:r>
            <a:r>
              <a:rPr lang="it-IT" sz="2800" dirty="0" err="1"/>
              <a:t>H</a:t>
            </a:r>
            <a:r>
              <a:rPr lang="it-IT" sz="2800" baseline="-25000" dirty="0" err="1"/>
              <a:t>2</a:t>
            </a:r>
            <a:r>
              <a:rPr lang="it-IT" sz="2800" dirty="0"/>
              <a:t> Compatibility</a:t>
            </a:r>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0826" y="2139188"/>
            <a:ext cx="3716373"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None/>
            </a:pPr>
            <a:br>
              <a:rPr lang="it-IT" sz="1400" b="1" dirty="0">
                <a:solidFill>
                  <a:srgbClr val="1D71B8"/>
                </a:solidFill>
              </a:rPr>
            </a:br>
            <a:endParaRPr lang="it-IT" sz="1400" b="1" dirty="0">
              <a:solidFill>
                <a:srgbClr val="1D71B8"/>
              </a:solidFill>
            </a:endParaRPr>
          </a:p>
          <a:p>
            <a:pPr marL="0" indent="0">
              <a:lnSpc>
                <a:spcPts val="1800"/>
              </a:lnSpc>
              <a:buFont typeface="Arial" panose="020B0604020202020204" pitchFamily="34" charset="0"/>
              <a:buNone/>
            </a:pPr>
            <a:endParaRPr lang="it-IT" sz="1400" b="1" dirty="0">
              <a:solidFill>
                <a:srgbClr val="1D71B8"/>
              </a:solidFill>
            </a:endParaRPr>
          </a:p>
          <a:p>
            <a:pPr marL="0" indent="0">
              <a:lnSpc>
                <a:spcPts val="1800"/>
              </a:lnSpc>
              <a:buFont typeface="Arial" panose="020B0604020202020204" pitchFamily="34" charset="0"/>
              <a:buNone/>
            </a:pPr>
            <a:endParaRPr lang="it-IT" sz="1600" b="1" dirty="0">
              <a:solidFill>
                <a:srgbClr val="1D71B8"/>
              </a:solidFill>
            </a:endParaRPr>
          </a:p>
          <a:p>
            <a:pPr marL="0" indent="0">
              <a:lnSpc>
                <a:spcPts val="1800"/>
              </a:lnSpc>
              <a:buFont typeface="Arial" panose="020B0604020202020204" pitchFamily="34" charset="0"/>
              <a:buNone/>
            </a:pPr>
            <a:endParaRPr lang="it-IT" sz="1600" b="1" dirty="0">
              <a:solidFill>
                <a:srgbClr val="1D71B8"/>
              </a:solidFill>
            </a:endParaRPr>
          </a:p>
        </p:txBody>
      </p:sp>
      <p:sp>
        <p:nvSpPr>
          <p:cNvPr id="27" name="Rettangolo con angoli arrotondati 26">
            <a:extLst>
              <a:ext uri="{FF2B5EF4-FFF2-40B4-BE49-F238E27FC236}">
                <a16:creationId xmlns:a16="http://schemas.microsoft.com/office/drawing/2014/main" id="{C9F1E365-4028-A1BC-4AF8-B8CB7C48C42C}"/>
              </a:ext>
            </a:extLst>
          </p:cNvPr>
          <p:cNvSpPr/>
          <p:nvPr/>
        </p:nvSpPr>
        <p:spPr>
          <a:xfrm>
            <a:off x="192785" y="2877312"/>
            <a:ext cx="3584448" cy="841692"/>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contenuto 2">
            <a:extLst>
              <a:ext uri="{FF2B5EF4-FFF2-40B4-BE49-F238E27FC236}">
                <a16:creationId xmlns:a16="http://schemas.microsoft.com/office/drawing/2014/main" id="{47C6C4EE-8B9B-C460-0FFA-3147F78B8699}"/>
              </a:ext>
            </a:extLst>
          </p:cNvPr>
          <p:cNvSpPr txBox="1">
            <a:spLocks/>
          </p:cNvSpPr>
          <p:nvPr/>
        </p:nvSpPr>
        <p:spPr>
          <a:xfrm>
            <a:off x="286320" y="1619536"/>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a:solidFill>
                  <a:srgbClr val="1D71B8"/>
                </a:solidFill>
              </a:rPr>
              <a:t>No </a:t>
            </a:r>
            <a:r>
              <a:rPr lang="it-IT" sz="1400" dirty="0" err="1">
                <a:solidFill>
                  <a:srgbClr val="1D71B8"/>
                </a:solidFill>
              </a:rPr>
              <a:t>chemical</a:t>
            </a:r>
            <a:r>
              <a:rPr lang="it-IT" sz="1400" dirty="0">
                <a:solidFill>
                  <a:srgbClr val="1D71B8"/>
                </a:solidFill>
              </a:rPr>
              <a:t> interaction</a:t>
            </a:r>
          </a:p>
          <a:p>
            <a:pPr marL="0" indent="0">
              <a:lnSpc>
                <a:spcPts val="1800"/>
              </a:lnSpc>
              <a:buFont typeface="Arial" panose="020B0604020202020204" pitchFamily="34" charset="0"/>
              <a:buNone/>
            </a:pPr>
            <a:r>
              <a:rPr lang="it-IT" sz="1400" dirty="0">
                <a:solidFill>
                  <a:srgbClr val="1D71B8"/>
                </a:solidFill>
              </a:rPr>
              <a:t>No </a:t>
            </a:r>
            <a:r>
              <a:rPr lang="it-IT" sz="1400" dirty="0" err="1">
                <a:solidFill>
                  <a:srgbClr val="1D71B8"/>
                </a:solidFill>
              </a:rPr>
              <a:t>swelling</a:t>
            </a:r>
            <a:r>
              <a:rPr lang="it-IT" sz="1400" dirty="0">
                <a:solidFill>
                  <a:srgbClr val="1D71B8"/>
                </a:solidFill>
              </a:rPr>
              <a:t> / </a:t>
            </a:r>
            <a:r>
              <a:rPr lang="it-IT" sz="1400" dirty="0" err="1">
                <a:solidFill>
                  <a:srgbClr val="1D71B8"/>
                </a:solidFill>
              </a:rPr>
              <a:t>softening</a:t>
            </a:r>
            <a:endParaRPr lang="it-IT" sz="1400" dirty="0">
              <a:solidFill>
                <a:srgbClr val="1D71B8"/>
              </a:solidFill>
            </a:endParaRP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r>
              <a:rPr lang="en-GB" sz="1400" dirty="0">
                <a:solidFill>
                  <a:srgbClr val="1D71B8"/>
                </a:solidFill>
              </a:rPr>
              <a:t>Leakage test for Fugitive Emission</a:t>
            </a:r>
          </a:p>
          <a:p>
            <a:pPr marL="0" lvl="1" indent="0">
              <a:lnSpc>
                <a:spcPct val="90000"/>
              </a:lnSpc>
              <a:buNone/>
              <a:defRPr/>
            </a:pPr>
            <a:r>
              <a:rPr lang="it-IT" sz="1400" dirty="0">
                <a:solidFill>
                  <a:srgbClr val="1D71B8"/>
                </a:solidFill>
              </a:rPr>
              <a:t>→ ISO 15848-1 (</a:t>
            </a:r>
            <a:r>
              <a:rPr lang="it-IT" sz="1400" dirty="0" err="1">
                <a:solidFill>
                  <a:srgbClr val="1D71B8"/>
                </a:solidFill>
              </a:rPr>
              <a:t>compression</a:t>
            </a:r>
            <a:r>
              <a:rPr lang="it-IT" sz="1400" dirty="0">
                <a:solidFill>
                  <a:srgbClr val="1D71B8"/>
                </a:solidFill>
              </a:rPr>
              <a:t> </a:t>
            </a:r>
            <a:r>
              <a:rPr lang="it-IT" sz="1400" dirty="0" err="1">
                <a:solidFill>
                  <a:srgbClr val="1D71B8"/>
                </a:solidFill>
              </a:rPr>
              <a:t>packing</a:t>
            </a:r>
            <a:r>
              <a:rPr lang="it-IT" sz="1400" dirty="0">
                <a:solidFill>
                  <a:srgbClr val="1D71B8"/>
                </a:solidFill>
              </a:rPr>
              <a:t>)</a:t>
            </a:r>
          </a:p>
          <a:p>
            <a:pPr marL="0" lvl="1" indent="0">
              <a:buNone/>
              <a:defRPr/>
            </a:pPr>
            <a:r>
              <a:rPr lang="it-IT" sz="1400" dirty="0">
                <a:solidFill>
                  <a:srgbClr val="1D71B8"/>
                </a:solidFill>
              </a:rPr>
              <a:t>→ EN 13555 (</a:t>
            </a:r>
            <a:r>
              <a:rPr lang="it-IT" sz="1400" dirty="0" err="1">
                <a:solidFill>
                  <a:srgbClr val="1D71B8"/>
                </a:solidFill>
              </a:rPr>
              <a:t>gasket</a:t>
            </a:r>
            <a:r>
              <a:rPr lang="it-IT" sz="1400" dirty="0">
                <a:solidFill>
                  <a:srgbClr val="1D71B8"/>
                </a:solidFill>
              </a:rPr>
              <a:t>)</a:t>
            </a:r>
          </a:p>
        </p:txBody>
      </p:sp>
      <p:pic>
        <p:nvPicPr>
          <p:cNvPr id="10" name="Picture 5">
            <a:extLst>
              <a:ext uri="{FF2B5EF4-FFF2-40B4-BE49-F238E27FC236}">
                <a16:creationId xmlns:a16="http://schemas.microsoft.com/office/drawing/2014/main" id="{A8ABAB61-FB48-B9DC-A9EA-C4817F59B4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978" y="2414141"/>
            <a:ext cx="2237460" cy="1581785"/>
          </a:xfrm>
          <a:prstGeom prst="rect">
            <a:avLst/>
          </a:prstGeom>
          <a:ln>
            <a:noFill/>
          </a:ln>
          <a:effectLst>
            <a:outerShdw blurRad="292100" dist="139700" dir="2700000" algn="tl" rotWithShape="0">
              <a:srgbClr val="C00000">
                <a:alpha val="31000"/>
              </a:srgbClr>
            </a:outerShdw>
          </a:effectLst>
        </p:spPr>
      </p:pic>
      <p:grpSp>
        <p:nvGrpSpPr>
          <p:cNvPr id="11" name="Gruppo 10">
            <a:extLst>
              <a:ext uri="{FF2B5EF4-FFF2-40B4-BE49-F238E27FC236}">
                <a16:creationId xmlns:a16="http://schemas.microsoft.com/office/drawing/2014/main" id="{DFF5E152-D7E4-4AC4-6760-F821DE51023D}"/>
              </a:ext>
            </a:extLst>
          </p:cNvPr>
          <p:cNvGrpSpPr/>
          <p:nvPr/>
        </p:nvGrpSpPr>
        <p:grpSpPr>
          <a:xfrm>
            <a:off x="6205998" y="1856232"/>
            <a:ext cx="1977883" cy="2396252"/>
            <a:chOff x="6205998" y="1856232"/>
            <a:chExt cx="1977883" cy="2396252"/>
          </a:xfrm>
        </p:grpSpPr>
        <p:pic>
          <p:nvPicPr>
            <p:cNvPr id="12" name="Picture 30">
              <a:extLst>
                <a:ext uri="{FF2B5EF4-FFF2-40B4-BE49-F238E27FC236}">
                  <a16:creationId xmlns:a16="http://schemas.microsoft.com/office/drawing/2014/main" id="{45F8B598-8C6F-DCBA-71E4-DBD63A9133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5998" y="1856232"/>
              <a:ext cx="1966471" cy="640484"/>
            </a:xfrm>
            <a:prstGeom prst="rect">
              <a:avLst/>
            </a:prstGeom>
            <a:ln>
              <a:noFill/>
            </a:ln>
            <a:effectLst>
              <a:outerShdw blurRad="292100" dist="139700" dir="2700000" algn="tl" rotWithShape="0">
                <a:srgbClr val="C00000">
                  <a:alpha val="31000"/>
                </a:srgbClr>
              </a:outerShdw>
            </a:effectLst>
          </p:spPr>
        </p:pic>
        <p:pic>
          <p:nvPicPr>
            <p:cNvPr id="13" name="Picture 31">
              <a:extLst>
                <a:ext uri="{FF2B5EF4-FFF2-40B4-BE49-F238E27FC236}">
                  <a16:creationId xmlns:a16="http://schemas.microsoft.com/office/drawing/2014/main" id="{33C42AB5-7324-F1E3-418A-B1D224FE817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05998" y="2752405"/>
              <a:ext cx="1966472" cy="640484"/>
            </a:xfrm>
            <a:prstGeom prst="rect">
              <a:avLst/>
            </a:prstGeom>
            <a:ln>
              <a:noFill/>
            </a:ln>
            <a:effectLst>
              <a:outerShdw blurRad="292100" dist="139700" dir="2700000" algn="tl" rotWithShape="0">
                <a:srgbClr val="C00000">
                  <a:alpha val="31000"/>
                </a:srgbClr>
              </a:outerShdw>
            </a:effectLst>
          </p:spPr>
        </p:pic>
        <p:pic>
          <p:nvPicPr>
            <p:cNvPr id="14" name="Picture 12">
              <a:extLst>
                <a:ext uri="{FF2B5EF4-FFF2-40B4-BE49-F238E27FC236}">
                  <a16:creationId xmlns:a16="http://schemas.microsoft.com/office/drawing/2014/main" id="{6A432791-EEB9-B053-BCB4-51A445F2B256}"/>
                </a:ext>
              </a:extLst>
            </p:cNvPr>
            <p:cNvPicPr>
              <a:picLocks noChangeAspect="1"/>
            </p:cNvPicPr>
            <p:nvPr/>
          </p:nvPicPr>
          <p:blipFill rotWithShape="1">
            <a:blip r:embed="rId7"/>
            <a:srcRect r="65772"/>
            <a:stretch/>
          </p:blipFill>
          <p:spPr>
            <a:xfrm>
              <a:off x="6300217" y="3612001"/>
              <a:ext cx="1883664" cy="640483"/>
            </a:xfrm>
            <a:prstGeom prst="rect">
              <a:avLst/>
            </a:prstGeom>
            <a:ln>
              <a:noFill/>
            </a:ln>
            <a:effectLst>
              <a:outerShdw blurRad="292100" dist="139700" dir="2700000" algn="tl" rotWithShape="0">
                <a:srgbClr val="C00000">
                  <a:alpha val="31000"/>
                </a:srgbClr>
              </a:outerShdw>
            </a:effectLst>
          </p:spPr>
        </p:pic>
      </p:grpSp>
    </p:spTree>
    <p:extLst>
      <p:ext uri="{BB962C8B-B14F-4D97-AF65-F5344CB8AC3E}">
        <p14:creationId xmlns:p14="http://schemas.microsoft.com/office/powerpoint/2010/main" val="1727841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8008" y="237989"/>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4019423"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900113"/>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it-IT" sz="2800" dirty="0"/>
              <a:t>ISO </a:t>
            </a:r>
            <a:r>
              <a:rPr lang="pl-PL" sz="2800" dirty="0"/>
              <a:t>15848-</a:t>
            </a:r>
            <a:r>
              <a:rPr lang="it-IT" sz="2800" dirty="0"/>
              <a:t>1</a:t>
            </a:r>
          </a:p>
        </p:txBody>
      </p:sp>
      <p:pic>
        <p:nvPicPr>
          <p:cNvPr id="6" name="Picture 4" descr="https://valve-world-americas.com/wp-content/uploads/sites/23/2023/05/ISO_table1.png">
            <a:extLst>
              <a:ext uri="{FF2B5EF4-FFF2-40B4-BE49-F238E27FC236}">
                <a16:creationId xmlns:a16="http://schemas.microsoft.com/office/drawing/2014/main" id="{794C95A6-A53D-80E0-7353-87E65D3CFB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7817" y="1810511"/>
            <a:ext cx="6614209" cy="2776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85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78636"/>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4019423"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884684"/>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it-IT" sz="2800" dirty="0"/>
              <a:t>ISO </a:t>
            </a:r>
            <a:r>
              <a:rPr lang="pl-PL" sz="2800" dirty="0"/>
              <a:t>15848-1 certified with</a:t>
            </a:r>
            <a:r>
              <a:rPr lang="it-IT" sz="2800" dirty="0"/>
              <a:t> H</a:t>
            </a:r>
            <a:r>
              <a:rPr lang="it-IT" sz="2800" baseline="-25000" dirty="0"/>
              <a:t>2</a:t>
            </a:r>
            <a:endParaRPr lang="en-GB" sz="2800" dirty="0"/>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328549" y="1600200"/>
            <a:ext cx="38639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GB" sz="1400" dirty="0">
                <a:solidFill>
                  <a:srgbClr val="1D71B8"/>
                </a:solidFill>
              </a:rPr>
              <a:t>99.9% hydrogen</a:t>
            </a:r>
            <a:r>
              <a:rPr lang="pl-PL" sz="1400" dirty="0">
                <a:solidFill>
                  <a:srgbClr val="1D71B8"/>
                </a:solidFill>
              </a:rPr>
              <a:t> test media, CO1 e</a:t>
            </a:r>
            <a:r>
              <a:rPr lang="en-GB" sz="1400" dirty="0" err="1">
                <a:solidFill>
                  <a:srgbClr val="1D71B8"/>
                </a:solidFill>
              </a:rPr>
              <a:t>ndurance</a:t>
            </a:r>
            <a:r>
              <a:rPr lang="en-GB" sz="1400" dirty="0">
                <a:solidFill>
                  <a:srgbClr val="1D71B8"/>
                </a:solidFill>
              </a:rPr>
              <a:t> class</a:t>
            </a:r>
            <a:r>
              <a:rPr lang="pl-PL" sz="1400" dirty="0">
                <a:solidFill>
                  <a:srgbClr val="1D71B8"/>
                </a:solidFill>
              </a:rPr>
              <a:t>, RT</a:t>
            </a:r>
          </a:p>
          <a:p>
            <a:pPr marL="0" lvl="1" indent="0">
              <a:lnSpc>
                <a:spcPct val="90000"/>
              </a:lnSpc>
              <a:buNone/>
              <a:defRPr/>
            </a:pPr>
            <a:endParaRPr lang="it-IT" sz="1400" dirty="0">
              <a:solidFill>
                <a:srgbClr val="1D71B8"/>
              </a:solidFill>
            </a:endParaRPr>
          </a:p>
          <a:p>
            <a:pPr marL="0" lvl="1" indent="0">
              <a:lnSpc>
                <a:spcPct val="90000"/>
              </a:lnSpc>
              <a:buNone/>
              <a:defRPr/>
            </a:pPr>
            <a:r>
              <a:rPr lang="pl-PL" sz="1400" dirty="0">
                <a:solidFill>
                  <a:srgbClr val="1D71B8"/>
                </a:solidFill>
              </a:rPr>
              <a:t>Class BH leakage rate: 4.8E-07 mbar / lsec)</a:t>
            </a:r>
          </a:p>
          <a:p>
            <a:pPr marL="0" lvl="1" indent="0">
              <a:lnSpc>
                <a:spcPct val="90000"/>
              </a:lnSpc>
              <a:buNone/>
              <a:defRPr/>
            </a:pPr>
            <a:endParaRPr lang="en-GB" sz="1400" dirty="0">
              <a:solidFill>
                <a:srgbClr val="1D71B8"/>
              </a:solidFill>
            </a:endParaRPr>
          </a:p>
          <a:p>
            <a:pPr marL="0" lvl="1" indent="0">
              <a:lnSpc>
                <a:spcPct val="90000"/>
              </a:lnSpc>
              <a:buNone/>
              <a:defRPr/>
            </a:pPr>
            <a:r>
              <a:rPr lang="en-GB" sz="1400" dirty="0">
                <a:solidFill>
                  <a:srgbClr val="1D71B8"/>
                </a:solidFill>
              </a:rPr>
              <a:t>ISO FE </a:t>
            </a:r>
            <a:r>
              <a:rPr lang="en-GB" sz="1400" dirty="0" err="1">
                <a:solidFill>
                  <a:srgbClr val="1D71B8"/>
                </a:solidFill>
              </a:rPr>
              <a:t>BH</a:t>
            </a:r>
            <a:r>
              <a:rPr lang="en-GB" sz="1400" dirty="0">
                <a:solidFill>
                  <a:srgbClr val="1D71B8"/>
                </a:solidFill>
              </a:rPr>
              <a:t>* - </a:t>
            </a:r>
            <a:r>
              <a:rPr lang="en-GB" sz="1400" dirty="0" err="1">
                <a:solidFill>
                  <a:srgbClr val="1D71B8"/>
                </a:solidFill>
              </a:rPr>
              <a:t>CO1</a:t>
            </a:r>
            <a:r>
              <a:rPr lang="en-GB" sz="1400" dirty="0">
                <a:solidFill>
                  <a:srgbClr val="1D71B8"/>
                </a:solidFill>
              </a:rPr>
              <a:t> - </a:t>
            </a:r>
            <a:r>
              <a:rPr lang="en-GB" sz="1400" dirty="0" err="1">
                <a:solidFill>
                  <a:srgbClr val="1D71B8"/>
                </a:solidFill>
              </a:rPr>
              <a:t>SSA</a:t>
            </a:r>
            <a:r>
              <a:rPr lang="en-GB" sz="1400" dirty="0">
                <a:solidFill>
                  <a:srgbClr val="1D71B8"/>
                </a:solidFill>
              </a:rPr>
              <a:t> 0 - </a:t>
            </a:r>
            <a:r>
              <a:rPr lang="en-GB" sz="1400" dirty="0" err="1">
                <a:solidFill>
                  <a:srgbClr val="1D71B8"/>
                </a:solidFill>
              </a:rPr>
              <a:t>tRT</a:t>
            </a:r>
            <a:r>
              <a:rPr lang="en-GB" sz="1400" dirty="0">
                <a:solidFill>
                  <a:srgbClr val="1D71B8"/>
                </a:solidFill>
              </a:rPr>
              <a:t> - ANSI Class 300 - ISO 15848-1</a:t>
            </a:r>
          </a:p>
          <a:p>
            <a:pPr marL="0" lvl="1" indent="0">
              <a:lnSpc>
                <a:spcPct val="90000"/>
              </a:lnSpc>
              <a:buNone/>
              <a:defRPr/>
            </a:pPr>
            <a:endParaRPr lang="en-GB" sz="1400" dirty="0">
              <a:solidFill>
                <a:srgbClr val="1D71B8"/>
              </a:solidFill>
            </a:endParaRPr>
          </a:p>
          <a:p>
            <a:pPr marL="0" indent="0">
              <a:lnSpc>
                <a:spcPts val="1800"/>
              </a:lnSpc>
              <a:buNone/>
            </a:pPr>
            <a:r>
              <a:rPr lang="pl-PL" sz="1100" dirty="0">
                <a:solidFill>
                  <a:srgbClr val="1D71B8"/>
                </a:solidFill>
              </a:rPr>
              <a:t>*</a:t>
            </a:r>
            <a:r>
              <a:rPr lang="en-GB" sz="1100" dirty="0">
                <a:solidFill>
                  <a:srgbClr val="1D71B8"/>
                </a:solidFill>
              </a:rPr>
              <a:t>Note: BH volumetric leak rate used for Hydrogen gas</a:t>
            </a:r>
          </a:p>
        </p:txBody>
      </p:sp>
      <p:pic>
        <p:nvPicPr>
          <p:cNvPr id="7" name="Picture 5">
            <a:extLst>
              <a:ext uri="{FF2B5EF4-FFF2-40B4-BE49-F238E27FC236}">
                <a16:creationId xmlns:a16="http://schemas.microsoft.com/office/drawing/2014/main" id="{5A9F0B26-5090-EE03-83F3-3F8A26D292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2353" y="2505456"/>
            <a:ext cx="2331234" cy="1648079"/>
          </a:xfrm>
          <a:prstGeom prst="rect">
            <a:avLst/>
          </a:prstGeom>
          <a:ln>
            <a:noFill/>
          </a:ln>
          <a:effectLst>
            <a:outerShdw blurRad="292100" dist="139700" dir="2700000" algn="tl" rotWithShape="0">
              <a:srgbClr val="C00000">
                <a:alpha val="31000"/>
              </a:srgbClr>
            </a:outerShdw>
          </a:effectLst>
        </p:spPr>
      </p:pic>
      <p:pic>
        <p:nvPicPr>
          <p:cNvPr id="1026" name="Picture 2" descr="ISO 15848-1 FUGITIVE EMISSION CERTIFICATE HAS BEEN ACQUIRED – Kurvalf Vana">
            <a:extLst>
              <a:ext uri="{FF2B5EF4-FFF2-40B4-BE49-F238E27FC236}">
                <a16:creationId xmlns:a16="http://schemas.microsoft.com/office/drawing/2014/main" id="{515F8B5B-2B81-50D6-BB07-E607BF5A64A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3833" l="10000" r="90000">
                        <a14:foregroundMark x1="32444" y1="43833" x2="34667" y2="58500"/>
                        <a14:foregroundMark x1="66111" y1="43167" x2="69889" y2="48333"/>
                        <a14:foregroundMark x1="39667" y1="91500" x2="58556" y2="90333"/>
                        <a14:foregroundMark x1="43444" y1="23833" x2="43444" y2="23833"/>
                        <a14:foregroundMark x1="54444" y1="67667" x2="54444" y2="67667"/>
                        <a14:foregroundMark x1="40000" y1="89167" x2="59667" y2="89167"/>
                        <a14:foregroundMark x1="41556" y1="92667" x2="57778" y2="93833"/>
                        <a14:foregroundMark x1="59000" y1="88000" x2="38556" y2="89000"/>
                        <a14:foregroundMark x1="38556" y1="89000" x2="58667" y2="91167"/>
                        <a14:foregroundMark x1="58667" y1="91167" x2="58222" y2="90333"/>
                      </a14:backgroundRemoval>
                    </a14:imgEffect>
                  </a14:imgLayer>
                </a14:imgProps>
              </a:ext>
              <a:ext uri="{28A0092B-C50C-407E-A947-70E740481C1C}">
                <a14:useLocalDpi xmlns:a14="http://schemas.microsoft.com/office/drawing/2010/main" val="0"/>
              </a:ext>
            </a:extLst>
          </a:blip>
          <a:srcRect/>
          <a:stretch>
            <a:fillRect/>
          </a:stretch>
        </p:blipFill>
        <p:spPr bwMode="auto">
          <a:xfrm>
            <a:off x="5976686" y="1889566"/>
            <a:ext cx="3130681" cy="208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95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1F11CBBB-E468-6BF5-7B47-910D80438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816" y="1816931"/>
            <a:ext cx="6592166" cy="27666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788" y="268606"/>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4019423"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843916"/>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lang="it-IT" sz="2800" dirty="0"/>
              <a:t>EN 13555</a:t>
            </a:r>
          </a:p>
        </p:txBody>
      </p:sp>
    </p:spTree>
    <p:extLst>
      <p:ext uri="{BB962C8B-B14F-4D97-AF65-F5344CB8AC3E}">
        <p14:creationId xmlns:p14="http://schemas.microsoft.com/office/powerpoint/2010/main" val="2680574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magine 11">
            <a:extLst>
              <a:ext uri="{FF2B5EF4-FFF2-40B4-BE49-F238E27FC236}">
                <a16:creationId xmlns:a16="http://schemas.microsoft.com/office/drawing/2014/main" id="{4B45F62B-2356-A52C-94DC-092F0BDEF198}"/>
              </a:ext>
            </a:extLst>
          </p:cNvPr>
          <p:cNvPicPr>
            <a:picLocks noChangeAspect="1"/>
          </p:cNvPicPr>
          <p:nvPr/>
        </p:nvPicPr>
        <p:blipFill>
          <a:blip r:embed="rId3"/>
          <a:stretch>
            <a:fillRect/>
          </a:stretch>
        </p:blipFill>
        <p:spPr>
          <a:xfrm>
            <a:off x="844046" y="1673352"/>
            <a:ext cx="4688074" cy="2999232"/>
          </a:xfrm>
          <a:prstGeom prst="rect">
            <a:avLst/>
          </a:prstGeom>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016" y="23177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4019423"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859156"/>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pPr defTabSz="914400">
              <a:lnSpc>
                <a:spcPct val="90000"/>
              </a:lnSpc>
              <a:spcBef>
                <a:spcPts val="0"/>
              </a:spcBef>
              <a:defRPr/>
            </a:pPr>
            <a:r>
              <a:rPr lang="it-IT" sz="2800" dirty="0"/>
              <a:t>EN 13555 </a:t>
            </a:r>
            <a:r>
              <a:rPr lang="pl-PL" sz="2800" dirty="0"/>
              <a:t>certified with</a:t>
            </a:r>
            <a:r>
              <a:rPr lang="it-IT" sz="2800" dirty="0"/>
              <a:t> H</a:t>
            </a:r>
            <a:r>
              <a:rPr lang="it-IT" sz="2800" baseline="-25000" dirty="0"/>
              <a:t>2</a:t>
            </a:r>
            <a:endParaRPr lang="en-GB" sz="2800" dirty="0"/>
          </a:p>
        </p:txBody>
      </p:sp>
      <p:sp>
        <p:nvSpPr>
          <p:cNvPr id="13" name="Rettangolo con angoli arrotondati 12">
            <a:extLst>
              <a:ext uri="{FF2B5EF4-FFF2-40B4-BE49-F238E27FC236}">
                <a16:creationId xmlns:a16="http://schemas.microsoft.com/office/drawing/2014/main" id="{998E6F02-70C5-B8A7-9DCB-C737F90D4635}"/>
              </a:ext>
            </a:extLst>
          </p:cNvPr>
          <p:cNvSpPr/>
          <p:nvPr/>
        </p:nvSpPr>
        <p:spPr>
          <a:xfrm>
            <a:off x="4700016" y="1874519"/>
            <a:ext cx="594360" cy="29286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Picture 4" descr="What are the Types of Flange Gaskets? - Coastal Flange">
            <a:extLst>
              <a:ext uri="{FF2B5EF4-FFF2-40B4-BE49-F238E27FC236}">
                <a16:creationId xmlns:a16="http://schemas.microsoft.com/office/drawing/2014/main" id="{C7A95A3A-25F6-845B-5B43-B252F9598AA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137" b="97436" l="2000" r="99000">
                        <a14:foregroundMark x1="34000" y1="5128" x2="16333" y2="22222"/>
                        <a14:foregroundMark x1="16333" y1="22222" x2="14667" y2="37607"/>
                        <a14:foregroundMark x1="4333" y1="8120" x2="39000" y2="33333"/>
                        <a14:foregroundMark x1="2000" y1="2137" x2="20333" y2="19231"/>
                        <a14:foregroundMark x1="92000" y1="51282" x2="60667" y2="56838"/>
                        <a14:foregroundMark x1="60667" y1="56838" x2="58667" y2="88034"/>
                        <a14:foregroundMark x1="58667" y1="88034" x2="78000" y2="91453"/>
                        <a14:foregroundMark x1="70000" y1="61538" x2="96667" y2="82479"/>
                        <a14:foregroundMark x1="96667" y1="82479" x2="96667" y2="82479"/>
                        <a14:foregroundMark x1="99000" y1="97436" x2="92333" y2="95299"/>
                        <a14:foregroundMark x1="40000" y1="5983" x2="24000" y2="7265"/>
                        <a14:foregroundMark x1="53333" y1="52564" x2="42000" y2="62821"/>
                      </a14:backgroundRemoval>
                    </a14:imgEffect>
                  </a14:imgLayer>
                </a14:imgProps>
              </a:ext>
              <a:ext uri="{28A0092B-C50C-407E-A947-70E740481C1C}">
                <a14:useLocalDpi xmlns:a14="http://schemas.microsoft.com/office/drawing/2010/main" val="0"/>
              </a:ext>
            </a:extLst>
          </a:blip>
          <a:srcRect/>
          <a:stretch>
            <a:fillRect/>
          </a:stretch>
        </p:blipFill>
        <p:spPr bwMode="auto">
          <a:xfrm>
            <a:off x="5600943" y="2025269"/>
            <a:ext cx="2635767" cy="2148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931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Methane - Compare zero carbon fuels | Lloyds Register | LR">
            <a:extLst>
              <a:ext uri="{FF2B5EF4-FFF2-40B4-BE49-F238E27FC236}">
                <a16:creationId xmlns:a16="http://schemas.microsoft.com/office/drawing/2014/main" id="{F60CD3D0-1C03-EEB1-2404-49B69D8D13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454" y="953184"/>
            <a:ext cx="5137958" cy="3397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788" y="29165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0DA793BA-E2A4-2E6D-B326-F7E395325F4D}"/>
              </a:ext>
            </a:extLst>
          </p:cNvPr>
          <p:cNvSpPr txBox="1">
            <a:spLocks/>
          </p:cNvSpPr>
          <p:nvPr/>
        </p:nvSpPr>
        <p:spPr>
          <a:xfrm>
            <a:off x="250825" y="802943"/>
            <a:ext cx="6614209"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Natural Gas</a:t>
            </a:r>
            <a:endParaRPr lang="it-IT" sz="3200" dirty="0"/>
          </a:p>
        </p:txBody>
      </p:sp>
      <p:sp>
        <p:nvSpPr>
          <p:cNvPr id="3" name="Segnaposto contenuto 2">
            <a:extLst>
              <a:ext uri="{FF2B5EF4-FFF2-40B4-BE49-F238E27FC236}">
                <a16:creationId xmlns:a16="http://schemas.microsoft.com/office/drawing/2014/main" id="{E6BE5DB6-83ED-00D5-6ABC-98132EE62540}"/>
              </a:ext>
            </a:extLst>
          </p:cNvPr>
          <p:cNvSpPr txBox="1">
            <a:spLocks/>
          </p:cNvSpPr>
          <p:nvPr/>
        </p:nvSpPr>
        <p:spPr>
          <a:xfrm>
            <a:off x="250826" y="2139188"/>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endParaRPr lang="it-IT" sz="1600" b="1" dirty="0">
              <a:solidFill>
                <a:srgbClr val="1D71B8"/>
              </a:solidFill>
            </a:endParaRPr>
          </a:p>
        </p:txBody>
      </p:sp>
      <p:sp>
        <p:nvSpPr>
          <p:cNvPr id="7" name="Segnaposto contenuto 2">
            <a:extLst>
              <a:ext uri="{FF2B5EF4-FFF2-40B4-BE49-F238E27FC236}">
                <a16:creationId xmlns:a16="http://schemas.microsoft.com/office/drawing/2014/main" id="{7DBE9DC0-EBF7-F30C-08D9-70D9EBB22A83}"/>
              </a:ext>
            </a:extLst>
          </p:cNvPr>
          <p:cNvSpPr txBox="1">
            <a:spLocks/>
          </p:cNvSpPr>
          <p:nvPr/>
        </p:nvSpPr>
        <p:spPr>
          <a:xfrm>
            <a:off x="403226" y="2291588"/>
            <a:ext cx="3312226"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solidFill>
                  <a:srgbClr val="1D71B8"/>
                </a:solidFill>
              </a:rPr>
              <a:t>Predominantly </a:t>
            </a:r>
            <a:r>
              <a:rPr lang="en-US" sz="1400" dirty="0" err="1">
                <a:solidFill>
                  <a:srgbClr val="1D71B8"/>
                </a:solidFill>
              </a:rPr>
              <a:t>CH</a:t>
            </a:r>
            <a:r>
              <a:rPr lang="en-US" sz="1400" baseline="-25000" dirty="0" err="1">
                <a:solidFill>
                  <a:srgbClr val="1D71B8"/>
                </a:solidFill>
              </a:rPr>
              <a:t>4</a:t>
            </a:r>
            <a:r>
              <a:rPr lang="en-US" sz="1400" dirty="0">
                <a:solidFill>
                  <a:srgbClr val="1D71B8"/>
                </a:solidFill>
              </a:rPr>
              <a:t> (85-96%), with some mixture of </a:t>
            </a:r>
            <a:r>
              <a:rPr lang="en-US" sz="1400" dirty="0" err="1">
                <a:solidFill>
                  <a:srgbClr val="1D71B8"/>
                </a:solidFill>
              </a:rPr>
              <a:t>C</a:t>
            </a:r>
            <a:r>
              <a:rPr lang="en-US" sz="1400" baseline="-25000" dirty="0" err="1">
                <a:solidFill>
                  <a:srgbClr val="1D71B8"/>
                </a:solidFill>
              </a:rPr>
              <a:t>2</a:t>
            </a:r>
            <a:r>
              <a:rPr lang="en-US" sz="1400" dirty="0" err="1">
                <a:solidFill>
                  <a:srgbClr val="1D71B8"/>
                </a:solidFill>
              </a:rPr>
              <a:t>H</a:t>
            </a:r>
            <a:r>
              <a:rPr lang="en-US" sz="1400" baseline="-25000" dirty="0" err="1">
                <a:solidFill>
                  <a:srgbClr val="1D71B8"/>
                </a:solidFill>
              </a:rPr>
              <a:t>6</a:t>
            </a:r>
            <a:endParaRPr lang="en-US" sz="1400" baseline="-25000" dirty="0">
              <a:solidFill>
                <a:srgbClr val="1D71B8"/>
              </a:solidFill>
            </a:endParaRPr>
          </a:p>
          <a:p>
            <a:pPr marL="0" indent="0">
              <a:buNone/>
            </a:pPr>
            <a:r>
              <a:rPr lang="en-US" sz="1400" dirty="0">
                <a:solidFill>
                  <a:srgbClr val="1D71B8"/>
                </a:solidFill>
              </a:rPr>
              <a:t>Colorless, odorless, non-corrosive, non-toxic</a:t>
            </a:r>
          </a:p>
          <a:p>
            <a:pPr marL="0" indent="0">
              <a:buNone/>
            </a:pPr>
            <a:r>
              <a:rPr lang="it-IT" sz="1400" dirty="0" err="1">
                <a:solidFill>
                  <a:srgbClr val="1D71B8"/>
                </a:solidFill>
              </a:rPr>
              <a:t>Boiling</a:t>
            </a:r>
            <a:r>
              <a:rPr lang="it-IT" sz="1400" dirty="0">
                <a:solidFill>
                  <a:srgbClr val="1D71B8"/>
                </a:solidFill>
              </a:rPr>
              <a:t> point ~ -162°C</a:t>
            </a:r>
          </a:p>
        </p:txBody>
      </p:sp>
    </p:spTree>
    <p:extLst>
      <p:ext uri="{BB962C8B-B14F-4D97-AF65-F5344CB8AC3E}">
        <p14:creationId xmlns:p14="http://schemas.microsoft.com/office/powerpoint/2010/main" val="396430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8931" y="23177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0DA793BA-E2A4-2E6D-B326-F7E395325F4D}"/>
              </a:ext>
            </a:extLst>
          </p:cNvPr>
          <p:cNvSpPr txBox="1">
            <a:spLocks/>
          </p:cNvSpPr>
          <p:nvPr/>
        </p:nvSpPr>
        <p:spPr>
          <a:xfrm>
            <a:off x="250826" y="808800"/>
            <a:ext cx="6614209"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LNG</a:t>
            </a:r>
            <a:endParaRPr lang="it-IT" sz="3200" dirty="0"/>
          </a:p>
        </p:txBody>
      </p:sp>
      <p:sp>
        <p:nvSpPr>
          <p:cNvPr id="3" name="Segnaposto contenuto 2">
            <a:extLst>
              <a:ext uri="{FF2B5EF4-FFF2-40B4-BE49-F238E27FC236}">
                <a16:creationId xmlns:a16="http://schemas.microsoft.com/office/drawing/2014/main" id="{E6BE5DB6-83ED-00D5-6ABC-98132EE62540}"/>
              </a:ext>
            </a:extLst>
          </p:cNvPr>
          <p:cNvSpPr txBox="1">
            <a:spLocks/>
          </p:cNvSpPr>
          <p:nvPr/>
        </p:nvSpPr>
        <p:spPr>
          <a:xfrm>
            <a:off x="250826" y="2139188"/>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endParaRPr lang="it-IT" sz="1600" b="1" dirty="0">
              <a:solidFill>
                <a:srgbClr val="1D71B8"/>
              </a:solidFill>
            </a:endParaRPr>
          </a:p>
        </p:txBody>
      </p:sp>
      <p:sp>
        <p:nvSpPr>
          <p:cNvPr id="7" name="Segnaposto contenuto 2">
            <a:extLst>
              <a:ext uri="{FF2B5EF4-FFF2-40B4-BE49-F238E27FC236}">
                <a16:creationId xmlns:a16="http://schemas.microsoft.com/office/drawing/2014/main" id="{7DBE9DC0-EBF7-F30C-08D9-70D9EBB22A83}"/>
              </a:ext>
            </a:extLst>
          </p:cNvPr>
          <p:cNvSpPr txBox="1">
            <a:spLocks/>
          </p:cNvSpPr>
          <p:nvPr/>
        </p:nvSpPr>
        <p:spPr>
          <a:xfrm>
            <a:off x="250826" y="1581214"/>
            <a:ext cx="3312228"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400" dirty="0">
                <a:solidFill>
                  <a:srgbClr val="1D71B8"/>
                </a:solidFill>
              </a:rPr>
              <a:t>Most efficient method for transporting Natural Gas (Volume is 1/600th of equivalent </a:t>
            </a:r>
            <a:r>
              <a:rPr lang="en-US" sz="1400" dirty="0" err="1">
                <a:solidFill>
                  <a:srgbClr val="1D71B8"/>
                </a:solidFill>
              </a:rPr>
              <a:t>CH4</a:t>
            </a:r>
            <a:r>
              <a:rPr lang="en-US" sz="1400" dirty="0">
                <a:solidFill>
                  <a:srgbClr val="1D71B8"/>
                </a:solidFill>
              </a:rPr>
              <a:t>)  </a:t>
            </a:r>
          </a:p>
          <a:p>
            <a:pPr marL="0" indent="0">
              <a:buNone/>
            </a:pPr>
            <a:endParaRPr lang="en-US" sz="1400" dirty="0">
              <a:solidFill>
                <a:srgbClr val="1D71B8"/>
              </a:solidFill>
            </a:endParaRPr>
          </a:p>
          <a:p>
            <a:pPr marL="0" indent="0">
              <a:buNone/>
            </a:pPr>
            <a:r>
              <a:rPr lang="en-US" sz="1400" dirty="0">
                <a:solidFill>
                  <a:srgbClr val="1D71B8"/>
                </a:solidFill>
              </a:rPr>
              <a:t>Reduction of emission when used as fuel</a:t>
            </a:r>
          </a:p>
          <a:p>
            <a:pPr marL="0" indent="0">
              <a:buNone/>
            </a:pPr>
            <a:r>
              <a:rPr lang="en-US" sz="1400" dirty="0">
                <a:solidFill>
                  <a:srgbClr val="1D71B8"/>
                </a:solidFill>
              </a:rPr>
              <a:t>CO2: 20-25%</a:t>
            </a:r>
            <a:br>
              <a:rPr lang="en-US" sz="1400" dirty="0">
                <a:solidFill>
                  <a:srgbClr val="1D71B8"/>
                </a:solidFill>
              </a:rPr>
            </a:br>
            <a:r>
              <a:rPr lang="en-US" sz="1400" dirty="0">
                <a:solidFill>
                  <a:srgbClr val="1D71B8"/>
                </a:solidFill>
              </a:rPr>
              <a:t>NOx: 80-85%</a:t>
            </a:r>
            <a:br>
              <a:rPr lang="en-US" sz="1400" dirty="0">
                <a:solidFill>
                  <a:srgbClr val="1D71B8"/>
                </a:solidFill>
              </a:rPr>
            </a:br>
            <a:r>
              <a:rPr lang="en-US" sz="1400" dirty="0" err="1">
                <a:solidFill>
                  <a:srgbClr val="1D71B8"/>
                </a:solidFill>
              </a:rPr>
              <a:t>SOx</a:t>
            </a:r>
            <a:r>
              <a:rPr lang="en-US" sz="1400" dirty="0">
                <a:solidFill>
                  <a:srgbClr val="1D71B8"/>
                </a:solidFill>
              </a:rPr>
              <a:t>: 100%</a:t>
            </a:r>
            <a:br>
              <a:rPr lang="en-US" sz="1400" dirty="0">
                <a:solidFill>
                  <a:srgbClr val="FF0000"/>
                </a:solidFill>
              </a:rPr>
            </a:br>
            <a:endParaRPr lang="en-US" sz="1400" baseline="-25000" dirty="0">
              <a:solidFill>
                <a:srgbClr val="FF0000"/>
              </a:solidFill>
            </a:endParaRPr>
          </a:p>
          <a:p>
            <a:pPr marL="0" indent="0">
              <a:lnSpc>
                <a:spcPts val="1800"/>
              </a:lnSpc>
              <a:buFont typeface="Arial" panose="020B0604020202020204" pitchFamily="34" charset="0"/>
              <a:buNone/>
            </a:pPr>
            <a:endParaRPr lang="it-IT" sz="1600" dirty="0">
              <a:solidFill>
                <a:srgbClr val="1D71B8"/>
              </a:solidFill>
            </a:endParaRPr>
          </a:p>
        </p:txBody>
      </p:sp>
      <p:grpSp>
        <p:nvGrpSpPr>
          <p:cNvPr id="9" name="Gruppo 8">
            <a:extLst>
              <a:ext uri="{FF2B5EF4-FFF2-40B4-BE49-F238E27FC236}">
                <a16:creationId xmlns:a16="http://schemas.microsoft.com/office/drawing/2014/main" id="{0958CC6F-31F2-BB66-ECA5-DB17ABC6916B}"/>
              </a:ext>
            </a:extLst>
          </p:cNvPr>
          <p:cNvGrpSpPr/>
          <p:nvPr/>
        </p:nvGrpSpPr>
        <p:grpSpPr>
          <a:xfrm>
            <a:off x="3715454" y="953184"/>
            <a:ext cx="5137959" cy="3397962"/>
            <a:chOff x="3715454" y="953184"/>
            <a:chExt cx="5137959" cy="3397962"/>
          </a:xfrm>
        </p:grpSpPr>
        <p:pic>
          <p:nvPicPr>
            <p:cNvPr id="3076" name="Picture 4">
              <a:extLst>
                <a:ext uri="{FF2B5EF4-FFF2-40B4-BE49-F238E27FC236}">
                  <a16:creationId xmlns:a16="http://schemas.microsoft.com/office/drawing/2014/main" id="{692339DE-760C-57BA-504B-C5AD34AACB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991" t="3378" r="3787" b="5244"/>
            <a:stretch/>
          </p:blipFill>
          <p:spPr bwMode="auto">
            <a:xfrm>
              <a:off x="3715454" y="953184"/>
              <a:ext cx="5137959" cy="33979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Lng - Free industry icons">
              <a:extLst>
                <a:ext uri="{FF2B5EF4-FFF2-40B4-BE49-F238E27FC236}">
                  <a16:creationId xmlns:a16="http://schemas.microsoft.com/office/drawing/2014/main" id="{EAEE88AF-09C2-FB76-6295-A08936B6AC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0616" y="2682018"/>
              <a:ext cx="1391186" cy="12946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Lng - Free industry icons">
              <a:extLst>
                <a:ext uri="{FF2B5EF4-FFF2-40B4-BE49-F238E27FC236}">
                  <a16:creationId xmlns:a16="http://schemas.microsoft.com/office/drawing/2014/main" id="{DAC01DB0-5F89-2757-AAC3-2583601EA5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968" y="2678970"/>
              <a:ext cx="1391186" cy="129466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0280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uppo 72">
            <a:extLst>
              <a:ext uri="{FF2B5EF4-FFF2-40B4-BE49-F238E27FC236}">
                <a16:creationId xmlns:a16="http://schemas.microsoft.com/office/drawing/2014/main" id="{62EC94BF-3381-CD33-739C-3425D7A8283C}"/>
              </a:ext>
            </a:extLst>
          </p:cNvPr>
          <p:cNvGrpSpPr/>
          <p:nvPr/>
        </p:nvGrpSpPr>
        <p:grpSpPr>
          <a:xfrm>
            <a:off x="284163" y="1173163"/>
            <a:ext cx="5721350" cy="3079750"/>
            <a:chOff x="284163" y="1173163"/>
            <a:chExt cx="5721350" cy="3079750"/>
          </a:xfrm>
        </p:grpSpPr>
        <p:grpSp>
          <p:nvGrpSpPr>
            <p:cNvPr id="11" name="Group 2">
              <a:extLst>
                <a:ext uri="{FF2B5EF4-FFF2-40B4-BE49-F238E27FC236}">
                  <a16:creationId xmlns:a16="http://schemas.microsoft.com/office/drawing/2014/main" id="{DE0CE97D-3BCA-EF8A-8326-5833BA15A5DF}"/>
                </a:ext>
              </a:extLst>
            </p:cNvPr>
            <p:cNvGrpSpPr>
              <a:grpSpLocks/>
            </p:cNvGrpSpPr>
            <p:nvPr/>
          </p:nvGrpSpPr>
          <p:grpSpPr bwMode="auto">
            <a:xfrm>
              <a:off x="1522376" y="1755260"/>
              <a:ext cx="4191000" cy="2244725"/>
              <a:chOff x="1887077" y="1670022"/>
              <a:chExt cx="5588442" cy="2993359"/>
            </a:xfrm>
          </p:grpSpPr>
          <p:sp>
            <p:nvSpPr>
              <p:cNvPr id="12" name="Oval 7">
                <a:extLst>
                  <a:ext uri="{FF2B5EF4-FFF2-40B4-BE49-F238E27FC236}">
                    <a16:creationId xmlns:a16="http://schemas.microsoft.com/office/drawing/2014/main" id="{BFE9DD10-AA65-FCD6-961E-9B3BB32E51CB}"/>
                  </a:ext>
                </a:extLst>
              </p:cNvPr>
              <p:cNvSpPr/>
              <p:nvPr/>
            </p:nvSpPr>
            <p:spPr>
              <a:xfrm>
                <a:off x="6988647" y="4055817"/>
                <a:ext cx="107959"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13" name="Oval 8">
                <a:extLst>
                  <a:ext uri="{FF2B5EF4-FFF2-40B4-BE49-F238E27FC236}">
                    <a16:creationId xmlns:a16="http://schemas.microsoft.com/office/drawing/2014/main" id="{F22A294D-CAA8-F909-9F2E-87B966751E90}"/>
                  </a:ext>
                </a:extLst>
              </p:cNvPr>
              <p:cNvSpPr/>
              <p:nvPr/>
            </p:nvSpPr>
            <p:spPr>
              <a:xfrm>
                <a:off x="6965363" y="4176484"/>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14" name="Oval 9">
                <a:extLst>
                  <a:ext uri="{FF2B5EF4-FFF2-40B4-BE49-F238E27FC236}">
                    <a16:creationId xmlns:a16="http://schemas.microsoft.com/office/drawing/2014/main" id="{4AE1EB25-AE8A-50F0-6A9F-C977E1451899}"/>
                  </a:ext>
                </a:extLst>
              </p:cNvPr>
              <p:cNvSpPr/>
              <p:nvPr/>
            </p:nvSpPr>
            <p:spPr>
              <a:xfrm>
                <a:off x="6933609" y="4292915"/>
                <a:ext cx="107959"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16" name="Oval 10">
                <a:extLst>
                  <a:ext uri="{FF2B5EF4-FFF2-40B4-BE49-F238E27FC236}">
                    <a16:creationId xmlns:a16="http://schemas.microsoft.com/office/drawing/2014/main" id="{DDDF3E31-6BE1-AE5C-04C3-7E0E6BC41B8F}"/>
                  </a:ext>
                </a:extLst>
              </p:cNvPr>
              <p:cNvSpPr/>
              <p:nvPr/>
            </p:nvSpPr>
            <p:spPr>
              <a:xfrm>
                <a:off x="6796016" y="4402996"/>
                <a:ext cx="107958"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18" name="Oval 11">
                <a:extLst>
                  <a:ext uri="{FF2B5EF4-FFF2-40B4-BE49-F238E27FC236}">
                    <a16:creationId xmlns:a16="http://schemas.microsoft.com/office/drawing/2014/main" id="{ECCCFA89-D79B-59EB-E61F-15206BA52467}"/>
                  </a:ext>
                </a:extLst>
              </p:cNvPr>
              <p:cNvSpPr/>
              <p:nvPr/>
            </p:nvSpPr>
            <p:spPr>
              <a:xfrm>
                <a:off x="6216003" y="4208237"/>
                <a:ext cx="107958"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20" name="Oval 12">
                <a:extLst>
                  <a:ext uri="{FF2B5EF4-FFF2-40B4-BE49-F238E27FC236}">
                    <a16:creationId xmlns:a16="http://schemas.microsoft.com/office/drawing/2014/main" id="{3C5D648C-18DC-A846-7347-0D8E8C4FD927}"/>
                  </a:ext>
                </a:extLst>
              </p:cNvPr>
              <p:cNvSpPr/>
              <p:nvPr/>
            </p:nvSpPr>
            <p:spPr>
              <a:xfrm>
                <a:off x="3881135" y="2231012"/>
                <a:ext cx="107959"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22" name="Oval 13">
                <a:extLst>
                  <a:ext uri="{FF2B5EF4-FFF2-40B4-BE49-F238E27FC236}">
                    <a16:creationId xmlns:a16="http://schemas.microsoft.com/office/drawing/2014/main" id="{CC1AFAB8-DC97-99D5-F4B9-A1261545CD91}"/>
                  </a:ext>
                </a:extLst>
              </p:cNvPr>
              <p:cNvSpPr/>
              <p:nvPr/>
            </p:nvSpPr>
            <p:spPr>
              <a:xfrm>
                <a:off x="2782498" y="4005011"/>
                <a:ext cx="107958"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24" name="Oval 14">
                <a:extLst>
                  <a:ext uri="{FF2B5EF4-FFF2-40B4-BE49-F238E27FC236}">
                    <a16:creationId xmlns:a16="http://schemas.microsoft.com/office/drawing/2014/main" id="{241BCC73-2F22-47A9-DCA1-F92325AA40BF}"/>
                  </a:ext>
                </a:extLst>
              </p:cNvPr>
              <p:cNvSpPr/>
              <p:nvPr/>
            </p:nvSpPr>
            <p:spPr>
              <a:xfrm>
                <a:off x="6323961" y="2626881"/>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28" name="Oval 15">
                <a:extLst>
                  <a:ext uri="{FF2B5EF4-FFF2-40B4-BE49-F238E27FC236}">
                    <a16:creationId xmlns:a16="http://schemas.microsoft.com/office/drawing/2014/main" id="{010C7912-2D71-FDF1-ECCD-10ADFC1D8533}"/>
                  </a:ext>
                </a:extLst>
              </p:cNvPr>
              <p:cNvSpPr/>
              <p:nvPr/>
            </p:nvSpPr>
            <p:spPr>
              <a:xfrm>
                <a:off x="3953107" y="2114580"/>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32" name="Oval 16">
                <a:extLst>
                  <a:ext uri="{FF2B5EF4-FFF2-40B4-BE49-F238E27FC236}">
                    <a16:creationId xmlns:a16="http://schemas.microsoft.com/office/drawing/2014/main" id="{B1010C81-7BA1-2455-DEA9-94C358A890FA}"/>
                  </a:ext>
                </a:extLst>
              </p:cNvPr>
              <p:cNvSpPr/>
              <p:nvPr/>
            </p:nvSpPr>
            <p:spPr>
              <a:xfrm>
                <a:off x="4016612" y="2008733"/>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33" name="Oval 18">
                <a:extLst>
                  <a:ext uri="{FF2B5EF4-FFF2-40B4-BE49-F238E27FC236}">
                    <a16:creationId xmlns:a16="http://schemas.microsoft.com/office/drawing/2014/main" id="{C3CC3E2D-31A4-F005-5005-3CF3DE05732F}"/>
                  </a:ext>
                </a:extLst>
              </p:cNvPr>
              <p:cNvSpPr/>
              <p:nvPr/>
            </p:nvSpPr>
            <p:spPr>
              <a:xfrm>
                <a:off x="4010262" y="2247947"/>
                <a:ext cx="107958"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34" name="Oval 19">
                <a:extLst>
                  <a:ext uri="{FF2B5EF4-FFF2-40B4-BE49-F238E27FC236}">
                    <a16:creationId xmlns:a16="http://schemas.microsoft.com/office/drawing/2014/main" id="{0A0D892C-E6B9-3AEE-45BC-C05FD7E1B25F}"/>
                  </a:ext>
                </a:extLst>
              </p:cNvPr>
              <p:cNvSpPr/>
              <p:nvPr/>
            </p:nvSpPr>
            <p:spPr>
              <a:xfrm>
                <a:off x="4935318" y="2785651"/>
                <a:ext cx="107959"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35" name="Oval 20">
                <a:extLst>
                  <a:ext uri="{FF2B5EF4-FFF2-40B4-BE49-F238E27FC236}">
                    <a16:creationId xmlns:a16="http://schemas.microsoft.com/office/drawing/2014/main" id="{FC402137-56B4-4410-4D90-2F2697640C71}"/>
                  </a:ext>
                </a:extLst>
              </p:cNvPr>
              <p:cNvSpPr/>
              <p:nvPr/>
            </p:nvSpPr>
            <p:spPr>
              <a:xfrm>
                <a:off x="3845149" y="2114580"/>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36" name="Oval 21">
                <a:extLst>
                  <a:ext uri="{FF2B5EF4-FFF2-40B4-BE49-F238E27FC236}">
                    <a16:creationId xmlns:a16="http://schemas.microsoft.com/office/drawing/2014/main" id="{D1379C60-B273-000D-7177-5646E2BBAB72}"/>
                  </a:ext>
                </a:extLst>
              </p:cNvPr>
              <p:cNvSpPr/>
              <p:nvPr/>
            </p:nvSpPr>
            <p:spPr>
              <a:xfrm>
                <a:off x="7367561" y="4555416"/>
                <a:ext cx="107958"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37" name="Oval 22">
                <a:extLst>
                  <a:ext uri="{FF2B5EF4-FFF2-40B4-BE49-F238E27FC236}">
                    <a16:creationId xmlns:a16="http://schemas.microsoft.com/office/drawing/2014/main" id="{31C141ED-E8C8-1C84-9D60-1A733A109188}"/>
                  </a:ext>
                </a:extLst>
              </p:cNvPr>
              <p:cNvSpPr/>
              <p:nvPr/>
            </p:nvSpPr>
            <p:spPr>
              <a:xfrm>
                <a:off x="3931939" y="1712361"/>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38" name="Oval 23">
                <a:extLst>
                  <a:ext uri="{FF2B5EF4-FFF2-40B4-BE49-F238E27FC236}">
                    <a16:creationId xmlns:a16="http://schemas.microsoft.com/office/drawing/2014/main" id="{4D7B97AD-4D3C-FCCA-C5B3-5B6E2EC397B5}"/>
                  </a:ext>
                </a:extLst>
              </p:cNvPr>
              <p:cNvSpPr/>
              <p:nvPr/>
            </p:nvSpPr>
            <p:spPr>
              <a:xfrm>
                <a:off x="5947165" y="3367811"/>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39" name="Oval 24">
                <a:extLst>
                  <a:ext uri="{FF2B5EF4-FFF2-40B4-BE49-F238E27FC236}">
                    <a16:creationId xmlns:a16="http://schemas.microsoft.com/office/drawing/2014/main" id="{5DBFECE5-3E35-AC52-C365-80DD8A2D30D6}"/>
                  </a:ext>
                </a:extLst>
              </p:cNvPr>
              <p:cNvSpPr/>
              <p:nvPr/>
            </p:nvSpPr>
            <p:spPr>
              <a:xfrm>
                <a:off x="4423044" y="4144729"/>
                <a:ext cx="107959"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40" name="Oval 26">
                <a:extLst>
                  <a:ext uri="{FF2B5EF4-FFF2-40B4-BE49-F238E27FC236}">
                    <a16:creationId xmlns:a16="http://schemas.microsoft.com/office/drawing/2014/main" id="{4052ACD0-5F06-6239-83BC-375D6F2CB96B}"/>
                  </a:ext>
                </a:extLst>
              </p:cNvPr>
              <p:cNvSpPr/>
              <p:nvPr/>
            </p:nvSpPr>
            <p:spPr>
              <a:xfrm>
                <a:off x="3650400" y="2300871"/>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41" name="Oval 28">
                <a:extLst>
                  <a:ext uri="{FF2B5EF4-FFF2-40B4-BE49-F238E27FC236}">
                    <a16:creationId xmlns:a16="http://schemas.microsoft.com/office/drawing/2014/main" id="{D0A415E5-5CD0-FB7E-50F3-6183F49A5833}"/>
                  </a:ext>
                </a:extLst>
              </p:cNvPr>
              <p:cNvSpPr/>
              <p:nvPr/>
            </p:nvSpPr>
            <p:spPr>
              <a:xfrm>
                <a:off x="3722373" y="2008733"/>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42" name="Oval 29">
                <a:extLst>
                  <a:ext uri="{FF2B5EF4-FFF2-40B4-BE49-F238E27FC236}">
                    <a16:creationId xmlns:a16="http://schemas.microsoft.com/office/drawing/2014/main" id="{D1E2CC39-C21C-1F56-153E-BA3F7D4BA80F}"/>
                  </a:ext>
                </a:extLst>
              </p:cNvPr>
              <p:cNvSpPr/>
              <p:nvPr/>
            </p:nvSpPr>
            <p:spPr>
              <a:xfrm>
                <a:off x="1887077" y="2283936"/>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43" name="Oval 30">
                <a:extLst>
                  <a:ext uri="{FF2B5EF4-FFF2-40B4-BE49-F238E27FC236}">
                    <a16:creationId xmlns:a16="http://schemas.microsoft.com/office/drawing/2014/main" id="{24618D2B-7DCF-C62C-84A8-88D9D57F586F}"/>
                  </a:ext>
                </a:extLst>
              </p:cNvPr>
              <p:cNvSpPr/>
              <p:nvPr/>
            </p:nvSpPr>
            <p:spPr>
              <a:xfrm>
                <a:off x="5475111" y="3126480"/>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44" name="Oval 31">
                <a:extLst>
                  <a:ext uri="{FF2B5EF4-FFF2-40B4-BE49-F238E27FC236}">
                    <a16:creationId xmlns:a16="http://schemas.microsoft.com/office/drawing/2014/main" id="{8228B333-B962-6823-7837-1DD962BBDCDC}"/>
                  </a:ext>
                </a:extLst>
              </p:cNvPr>
              <p:cNvSpPr/>
              <p:nvPr/>
            </p:nvSpPr>
            <p:spPr>
              <a:xfrm>
                <a:off x="5301531" y="2844925"/>
                <a:ext cx="107958"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45" name="Oval 32">
                <a:extLst>
                  <a:ext uri="{FF2B5EF4-FFF2-40B4-BE49-F238E27FC236}">
                    <a16:creationId xmlns:a16="http://schemas.microsoft.com/office/drawing/2014/main" id="{209A41FB-F5E6-2D25-E1EB-E5A427B65288}"/>
                  </a:ext>
                </a:extLst>
              </p:cNvPr>
              <p:cNvSpPr/>
              <p:nvPr/>
            </p:nvSpPr>
            <p:spPr>
              <a:xfrm>
                <a:off x="3663101" y="1852079"/>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46" name="Oval 33">
                <a:extLst>
                  <a:ext uri="{FF2B5EF4-FFF2-40B4-BE49-F238E27FC236}">
                    <a16:creationId xmlns:a16="http://schemas.microsoft.com/office/drawing/2014/main" id="{3F973043-9B4F-8DDD-4138-AFEF77B1251A}"/>
                  </a:ext>
                </a:extLst>
              </p:cNvPr>
              <p:cNvSpPr/>
              <p:nvPr/>
            </p:nvSpPr>
            <p:spPr>
              <a:xfrm>
                <a:off x="3603830" y="1974862"/>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47" name="Oval 34">
                <a:extLst>
                  <a:ext uri="{FF2B5EF4-FFF2-40B4-BE49-F238E27FC236}">
                    <a16:creationId xmlns:a16="http://schemas.microsoft.com/office/drawing/2014/main" id="{B9528969-1223-D600-55B0-366D3AECA197}"/>
                  </a:ext>
                </a:extLst>
              </p:cNvPr>
              <p:cNvSpPr/>
              <p:nvPr/>
            </p:nvSpPr>
            <p:spPr>
              <a:xfrm>
                <a:off x="3766826" y="2195024"/>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48" name="Oval 35">
                <a:extLst>
                  <a:ext uri="{FF2B5EF4-FFF2-40B4-BE49-F238E27FC236}">
                    <a16:creationId xmlns:a16="http://schemas.microsoft.com/office/drawing/2014/main" id="{9C3A7C0E-BC0F-4DB4-40DF-EA9FA1C60D47}"/>
                  </a:ext>
                </a:extLst>
              </p:cNvPr>
              <p:cNvSpPr/>
              <p:nvPr/>
            </p:nvSpPr>
            <p:spPr>
              <a:xfrm>
                <a:off x="1908245" y="2315689"/>
                <a:ext cx="107959"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49" name="Oval 36">
                <a:extLst>
                  <a:ext uri="{FF2B5EF4-FFF2-40B4-BE49-F238E27FC236}">
                    <a16:creationId xmlns:a16="http://schemas.microsoft.com/office/drawing/2014/main" id="{42443D4C-E8A7-D03B-EC07-1791A15B6DA3}"/>
                  </a:ext>
                </a:extLst>
              </p:cNvPr>
              <p:cNvSpPr/>
              <p:nvPr/>
            </p:nvSpPr>
            <p:spPr>
              <a:xfrm>
                <a:off x="3658868" y="1905002"/>
                <a:ext cx="107958"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50" name="Oval 37">
                <a:extLst>
                  <a:ext uri="{FF2B5EF4-FFF2-40B4-BE49-F238E27FC236}">
                    <a16:creationId xmlns:a16="http://schemas.microsoft.com/office/drawing/2014/main" id="{65EAC360-1230-A71A-EC3A-07CFE3C432ED}"/>
                  </a:ext>
                </a:extLst>
              </p:cNvPr>
              <p:cNvSpPr/>
              <p:nvPr/>
            </p:nvSpPr>
            <p:spPr>
              <a:xfrm>
                <a:off x="3720255" y="1930405"/>
                <a:ext cx="107959"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51" name="Oval 38">
                <a:extLst>
                  <a:ext uri="{FF2B5EF4-FFF2-40B4-BE49-F238E27FC236}">
                    <a16:creationId xmlns:a16="http://schemas.microsoft.com/office/drawing/2014/main" id="{31184FA9-94A6-DC76-3518-6BB69F66CF3F}"/>
                  </a:ext>
                </a:extLst>
              </p:cNvPr>
              <p:cNvSpPr/>
              <p:nvPr/>
            </p:nvSpPr>
            <p:spPr>
              <a:xfrm>
                <a:off x="3665218" y="2023551"/>
                <a:ext cx="107959"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52" name="Oval 39">
                <a:extLst>
                  <a:ext uri="{FF2B5EF4-FFF2-40B4-BE49-F238E27FC236}">
                    <a16:creationId xmlns:a16="http://schemas.microsoft.com/office/drawing/2014/main" id="{72785904-A307-DDFB-DBAD-EF217B5B011B}"/>
                  </a:ext>
                </a:extLst>
              </p:cNvPr>
              <p:cNvSpPr/>
              <p:nvPr/>
            </p:nvSpPr>
            <p:spPr>
              <a:xfrm>
                <a:off x="3790112" y="2032019"/>
                <a:ext cx="107958"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53" name="Oval 40">
                <a:extLst>
                  <a:ext uri="{FF2B5EF4-FFF2-40B4-BE49-F238E27FC236}">
                    <a16:creationId xmlns:a16="http://schemas.microsoft.com/office/drawing/2014/main" id="{026FE2DE-70DE-276D-4F9E-C49F6F3E43AC}"/>
                  </a:ext>
                </a:extLst>
              </p:cNvPr>
              <p:cNvSpPr/>
              <p:nvPr/>
            </p:nvSpPr>
            <p:spPr>
              <a:xfrm>
                <a:off x="3713905" y="2091293"/>
                <a:ext cx="107958"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54" name="Oval 41">
                <a:extLst>
                  <a:ext uri="{FF2B5EF4-FFF2-40B4-BE49-F238E27FC236}">
                    <a16:creationId xmlns:a16="http://schemas.microsoft.com/office/drawing/2014/main" id="{F86A5BA6-6CF1-CE55-6547-7FF262493931}"/>
                  </a:ext>
                </a:extLst>
              </p:cNvPr>
              <p:cNvSpPr/>
              <p:nvPr/>
            </p:nvSpPr>
            <p:spPr>
              <a:xfrm>
                <a:off x="3802813" y="2114580"/>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55" name="Oval 42">
                <a:extLst>
                  <a:ext uri="{FF2B5EF4-FFF2-40B4-BE49-F238E27FC236}">
                    <a16:creationId xmlns:a16="http://schemas.microsoft.com/office/drawing/2014/main" id="{7B16AC1A-04E7-407C-C90B-0DDAA76B4021}"/>
                  </a:ext>
                </a:extLst>
              </p:cNvPr>
              <p:cNvSpPr/>
              <p:nvPr/>
            </p:nvSpPr>
            <p:spPr>
              <a:xfrm>
                <a:off x="3910770" y="2055306"/>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56" name="Oval 43">
                <a:extLst>
                  <a:ext uri="{FF2B5EF4-FFF2-40B4-BE49-F238E27FC236}">
                    <a16:creationId xmlns:a16="http://schemas.microsoft.com/office/drawing/2014/main" id="{EA2EC047-A89E-2A1B-CAD8-437A1665A7B4}"/>
                  </a:ext>
                </a:extLst>
              </p:cNvPr>
              <p:cNvSpPr/>
              <p:nvPr/>
            </p:nvSpPr>
            <p:spPr>
              <a:xfrm>
                <a:off x="3898069" y="2161153"/>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57" name="Oval 44">
                <a:extLst>
                  <a:ext uri="{FF2B5EF4-FFF2-40B4-BE49-F238E27FC236}">
                    <a16:creationId xmlns:a16="http://schemas.microsoft.com/office/drawing/2014/main" id="{481266F6-1E4A-C1BF-58CB-C739167C6081}"/>
                  </a:ext>
                </a:extLst>
              </p:cNvPr>
              <p:cNvSpPr/>
              <p:nvPr/>
            </p:nvSpPr>
            <p:spPr>
              <a:xfrm>
                <a:off x="3834564" y="2171737"/>
                <a:ext cx="110075"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58" name="Oval 45">
                <a:extLst>
                  <a:ext uri="{FF2B5EF4-FFF2-40B4-BE49-F238E27FC236}">
                    <a16:creationId xmlns:a16="http://schemas.microsoft.com/office/drawing/2014/main" id="{50FD5220-7A3B-6199-00FF-FDCD9D53AEA4}"/>
                  </a:ext>
                </a:extLst>
              </p:cNvPr>
              <p:cNvSpPr/>
              <p:nvPr/>
            </p:nvSpPr>
            <p:spPr>
              <a:xfrm>
                <a:off x="3946757" y="2097645"/>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59" name="Oval 46">
                <a:extLst>
                  <a:ext uri="{FF2B5EF4-FFF2-40B4-BE49-F238E27FC236}">
                    <a16:creationId xmlns:a16="http://schemas.microsoft.com/office/drawing/2014/main" id="{152AE61F-1EFC-BED6-7E3D-273C34555AD5}"/>
                  </a:ext>
                </a:extLst>
              </p:cNvPr>
              <p:cNvSpPr/>
              <p:nvPr/>
            </p:nvSpPr>
            <p:spPr>
              <a:xfrm>
                <a:off x="5559785" y="2919019"/>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60" name="Oval 47">
                <a:extLst>
                  <a:ext uri="{FF2B5EF4-FFF2-40B4-BE49-F238E27FC236}">
                    <a16:creationId xmlns:a16="http://schemas.microsoft.com/office/drawing/2014/main" id="{46988D7D-532D-0185-D8ED-099E5614E7C8}"/>
                  </a:ext>
                </a:extLst>
              </p:cNvPr>
              <p:cNvSpPr/>
              <p:nvPr/>
            </p:nvSpPr>
            <p:spPr>
              <a:xfrm>
                <a:off x="5333283" y="2897850"/>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61" name="Oval 17">
                <a:extLst>
                  <a:ext uri="{FF2B5EF4-FFF2-40B4-BE49-F238E27FC236}">
                    <a16:creationId xmlns:a16="http://schemas.microsoft.com/office/drawing/2014/main" id="{2250D80B-0C50-283F-9CA3-238422CA7F07}"/>
                  </a:ext>
                </a:extLst>
              </p:cNvPr>
              <p:cNvSpPr/>
              <p:nvPr/>
            </p:nvSpPr>
            <p:spPr>
              <a:xfrm>
                <a:off x="5322699" y="2974060"/>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62" name="Oval 48">
                <a:extLst>
                  <a:ext uri="{FF2B5EF4-FFF2-40B4-BE49-F238E27FC236}">
                    <a16:creationId xmlns:a16="http://schemas.microsoft.com/office/drawing/2014/main" id="{A8CE56CE-6FC9-C950-4036-9D5FE28F89A1}"/>
                  </a:ext>
                </a:extLst>
              </p:cNvPr>
              <p:cNvSpPr/>
              <p:nvPr/>
            </p:nvSpPr>
            <p:spPr>
              <a:xfrm>
                <a:off x="3910770" y="1777985"/>
                <a:ext cx="107959"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63" name="Oval 49">
                <a:extLst>
                  <a:ext uri="{FF2B5EF4-FFF2-40B4-BE49-F238E27FC236}">
                    <a16:creationId xmlns:a16="http://schemas.microsoft.com/office/drawing/2014/main" id="{62AFB34B-72B7-2C31-2390-D0C0D0CC46E5}"/>
                  </a:ext>
                </a:extLst>
              </p:cNvPr>
              <p:cNvSpPr/>
              <p:nvPr/>
            </p:nvSpPr>
            <p:spPr>
              <a:xfrm>
                <a:off x="3965808" y="1670022"/>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64" name="Oval 50">
                <a:extLst>
                  <a:ext uri="{FF2B5EF4-FFF2-40B4-BE49-F238E27FC236}">
                    <a16:creationId xmlns:a16="http://schemas.microsoft.com/office/drawing/2014/main" id="{56DFF59D-1539-053F-BAF3-51BEDF4AF32A}"/>
                  </a:ext>
                </a:extLst>
              </p:cNvPr>
              <p:cNvSpPr/>
              <p:nvPr/>
            </p:nvSpPr>
            <p:spPr>
              <a:xfrm>
                <a:off x="3929823" y="1830910"/>
                <a:ext cx="107958"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65" name="Oval 51">
                <a:extLst>
                  <a:ext uri="{FF2B5EF4-FFF2-40B4-BE49-F238E27FC236}">
                    <a16:creationId xmlns:a16="http://schemas.microsoft.com/office/drawing/2014/main" id="{85C98AD8-02F5-33C2-EA9D-5BA0C70D5E46}"/>
                  </a:ext>
                </a:extLst>
              </p:cNvPr>
              <p:cNvSpPr/>
              <p:nvPr/>
            </p:nvSpPr>
            <p:spPr>
              <a:xfrm>
                <a:off x="3790112" y="2366496"/>
                <a:ext cx="107958" cy="107965"/>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sp>
            <p:nvSpPr>
              <p:cNvPr id="66" name="Oval 52">
                <a:extLst>
                  <a:ext uri="{FF2B5EF4-FFF2-40B4-BE49-F238E27FC236}">
                    <a16:creationId xmlns:a16="http://schemas.microsoft.com/office/drawing/2014/main" id="{630C8135-1527-3210-50FE-7630EEEA4DEB}"/>
                  </a:ext>
                </a:extLst>
              </p:cNvPr>
              <p:cNvSpPr/>
              <p:nvPr/>
            </p:nvSpPr>
            <p:spPr>
              <a:xfrm>
                <a:off x="4084351" y="1864781"/>
                <a:ext cx="107959" cy="107963"/>
              </a:xfrm>
              <a:prstGeom prst="ellipse">
                <a:avLst/>
              </a:prstGeom>
              <a:gradFill flip="none" rotWithShape="1">
                <a:gsLst>
                  <a:gs pos="0">
                    <a:srgbClr val="F23441">
                      <a:shade val="30000"/>
                      <a:satMod val="115000"/>
                    </a:srgbClr>
                  </a:gs>
                  <a:gs pos="50000">
                    <a:srgbClr val="F23441">
                      <a:shade val="67500"/>
                      <a:satMod val="115000"/>
                    </a:srgbClr>
                  </a:gs>
                  <a:gs pos="100000">
                    <a:srgbClr val="F23441">
                      <a:shade val="100000"/>
                      <a:satMod val="115000"/>
                    </a:srgb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GB" sz="1350">
                  <a:solidFill>
                    <a:prstClr val="white"/>
                  </a:solidFill>
                </a:endParaRPr>
              </a:p>
            </p:txBody>
          </p:sp>
        </p:grpSp>
        <p:pic>
          <p:nvPicPr>
            <p:cNvPr id="67" name="Picture 2" descr="Image result for high resolution world outline">
              <a:extLst>
                <a:ext uri="{FF2B5EF4-FFF2-40B4-BE49-F238E27FC236}">
                  <a16:creationId xmlns:a16="http://schemas.microsoft.com/office/drawing/2014/main" id="{ACEE898B-2BD5-E2B7-8A4E-CA1EA134FC1C}"/>
                </a:ext>
              </a:extLst>
            </p:cNvPr>
            <p:cNvPicPr>
              <a:picLocks noChangeAspect="1" noChangeArrowheads="1"/>
            </p:cNvPicPr>
            <p:nvPr/>
          </p:nvPicPr>
          <p:blipFill>
            <a:blip r:embed="rId3">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84163" y="1173163"/>
              <a:ext cx="572135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 name="TextBox 5">
            <a:extLst>
              <a:ext uri="{FF2B5EF4-FFF2-40B4-BE49-F238E27FC236}">
                <a16:creationId xmlns:a16="http://schemas.microsoft.com/office/drawing/2014/main" id="{C19E0BB0-1FFC-5CF6-C1EE-088C0FBA80E4}"/>
              </a:ext>
            </a:extLst>
          </p:cNvPr>
          <p:cNvSpPr txBox="1"/>
          <p:nvPr/>
        </p:nvSpPr>
        <p:spPr>
          <a:xfrm>
            <a:off x="6265790" y="1740972"/>
            <a:ext cx="2592387" cy="371475"/>
          </a:xfrm>
          <a:prstGeom prst="rect">
            <a:avLst/>
          </a:prstGeom>
          <a:noFill/>
        </p:spPr>
        <p:txBody>
          <a:bodyPr lIns="0" tIns="0" rIns="0" bIns="0"/>
          <a:lstStyle/>
          <a:p>
            <a:pPr defTabSz="685800" eaLnBrk="1" fontAlgn="auto" hangingPunct="1">
              <a:lnSpc>
                <a:spcPct val="92000"/>
              </a:lnSpc>
              <a:spcBef>
                <a:spcPts val="0"/>
              </a:spcBef>
              <a:spcAft>
                <a:spcPts val="0"/>
              </a:spcAft>
              <a:defRPr/>
            </a:pPr>
            <a:r>
              <a:rPr lang="en-GB" sz="2000" b="1" spc="-188" dirty="0">
                <a:latin typeface="Swis721 BT" panose="020B0504020202020204" pitchFamily="34" charset="0"/>
              </a:rPr>
              <a:t>James Walker Locations</a:t>
            </a:r>
          </a:p>
        </p:txBody>
      </p:sp>
      <p:sp>
        <p:nvSpPr>
          <p:cNvPr id="69" name="TextBox 53">
            <a:extLst>
              <a:ext uri="{FF2B5EF4-FFF2-40B4-BE49-F238E27FC236}">
                <a16:creationId xmlns:a16="http://schemas.microsoft.com/office/drawing/2014/main" id="{5A67694F-D47B-882C-2C6D-51DA56C69A80}"/>
              </a:ext>
            </a:extLst>
          </p:cNvPr>
          <p:cNvSpPr txBox="1"/>
          <p:nvPr/>
        </p:nvSpPr>
        <p:spPr>
          <a:xfrm>
            <a:off x="6261027" y="2645847"/>
            <a:ext cx="2592388" cy="371475"/>
          </a:xfrm>
          <a:prstGeom prst="rect">
            <a:avLst/>
          </a:prstGeom>
          <a:noFill/>
        </p:spPr>
        <p:txBody>
          <a:bodyPr lIns="0" tIns="0" rIns="0" bIns="0"/>
          <a:lstStyle/>
          <a:p>
            <a:pPr defTabSz="685800" eaLnBrk="1" fontAlgn="auto" hangingPunct="1">
              <a:lnSpc>
                <a:spcPct val="92000"/>
              </a:lnSpc>
              <a:spcBef>
                <a:spcPts val="0"/>
              </a:spcBef>
              <a:spcAft>
                <a:spcPts val="0"/>
              </a:spcAft>
              <a:defRPr/>
            </a:pPr>
            <a:r>
              <a:rPr lang="en-GB" sz="4400" b="1" spc="-188" dirty="0">
                <a:solidFill>
                  <a:srgbClr val="FF0000"/>
                </a:solidFill>
                <a:latin typeface="Swis721 BT" panose="020B0504020202020204" pitchFamily="34" charset="0"/>
              </a:rPr>
              <a:t>51 </a:t>
            </a:r>
            <a:r>
              <a:rPr lang="en-GB" sz="2000" b="1" spc="-188" dirty="0">
                <a:solidFill>
                  <a:srgbClr val="FF0000"/>
                </a:solidFill>
                <a:latin typeface="Swis721 BT" panose="020B0504020202020204" pitchFamily="34" charset="0"/>
              </a:rPr>
              <a:t>sites</a:t>
            </a:r>
          </a:p>
        </p:txBody>
      </p:sp>
      <p:sp>
        <p:nvSpPr>
          <p:cNvPr id="70" name="TextBox 54">
            <a:extLst>
              <a:ext uri="{FF2B5EF4-FFF2-40B4-BE49-F238E27FC236}">
                <a16:creationId xmlns:a16="http://schemas.microsoft.com/office/drawing/2014/main" id="{655D31D5-C15C-1481-2BFC-328352C2A3AF}"/>
              </a:ext>
            </a:extLst>
          </p:cNvPr>
          <p:cNvSpPr txBox="1"/>
          <p:nvPr/>
        </p:nvSpPr>
        <p:spPr>
          <a:xfrm>
            <a:off x="6261027" y="3449122"/>
            <a:ext cx="2592388" cy="371475"/>
          </a:xfrm>
          <a:prstGeom prst="rect">
            <a:avLst/>
          </a:prstGeom>
          <a:noFill/>
        </p:spPr>
        <p:txBody>
          <a:bodyPr lIns="0" tIns="0" rIns="0" bIns="0"/>
          <a:lstStyle/>
          <a:p>
            <a:pPr defTabSz="685800" eaLnBrk="1" fontAlgn="auto" hangingPunct="1">
              <a:lnSpc>
                <a:spcPct val="92000"/>
              </a:lnSpc>
              <a:spcBef>
                <a:spcPts val="0"/>
              </a:spcBef>
              <a:spcAft>
                <a:spcPts val="0"/>
              </a:spcAft>
              <a:defRPr/>
            </a:pPr>
            <a:r>
              <a:rPr lang="en-GB" sz="3600" b="1" spc="-188" dirty="0">
                <a:solidFill>
                  <a:srgbClr val="FF0000"/>
                </a:solidFill>
                <a:latin typeface="Arial" panose="020B0604020202020204" pitchFamily="34" charset="0"/>
                <a:cs typeface="Arial" panose="020B0604020202020204" pitchFamily="34" charset="0"/>
              </a:rPr>
              <a:t>£200m </a:t>
            </a:r>
            <a:r>
              <a:rPr lang="en-GB" b="1" spc="-188" dirty="0">
                <a:solidFill>
                  <a:srgbClr val="FF0000"/>
                </a:solidFill>
                <a:latin typeface="Arial" panose="020B0604020202020204" pitchFamily="34" charset="0"/>
                <a:cs typeface="Arial" panose="020B0604020202020204" pitchFamily="34" charset="0"/>
              </a:rPr>
              <a:t>turnover</a:t>
            </a:r>
          </a:p>
        </p:txBody>
      </p:sp>
      <p:cxnSp>
        <p:nvCxnSpPr>
          <p:cNvPr id="74" name="Straight Connector 6">
            <a:extLst>
              <a:ext uri="{FF2B5EF4-FFF2-40B4-BE49-F238E27FC236}">
                <a16:creationId xmlns:a16="http://schemas.microsoft.com/office/drawing/2014/main" id="{C1EA5E6F-2A12-947F-65F6-0D101161BFD6}"/>
              </a:ext>
            </a:extLst>
          </p:cNvPr>
          <p:cNvCxnSpPr>
            <a:cxnSpLocks/>
          </p:cNvCxnSpPr>
          <p:nvPr/>
        </p:nvCxnSpPr>
        <p:spPr>
          <a:xfrm>
            <a:off x="6103938" y="857250"/>
            <a:ext cx="0" cy="1776413"/>
          </a:xfrm>
          <a:prstGeom prst="line">
            <a:avLst/>
          </a:prstGeom>
          <a:ln w="12700">
            <a:solidFill>
              <a:schemeClr val="tx1"/>
            </a:solidFill>
            <a:tailEnd type="oval" w="sm" len="sm"/>
          </a:ln>
        </p:spPr>
        <p:style>
          <a:lnRef idx="1">
            <a:schemeClr val="accent1"/>
          </a:lnRef>
          <a:fillRef idx="0">
            <a:schemeClr val="accent1"/>
          </a:fillRef>
          <a:effectRef idx="0">
            <a:schemeClr val="accent1"/>
          </a:effectRef>
          <a:fontRef idx="minor">
            <a:schemeClr val="tx1"/>
          </a:fontRef>
        </p:style>
      </p:cxnSp>
      <p:pic>
        <p:nvPicPr>
          <p:cNvPr id="75" name="Picture 2" descr="https://www.jameswalker.biz/Content/img/logo.png">
            <a:extLst>
              <a:ext uri="{FF2B5EF4-FFF2-40B4-BE49-F238E27FC236}">
                <a16:creationId xmlns:a16="http://schemas.microsoft.com/office/drawing/2014/main" id="{DBC727DA-B206-25A4-2AFF-9BAE9C181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9651" y="261286"/>
            <a:ext cx="1311387" cy="14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fade">
                                      <p:cBhvr>
                                        <p:cTn id="11" dur="500"/>
                                        <p:tgtEl>
                                          <p:spTgt spid="6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fade">
                                      <p:cBhvr>
                                        <p:cTn id="15" dur="500"/>
                                        <p:tgtEl>
                                          <p:spTgt spid="7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up)">
                                      <p:cBhvr>
                                        <p:cTn id="19"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3177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70368" y="773539"/>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Graphite</a:t>
            </a:r>
            <a:r>
              <a:rPr lang="it-IT" sz="2800" dirty="0"/>
              <a:t> - LNG Compatibility</a:t>
            </a:r>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0825" y="2139950"/>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a:solidFill>
                  <a:srgbClr val="1D71B8"/>
                </a:solidFill>
              </a:rPr>
              <a:t>No </a:t>
            </a:r>
            <a:r>
              <a:rPr lang="it-IT" sz="1400" dirty="0" err="1">
                <a:solidFill>
                  <a:srgbClr val="1D71B8"/>
                </a:solidFill>
              </a:rPr>
              <a:t>chemical</a:t>
            </a:r>
            <a:r>
              <a:rPr lang="it-IT" sz="1400" dirty="0">
                <a:solidFill>
                  <a:srgbClr val="1D71B8"/>
                </a:solidFill>
              </a:rPr>
              <a:t> interaction</a:t>
            </a:r>
          </a:p>
          <a:p>
            <a:pPr marL="0" indent="0">
              <a:lnSpc>
                <a:spcPts val="1800"/>
              </a:lnSpc>
              <a:buFont typeface="Arial" panose="020B0604020202020204" pitchFamily="34" charset="0"/>
              <a:buNone/>
            </a:pPr>
            <a:r>
              <a:rPr lang="it-IT" sz="1400" dirty="0">
                <a:solidFill>
                  <a:srgbClr val="1D71B8"/>
                </a:solidFill>
              </a:rPr>
              <a:t>No </a:t>
            </a:r>
            <a:r>
              <a:rPr lang="it-IT" sz="1400" dirty="0" err="1">
                <a:solidFill>
                  <a:srgbClr val="1D71B8"/>
                </a:solidFill>
              </a:rPr>
              <a:t>swelling</a:t>
            </a:r>
            <a:r>
              <a:rPr lang="it-IT" sz="1400" dirty="0">
                <a:solidFill>
                  <a:srgbClr val="1D71B8"/>
                </a:solidFill>
              </a:rPr>
              <a:t> / </a:t>
            </a:r>
            <a:r>
              <a:rPr lang="it-IT" sz="1400" dirty="0" err="1">
                <a:solidFill>
                  <a:srgbClr val="1D71B8"/>
                </a:solidFill>
              </a:rPr>
              <a:t>softening</a:t>
            </a:r>
            <a:endParaRPr lang="it-IT" sz="1400" dirty="0">
              <a:solidFill>
                <a:srgbClr val="1D71B8"/>
              </a:solidFill>
            </a:endParaRP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endParaRPr lang="it-IT" sz="1400" dirty="0">
              <a:solidFill>
                <a:srgbClr val="1D71B8"/>
              </a:solidFill>
            </a:endParaRPr>
          </a:p>
          <a:p>
            <a:pPr marL="0" lvl="1" indent="0">
              <a:lnSpc>
                <a:spcPct val="90000"/>
              </a:lnSpc>
              <a:buNone/>
              <a:defRPr/>
            </a:pPr>
            <a:endParaRPr lang="en-GB" sz="1400" dirty="0">
              <a:solidFill>
                <a:srgbClr val="1D71B8"/>
              </a:solidFill>
            </a:endParaRPr>
          </a:p>
          <a:p>
            <a:pPr marL="0" lvl="1" indent="0">
              <a:lnSpc>
                <a:spcPct val="90000"/>
              </a:lnSpc>
              <a:buNone/>
              <a:defRPr/>
            </a:pPr>
            <a:r>
              <a:rPr lang="en-GB" sz="1400" dirty="0">
                <a:solidFill>
                  <a:srgbClr val="1D71B8"/>
                </a:solidFill>
              </a:rPr>
              <a:t>Temperature range: – 2</a:t>
            </a:r>
            <a:r>
              <a:rPr lang="it-IT" sz="1400" dirty="0">
                <a:solidFill>
                  <a:srgbClr val="1D71B8"/>
                </a:solidFill>
              </a:rPr>
              <a:t>53</a:t>
            </a:r>
            <a:r>
              <a:rPr lang="en-GB" sz="1400" dirty="0">
                <a:solidFill>
                  <a:srgbClr val="1D71B8"/>
                </a:solidFill>
              </a:rPr>
              <a:t>°C up to 450°C</a:t>
            </a:r>
          </a:p>
        </p:txBody>
      </p:sp>
      <p:pic>
        <p:nvPicPr>
          <p:cNvPr id="39" name="Picture 5">
            <a:extLst>
              <a:ext uri="{FF2B5EF4-FFF2-40B4-BE49-F238E27FC236}">
                <a16:creationId xmlns:a16="http://schemas.microsoft.com/office/drawing/2014/main" id="{75C4C2BD-C9D0-0AFF-2EF2-D445F189AA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978" y="2414141"/>
            <a:ext cx="2237460" cy="1581785"/>
          </a:xfrm>
          <a:prstGeom prst="rect">
            <a:avLst/>
          </a:prstGeom>
          <a:ln>
            <a:noFill/>
          </a:ln>
          <a:effectLst>
            <a:outerShdw blurRad="292100" dist="139700" dir="2700000" algn="tl" rotWithShape="0">
              <a:srgbClr val="C00000">
                <a:alpha val="31000"/>
              </a:srgbClr>
            </a:outerShdw>
          </a:effectLst>
        </p:spPr>
      </p:pic>
      <p:grpSp>
        <p:nvGrpSpPr>
          <p:cNvPr id="43" name="Gruppo 42">
            <a:extLst>
              <a:ext uri="{FF2B5EF4-FFF2-40B4-BE49-F238E27FC236}">
                <a16:creationId xmlns:a16="http://schemas.microsoft.com/office/drawing/2014/main" id="{897CAC35-A33D-BF06-663E-7FE94855833F}"/>
              </a:ext>
            </a:extLst>
          </p:cNvPr>
          <p:cNvGrpSpPr/>
          <p:nvPr/>
        </p:nvGrpSpPr>
        <p:grpSpPr>
          <a:xfrm>
            <a:off x="6205998" y="1856232"/>
            <a:ext cx="1977883" cy="2396252"/>
            <a:chOff x="6205998" y="1856232"/>
            <a:chExt cx="1977883" cy="2396252"/>
          </a:xfrm>
        </p:grpSpPr>
        <p:pic>
          <p:nvPicPr>
            <p:cNvPr id="33" name="Picture 30">
              <a:extLst>
                <a:ext uri="{FF2B5EF4-FFF2-40B4-BE49-F238E27FC236}">
                  <a16:creationId xmlns:a16="http://schemas.microsoft.com/office/drawing/2014/main" id="{B318D395-D0CF-689D-DC6F-75752DC152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5998" y="1856232"/>
              <a:ext cx="1966471" cy="640484"/>
            </a:xfrm>
            <a:prstGeom prst="rect">
              <a:avLst/>
            </a:prstGeom>
            <a:ln>
              <a:noFill/>
            </a:ln>
            <a:effectLst>
              <a:outerShdw blurRad="292100" dist="139700" dir="2700000" algn="tl" rotWithShape="0">
                <a:srgbClr val="C00000">
                  <a:alpha val="31000"/>
                </a:srgbClr>
              </a:outerShdw>
            </a:effectLst>
          </p:spPr>
        </p:pic>
        <p:pic>
          <p:nvPicPr>
            <p:cNvPr id="40" name="Picture 31">
              <a:extLst>
                <a:ext uri="{FF2B5EF4-FFF2-40B4-BE49-F238E27FC236}">
                  <a16:creationId xmlns:a16="http://schemas.microsoft.com/office/drawing/2014/main" id="{F044D833-C828-6D26-37B4-5044B848B7C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205998" y="2752405"/>
              <a:ext cx="1966472" cy="640484"/>
            </a:xfrm>
            <a:prstGeom prst="rect">
              <a:avLst/>
            </a:prstGeom>
            <a:ln>
              <a:noFill/>
            </a:ln>
            <a:effectLst>
              <a:outerShdw blurRad="292100" dist="139700" dir="2700000" algn="tl" rotWithShape="0">
                <a:srgbClr val="C00000">
                  <a:alpha val="31000"/>
                </a:srgbClr>
              </a:outerShdw>
            </a:effectLst>
          </p:spPr>
        </p:pic>
        <p:pic>
          <p:nvPicPr>
            <p:cNvPr id="42" name="Picture 12">
              <a:extLst>
                <a:ext uri="{FF2B5EF4-FFF2-40B4-BE49-F238E27FC236}">
                  <a16:creationId xmlns:a16="http://schemas.microsoft.com/office/drawing/2014/main" id="{B81FE275-7AD2-3234-6713-84C525D0DA29}"/>
                </a:ext>
              </a:extLst>
            </p:cNvPr>
            <p:cNvPicPr>
              <a:picLocks noChangeAspect="1"/>
            </p:cNvPicPr>
            <p:nvPr/>
          </p:nvPicPr>
          <p:blipFill rotWithShape="1">
            <a:blip r:embed="rId7"/>
            <a:srcRect r="65772"/>
            <a:stretch/>
          </p:blipFill>
          <p:spPr>
            <a:xfrm>
              <a:off x="6300217" y="3612001"/>
              <a:ext cx="1883664" cy="640483"/>
            </a:xfrm>
            <a:prstGeom prst="rect">
              <a:avLst/>
            </a:prstGeom>
            <a:ln>
              <a:noFill/>
            </a:ln>
            <a:effectLst>
              <a:outerShdw blurRad="292100" dist="139700" dir="2700000" algn="tl" rotWithShape="0">
                <a:srgbClr val="C00000">
                  <a:alpha val="31000"/>
                </a:srgbClr>
              </a:outerShdw>
            </a:effectLst>
          </p:spPr>
        </p:pic>
      </p:grpSp>
    </p:spTree>
    <p:extLst>
      <p:ext uri="{BB962C8B-B14F-4D97-AF65-F5344CB8AC3E}">
        <p14:creationId xmlns:p14="http://schemas.microsoft.com/office/powerpoint/2010/main" val="1770861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5080AABE-FC7A-F8A4-8B7C-25C2046F6F45}"/>
              </a:ext>
            </a:extLst>
          </p:cNvPr>
          <p:cNvPicPr>
            <a:picLocks noChangeAspect="1"/>
          </p:cNvPicPr>
          <p:nvPr/>
        </p:nvPicPr>
        <p:blipFill>
          <a:blip r:embed="rId3"/>
          <a:stretch>
            <a:fillRect/>
          </a:stretch>
        </p:blipFill>
        <p:spPr>
          <a:xfrm>
            <a:off x="844045" y="1684954"/>
            <a:ext cx="4651499" cy="2950984"/>
          </a:xfrm>
          <a:prstGeom prst="rect">
            <a:avLst/>
          </a:prstGeom>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016" y="243836"/>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4019423"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867284"/>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pPr defTabSz="914400">
              <a:lnSpc>
                <a:spcPct val="90000"/>
              </a:lnSpc>
              <a:spcBef>
                <a:spcPts val="0"/>
              </a:spcBef>
              <a:defRPr/>
            </a:pPr>
            <a:r>
              <a:rPr lang="it-IT" sz="2800" dirty="0"/>
              <a:t>EN 13555 </a:t>
            </a:r>
            <a:r>
              <a:rPr lang="pl-PL" sz="2800" dirty="0"/>
              <a:t>certified </a:t>
            </a:r>
            <a:r>
              <a:rPr lang="it-IT" sz="2800" dirty="0"/>
              <a:t>(</a:t>
            </a:r>
            <a:r>
              <a:rPr lang="it-IT" sz="2800" dirty="0" err="1"/>
              <a:t>Cryogenic</a:t>
            </a:r>
            <a:r>
              <a:rPr lang="it-IT" sz="2800" dirty="0"/>
              <a:t>)</a:t>
            </a:r>
            <a:endParaRPr lang="en-GB" sz="2800" dirty="0"/>
          </a:p>
          <a:p>
            <a:pPr marL="0" marR="0" lvl="0" indent="0" algn="l" defTabSz="914400" rtl="0" eaLnBrk="1" fontAlgn="auto" latinLnBrk="0" hangingPunct="1">
              <a:lnSpc>
                <a:spcPct val="90000"/>
              </a:lnSpc>
              <a:spcBef>
                <a:spcPts val="0"/>
              </a:spcBef>
              <a:spcAft>
                <a:spcPts val="0"/>
              </a:spcAft>
              <a:buClrTx/>
              <a:buSzTx/>
              <a:buFontTx/>
              <a:buNone/>
              <a:tabLst/>
              <a:defRPr/>
            </a:pPr>
            <a:endParaRPr lang="it-IT" sz="2800" dirty="0"/>
          </a:p>
        </p:txBody>
      </p:sp>
      <p:pic>
        <p:nvPicPr>
          <p:cNvPr id="14" name="Picture 4" descr="What are the Types of Flange Gaskets? - Coastal Flange">
            <a:extLst>
              <a:ext uri="{FF2B5EF4-FFF2-40B4-BE49-F238E27FC236}">
                <a16:creationId xmlns:a16="http://schemas.microsoft.com/office/drawing/2014/main" id="{C7A95A3A-25F6-845B-5B43-B252F9598AA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137" b="97436" l="2000" r="99000">
                        <a14:foregroundMark x1="34000" y1="5128" x2="16333" y2="22222"/>
                        <a14:foregroundMark x1="16333" y1="22222" x2="14667" y2="37607"/>
                        <a14:foregroundMark x1="4333" y1="8120" x2="39000" y2="33333"/>
                        <a14:foregroundMark x1="2000" y1="2137" x2="20333" y2="19231"/>
                        <a14:foregroundMark x1="92000" y1="51282" x2="60667" y2="56838"/>
                        <a14:foregroundMark x1="60667" y1="56838" x2="58667" y2="88034"/>
                        <a14:foregroundMark x1="58667" y1="88034" x2="78000" y2="91453"/>
                        <a14:foregroundMark x1="70000" y1="61538" x2="96667" y2="82479"/>
                        <a14:foregroundMark x1="96667" y1="82479" x2="96667" y2="82479"/>
                        <a14:foregroundMark x1="99000" y1="97436" x2="92333" y2="95299"/>
                        <a14:foregroundMark x1="40000" y1="5983" x2="24000" y2="7265"/>
                        <a14:foregroundMark x1="53333" y1="52564" x2="42000" y2="62821"/>
                      </a14:backgroundRemoval>
                    </a14:imgEffect>
                  </a14:imgLayer>
                </a14:imgProps>
              </a:ext>
              <a:ext uri="{28A0092B-C50C-407E-A947-70E740481C1C}">
                <a14:useLocalDpi xmlns:a14="http://schemas.microsoft.com/office/drawing/2010/main" val="0"/>
              </a:ext>
            </a:extLst>
          </a:blip>
          <a:srcRect/>
          <a:stretch>
            <a:fillRect/>
          </a:stretch>
        </p:blipFill>
        <p:spPr bwMode="auto">
          <a:xfrm>
            <a:off x="5600943" y="2025269"/>
            <a:ext cx="2635767" cy="2148016"/>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con angoli arrotondati 12">
            <a:extLst>
              <a:ext uri="{FF2B5EF4-FFF2-40B4-BE49-F238E27FC236}">
                <a16:creationId xmlns:a16="http://schemas.microsoft.com/office/drawing/2014/main" id="{998E6F02-70C5-B8A7-9DCB-C737F90D4635}"/>
              </a:ext>
            </a:extLst>
          </p:cNvPr>
          <p:cNvSpPr/>
          <p:nvPr/>
        </p:nvSpPr>
        <p:spPr>
          <a:xfrm>
            <a:off x="4572000" y="1847088"/>
            <a:ext cx="722376" cy="35661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011940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8">
            <a:extLst>
              <a:ext uri="{FF2B5EF4-FFF2-40B4-BE49-F238E27FC236}">
                <a16:creationId xmlns:a16="http://schemas.microsoft.com/office/drawing/2014/main" id="{0846D65B-4B75-3BE8-062C-6C6C96EA9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9352" y="2334829"/>
            <a:ext cx="2953512" cy="1999872"/>
          </a:xfrm>
          <a:prstGeom prst="rect">
            <a:avLst/>
          </a:prstGeom>
          <a:ln>
            <a:noFill/>
          </a:ln>
          <a:effectLst>
            <a:outerShdw blurRad="292100" dist="139700" dir="2700000" algn="tl" rotWithShape="0">
              <a:srgbClr val="C00000">
                <a:alpha val="31000"/>
              </a:srgbClr>
            </a:outerShdw>
          </a:effectLst>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788" y="27450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4019423"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889604"/>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pPr defTabSz="914400">
              <a:lnSpc>
                <a:spcPct val="90000"/>
              </a:lnSpc>
              <a:spcBef>
                <a:spcPts val="0"/>
              </a:spcBef>
              <a:defRPr/>
            </a:pPr>
            <a:r>
              <a:rPr lang="it-IT" sz="2800" dirty="0"/>
              <a:t>ISO </a:t>
            </a:r>
            <a:r>
              <a:rPr lang="pl-PL" sz="2800" dirty="0"/>
              <a:t>15848-1 certified </a:t>
            </a:r>
            <a:r>
              <a:rPr lang="it-IT" sz="2800" dirty="0"/>
              <a:t>(</a:t>
            </a:r>
            <a:r>
              <a:rPr lang="it-IT" sz="2800" dirty="0" err="1"/>
              <a:t>Cryogenic</a:t>
            </a:r>
            <a:r>
              <a:rPr lang="it-IT" sz="2800" dirty="0"/>
              <a:t>)</a:t>
            </a:r>
            <a:endParaRPr lang="en-GB" sz="2800" b="1" dirty="0">
              <a:latin typeface="Arial" panose="020B0604020202020204" pitchFamily="34" charset="0"/>
              <a:ea typeface="+mj-ea"/>
              <a:cs typeface="+mj-cs"/>
            </a:endParaRPr>
          </a:p>
          <a:p>
            <a:endParaRPr lang="it-IT" sz="2800" dirty="0"/>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0826" y="2139188"/>
            <a:ext cx="4257166"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it-IT" sz="1400" dirty="0">
                <a:solidFill>
                  <a:srgbClr val="1D71B8"/>
                </a:solidFill>
              </a:rPr>
              <a:t>100% </a:t>
            </a:r>
            <a:r>
              <a:rPr lang="it-IT" sz="1400" dirty="0" err="1">
                <a:solidFill>
                  <a:srgbClr val="1D71B8"/>
                </a:solidFill>
              </a:rPr>
              <a:t>Helium</a:t>
            </a:r>
            <a:r>
              <a:rPr lang="it-IT" sz="1400" dirty="0">
                <a:solidFill>
                  <a:srgbClr val="1D71B8"/>
                </a:solidFill>
              </a:rPr>
              <a:t> </a:t>
            </a:r>
            <a:r>
              <a:rPr lang="pl-PL" sz="1400" dirty="0">
                <a:solidFill>
                  <a:srgbClr val="1D71B8"/>
                </a:solidFill>
              </a:rPr>
              <a:t>test media, CO1 e</a:t>
            </a:r>
            <a:r>
              <a:rPr lang="en-GB" sz="1400" dirty="0" err="1">
                <a:solidFill>
                  <a:srgbClr val="1D71B8"/>
                </a:solidFill>
              </a:rPr>
              <a:t>ndurance</a:t>
            </a:r>
            <a:r>
              <a:rPr lang="en-GB" sz="1400" dirty="0">
                <a:solidFill>
                  <a:srgbClr val="1D71B8"/>
                </a:solidFill>
              </a:rPr>
              <a:t> class,</a:t>
            </a:r>
            <a:br>
              <a:rPr lang="it-IT" sz="1400" dirty="0">
                <a:solidFill>
                  <a:srgbClr val="1D71B8"/>
                </a:solidFill>
              </a:rPr>
            </a:br>
            <a:r>
              <a:rPr lang="it-IT" sz="1400" dirty="0">
                <a:solidFill>
                  <a:srgbClr val="1D71B8"/>
                </a:solidFill>
              </a:rPr>
              <a:t>T = -</a:t>
            </a:r>
            <a:r>
              <a:rPr lang="it-IT" sz="1400" dirty="0" err="1">
                <a:solidFill>
                  <a:srgbClr val="1D71B8"/>
                </a:solidFill>
              </a:rPr>
              <a:t>196°C</a:t>
            </a:r>
            <a:endParaRPr lang="pl-PL" sz="1400" dirty="0">
              <a:solidFill>
                <a:srgbClr val="1D71B8"/>
              </a:solidFill>
            </a:endParaRPr>
          </a:p>
          <a:p>
            <a:pPr marL="0" lvl="1" indent="0">
              <a:lnSpc>
                <a:spcPct val="90000"/>
              </a:lnSpc>
              <a:buNone/>
              <a:defRPr/>
            </a:pPr>
            <a:endParaRPr lang="it-IT" sz="1400" dirty="0">
              <a:solidFill>
                <a:srgbClr val="1D71B8"/>
              </a:solidFill>
            </a:endParaRPr>
          </a:p>
          <a:p>
            <a:pPr marL="0" lvl="1" indent="0">
              <a:lnSpc>
                <a:spcPct val="90000"/>
              </a:lnSpc>
              <a:buNone/>
              <a:defRPr/>
            </a:pPr>
            <a:r>
              <a:rPr lang="pl-PL" sz="1400" dirty="0">
                <a:solidFill>
                  <a:srgbClr val="1D71B8"/>
                </a:solidFill>
              </a:rPr>
              <a:t>Class BH </a:t>
            </a:r>
            <a:r>
              <a:rPr lang="it-IT" sz="1400" dirty="0">
                <a:solidFill>
                  <a:srgbClr val="1D71B8"/>
                </a:solidFill>
              </a:rPr>
              <a:t>max </a:t>
            </a:r>
            <a:r>
              <a:rPr lang="pl-PL" sz="1400" dirty="0">
                <a:solidFill>
                  <a:srgbClr val="1D71B8"/>
                </a:solidFill>
              </a:rPr>
              <a:t>leakage rate: </a:t>
            </a:r>
            <a:r>
              <a:rPr lang="it-IT" sz="1400" dirty="0">
                <a:solidFill>
                  <a:srgbClr val="1D71B8"/>
                </a:solidFill>
              </a:rPr>
              <a:t>1,93</a:t>
            </a:r>
            <a:r>
              <a:rPr lang="pl-PL" sz="1400" dirty="0">
                <a:solidFill>
                  <a:srgbClr val="1D71B8"/>
                </a:solidFill>
              </a:rPr>
              <a:t>E-07 </a:t>
            </a:r>
            <a:r>
              <a:rPr lang="it-IT" sz="1400" dirty="0">
                <a:solidFill>
                  <a:srgbClr val="1D71B8"/>
                </a:solidFill>
              </a:rPr>
              <a:t>(</a:t>
            </a:r>
            <a:r>
              <a:rPr lang="pl-PL" sz="1400" dirty="0">
                <a:solidFill>
                  <a:srgbClr val="1D71B8"/>
                </a:solidFill>
              </a:rPr>
              <a:t>mbar / lsec)</a:t>
            </a:r>
            <a:endParaRPr lang="it-IT" sz="1400" dirty="0">
              <a:solidFill>
                <a:srgbClr val="1D71B8"/>
              </a:solidFill>
            </a:endParaRPr>
          </a:p>
          <a:p>
            <a:pPr marL="0" lvl="1" indent="0">
              <a:lnSpc>
                <a:spcPct val="90000"/>
              </a:lnSpc>
              <a:buNone/>
              <a:defRPr/>
            </a:pPr>
            <a:endParaRPr lang="it-IT" sz="1400" dirty="0">
              <a:solidFill>
                <a:srgbClr val="1D71B8"/>
              </a:solidFill>
            </a:endParaRPr>
          </a:p>
          <a:p>
            <a:pPr marL="0" lvl="1" indent="0">
              <a:lnSpc>
                <a:spcPct val="90000"/>
              </a:lnSpc>
              <a:buNone/>
              <a:defRPr/>
            </a:pPr>
            <a:r>
              <a:rPr lang="en-GB" sz="1400" dirty="0">
                <a:solidFill>
                  <a:srgbClr val="1D71B8"/>
                </a:solidFill>
              </a:rPr>
              <a:t>Stem packing exposed to min temperature of </a:t>
            </a:r>
            <a:br>
              <a:rPr lang="en-GB" sz="1400" dirty="0">
                <a:solidFill>
                  <a:srgbClr val="1D71B8"/>
                </a:solidFill>
              </a:rPr>
            </a:br>
            <a:r>
              <a:rPr lang="en-GB" sz="1400" dirty="0">
                <a:solidFill>
                  <a:srgbClr val="1D71B8"/>
                </a:solidFill>
              </a:rPr>
              <a:t>-</a:t>
            </a:r>
            <a:r>
              <a:rPr lang="en-GB" sz="1400" dirty="0" err="1">
                <a:solidFill>
                  <a:srgbClr val="1D71B8"/>
                </a:solidFill>
              </a:rPr>
              <a:t>139°C</a:t>
            </a:r>
            <a:r>
              <a:rPr lang="en-GB" sz="1400" dirty="0">
                <a:solidFill>
                  <a:srgbClr val="1D71B8"/>
                </a:solidFill>
              </a:rPr>
              <a:t> [-</a:t>
            </a:r>
            <a:r>
              <a:rPr lang="en-GB" sz="1400" dirty="0" err="1">
                <a:solidFill>
                  <a:srgbClr val="1D71B8"/>
                </a:solidFill>
              </a:rPr>
              <a:t>218°F</a:t>
            </a:r>
            <a:r>
              <a:rPr lang="en-GB" sz="1400" dirty="0">
                <a:solidFill>
                  <a:srgbClr val="1D71B8"/>
                </a:solidFill>
              </a:rPr>
              <a:t>]</a:t>
            </a:r>
          </a:p>
          <a:p>
            <a:pPr marL="0" lvl="1" indent="0">
              <a:lnSpc>
                <a:spcPct val="90000"/>
              </a:lnSpc>
              <a:buNone/>
              <a:defRPr/>
            </a:pPr>
            <a:endParaRPr lang="en-GB" sz="1400" dirty="0">
              <a:solidFill>
                <a:srgbClr val="1D71B8"/>
              </a:solidFill>
            </a:endParaRPr>
          </a:p>
          <a:p>
            <a:pPr marL="0" indent="0">
              <a:lnSpc>
                <a:spcPts val="1800"/>
              </a:lnSpc>
              <a:buNone/>
            </a:pPr>
            <a:endParaRPr lang="it-IT" sz="1600" dirty="0">
              <a:solidFill>
                <a:srgbClr val="1D71B8"/>
              </a:solidFill>
            </a:endParaRPr>
          </a:p>
        </p:txBody>
      </p:sp>
      <p:pic>
        <p:nvPicPr>
          <p:cNvPr id="1026" name="Picture 2" descr="ISO 15848-1 FUGITIVE EMISSION CERTIFICATE HAS BEEN ACQUIRED – Kurvalf Vana">
            <a:extLst>
              <a:ext uri="{FF2B5EF4-FFF2-40B4-BE49-F238E27FC236}">
                <a16:creationId xmlns:a16="http://schemas.microsoft.com/office/drawing/2014/main" id="{515F8B5B-2B81-50D6-BB07-E607BF5A64A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3833" l="10000" r="90000">
                        <a14:foregroundMark x1="32444" y1="43833" x2="34667" y2="58500"/>
                        <a14:foregroundMark x1="66111" y1="43167" x2="69889" y2="48333"/>
                        <a14:foregroundMark x1="39667" y1="91500" x2="58556" y2="90333"/>
                        <a14:foregroundMark x1="43444" y1="23833" x2="43444" y2="23833"/>
                        <a14:foregroundMark x1="54444" y1="67667" x2="54444" y2="67667"/>
                        <a14:foregroundMark x1="40000" y1="89167" x2="59667" y2="89167"/>
                        <a14:foregroundMark x1="41556" y1="92667" x2="57778" y2="93833"/>
                        <a14:foregroundMark x1="59000" y1="88000" x2="38556" y2="89000"/>
                        <a14:foregroundMark x1="38556" y1="89000" x2="58667" y2="91167"/>
                        <a14:foregroundMark x1="58667" y1="91167" x2="58222" y2="90333"/>
                      </a14:backgroundRemoval>
                    </a14:imgEffect>
                  </a14:imgLayer>
                </a14:imgProps>
              </a:ext>
              <a:ext uri="{28A0092B-C50C-407E-A947-70E740481C1C}">
                <a14:useLocalDpi xmlns:a14="http://schemas.microsoft.com/office/drawing/2010/main" val="0"/>
              </a:ext>
            </a:extLst>
          </a:blip>
          <a:srcRect/>
          <a:stretch>
            <a:fillRect/>
          </a:stretch>
        </p:blipFill>
        <p:spPr bwMode="auto">
          <a:xfrm>
            <a:off x="5976686" y="1889566"/>
            <a:ext cx="3130681" cy="2087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908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84031"/>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761175"/>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Plastics - LNG Compatibility</a:t>
            </a:r>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0825" y="2139950"/>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endParaRPr lang="it-IT" sz="1400" b="1" dirty="0">
              <a:solidFill>
                <a:srgbClr val="1D71B8"/>
              </a:solidFill>
            </a:endParaRPr>
          </a:p>
          <a:p>
            <a:pPr marL="0" indent="0">
              <a:lnSpc>
                <a:spcPts val="1800"/>
              </a:lnSpc>
              <a:buFont typeface="Arial" panose="020B0604020202020204" pitchFamily="34" charset="0"/>
              <a:buNone/>
            </a:pPr>
            <a:endParaRPr lang="it-IT" sz="1400" b="1" dirty="0">
              <a:solidFill>
                <a:srgbClr val="1D71B8"/>
              </a:solidFill>
            </a:endParaRPr>
          </a:p>
          <a:p>
            <a:pPr marL="0" indent="0">
              <a:lnSpc>
                <a:spcPts val="1800"/>
              </a:lnSpc>
              <a:buFont typeface="Arial" panose="020B0604020202020204" pitchFamily="34" charset="0"/>
              <a:buNone/>
            </a:pPr>
            <a:endParaRPr lang="it-IT" sz="1600" b="1" dirty="0">
              <a:solidFill>
                <a:srgbClr val="1D71B8"/>
              </a:solidFill>
            </a:endParaRPr>
          </a:p>
        </p:txBody>
      </p:sp>
      <p:sp>
        <p:nvSpPr>
          <p:cNvPr id="16" name="Segnaposto contenuto 2">
            <a:extLst>
              <a:ext uri="{FF2B5EF4-FFF2-40B4-BE49-F238E27FC236}">
                <a16:creationId xmlns:a16="http://schemas.microsoft.com/office/drawing/2014/main" id="{6BA9ED01-F7DB-28FD-B30C-4FA62835E195}"/>
              </a:ext>
            </a:extLst>
          </p:cNvPr>
          <p:cNvSpPr txBox="1">
            <a:spLocks/>
          </p:cNvSpPr>
          <p:nvPr/>
        </p:nvSpPr>
        <p:spPr>
          <a:xfrm>
            <a:off x="403225" y="2292350"/>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a:solidFill>
                  <a:srgbClr val="1D71B8"/>
                </a:solidFill>
              </a:rPr>
              <a:t>No </a:t>
            </a:r>
            <a:r>
              <a:rPr lang="it-IT" sz="1400" dirty="0" err="1">
                <a:solidFill>
                  <a:srgbClr val="1D71B8"/>
                </a:solidFill>
              </a:rPr>
              <a:t>chemical</a:t>
            </a:r>
            <a:r>
              <a:rPr lang="it-IT" sz="1400" dirty="0">
                <a:solidFill>
                  <a:srgbClr val="1D71B8"/>
                </a:solidFill>
              </a:rPr>
              <a:t> interaction</a:t>
            </a:r>
          </a:p>
          <a:p>
            <a:pPr marL="0" indent="0">
              <a:lnSpc>
                <a:spcPts val="1800"/>
              </a:lnSpc>
              <a:buFont typeface="Arial" panose="020B0604020202020204" pitchFamily="34" charset="0"/>
              <a:buNone/>
            </a:pPr>
            <a:r>
              <a:rPr lang="it-IT" sz="1400" dirty="0">
                <a:solidFill>
                  <a:srgbClr val="1D71B8"/>
                </a:solidFill>
              </a:rPr>
              <a:t>No </a:t>
            </a:r>
            <a:r>
              <a:rPr lang="it-IT" sz="1400" dirty="0" err="1">
                <a:solidFill>
                  <a:srgbClr val="1D71B8"/>
                </a:solidFill>
              </a:rPr>
              <a:t>physical</a:t>
            </a:r>
            <a:r>
              <a:rPr lang="it-IT" sz="1400" dirty="0">
                <a:solidFill>
                  <a:srgbClr val="1D71B8"/>
                </a:solidFill>
              </a:rPr>
              <a:t> interaction</a:t>
            </a: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endParaRPr lang="it-IT" sz="1400" dirty="0">
              <a:solidFill>
                <a:srgbClr val="1D71B8"/>
              </a:solidFill>
            </a:endParaRPr>
          </a:p>
          <a:p>
            <a:pPr marL="0" lvl="1" indent="0">
              <a:lnSpc>
                <a:spcPct val="90000"/>
              </a:lnSpc>
              <a:buNone/>
              <a:defRPr/>
            </a:pPr>
            <a:endParaRPr lang="en-GB" sz="1400" dirty="0">
              <a:solidFill>
                <a:srgbClr val="1D71B8"/>
              </a:solidFill>
            </a:endParaRPr>
          </a:p>
          <a:p>
            <a:pPr marL="0" lvl="1" indent="0">
              <a:lnSpc>
                <a:spcPct val="90000"/>
              </a:lnSpc>
              <a:buNone/>
              <a:defRPr/>
            </a:pPr>
            <a:r>
              <a:rPr lang="en-GB" sz="1400" dirty="0">
                <a:solidFill>
                  <a:srgbClr val="1D71B8"/>
                </a:solidFill>
              </a:rPr>
              <a:t>Temperature range: -196°C to 260°C</a:t>
            </a:r>
            <a:endParaRPr lang="it-IT" sz="1400" dirty="0">
              <a:solidFill>
                <a:srgbClr val="1D71B8"/>
              </a:solidFill>
            </a:endParaRPr>
          </a:p>
          <a:p>
            <a:pPr marL="0" indent="0">
              <a:lnSpc>
                <a:spcPts val="1800"/>
              </a:lnSpc>
              <a:buFont typeface="Arial" panose="020B0604020202020204" pitchFamily="34" charset="0"/>
              <a:buNone/>
            </a:pPr>
            <a:endParaRPr lang="it-IT" sz="1600" dirty="0">
              <a:solidFill>
                <a:srgbClr val="1D71B8"/>
              </a:solidFill>
            </a:endParaRPr>
          </a:p>
        </p:txBody>
      </p:sp>
      <p:pic>
        <p:nvPicPr>
          <p:cNvPr id="1026" name="Picture 2" descr="Unilion cryogenic valve seat seal | Case study | James Walker">
            <a:extLst>
              <a:ext uri="{FF2B5EF4-FFF2-40B4-BE49-F238E27FC236}">
                <a16:creationId xmlns:a16="http://schemas.microsoft.com/office/drawing/2014/main" id="{5C337F80-47AA-782B-4A84-F3B9E27F83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62"/>
          <a:stretch/>
        </p:blipFill>
        <p:spPr bwMode="auto">
          <a:xfrm>
            <a:off x="3707087" y="1810512"/>
            <a:ext cx="5137959" cy="2537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724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507" y="254963"/>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746641"/>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Plastics - LNG Compatibility</a:t>
            </a:r>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0825" y="2139950"/>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endParaRPr lang="it-IT" sz="1400" b="1" dirty="0">
              <a:solidFill>
                <a:srgbClr val="1D71B8"/>
              </a:solidFill>
            </a:endParaRPr>
          </a:p>
          <a:p>
            <a:pPr marL="0" indent="0">
              <a:lnSpc>
                <a:spcPts val="1800"/>
              </a:lnSpc>
              <a:buFont typeface="Arial" panose="020B0604020202020204" pitchFamily="34" charset="0"/>
              <a:buNone/>
            </a:pPr>
            <a:endParaRPr lang="it-IT" sz="1400" b="1" dirty="0">
              <a:solidFill>
                <a:srgbClr val="1D71B8"/>
              </a:solidFill>
            </a:endParaRPr>
          </a:p>
          <a:p>
            <a:pPr marL="0" indent="0">
              <a:lnSpc>
                <a:spcPts val="1800"/>
              </a:lnSpc>
              <a:buFont typeface="Arial" panose="020B0604020202020204" pitchFamily="34" charset="0"/>
              <a:buNone/>
            </a:pPr>
            <a:endParaRPr lang="it-IT" sz="1600" b="1" dirty="0">
              <a:solidFill>
                <a:srgbClr val="1D71B8"/>
              </a:solidFill>
            </a:endParaRPr>
          </a:p>
        </p:txBody>
      </p:sp>
      <p:grpSp>
        <p:nvGrpSpPr>
          <p:cNvPr id="15" name="Gruppo 14">
            <a:extLst>
              <a:ext uri="{FF2B5EF4-FFF2-40B4-BE49-F238E27FC236}">
                <a16:creationId xmlns:a16="http://schemas.microsoft.com/office/drawing/2014/main" id="{A3136900-A46D-0D1A-AFD8-EBACA7BDBE01}"/>
              </a:ext>
            </a:extLst>
          </p:cNvPr>
          <p:cNvGrpSpPr/>
          <p:nvPr/>
        </p:nvGrpSpPr>
        <p:grpSpPr>
          <a:xfrm>
            <a:off x="850392" y="1764793"/>
            <a:ext cx="7013283" cy="2588958"/>
            <a:chOff x="850392" y="1755648"/>
            <a:chExt cx="7013283" cy="2698251"/>
          </a:xfrm>
        </p:grpSpPr>
        <p:pic>
          <p:nvPicPr>
            <p:cNvPr id="6" name="Immagine 5">
              <a:extLst>
                <a:ext uri="{FF2B5EF4-FFF2-40B4-BE49-F238E27FC236}">
                  <a16:creationId xmlns:a16="http://schemas.microsoft.com/office/drawing/2014/main" id="{F74A421D-0309-BE3F-07B8-5B13011CB5CB}"/>
                </a:ext>
              </a:extLst>
            </p:cNvPr>
            <p:cNvPicPr>
              <a:picLocks noChangeAspect="1"/>
            </p:cNvPicPr>
            <p:nvPr/>
          </p:nvPicPr>
          <p:blipFill>
            <a:blip r:embed="rId4"/>
            <a:stretch>
              <a:fillRect/>
            </a:stretch>
          </p:blipFill>
          <p:spPr>
            <a:xfrm>
              <a:off x="2214561" y="2704578"/>
              <a:ext cx="5649114" cy="1730058"/>
            </a:xfrm>
            <a:prstGeom prst="rect">
              <a:avLst/>
            </a:prstGeom>
          </p:spPr>
        </p:pic>
        <p:grpSp>
          <p:nvGrpSpPr>
            <p:cNvPr id="7" name="Gruppo 6">
              <a:extLst>
                <a:ext uri="{FF2B5EF4-FFF2-40B4-BE49-F238E27FC236}">
                  <a16:creationId xmlns:a16="http://schemas.microsoft.com/office/drawing/2014/main" id="{FB58719E-788E-C8CA-99E3-8010A37E9106}"/>
                </a:ext>
              </a:extLst>
            </p:cNvPr>
            <p:cNvGrpSpPr/>
            <p:nvPr/>
          </p:nvGrpSpPr>
          <p:grpSpPr>
            <a:xfrm>
              <a:off x="850392" y="1755648"/>
              <a:ext cx="7013283" cy="2698251"/>
              <a:chOff x="850392" y="1755648"/>
              <a:chExt cx="7013283" cy="2698251"/>
            </a:xfrm>
          </p:grpSpPr>
          <p:grpSp>
            <p:nvGrpSpPr>
              <p:cNvPr id="10" name="Gruppo 9">
                <a:extLst>
                  <a:ext uri="{FF2B5EF4-FFF2-40B4-BE49-F238E27FC236}">
                    <a16:creationId xmlns:a16="http://schemas.microsoft.com/office/drawing/2014/main" id="{72954A88-0C84-9217-5656-B38A8D485264}"/>
                  </a:ext>
                </a:extLst>
              </p:cNvPr>
              <p:cNvGrpSpPr/>
              <p:nvPr/>
            </p:nvGrpSpPr>
            <p:grpSpPr>
              <a:xfrm>
                <a:off x="850392" y="1755648"/>
                <a:ext cx="6985851" cy="2698251"/>
                <a:chOff x="850392" y="1755648"/>
                <a:chExt cx="6985851" cy="2698251"/>
              </a:xfrm>
            </p:grpSpPr>
            <p:pic>
              <p:nvPicPr>
                <p:cNvPr id="12" name="Immagine 11">
                  <a:extLst>
                    <a:ext uri="{FF2B5EF4-FFF2-40B4-BE49-F238E27FC236}">
                      <a16:creationId xmlns:a16="http://schemas.microsoft.com/office/drawing/2014/main" id="{4ABB05F7-6B9B-E1D4-ED69-D7D6DF4FDFFA}"/>
                    </a:ext>
                  </a:extLst>
                </p:cNvPr>
                <p:cNvPicPr>
                  <a:picLocks noChangeAspect="1"/>
                </p:cNvPicPr>
                <p:nvPr/>
              </p:nvPicPr>
              <p:blipFill rotWithShape="1">
                <a:blip r:embed="rId5"/>
                <a:srcRect b="77340"/>
                <a:stretch/>
              </p:blipFill>
              <p:spPr>
                <a:xfrm>
                  <a:off x="2157984" y="1755648"/>
                  <a:ext cx="5384043" cy="640516"/>
                </a:xfrm>
                <a:prstGeom prst="rect">
                  <a:avLst/>
                </a:prstGeom>
              </p:spPr>
            </p:pic>
            <p:pic>
              <p:nvPicPr>
                <p:cNvPr id="13" name="Immagine 12">
                  <a:extLst>
                    <a:ext uri="{FF2B5EF4-FFF2-40B4-BE49-F238E27FC236}">
                      <a16:creationId xmlns:a16="http://schemas.microsoft.com/office/drawing/2014/main" id="{2F35721D-E5EB-7412-E5B9-FCD762E8B905}"/>
                    </a:ext>
                  </a:extLst>
                </p:cNvPr>
                <p:cNvPicPr>
                  <a:picLocks noChangeAspect="1"/>
                </p:cNvPicPr>
                <p:nvPr/>
              </p:nvPicPr>
              <p:blipFill>
                <a:blip r:embed="rId6"/>
                <a:stretch>
                  <a:fillRect/>
                </a:stretch>
              </p:blipFill>
              <p:spPr>
                <a:xfrm>
                  <a:off x="850392" y="2704577"/>
                  <a:ext cx="1362456" cy="1730059"/>
                </a:xfrm>
                <a:prstGeom prst="rect">
                  <a:avLst/>
                </a:prstGeom>
              </p:spPr>
            </p:pic>
            <p:sp>
              <p:nvSpPr>
                <p:cNvPr id="14" name="Rettangolo con angoli arrotondati 13">
                  <a:extLst>
                    <a:ext uri="{FF2B5EF4-FFF2-40B4-BE49-F238E27FC236}">
                      <a16:creationId xmlns:a16="http://schemas.microsoft.com/office/drawing/2014/main" id="{36BFC401-D7CA-590A-096D-0FF50F811AB7}"/>
                    </a:ext>
                  </a:extLst>
                </p:cNvPr>
                <p:cNvSpPr/>
                <p:nvPr/>
              </p:nvSpPr>
              <p:spPr>
                <a:xfrm>
                  <a:off x="2744973" y="4267196"/>
                  <a:ext cx="5091270" cy="18670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1" name="Immagine 10">
                <a:extLst>
                  <a:ext uri="{FF2B5EF4-FFF2-40B4-BE49-F238E27FC236}">
                    <a16:creationId xmlns:a16="http://schemas.microsoft.com/office/drawing/2014/main" id="{BF5B5105-4AB5-4779-DA01-95113D689BA6}"/>
                  </a:ext>
                </a:extLst>
              </p:cNvPr>
              <p:cNvPicPr>
                <a:picLocks noChangeAspect="1"/>
              </p:cNvPicPr>
              <p:nvPr/>
            </p:nvPicPr>
            <p:blipFill>
              <a:blip r:embed="rId7"/>
              <a:stretch>
                <a:fillRect/>
              </a:stretch>
            </p:blipFill>
            <p:spPr>
              <a:xfrm>
                <a:off x="2214562" y="1776152"/>
                <a:ext cx="5649113" cy="952633"/>
              </a:xfrm>
              <a:prstGeom prst="rect">
                <a:avLst/>
              </a:prstGeom>
            </p:spPr>
          </p:pic>
        </p:grpSp>
      </p:grpSp>
    </p:spTree>
    <p:extLst>
      <p:ext uri="{BB962C8B-B14F-4D97-AF65-F5344CB8AC3E}">
        <p14:creationId xmlns:p14="http://schemas.microsoft.com/office/powerpoint/2010/main" val="729265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56242"/>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783033"/>
            <a:ext cx="8602589"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Lip</a:t>
            </a:r>
            <a:r>
              <a:rPr lang="it-IT" sz="2800" dirty="0"/>
              <a:t> </a:t>
            </a:r>
            <a:r>
              <a:rPr lang="it-IT" sz="2800" dirty="0" err="1"/>
              <a:t>Seals</a:t>
            </a:r>
            <a:r>
              <a:rPr lang="it-IT" sz="2800" dirty="0"/>
              <a:t> - </a:t>
            </a:r>
            <a:r>
              <a:rPr lang="it-IT" sz="2800" dirty="0" err="1"/>
              <a:t>Cryogenic</a:t>
            </a:r>
            <a:r>
              <a:rPr lang="it-IT" sz="2800" dirty="0"/>
              <a:t> </a:t>
            </a:r>
            <a:r>
              <a:rPr lang="it-IT" sz="2800" dirty="0" err="1"/>
              <a:t>Sealing</a:t>
            </a:r>
            <a:r>
              <a:rPr lang="it-IT" sz="2800" dirty="0"/>
              <a:t> Test </a:t>
            </a:r>
          </a:p>
        </p:txBody>
      </p:sp>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0825" y="2139950"/>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endParaRPr lang="it-IT" sz="1400" b="1" dirty="0">
              <a:solidFill>
                <a:srgbClr val="1D71B8"/>
              </a:solidFill>
            </a:endParaRPr>
          </a:p>
          <a:p>
            <a:pPr marL="0" indent="0">
              <a:lnSpc>
                <a:spcPts val="1800"/>
              </a:lnSpc>
              <a:buFont typeface="Arial" panose="020B0604020202020204" pitchFamily="34" charset="0"/>
              <a:buNone/>
            </a:pPr>
            <a:endParaRPr lang="it-IT" sz="1400" b="1" dirty="0">
              <a:solidFill>
                <a:srgbClr val="1D71B8"/>
              </a:solidFill>
            </a:endParaRPr>
          </a:p>
          <a:p>
            <a:pPr marL="0" indent="0">
              <a:lnSpc>
                <a:spcPts val="1800"/>
              </a:lnSpc>
              <a:buFont typeface="Arial" panose="020B0604020202020204" pitchFamily="34" charset="0"/>
              <a:buNone/>
            </a:pPr>
            <a:endParaRPr lang="it-IT" sz="1600" b="1" dirty="0">
              <a:solidFill>
                <a:srgbClr val="1D71B8"/>
              </a:solidFill>
            </a:endParaRPr>
          </a:p>
        </p:txBody>
      </p:sp>
      <p:grpSp>
        <p:nvGrpSpPr>
          <p:cNvPr id="18" name="Gruppo 17">
            <a:extLst>
              <a:ext uri="{FF2B5EF4-FFF2-40B4-BE49-F238E27FC236}">
                <a16:creationId xmlns:a16="http://schemas.microsoft.com/office/drawing/2014/main" id="{A9A2A7F2-8BBD-B9C8-F69D-97CB278FBCBF}"/>
              </a:ext>
            </a:extLst>
          </p:cNvPr>
          <p:cNvGrpSpPr/>
          <p:nvPr/>
        </p:nvGrpSpPr>
        <p:grpSpPr>
          <a:xfrm>
            <a:off x="1258214" y="1770278"/>
            <a:ext cx="6283813" cy="2673501"/>
            <a:chOff x="1358901" y="1868367"/>
            <a:chExt cx="6082662" cy="2520752"/>
          </a:xfrm>
        </p:grpSpPr>
        <p:pic>
          <p:nvPicPr>
            <p:cNvPr id="3" name="Immagine 2">
              <a:extLst>
                <a:ext uri="{FF2B5EF4-FFF2-40B4-BE49-F238E27FC236}">
                  <a16:creationId xmlns:a16="http://schemas.microsoft.com/office/drawing/2014/main" id="{E7A7D5A9-AFB0-EE27-4727-14CFF6F4654D}"/>
                </a:ext>
              </a:extLst>
            </p:cNvPr>
            <p:cNvPicPr>
              <a:picLocks noChangeAspect="1"/>
            </p:cNvPicPr>
            <p:nvPr/>
          </p:nvPicPr>
          <p:blipFill rotWithShape="1">
            <a:blip r:embed="rId4"/>
            <a:srcRect t="2536" b="2068"/>
            <a:stretch/>
          </p:blipFill>
          <p:spPr>
            <a:xfrm>
              <a:off x="1358901" y="1868367"/>
              <a:ext cx="6082662" cy="2520752"/>
            </a:xfrm>
            <a:prstGeom prst="rect">
              <a:avLst/>
            </a:prstGeom>
          </p:spPr>
        </p:pic>
        <p:pic>
          <p:nvPicPr>
            <p:cNvPr id="16" name="Immagine 15">
              <a:extLst>
                <a:ext uri="{FF2B5EF4-FFF2-40B4-BE49-F238E27FC236}">
                  <a16:creationId xmlns:a16="http://schemas.microsoft.com/office/drawing/2014/main" id="{FD7B5BF0-D19A-E976-6758-E87BDB801AA0}"/>
                </a:ext>
              </a:extLst>
            </p:cNvPr>
            <p:cNvPicPr>
              <a:picLocks noChangeAspect="1"/>
            </p:cNvPicPr>
            <p:nvPr/>
          </p:nvPicPr>
          <p:blipFill>
            <a:blip r:embed="rId5"/>
            <a:stretch>
              <a:fillRect/>
            </a:stretch>
          </p:blipFill>
          <p:spPr>
            <a:xfrm>
              <a:off x="5900241" y="2472538"/>
              <a:ext cx="1391766" cy="1316736"/>
            </a:xfrm>
            <a:prstGeom prst="rect">
              <a:avLst/>
            </a:prstGeom>
          </p:spPr>
        </p:pic>
      </p:grpSp>
    </p:spTree>
    <p:extLst>
      <p:ext uri="{BB962C8B-B14F-4D97-AF65-F5344CB8AC3E}">
        <p14:creationId xmlns:p14="http://schemas.microsoft.com/office/powerpoint/2010/main" val="4006756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B8FFAB7-9577-73A9-5335-3AFDF06C70F5}"/>
              </a:ext>
            </a:extLst>
          </p:cNvPr>
          <p:cNvPicPr>
            <a:picLocks noChangeAspect="1"/>
          </p:cNvPicPr>
          <p:nvPr/>
        </p:nvPicPr>
        <p:blipFill>
          <a:blip r:embed="rId3"/>
          <a:stretch>
            <a:fillRect/>
          </a:stretch>
        </p:blipFill>
        <p:spPr>
          <a:xfrm>
            <a:off x="5744398" y="1058558"/>
            <a:ext cx="3026384" cy="3026384"/>
          </a:xfrm>
          <a:prstGeom prst="rect">
            <a:avLst/>
          </a:prstGeom>
        </p:spPr>
      </p:pic>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1788" y="290880"/>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6" y="2139949"/>
            <a:ext cx="5403824" cy="2447925"/>
          </a:xfrm>
        </p:spPr>
        <p:txBody>
          <a:bodyPr/>
          <a:lstStyle/>
          <a:p>
            <a:pPr marL="0" indent="0">
              <a:lnSpc>
                <a:spcPts val="1800"/>
              </a:lnSpc>
              <a:buNone/>
            </a:pPr>
            <a:r>
              <a:rPr lang="it-IT" sz="1600" dirty="0" err="1">
                <a:solidFill>
                  <a:srgbClr val="1D71B8"/>
                </a:solidFill>
              </a:rPr>
              <a:t>O&amp;G</a:t>
            </a:r>
            <a:r>
              <a:rPr lang="it-IT" sz="1600" dirty="0">
                <a:solidFill>
                  <a:srgbClr val="1D71B8"/>
                </a:solidFill>
              </a:rPr>
              <a:t> Standards are </a:t>
            </a:r>
            <a:r>
              <a:rPr lang="it-IT" sz="1600" dirty="0" err="1">
                <a:solidFill>
                  <a:srgbClr val="1D71B8"/>
                </a:solidFill>
              </a:rPr>
              <a:t>not</a:t>
            </a:r>
            <a:r>
              <a:rPr lang="it-IT" sz="1600" dirty="0">
                <a:solidFill>
                  <a:srgbClr val="1D71B8"/>
                </a:solidFill>
              </a:rPr>
              <a:t> </a:t>
            </a:r>
            <a:r>
              <a:rPr lang="it-IT" sz="1600" dirty="0" err="1">
                <a:solidFill>
                  <a:srgbClr val="1D71B8"/>
                </a:solidFill>
              </a:rPr>
              <a:t>always</a:t>
            </a:r>
            <a:r>
              <a:rPr lang="it-IT" sz="1600" dirty="0">
                <a:solidFill>
                  <a:srgbClr val="1D71B8"/>
                </a:solidFill>
              </a:rPr>
              <a:t> </a:t>
            </a:r>
            <a:r>
              <a:rPr lang="it-IT" sz="1600" dirty="0" err="1">
                <a:solidFill>
                  <a:srgbClr val="1D71B8"/>
                </a:solidFill>
              </a:rPr>
              <a:t>enough</a:t>
            </a:r>
            <a:r>
              <a:rPr lang="it-IT" sz="1600" dirty="0">
                <a:solidFill>
                  <a:srgbClr val="1D71B8"/>
                </a:solidFill>
              </a:rPr>
              <a:t> to </a:t>
            </a:r>
            <a:r>
              <a:rPr lang="it-IT" sz="1600" dirty="0" err="1">
                <a:solidFill>
                  <a:srgbClr val="1D71B8"/>
                </a:solidFill>
              </a:rPr>
              <a:t>predict</a:t>
            </a:r>
            <a:r>
              <a:rPr lang="it-IT" sz="1600" dirty="0">
                <a:solidFill>
                  <a:srgbClr val="1D71B8"/>
                </a:solidFill>
              </a:rPr>
              <a:t> the </a:t>
            </a:r>
            <a:r>
              <a:rPr lang="it-IT" sz="1600" dirty="0" err="1">
                <a:solidFill>
                  <a:srgbClr val="1D71B8"/>
                </a:solidFill>
              </a:rPr>
              <a:t>suitability</a:t>
            </a:r>
            <a:r>
              <a:rPr lang="it-IT" sz="1600" dirty="0">
                <a:solidFill>
                  <a:srgbClr val="1D71B8"/>
                </a:solidFill>
              </a:rPr>
              <a:t> of a </a:t>
            </a:r>
            <a:r>
              <a:rPr lang="it-IT" sz="1600" dirty="0" err="1">
                <a:solidFill>
                  <a:srgbClr val="1D71B8"/>
                </a:solidFill>
              </a:rPr>
              <a:t>sealing</a:t>
            </a:r>
            <a:r>
              <a:rPr lang="it-IT" sz="1600" dirty="0">
                <a:solidFill>
                  <a:srgbClr val="1D71B8"/>
                </a:solidFill>
              </a:rPr>
              <a:t> </a:t>
            </a:r>
            <a:r>
              <a:rPr lang="it-IT" sz="1600" dirty="0" err="1">
                <a:solidFill>
                  <a:srgbClr val="1D71B8"/>
                </a:solidFill>
              </a:rPr>
              <a:t>material</a:t>
            </a:r>
            <a:endParaRPr lang="it-IT" sz="1600" dirty="0">
              <a:solidFill>
                <a:srgbClr val="1D71B8"/>
              </a:solidFill>
            </a:endParaRPr>
          </a:p>
          <a:p>
            <a:pPr marL="0" indent="0">
              <a:lnSpc>
                <a:spcPts val="1800"/>
              </a:lnSpc>
              <a:buNone/>
            </a:pPr>
            <a:endParaRPr lang="it-IT" sz="1600" dirty="0">
              <a:solidFill>
                <a:srgbClr val="1D71B8"/>
              </a:solidFill>
            </a:endParaRPr>
          </a:p>
          <a:p>
            <a:pPr marL="0" indent="0">
              <a:lnSpc>
                <a:spcPts val="1800"/>
              </a:lnSpc>
              <a:buNone/>
            </a:pPr>
            <a:r>
              <a:rPr lang="it-IT" sz="1600" dirty="0" err="1">
                <a:solidFill>
                  <a:srgbClr val="1D71B8"/>
                </a:solidFill>
              </a:rPr>
              <a:t>Hydrogen</a:t>
            </a:r>
            <a:r>
              <a:rPr lang="it-IT" sz="1600" dirty="0">
                <a:solidFill>
                  <a:srgbClr val="1D71B8"/>
                </a:solidFill>
              </a:rPr>
              <a:t> - </a:t>
            </a:r>
            <a:r>
              <a:rPr lang="it-IT" sz="1600" dirty="0" err="1">
                <a:solidFill>
                  <a:srgbClr val="1D71B8"/>
                </a:solidFill>
              </a:rPr>
              <a:t>Helium</a:t>
            </a:r>
            <a:r>
              <a:rPr lang="it-IT" sz="1600" dirty="0">
                <a:solidFill>
                  <a:srgbClr val="1D71B8"/>
                </a:solidFill>
              </a:rPr>
              <a:t> testing </a:t>
            </a:r>
            <a:r>
              <a:rPr lang="it-IT" sz="1600" dirty="0" err="1">
                <a:solidFill>
                  <a:srgbClr val="1D71B8"/>
                </a:solidFill>
              </a:rPr>
              <a:t>is</a:t>
            </a:r>
            <a:r>
              <a:rPr lang="it-IT" sz="1600" dirty="0">
                <a:solidFill>
                  <a:srgbClr val="1D71B8"/>
                </a:solidFill>
              </a:rPr>
              <a:t> </a:t>
            </a:r>
            <a:r>
              <a:rPr lang="it-IT" sz="1600" dirty="0" err="1">
                <a:solidFill>
                  <a:srgbClr val="1D71B8"/>
                </a:solidFill>
              </a:rPr>
              <a:t>not</a:t>
            </a:r>
            <a:r>
              <a:rPr lang="it-IT" sz="1600" dirty="0">
                <a:solidFill>
                  <a:srgbClr val="1D71B8"/>
                </a:solidFill>
              </a:rPr>
              <a:t> 100% </a:t>
            </a:r>
            <a:r>
              <a:rPr lang="it-IT" sz="1600" dirty="0" err="1">
                <a:solidFill>
                  <a:srgbClr val="1D71B8"/>
                </a:solidFill>
              </a:rPr>
              <a:t>equal</a:t>
            </a:r>
            <a:r>
              <a:rPr lang="it-IT" sz="1600" dirty="0">
                <a:solidFill>
                  <a:srgbClr val="1D71B8"/>
                </a:solidFill>
              </a:rPr>
              <a:t> to </a:t>
            </a:r>
            <a:r>
              <a:rPr lang="it-IT" sz="1600" dirty="0" err="1">
                <a:solidFill>
                  <a:srgbClr val="1D71B8"/>
                </a:solidFill>
              </a:rPr>
              <a:t>H</a:t>
            </a:r>
            <a:r>
              <a:rPr lang="it-IT" sz="1600" baseline="-25000" dirty="0" err="1">
                <a:solidFill>
                  <a:srgbClr val="1D71B8"/>
                </a:solidFill>
              </a:rPr>
              <a:t>2</a:t>
            </a:r>
            <a:endParaRPr lang="it-IT" sz="1600" dirty="0">
              <a:solidFill>
                <a:srgbClr val="1D71B8"/>
              </a:solidFill>
            </a:endParaRPr>
          </a:p>
          <a:p>
            <a:pPr marL="0" indent="0">
              <a:lnSpc>
                <a:spcPts val="1800"/>
              </a:lnSpc>
              <a:buNone/>
            </a:pPr>
            <a:r>
              <a:rPr lang="it-IT" sz="1600" dirty="0">
                <a:solidFill>
                  <a:srgbClr val="1D71B8"/>
                </a:solidFill>
              </a:rPr>
              <a:t>CO</a:t>
            </a:r>
            <a:r>
              <a:rPr lang="it-IT" sz="1600" baseline="-25000" dirty="0">
                <a:solidFill>
                  <a:srgbClr val="1D71B8"/>
                </a:solidFill>
              </a:rPr>
              <a:t>2</a:t>
            </a:r>
            <a:r>
              <a:rPr lang="it-IT" sz="1600" dirty="0">
                <a:solidFill>
                  <a:srgbClr val="1D71B8"/>
                </a:solidFill>
              </a:rPr>
              <a:t> - </a:t>
            </a:r>
            <a:r>
              <a:rPr lang="it-IT" sz="1600" dirty="0" err="1">
                <a:solidFill>
                  <a:srgbClr val="1D71B8"/>
                </a:solidFill>
              </a:rPr>
              <a:t>Supercritical</a:t>
            </a:r>
            <a:r>
              <a:rPr lang="it-IT" sz="1600" dirty="0">
                <a:solidFill>
                  <a:srgbClr val="1D71B8"/>
                </a:solidFill>
              </a:rPr>
              <a:t> state </a:t>
            </a:r>
            <a:r>
              <a:rPr lang="it-IT" sz="1600" dirty="0" err="1">
                <a:solidFill>
                  <a:srgbClr val="1D71B8"/>
                </a:solidFill>
              </a:rPr>
              <a:t>changes</a:t>
            </a:r>
            <a:r>
              <a:rPr lang="it-IT" sz="1600" dirty="0">
                <a:solidFill>
                  <a:srgbClr val="1D71B8"/>
                </a:solidFill>
              </a:rPr>
              <a:t> </a:t>
            </a:r>
            <a:r>
              <a:rPr lang="it-IT" sz="1600" dirty="0" err="1">
                <a:solidFill>
                  <a:srgbClr val="1D71B8"/>
                </a:solidFill>
              </a:rPr>
              <a:t>material’s</a:t>
            </a:r>
            <a:r>
              <a:rPr lang="it-IT" sz="1600" dirty="0">
                <a:solidFill>
                  <a:srgbClr val="1D71B8"/>
                </a:solidFill>
              </a:rPr>
              <a:t> </a:t>
            </a:r>
            <a:r>
              <a:rPr lang="it-IT" sz="1600" dirty="0" err="1">
                <a:solidFill>
                  <a:srgbClr val="1D71B8"/>
                </a:solidFill>
              </a:rPr>
              <a:t>behaviour</a:t>
            </a:r>
            <a:endParaRPr lang="it-IT" sz="1600" dirty="0">
              <a:solidFill>
                <a:srgbClr val="1D71B8"/>
              </a:solidFill>
            </a:endParaRPr>
          </a:p>
          <a:p>
            <a:pPr marL="0" indent="0">
              <a:lnSpc>
                <a:spcPts val="1800"/>
              </a:lnSpc>
              <a:buNone/>
            </a:pPr>
            <a:r>
              <a:rPr lang="it-IT" sz="1600" dirty="0">
                <a:solidFill>
                  <a:srgbClr val="1D71B8"/>
                </a:solidFill>
              </a:rPr>
              <a:t>LNG - </a:t>
            </a:r>
            <a:r>
              <a:rPr lang="it-IT" sz="1600" dirty="0" err="1">
                <a:solidFill>
                  <a:srgbClr val="1D71B8"/>
                </a:solidFill>
              </a:rPr>
              <a:t>Cryogenic</a:t>
            </a:r>
            <a:r>
              <a:rPr lang="it-IT" sz="1600" dirty="0">
                <a:solidFill>
                  <a:srgbClr val="1D71B8"/>
                </a:solidFill>
              </a:rPr>
              <a:t> </a:t>
            </a:r>
            <a:r>
              <a:rPr lang="it-IT" sz="1600" dirty="0" err="1">
                <a:solidFill>
                  <a:srgbClr val="1D71B8"/>
                </a:solidFill>
              </a:rPr>
              <a:t>qualification</a:t>
            </a:r>
            <a:r>
              <a:rPr lang="it-IT" sz="1600" dirty="0">
                <a:solidFill>
                  <a:srgbClr val="1D71B8"/>
                </a:solidFill>
              </a:rPr>
              <a:t> </a:t>
            </a:r>
            <a:r>
              <a:rPr lang="it-IT" sz="1600" dirty="0" err="1">
                <a:solidFill>
                  <a:srgbClr val="1D71B8"/>
                </a:solidFill>
              </a:rPr>
              <a:t>is</a:t>
            </a:r>
            <a:r>
              <a:rPr lang="it-IT" sz="1600" dirty="0">
                <a:solidFill>
                  <a:srgbClr val="1D71B8"/>
                </a:solidFill>
              </a:rPr>
              <a:t> </a:t>
            </a:r>
            <a:r>
              <a:rPr lang="it-IT" sz="1600" dirty="0" err="1">
                <a:solidFill>
                  <a:srgbClr val="1D71B8"/>
                </a:solidFill>
              </a:rPr>
              <a:t>not</a:t>
            </a:r>
            <a:r>
              <a:rPr lang="it-IT" sz="1600" dirty="0">
                <a:solidFill>
                  <a:srgbClr val="1D71B8"/>
                </a:solidFill>
              </a:rPr>
              <a:t> </a:t>
            </a:r>
            <a:r>
              <a:rPr lang="it-IT" sz="1600" dirty="0" err="1">
                <a:solidFill>
                  <a:srgbClr val="1D71B8"/>
                </a:solidFill>
              </a:rPr>
              <a:t>always</a:t>
            </a:r>
            <a:r>
              <a:rPr lang="it-IT" sz="1600" dirty="0">
                <a:solidFill>
                  <a:srgbClr val="1D71B8"/>
                </a:solidFill>
              </a:rPr>
              <a:t> clear</a:t>
            </a:r>
          </a:p>
          <a:p>
            <a:pPr marL="0" indent="0">
              <a:lnSpc>
                <a:spcPts val="1800"/>
              </a:lnSpc>
              <a:buNone/>
            </a:pPr>
            <a:endParaRPr lang="it-IT" sz="1600"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6" y="922973"/>
            <a:ext cx="8298815"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pPr defTabSz="914400">
              <a:lnSpc>
                <a:spcPct val="90000"/>
              </a:lnSpc>
              <a:spcBef>
                <a:spcPts val="0"/>
              </a:spcBef>
              <a:defRPr/>
            </a:pPr>
            <a:r>
              <a:rPr lang="it-IT" sz="2800" dirty="0" err="1"/>
              <a:t>Conclusions</a:t>
            </a:r>
            <a:endParaRPr lang="it-IT" sz="2800" dirty="0"/>
          </a:p>
          <a:p>
            <a:pPr marL="0" marR="0" lvl="0" indent="0" algn="l" defTabSz="914400" rtl="0" eaLnBrk="1" fontAlgn="auto" latinLnBrk="0" hangingPunct="1">
              <a:lnSpc>
                <a:spcPct val="90000"/>
              </a:lnSpc>
              <a:spcBef>
                <a:spcPts val="0"/>
              </a:spcBef>
              <a:spcAft>
                <a:spcPts val="0"/>
              </a:spcAft>
              <a:buClrTx/>
              <a:buSzTx/>
              <a:buFontTx/>
              <a:buNone/>
              <a:tabLst/>
              <a:defRPr/>
            </a:pPr>
            <a:endParaRPr lang="it-IT" sz="2800" dirty="0"/>
          </a:p>
        </p:txBody>
      </p:sp>
    </p:spTree>
    <p:extLst>
      <p:ext uri="{BB962C8B-B14F-4D97-AF65-F5344CB8AC3E}">
        <p14:creationId xmlns:p14="http://schemas.microsoft.com/office/powerpoint/2010/main" val="941638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immagine 5">
            <a:extLst>
              <a:ext uri="{FF2B5EF4-FFF2-40B4-BE49-F238E27FC236}">
                <a16:creationId xmlns:a16="http://schemas.microsoft.com/office/drawing/2014/main" id="{6CA39E37-0735-E462-033F-DB8FB09556BB}"/>
              </a:ext>
            </a:extLst>
          </p:cNvPr>
          <p:cNvPicPr>
            <a:picLocks noGrp="1" noChangeAspect="1"/>
          </p:cNvPicPr>
          <p:nvPr>
            <p:ph type="pic" sz="quarter" idx="10"/>
          </p:nvPr>
        </p:nvPicPr>
        <p:blipFill rotWithShape="1">
          <a:blip r:embed="rId3"/>
          <a:srcRect l="21945" r="21945" b="9445"/>
          <a:stretch/>
        </p:blipFill>
        <p:spPr>
          <a:xfrm>
            <a:off x="4634755" y="0"/>
            <a:ext cx="4509246" cy="4657725"/>
          </a:xfrm>
        </p:spPr>
      </p:pic>
      <p:sp>
        <p:nvSpPr>
          <p:cNvPr id="11" name="Segnaposto contenuto 2">
            <a:extLst>
              <a:ext uri="{FF2B5EF4-FFF2-40B4-BE49-F238E27FC236}">
                <a16:creationId xmlns:a16="http://schemas.microsoft.com/office/drawing/2014/main" id="{09DE36D9-0670-BB93-4B73-035434E3F33B}"/>
              </a:ext>
            </a:extLst>
          </p:cNvPr>
          <p:cNvSpPr txBox="1">
            <a:spLocks/>
          </p:cNvSpPr>
          <p:nvPr/>
        </p:nvSpPr>
        <p:spPr>
          <a:xfrm>
            <a:off x="296544" y="1914684"/>
            <a:ext cx="3589656" cy="1314132"/>
          </a:xfrm>
          <a:prstGeom prst="rect">
            <a:avLst/>
          </a:prstGeom>
        </p:spPr>
        <p:txBody>
          <a:bodyPr vert="horz" lIns="0" tIns="0" rIns="0" bIns="0" rtlCol="0" anchor="t" anchorCtr="0">
            <a:noAutofit/>
          </a:bodyPr>
          <a:lstStyle>
            <a:lvl1pPr marL="0" indent="0" algn="l" defTabSz="685800" rtl="0" eaLnBrk="1" latinLnBrk="0" hangingPunct="1">
              <a:lnSpc>
                <a:spcPct val="90000"/>
              </a:lnSpc>
              <a:spcBef>
                <a:spcPts val="750"/>
              </a:spcBef>
              <a:buFont typeface="Arial" panose="020B0604020202020204" pitchFamily="34" charset="0"/>
              <a:buNone/>
              <a:defRPr sz="1600" b="0" i="0" kern="1200">
                <a:solidFill>
                  <a:schemeClr val="tx1"/>
                </a:solidFill>
                <a:latin typeface="Arial" panose="020B0604020202020204" pitchFamily="34"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b="0" i="0" kern="1200">
                <a:solidFill>
                  <a:schemeClr val="tx1"/>
                </a:solidFill>
                <a:latin typeface="Arial" panose="020B0604020202020204" pitchFamily="34"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b="0" i="0" kern="1200">
                <a:solidFill>
                  <a:schemeClr val="tx1"/>
                </a:solidFill>
                <a:latin typeface="Arial" panose="020B0604020202020204" pitchFamily="34"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Arial" panose="020B0604020202020204" pitchFamily="34"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b="0" i="0" kern="1200">
                <a:solidFill>
                  <a:schemeClr val="tx1"/>
                </a:solidFill>
                <a:latin typeface="Arial" panose="020B0604020202020204" pitchFamily="34"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it-IT" sz="2800" dirty="0" err="1">
                <a:solidFill>
                  <a:srgbClr val="1D71B8"/>
                </a:solidFill>
              </a:rPr>
              <a:t>Acknowledgements</a:t>
            </a:r>
            <a:endParaRPr lang="it-IT" sz="2800" dirty="0">
              <a:solidFill>
                <a:srgbClr val="1D71B8"/>
              </a:solidFill>
            </a:endParaRPr>
          </a:p>
          <a:p>
            <a:endParaRPr lang="it-IT" sz="2800" dirty="0">
              <a:solidFill>
                <a:srgbClr val="1D71B8"/>
              </a:solidFill>
            </a:endParaRPr>
          </a:p>
          <a:p>
            <a:r>
              <a:rPr lang="it-IT" dirty="0">
                <a:solidFill>
                  <a:srgbClr val="1D71B8"/>
                </a:solidFill>
              </a:rPr>
              <a:t>Andrew Douglas</a:t>
            </a:r>
          </a:p>
          <a:p>
            <a:r>
              <a:rPr lang="it-IT" dirty="0">
                <a:solidFill>
                  <a:srgbClr val="1D71B8"/>
                </a:solidFill>
              </a:rPr>
              <a:t>Andrew </a:t>
            </a:r>
            <a:r>
              <a:rPr lang="it-IT" dirty="0" err="1">
                <a:solidFill>
                  <a:srgbClr val="1D71B8"/>
                </a:solidFill>
              </a:rPr>
              <a:t>Hambleton</a:t>
            </a:r>
            <a:endParaRPr lang="it-IT" dirty="0">
              <a:solidFill>
                <a:srgbClr val="1D71B8"/>
              </a:solidFill>
            </a:endParaRPr>
          </a:p>
          <a:p>
            <a:r>
              <a:rPr lang="it-IT" dirty="0">
                <a:solidFill>
                  <a:srgbClr val="1D71B8"/>
                </a:solidFill>
              </a:rPr>
              <a:t>Jakub </a:t>
            </a:r>
            <a:r>
              <a:rPr lang="it-IT" dirty="0" err="1">
                <a:solidFill>
                  <a:srgbClr val="1D71B8"/>
                </a:solidFill>
              </a:rPr>
              <a:t>Marczyk</a:t>
            </a:r>
            <a:endParaRPr lang="it-IT" dirty="0">
              <a:solidFill>
                <a:srgbClr val="1D71B8"/>
              </a:solidFill>
            </a:endParaRPr>
          </a:p>
        </p:txBody>
      </p:sp>
    </p:spTree>
    <p:extLst>
      <p:ext uri="{BB962C8B-B14F-4D97-AF65-F5344CB8AC3E}">
        <p14:creationId xmlns:p14="http://schemas.microsoft.com/office/powerpoint/2010/main" val="1697473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CA81CF8-1927-2746-B50E-22B40B820A74}"/>
              </a:ext>
            </a:extLst>
          </p:cNvPr>
          <p:cNvSpPr txBox="1"/>
          <p:nvPr/>
        </p:nvSpPr>
        <p:spPr>
          <a:xfrm>
            <a:off x="249031" y="3965302"/>
            <a:ext cx="2677049" cy="622573"/>
          </a:xfrm>
          <a:prstGeom prst="rect">
            <a:avLst/>
          </a:prstGeom>
          <a:noFill/>
        </p:spPr>
        <p:txBody>
          <a:bodyPr wrap="square" lIns="0" tIns="0" rIns="0" bIns="0" numCol="1" rtlCol="0" anchor="t" anchorCtr="0">
            <a:noAutofit/>
          </a:bodyPr>
          <a:lstStyle/>
          <a:p>
            <a:r>
              <a:rPr lang="it-IT" sz="900" u="sng" dirty="0">
                <a:solidFill>
                  <a:schemeClr val="bg1"/>
                </a:solidFill>
                <a:effectLst/>
                <a:latin typeface="Helvetica Neue" panose="02000503000000020004" pitchFamily="2" charset="0"/>
              </a:rPr>
              <a:t>ORGANIZING SECRETARIAT</a:t>
            </a:r>
          </a:p>
          <a:p>
            <a:endParaRPr lang="it-IT" sz="900" dirty="0">
              <a:solidFill>
                <a:schemeClr val="bg1"/>
              </a:solidFill>
              <a:effectLst/>
              <a:latin typeface="Helvetica Neue" panose="02000503000000020004" pitchFamily="2" charset="0"/>
            </a:endParaRPr>
          </a:p>
          <a:p>
            <a:r>
              <a:rPr lang="it-IT" sz="900" dirty="0" err="1">
                <a:solidFill>
                  <a:schemeClr val="bg1"/>
                </a:solidFill>
                <a:effectLst/>
                <a:latin typeface="Helvetica Neue" panose="02000503000000020004" pitchFamily="2" charset="0"/>
              </a:rPr>
              <a:t>Ph</a:t>
            </a:r>
            <a:r>
              <a:rPr lang="it-IT" sz="900" dirty="0">
                <a:solidFill>
                  <a:schemeClr val="bg1"/>
                </a:solidFill>
                <a:effectLst/>
                <a:latin typeface="Helvetica Neue" panose="02000503000000020004" pitchFamily="2" charset="0"/>
              </a:rPr>
              <a:t>. +39 </a:t>
            </a:r>
            <a:r>
              <a:rPr lang="it-IT" sz="900" b="1" dirty="0">
                <a:solidFill>
                  <a:schemeClr val="bg1"/>
                </a:solidFill>
                <a:effectLst/>
                <a:latin typeface="Helvetica Neue" panose="02000503000000020004" pitchFamily="2" charset="0"/>
              </a:rPr>
              <a:t>035 3230904</a:t>
            </a:r>
          </a:p>
          <a:p>
            <a:r>
              <a:rPr lang="it-IT" sz="900" dirty="0">
                <a:solidFill>
                  <a:schemeClr val="bg1"/>
                </a:solidFill>
                <a:effectLst/>
                <a:latin typeface="Helvetica Neue" panose="02000503000000020004" pitchFamily="2" charset="0"/>
              </a:rPr>
              <a:t>e-mail </a:t>
            </a:r>
            <a:r>
              <a:rPr lang="it-IT" sz="800" b="1" dirty="0">
                <a:solidFill>
                  <a:srgbClr val="5ABAF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info@industrialvalvesummit.com</a:t>
            </a:r>
            <a:endParaRPr lang="it-IT" sz="800" b="1" dirty="0">
              <a:solidFill>
                <a:srgbClr val="5ABAF3"/>
              </a:solidFill>
              <a:latin typeface="Arial" panose="020B0604020202020204" pitchFamily="34" charset="0"/>
              <a:cs typeface="Arial" panose="020B0604020202020204" pitchFamily="34" charset="0"/>
            </a:endParaRPr>
          </a:p>
        </p:txBody>
      </p:sp>
      <p:sp>
        <p:nvSpPr>
          <p:cNvPr id="11" name="Segnaposto testo 10">
            <a:extLst>
              <a:ext uri="{FF2B5EF4-FFF2-40B4-BE49-F238E27FC236}">
                <a16:creationId xmlns:a16="http://schemas.microsoft.com/office/drawing/2014/main" id="{F8C86833-44DB-FB4C-B90A-0DC045F4E05A}"/>
              </a:ext>
            </a:extLst>
          </p:cNvPr>
          <p:cNvSpPr>
            <a:spLocks noGrp="1"/>
          </p:cNvSpPr>
          <p:nvPr>
            <p:ph type="body" sz="quarter" idx="4294967295"/>
          </p:nvPr>
        </p:nvSpPr>
        <p:spPr>
          <a:xfrm>
            <a:off x="250826" y="4660718"/>
            <a:ext cx="2744924" cy="242298"/>
          </a:xfrm>
        </p:spPr>
        <p:txBody>
          <a:bodyPr lIns="0" tIns="0" rIns="0" bIns="0" anchor="b" anchorCtr="0"/>
          <a:lstStyle/>
          <a:p>
            <a:pPr marL="0" indent="0">
              <a:buNone/>
            </a:pPr>
            <a:r>
              <a:rPr lang="it-IT" sz="1200" b="1" dirty="0">
                <a:solidFill>
                  <a:schemeClr val="bg1"/>
                </a:solidFill>
                <a:hlinkClick r:id="rId4" tooltip="www.industrialvalvesummit.com">
                  <a:extLst>
                    <a:ext uri="{A12FA001-AC4F-418D-AE19-62706E023703}">
                      <ahyp:hlinkClr xmlns:ahyp="http://schemas.microsoft.com/office/drawing/2018/hyperlinkcolor" val="tx"/>
                    </a:ext>
                  </a:extLst>
                </a:hlinkClick>
              </a:rPr>
              <a:t>www.industrialvalvesummit.com</a:t>
            </a:r>
            <a:endParaRPr lang="it-IT" sz="1200" b="1" dirty="0">
              <a:solidFill>
                <a:schemeClr val="bg1"/>
              </a:solidFill>
              <a:hlinkClick r:id="rId4">
                <a:extLst>
                  <a:ext uri="{A12FA001-AC4F-418D-AE19-62706E023703}">
                    <ahyp:hlinkClr xmlns:ahyp="http://schemas.microsoft.com/office/drawing/2018/hyperlinkcolor" val="tx"/>
                  </a:ext>
                </a:extLst>
              </a:hlinkClick>
            </a:endParaRPr>
          </a:p>
        </p:txBody>
      </p:sp>
      <p:sp>
        <p:nvSpPr>
          <p:cNvPr id="2" name="CasellaDiTesto 1">
            <a:extLst>
              <a:ext uri="{FF2B5EF4-FFF2-40B4-BE49-F238E27FC236}">
                <a16:creationId xmlns:a16="http://schemas.microsoft.com/office/drawing/2014/main" id="{8A233F8D-4B63-D6E3-CF8D-44C1D137B070}"/>
              </a:ext>
            </a:extLst>
          </p:cNvPr>
          <p:cNvSpPr txBox="1"/>
          <p:nvPr/>
        </p:nvSpPr>
        <p:spPr>
          <a:xfrm>
            <a:off x="3218653" y="3965302"/>
            <a:ext cx="3962607" cy="622573"/>
          </a:xfrm>
          <a:prstGeom prst="rect">
            <a:avLst/>
          </a:prstGeom>
          <a:noFill/>
        </p:spPr>
        <p:txBody>
          <a:bodyPr wrap="square" lIns="0" tIns="0" rIns="0" bIns="0" numCol="1" rtlCol="0" anchor="t" anchorCtr="0">
            <a:noAutofit/>
          </a:bodyPr>
          <a:lstStyle/>
          <a:p>
            <a:r>
              <a:rPr lang="it-IT" sz="900" u="sng" dirty="0">
                <a:solidFill>
                  <a:schemeClr val="bg1"/>
                </a:solidFill>
                <a:effectLst/>
                <a:latin typeface="Helvetica Neue" panose="02000503000000020004" pitchFamily="2" charset="0"/>
              </a:rPr>
              <a:t>CONFERENCE ORGANIZERS</a:t>
            </a:r>
          </a:p>
          <a:p>
            <a:endParaRPr lang="it-IT" sz="900" dirty="0">
              <a:solidFill>
                <a:schemeClr val="bg1"/>
              </a:solidFill>
              <a:effectLst/>
              <a:latin typeface="Helvetica Neue" panose="02000503000000020004" pitchFamily="2" charset="0"/>
            </a:endParaRPr>
          </a:p>
          <a:p>
            <a:r>
              <a:rPr lang="it-IT" sz="900" dirty="0" err="1">
                <a:solidFill>
                  <a:schemeClr val="bg1"/>
                </a:solidFill>
                <a:effectLst/>
                <a:latin typeface="Helvetica Neue" panose="02000503000000020004" pitchFamily="2" charset="0"/>
              </a:rPr>
              <a:t>Ph</a:t>
            </a:r>
            <a:r>
              <a:rPr lang="it-IT" sz="900" dirty="0">
                <a:solidFill>
                  <a:schemeClr val="bg1"/>
                </a:solidFill>
                <a:effectLst/>
                <a:latin typeface="Helvetica Neue" panose="02000503000000020004" pitchFamily="2" charset="0"/>
              </a:rPr>
              <a:t>. +39 </a:t>
            </a:r>
            <a:r>
              <a:rPr lang="it-IT" sz="900" b="1" dirty="0">
                <a:solidFill>
                  <a:schemeClr val="bg1"/>
                </a:solidFill>
                <a:effectLst/>
                <a:latin typeface="Helvetica Neue" panose="02000503000000020004" pitchFamily="2" charset="0"/>
              </a:rPr>
              <a:t>3474908420</a:t>
            </a:r>
          </a:p>
          <a:p>
            <a:r>
              <a:rPr lang="it-IT" sz="900" dirty="0">
                <a:solidFill>
                  <a:schemeClr val="bg1"/>
                </a:solidFill>
                <a:effectLst/>
                <a:latin typeface="Helvetica Neue" panose="02000503000000020004" pitchFamily="2" charset="0"/>
              </a:rPr>
              <a:t>e-mail </a:t>
            </a:r>
            <a:r>
              <a:rPr lang="it-IT" sz="800" b="1" dirty="0">
                <a:solidFill>
                  <a:srgbClr val="5ABAF3"/>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segreteria@valvecampus.com</a:t>
            </a:r>
            <a:endParaRPr lang="it-IT" sz="800" b="1" dirty="0">
              <a:solidFill>
                <a:srgbClr val="5ABAF3"/>
              </a:solidFill>
              <a:latin typeface="Arial" panose="020B0604020202020204" pitchFamily="34" charset="0"/>
              <a:cs typeface="Arial" panose="020B0604020202020204" pitchFamily="34" charset="0"/>
            </a:endParaRPr>
          </a:p>
        </p:txBody>
      </p:sp>
      <p:sp>
        <p:nvSpPr>
          <p:cNvPr id="3" name="Segnaposto testo 10">
            <a:extLst>
              <a:ext uri="{FF2B5EF4-FFF2-40B4-BE49-F238E27FC236}">
                <a16:creationId xmlns:a16="http://schemas.microsoft.com/office/drawing/2014/main" id="{7A8CF7F8-04F7-A07B-DC2D-A3A30384A482}"/>
              </a:ext>
            </a:extLst>
          </p:cNvPr>
          <p:cNvSpPr txBox="1">
            <a:spLocks/>
          </p:cNvSpPr>
          <p:nvPr/>
        </p:nvSpPr>
        <p:spPr>
          <a:xfrm>
            <a:off x="3232014" y="4659313"/>
            <a:ext cx="2744924" cy="242298"/>
          </a:xfrm>
          <a:prstGeom prst="rect">
            <a:avLst/>
          </a:prstGeom>
        </p:spPr>
        <p:txBody>
          <a:bodyPr vert="horz" lIns="0" tIns="0" rIns="0" bIns="0" rtlCol="0" anchor="b"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sz="1200" b="1" dirty="0">
                <a:solidFill>
                  <a:schemeClr val="bg1"/>
                </a:solidFill>
                <a:hlinkClick r:id="rId6" tooltip="www.industrialvalvesummit.com">
                  <a:extLst>
                    <a:ext uri="{A12FA001-AC4F-418D-AE19-62706E023703}">
                      <ahyp:hlinkClr xmlns:ahyp="http://schemas.microsoft.com/office/drawing/2018/hyperlinkcolor" val="tx"/>
                    </a:ext>
                  </a:extLst>
                </a:hlinkClick>
              </a:rPr>
              <a:t>www.valvecampus.com</a:t>
            </a:r>
            <a:endParaRPr lang="it-IT" sz="1200" b="1" dirty="0">
              <a:solidFill>
                <a:schemeClr val="bg1"/>
              </a:solidFill>
              <a:hlinkClick r:id="rId4">
                <a:extLst>
                  <a:ext uri="{A12FA001-AC4F-418D-AE19-62706E023703}">
                    <ahyp:hlinkClr xmlns:ahyp="http://schemas.microsoft.com/office/drawing/2018/hyperlinkcolor" val="tx"/>
                  </a:ext>
                </a:extLst>
              </a:hlinkClick>
            </a:endParaRPr>
          </a:p>
        </p:txBody>
      </p:sp>
      <p:sp>
        <p:nvSpPr>
          <p:cNvPr id="5" name="Segnaposto testo 7">
            <a:extLst>
              <a:ext uri="{FF2B5EF4-FFF2-40B4-BE49-F238E27FC236}">
                <a16:creationId xmlns:a16="http://schemas.microsoft.com/office/drawing/2014/main" id="{AF6F1220-1809-0FC9-106B-9E2CE8B029A5}"/>
              </a:ext>
            </a:extLst>
          </p:cNvPr>
          <p:cNvSpPr txBox="1">
            <a:spLocks/>
          </p:cNvSpPr>
          <p:nvPr/>
        </p:nvSpPr>
        <p:spPr>
          <a:xfrm>
            <a:off x="252567" y="1909675"/>
            <a:ext cx="3959071" cy="705620"/>
          </a:xfrm>
          <a:prstGeom prst="rect">
            <a:avLst/>
          </a:prstGeom>
        </p:spPr>
        <p:txBody>
          <a:bodyPr vert="horz" lIns="0" tIns="0" rIns="0" bIns="0" rtlCol="0" anchor="b"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it-IT" b="1" u="sng" dirty="0">
                <a:solidFill>
                  <a:schemeClr val="bg1"/>
                </a:solidFill>
              </a:rPr>
              <a:t>Thanks</a:t>
            </a:r>
          </a:p>
        </p:txBody>
      </p:sp>
    </p:spTree>
    <p:extLst>
      <p:ext uri="{BB962C8B-B14F-4D97-AF65-F5344CB8AC3E}">
        <p14:creationId xmlns:p14="http://schemas.microsoft.com/office/powerpoint/2010/main" val="2462792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3177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0DA793BA-E2A4-2E6D-B326-F7E395325F4D}"/>
              </a:ext>
            </a:extLst>
          </p:cNvPr>
          <p:cNvSpPr txBox="1">
            <a:spLocks/>
          </p:cNvSpPr>
          <p:nvPr/>
        </p:nvSpPr>
        <p:spPr>
          <a:xfrm>
            <a:off x="250824" y="842963"/>
            <a:ext cx="6614209"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err="1"/>
              <a:t>O&amp;G</a:t>
            </a:r>
            <a:r>
              <a:rPr lang="it-IT" sz="2800" dirty="0"/>
              <a:t> </a:t>
            </a:r>
            <a:r>
              <a:rPr lang="it-IT" sz="2800" dirty="0" err="1"/>
              <a:t>Certifications</a:t>
            </a:r>
            <a:endParaRPr lang="it-IT" sz="2800" dirty="0"/>
          </a:p>
        </p:txBody>
      </p:sp>
      <p:sp>
        <p:nvSpPr>
          <p:cNvPr id="2" name="Segnaposto contenuto 2">
            <a:extLst>
              <a:ext uri="{FF2B5EF4-FFF2-40B4-BE49-F238E27FC236}">
                <a16:creationId xmlns:a16="http://schemas.microsoft.com/office/drawing/2014/main" id="{B438D580-1B52-8D39-1D82-5363744AFDF2}"/>
              </a:ext>
            </a:extLst>
          </p:cNvPr>
          <p:cNvSpPr>
            <a:spLocks noGrp="1"/>
          </p:cNvSpPr>
          <p:nvPr>
            <p:ph sz="half" idx="1"/>
          </p:nvPr>
        </p:nvSpPr>
        <p:spPr>
          <a:xfrm>
            <a:off x="250824" y="1600200"/>
            <a:ext cx="5317872" cy="2195512"/>
          </a:xfrm>
        </p:spPr>
        <p:txBody>
          <a:bodyPr/>
          <a:lstStyle/>
          <a:p>
            <a:pPr marL="0" indent="0">
              <a:buNone/>
            </a:pPr>
            <a:r>
              <a:rPr lang="it-IT" sz="1400" dirty="0">
                <a:solidFill>
                  <a:srgbClr val="1D71B8"/>
                </a:solidFill>
              </a:rPr>
              <a:t>API </a:t>
            </a:r>
            <a:r>
              <a:rPr lang="it-IT" sz="1400" dirty="0" err="1">
                <a:solidFill>
                  <a:srgbClr val="1D71B8"/>
                </a:solidFill>
              </a:rPr>
              <a:t>6D</a:t>
            </a:r>
            <a:r>
              <a:rPr lang="it-IT" sz="1400" dirty="0">
                <a:solidFill>
                  <a:srgbClr val="1D71B8"/>
                </a:solidFill>
              </a:rPr>
              <a:t> / API </a:t>
            </a:r>
            <a:r>
              <a:rPr lang="it-IT" sz="1400" dirty="0" err="1">
                <a:solidFill>
                  <a:srgbClr val="1D71B8"/>
                </a:solidFill>
              </a:rPr>
              <a:t>6A</a:t>
            </a:r>
            <a:endParaRPr lang="it-IT" sz="1400" dirty="0">
              <a:solidFill>
                <a:srgbClr val="1D71B8"/>
              </a:solidFill>
            </a:endParaRPr>
          </a:p>
          <a:p>
            <a:pPr marL="0" indent="0">
              <a:buNone/>
            </a:pPr>
            <a:r>
              <a:rPr lang="it-IT" sz="1400" dirty="0" err="1">
                <a:solidFill>
                  <a:srgbClr val="1D71B8"/>
                </a:solidFill>
              </a:rPr>
              <a:t>Norsok</a:t>
            </a:r>
            <a:r>
              <a:rPr lang="it-IT" sz="1400" dirty="0">
                <a:solidFill>
                  <a:srgbClr val="1D71B8"/>
                </a:solidFill>
              </a:rPr>
              <a:t> M-710 / ISO 23936</a:t>
            </a:r>
          </a:p>
          <a:p>
            <a:pPr marL="0" indent="0">
              <a:buNone/>
            </a:pPr>
            <a:r>
              <a:rPr lang="it-IT" sz="1400" dirty="0" err="1">
                <a:solidFill>
                  <a:srgbClr val="1D71B8"/>
                </a:solidFill>
              </a:rPr>
              <a:t>NACE</a:t>
            </a:r>
            <a:r>
              <a:rPr lang="it-IT" sz="1400" dirty="0">
                <a:solidFill>
                  <a:srgbClr val="1D71B8"/>
                </a:solidFill>
              </a:rPr>
              <a:t> </a:t>
            </a:r>
            <a:r>
              <a:rPr lang="it-IT" sz="1400" dirty="0" err="1">
                <a:solidFill>
                  <a:srgbClr val="1D71B8"/>
                </a:solidFill>
              </a:rPr>
              <a:t>MR0175</a:t>
            </a:r>
            <a:r>
              <a:rPr lang="it-IT" sz="1400" dirty="0">
                <a:solidFill>
                  <a:srgbClr val="1D71B8"/>
                </a:solidFill>
              </a:rPr>
              <a:t> and </a:t>
            </a:r>
            <a:r>
              <a:rPr lang="it-IT" sz="1400" dirty="0" err="1">
                <a:solidFill>
                  <a:srgbClr val="1D71B8"/>
                </a:solidFill>
              </a:rPr>
              <a:t>NACE</a:t>
            </a:r>
            <a:r>
              <a:rPr lang="it-IT" sz="1400" dirty="0">
                <a:solidFill>
                  <a:srgbClr val="1D71B8"/>
                </a:solidFill>
              </a:rPr>
              <a:t> </a:t>
            </a:r>
            <a:r>
              <a:rPr lang="it-IT" sz="1400" dirty="0" err="1">
                <a:solidFill>
                  <a:srgbClr val="1D71B8"/>
                </a:solidFill>
              </a:rPr>
              <a:t>MR0178</a:t>
            </a:r>
            <a:endParaRPr lang="it-IT" sz="1400" dirty="0">
              <a:solidFill>
                <a:srgbClr val="1D71B8"/>
              </a:solidFill>
            </a:endParaRPr>
          </a:p>
          <a:p>
            <a:pPr marL="0" indent="0">
              <a:buNone/>
            </a:pPr>
            <a:r>
              <a:rPr lang="it-IT" sz="1400" dirty="0" err="1">
                <a:solidFill>
                  <a:srgbClr val="1D71B8"/>
                </a:solidFill>
              </a:rPr>
              <a:t>Fugitive</a:t>
            </a:r>
            <a:r>
              <a:rPr lang="it-IT" sz="1400" dirty="0">
                <a:solidFill>
                  <a:srgbClr val="1D71B8"/>
                </a:solidFill>
              </a:rPr>
              <a:t> </a:t>
            </a:r>
            <a:r>
              <a:rPr lang="it-IT" sz="1400" dirty="0" err="1">
                <a:solidFill>
                  <a:srgbClr val="1D71B8"/>
                </a:solidFill>
              </a:rPr>
              <a:t>Emission</a:t>
            </a:r>
            <a:r>
              <a:rPr lang="it-IT" sz="1400" dirty="0">
                <a:solidFill>
                  <a:srgbClr val="1D71B8"/>
                </a:solidFill>
              </a:rPr>
              <a:t> (ISO 15848-1 / API 622 / TA </a:t>
            </a:r>
            <a:r>
              <a:rPr lang="it-IT" sz="1400" dirty="0" err="1">
                <a:solidFill>
                  <a:srgbClr val="1D71B8"/>
                </a:solidFill>
              </a:rPr>
              <a:t>Luft</a:t>
            </a:r>
            <a:r>
              <a:rPr lang="it-IT" sz="1400" dirty="0">
                <a:solidFill>
                  <a:srgbClr val="1D71B8"/>
                </a:solidFill>
              </a:rPr>
              <a:t> 2440)</a:t>
            </a:r>
          </a:p>
          <a:p>
            <a:pPr marL="0" indent="0">
              <a:buNone/>
            </a:pPr>
            <a:endParaRPr lang="it-IT" sz="1400" dirty="0">
              <a:solidFill>
                <a:srgbClr val="1D71B8"/>
              </a:solidFill>
            </a:endParaRPr>
          </a:p>
          <a:p>
            <a:pPr marL="0" indent="0">
              <a:buNone/>
            </a:pPr>
            <a:r>
              <a:rPr lang="it-IT" sz="1400" dirty="0">
                <a:solidFill>
                  <a:srgbClr val="1D71B8"/>
                </a:solidFill>
              </a:rPr>
              <a:t>Company </a:t>
            </a:r>
            <a:r>
              <a:rPr lang="it-IT" sz="1400" dirty="0" err="1">
                <a:solidFill>
                  <a:srgbClr val="1D71B8"/>
                </a:solidFill>
              </a:rPr>
              <a:t>material</a:t>
            </a:r>
            <a:r>
              <a:rPr lang="it-IT" sz="1400" dirty="0">
                <a:solidFill>
                  <a:srgbClr val="1D71B8"/>
                </a:solidFill>
              </a:rPr>
              <a:t> </a:t>
            </a:r>
            <a:r>
              <a:rPr lang="it-IT" sz="1400" dirty="0" err="1">
                <a:solidFill>
                  <a:srgbClr val="1D71B8"/>
                </a:solidFill>
              </a:rPr>
              <a:t>specifications</a:t>
            </a:r>
            <a:r>
              <a:rPr lang="it-IT" sz="1400" dirty="0">
                <a:solidFill>
                  <a:srgbClr val="1D71B8"/>
                </a:solidFill>
              </a:rPr>
              <a:t> (e.g. Total, Shell, Aramco…)</a:t>
            </a:r>
          </a:p>
          <a:p>
            <a:pPr marL="0" indent="0">
              <a:lnSpc>
                <a:spcPts val="1800"/>
              </a:lnSpc>
              <a:buNone/>
            </a:pPr>
            <a:endParaRPr lang="it-IT" sz="1400" dirty="0">
              <a:solidFill>
                <a:srgbClr val="1D71B8"/>
              </a:solidFill>
            </a:endParaRPr>
          </a:p>
          <a:p>
            <a:pPr marL="0" indent="0">
              <a:lnSpc>
                <a:spcPts val="1800"/>
              </a:lnSpc>
              <a:buNone/>
            </a:pPr>
            <a:endParaRPr lang="it-IT" sz="1600" dirty="0">
              <a:solidFill>
                <a:srgbClr val="1D71B8"/>
              </a:solidFill>
            </a:endParaRPr>
          </a:p>
        </p:txBody>
      </p:sp>
    </p:spTree>
    <p:extLst>
      <p:ext uri="{BB962C8B-B14F-4D97-AF65-F5344CB8AC3E}">
        <p14:creationId xmlns:p14="http://schemas.microsoft.com/office/powerpoint/2010/main" val="45872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027" y="23177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0DA793BA-E2A4-2E6D-B326-F7E395325F4D}"/>
              </a:ext>
            </a:extLst>
          </p:cNvPr>
          <p:cNvSpPr txBox="1">
            <a:spLocks/>
          </p:cNvSpPr>
          <p:nvPr/>
        </p:nvSpPr>
        <p:spPr>
          <a:xfrm>
            <a:off x="250825" y="842963"/>
            <a:ext cx="6614209"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C</a:t>
            </a:r>
            <a:r>
              <a:rPr lang="it-IT" sz="2800" b="0" dirty="0"/>
              <a:t>arbon</a:t>
            </a:r>
          </a:p>
          <a:p>
            <a:r>
              <a:rPr lang="it-IT" sz="2800" dirty="0" err="1"/>
              <a:t>C</a:t>
            </a:r>
            <a:r>
              <a:rPr lang="it-IT" sz="2800" b="0" dirty="0" err="1"/>
              <a:t>apture</a:t>
            </a:r>
            <a:endParaRPr lang="it-IT" sz="2800" b="0" dirty="0"/>
          </a:p>
          <a:p>
            <a:r>
              <a:rPr lang="it-IT" sz="2800" dirty="0" err="1"/>
              <a:t>U</a:t>
            </a:r>
            <a:r>
              <a:rPr lang="it-IT" sz="2800" b="0" dirty="0" err="1"/>
              <a:t>tilisation</a:t>
            </a:r>
            <a:r>
              <a:rPr lang="it-IT" sz="2800" b="0" dirty="0"/>
              <a:t> &amp;</a:t>
            </a:r>
          </a:p>
          <a:p>
            <a:r>
              <a:rPr lang="it-IT" sz="2800" dirty="0"/>
              <a:t>S</a:t>
            </a:r>
            <a:r>
              <a:rPr lang="it-IT" sz="2800" b="0" dirty="0"/>
              <a:t>torage</a:t>
            </a:r>
          </a:p>
        </p:txBody>
      </p:sp>
      <p:pic>
        <p:nvPicPr>
          <p:cNvPr id="1026" name="Picture 2" descr="Carbon Capture (CCUS) | Enrag">
            <a:extLst>
              <a:ext uri="{FF2B5EF4-FFF2-40B4-BE49-F238E27FC236}">
                <a16:creationId xmlns:a16="http://schemas.microsoft.com/office/drawing/2014/main" id="{D0EC80B9-2F5E-BBF0-5714-40C0DAF20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7460" y="708661"/>
            <a:ext cx="6315954" cy="3735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56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bon dioxide levels hitting historic high is the final wake-up call - The  Week">
            <a:extLst>
              <a:ext uri="{FF2B5EF4-FFF2-40B4-BE49-F238E27FC236}">
                <a16:creationId xmlns:a16="http://schemas.microsoft.com/office/drawing/2014/main" id="{B639B629-3BC4-4053-01EC-5B50084F3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454" y="952416"/>
            <a:ext cx="5137960" cy="3382285"/>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E5615A9F-1EB3-14E0-94A3-9CC7B6A5579E}"/>
              </a:ext>
            </a:extLst>
          </p:cNvPr>
          <p:cNvSpPr>
            <a:spLocks noGrp="1"/>
          </p:cNvSpPr>
          <p:nvPr>
            <p:ph sz="half" idx="1"/>
          </p:nvPr>
        </p:nvSpPr>
        <p:spPr>
          <a:xfrm>
            <a:off x="250825" y="1545802"/>
            <a:ext cx="3353435" cy="2195512"/>
          </a:xfrm>
        </p:spPr>
        <p:txBody>
          <a:bodyPr/>
          <a:lstStyle/>
          <a:p>
            <a:pPr marL="0" indent="0" algn="just">
              <a:lnSpc>
                <a:spcPts val="1800"/>
              </a:lnSpc>
              <a:buNone/>
            </a:pPr>
            <a:r>
              <a:rPr lang="it-IT" sz="1400" dirty="0">
                <a:solidFill>
                  <a:srgbClr val="1D71B8"/>
                </a:solidFill>
              </a:rPr>
              <a:t>CO</a:t>
            </a:r>
            <a:r>
              <a:rPr lang="it-IT" sz="1400" baseline="-25000" dirty="0">
                <a:solidFill>
                  <a:srgbClr val="1D71B8"/>
                </a:solidFill>
              </a:rPr>
              <a:t>2</a:t>
            </a:r>
            <a:r>
              <a:rPr lang="it-IT" sz="1400" dirty="0">
                <a:solidFill>
                  <a:srgbClr val="1D71B8"/>
                </a:solidFill>
              </a:rPr>
              <a:t> </a:t>
            </a:r>
            <a:r>
              <a:rPr lang="it-IT" sz="1400" dirty="0" err="1">
                <a:solidFill>
                  <a:srgbClr val="1D71B8"/>
                </a:solidFill>
              </a:rPr>
              <a:t>is</a:t>
            </a:r>
            <a:r>
              <a:rPr lang="it-IT" sz="1400" dirty="0">
                <a:solidFill>
                  <a:srgbClr val="1D71B8"/>
                </a:solidFill>
              </a:rPr>
              <a:t> </a:t>
            </a:r>
            <a:r>
              <a:rPr lang="it-IT" sz="1400" dirty="0" err="1">
                <a:solidFill>
                  <a:srgbClr val="1D71B8"/>
                </a:solidFill>
              </a:rPr>
              <a:t>found</a:t>
            </a:r>
            <a:r>
              <a:rPr lang="it-IT" sz="1400" dirty="0">
                <a:solidFill>
                  <a:srgbClr val="1D71B8"/>
                </a:solidFill>
              </a:rPr>
              <a:t> in gas state in </a:t>
            </a:r>
            <a:r>
              <a:rPr lang="it-IT" sz="1400" dirty="0" err="1">
                <a:solidFill>
                  <a:srgbClr val="1D71B8"/>
                </a:solidFill>
              </a:rPr>
              <a:t>normal</a:t>
            </a:r>
            <a:r>
              <a:rPr lang="it-IT" sz="1400" dirty="0">
                <a:solidFill>
                  <a:srgbClr val="1D71B8"/>
                </a:solidFill>
              </a:rPr>
              <a:t> </a:t>
            </a:r>
            <a:r>
              <a:rPr lang="it-IT" sz="1400" dirty="0" err="1">
                <a:solidFill>
                  <a:srgbClr val="1D71B8"/>
                </a:solidFill>
              </a:rPr>
              <a:t>conditions</a:t>
            </a:r>
            <a:r>
              <a:rPr lang="it-IT" sz="1400" dirty="0">
                <a:solidFill>
                  <a:srgbClr val="1D71B8"/>
                </a:solidFill>
              </a:rPr>
              <a:t>.</a:t>
            </a:r>
          </a:p>
          <a:p>
            <a:pPr marL="0" indent="0" algn="just">
              <a:lnSpc>
                <a:spcPts val="1800"/>
              </a:lnSpc>
              <a:buNone/>
            </a:pPr>
            <a:r>
              <a:rPr lang="it-IT" sz="1400" dirty="0" err="1">
                <a:solidFill>
                  <a:srgbClr val="1D71B8"/>
                </a:solidFill>
              </a:rPr>
              <a:t>It</a:t>
            </a:r>
            <a:r>
              <a:rPr lang="it-IT" sz="1400" dirty="0">
                <a:solidFill>
                  <a:srgbClr val="1D71B8"/>
                </a:solidFill>
              </a:rPr>
              <a:t> </a:t>
            </a:r>
            <a:r>
              <a:rPr lang="it-IT" sz="1400" dirty="0" err="1">
                <a:solidFill>
                  <a:srgbClr val="1D71B8"/>
                </a:solidFill>
              </a:rPr>
              <a:t>has</a:t>
            </a:r>
            <a:r>
              <a:rPr lang="it-IT" sz="1400" dirty="0">
                <a:solidFill>
                  <a:srgbClr val="1D71B8"/>
                </a:solidFill>
              </a:rPr>
              <a:t> wide range of </a:t>
            </a:r>
            <a:r>
              <a:rPr lang="it-IT" sz="1400" dirty="0" err="1">
                <a:solidFill>
                  <a:srgbClr val="1D71B8"/>
                </a:solidFill>
              </a:rPr>
              <a:t>uses</a:t>
            </a:r>
            <a:r>
              <a:rPr lang="it-IT" sz="1400" dirty="0">
                <a:solidFill>
                  <a:srgbClr val="1D71B8"/>
                </a:solidFill>
              </a:rPr>
              <a:t>, </a:t>
            </a:r>
            <a:r>
              <a:rPr lang="it-IT" sz="1400" dirty="0" err="1">
                <a:solidFill>
                  <a:srgbClr val="1D71B8"/>
                </a:solidFill>
              </a:rPr>
              <a:t>it</a:t>
            </a:r>
            <a:r>
              <a:rPr lang="it-IT" sz="1400" dirty="0">
                <a:solidFill>
                  <a:srgbClr val="1D71B8"/>
                </a:solidFill>
              </a:rPr>
              <a:t> </a:t>
            </a:r>
            <a:r>
              <a:rPr lang="it-IT" sz="1400" dirty="0" err="1">
                <a:solidFill>
                  <a:srgbClr val="1D71B8"/>
                </a:solidFill>
              </a:rPr>
              <a:t>is</a:t>
            </a:r>
            <a:r>
              <a:rPr lang="it-IT" sz="1400" dirty="0">
                <a:solidFill>
                  <a:srgbClr val="1D71B8"/>
                </a:solidFill>
              </a:rPr>
              <a:t> </a:t>
            </a:r>
            <a:r>
              <a:rPr lang="it-IT" sz="1400" dirty="0" err="1">
                <a:solidFill>
                  <a:srgbClr val="1D71B8"/>
                </a:solidFill>
              </a:rPr>
              <a:t>also</a:t>
            </a:r>
            <a:r>
              <a:rPr lang="it-IT" sz="1400" dirty="0">
                <a:solidFill>
                  <a:srgbClr val="1D71B8"/>
                </a:solidFill>
              </a:rPr>
              <a:t> </a:t>
            </a:r>
            <a:r>
              <a:rPr lang="it-IT" sz="1400" dirty="0" err="1">
                <a:solidFill>
                  <a:srgbClr val="1D71B8"/>
                </a:solidFill>
              </a:rPr>
              <a:t>considered</a:t>
            </a:r>
            <a:r>
              <a:rPr lang="it-IT" sz="1400" dirty="0">
                <a:solidFill>
                  <a:srgbClr val="1D71B8"/>
                </a:solidFill>
              </a:rPr>
              <a:t> </a:t>
            </a:r>
            <a:r>
              <a:rPr lang="it-IT" sz="1400" dirty="0" err="1">
                <a:solidFill>
                  <a:srgbClr val="1D71B8"/>
                </a:solidFill>
              </a:rPr>
              <a:t>as</a:t>
            </a:r>
            <a:r>
              <a:rPr lang="it-IT" sz="1400" dirty="0">
                <a:solidFill>
                  <a:srgbClr val="1D71B8"/>
                </a:solidFill>
              </a:rPr>
              <a:t> a </a:t>
            </a:r>
            <a:r>
              <a:rPr lang="it-IT" sz="1400" dirty="0" err="1">
                <a:solidFill>
                  <a:srgbClr val="1D71B8"/>
                </a:solidFill>
              </a:rPr>
              <a:t>waste</a:t>
            </a:r>
            <a:r>
              <a:rPr lang="it-IT" sz="1400" dirty="0">
                <a:solidFill>
                  <a:srgbClr val="1D71B8"/>
                </a:solidFill>
              </a:rPr>
              <a:t> gas in </a:t>
            </a:r>
            <a:r>
              <a:rPr lang="it-IT" sz="1400" dirty="0" err="1">
                <a:solidFill>
                  <a:srgbClr val="1D71B8"/>
                </a:solidFill>
              </a:rPr>
              <a:t>many</a:t>
            </a:r>
            <a:r>
              <a:rPr lang="it-IT" sz="1400" dirty="0">
                <a:solidFill>
                  <a:srgbClr val="1D71B8"/>
                </a:solidFill>
              </a:rPr>
              <a:t> </a:t>
            </a:r>
            <a:r>
              <a:rPr lang="it-IT" sz="1400" dirty="0" err="1">
                <a:solidFill>
                  <a:srgbClr val="1D71B8"/>
                </a:solidFill>
              </a:rPr>
              <a:t>industries</a:t>
            </a:r>
            <a:r>
              <a:rPr lang="it-IT" sz="1400" dirty="0">
                <a:solidFill>
                  <a:srgbClr val="1D71B8"/>
                </a:solidFill>
              </a:rPr>
              <a:t> (e.g. Power generation)</a:t>
            </a:r>
          </a:p>
          <a:p>
            <a:pPr marL="0" indent="0" algn="just">
              <a:lnSpc>
                <a:spcPts val="1800"/>
              </a:lnSpc>
              <a:buNone/>
            </a:pPr>
            <a:r>
              <a:rPr lang="it-IT" sz="1400" dirty="0">
                <a:solidFill>
                  <a:srgbClr val="1D71B8"/>
                </a:solidFill>
              </a:rPr>
              <a:t> </a:t>
            </a:r>
          </a:p>
          <a:p>
            <a:pPr marL="0" indent="0" algn="just">
              <a:lnSpc>
                <a:spcPts val="1800"/>
              </a:lnSpc>
              <a:buNone/>
            </a:pPr>
            <a:endParaRPr lang="it-IT" sz="1600" dirty="0">
              <a:solidFill>
                <a:srgbClr val="1D71B8"/>
              </a:solidFill>
            </a:endParaRPr>
          </a:p>
        </p:txBody>
      </p:sp>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2027" y="298500"/>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0DA793BA-E2A4-2E6D-B326-F7E395325F4D}"/>
              </a:ext>
            </a:extLst>
          </p:cNvPr>
          <p:cNvSpPr txBox="1">
            <a:spLocks/>
          </p:cNvSpPr>
          <p:nvPr/>
        </p:nvSpPr>
        <p:spPr>
          <a:xfrm>
            <a:off x="250825" y="808038"/>
            <a:ext cx="6614209"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CO</a:t>
            </a:r>
            <a:r>
              <a:rPr lang="it-IT" sz="2800" baseline="-25000" dirty="0"/>
              <a:t>2</a:t>
            </a:r>
          </a:p>
        </p:txBody>
      </p:sp>
    </p:spTree>
    <p:extLst>
      <p:ext uri="{BB962C8B-B14F-4D97-AF65-F5344CB8AC3E}">
        <p14:creationId xmlns:p14="http://schemas.microsoft.com/office/powerpoint/2010/main" val="2391899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5615A9F-1EB3-14E0-94A3-9CC7B6A5579E}"/>
              </a:ext>
            </a:extLst>
          </p:cNvPr>
          <p:cNvSpPr>
            <a:spLocks noGrp="1"/>
          </p:cNvSpPr>
          <p:nvPr>
            <p:ph sz="half" idx="1"/>
          </p:nvPr>
        </p:nvSpPr>
        <p:spPr>
          <a:xfrm>
            <a:off x="245271" y="1571816"/>
            <a:ext cx="3709231" cy="2195512"/>
          </a:xfrm>
        </p:spPr>
        <p:txBody>
          <a:bodyPr/>
          <a:lstStyle/>
          <a:p>
            <a:pPr marL="0" indent="0">
              <a:lnSpc>
                <a:spcPts val="1800"/>
              </a:lnSpc>
              <a:buNone/>
            </a:pPr>
            <a:r>
              <a:rPr lang="it-IT" sz="1400" dirty="0">
                <a:solidFill>
                  <a:srgbClr val="1D71B8"/>
                </a:solidFill>
              </a:rPr>
              <a:t>CO</a:t>
            </a:r>
            <a:r>
              <a:rPr lang="it-IT" sz="1400" baseline="-25000" dirty="0">
                <a:solidFill>
                  <a:srgbClr val="1D71B8"/>
                </a:solidFill>
              </a:rPr>
              <a:t>2</a:t>
            </a:r>
            <a:r>
              <a:rPr lang="it-IT" sz="1400" dirty="0">
                <a:solidFill>
                  <a:srgbClr val="1D71B8"/>
                </a:solidFill>
              </a:rPr>
              <a:t> </a:t>
            </a:r>
            <a:r>
              <a:rPr lang="it-IT" sz="1400" dirty="0" err="1">
                <a:solidFill>
                  <a:srgbClr val="1D71B8"/>
                </a:solidFill>
              </a:rPr>
              <a:t>is</a:t>
            </a:r>
            <a:r>
              <a:rPr lang="it-IT" sz="1400" dirty="0">
                <a:solidFill>
                  <a:srgbClr val="1D71B8"/>
                </a:solidFill>
              </a:rPr>
              <a:t> </a:t>
            </a:r>
            <a:r>
              <a:rPr lang="it-IT" sz="1400" dirty="0" err="1">
                <a:solidFill>
                  <a:srgbClr val="1D71B8"/>
                </a:solidFill>
              </a:rPr>
              <a:t>found</a:t>
            </a:r>
            <a:r>
              <a:rPr lang="it-IT" sz="1400" dirty="0">
                <a:solidFill>
                  <a:srgbClr val="1D71B8"/>
                </a:solidFill>
              </a:rPr>
              <a:t> in gas state in </a:t>
            </a:r>
            <a:r>
              <a:rPr lang="it-IT" sz="1400" dirty="0" err="1">
                <a:solidFill>
                  <a:srgbClr val="1D71B8"/>
                </a:solidFill>
              </a:rPr>
              <a:t>normal</a:t>
            </a:r>
            <a:r>
              <a:rPr lang="it-IT" sz="1400" dirty="0">
                <a:solidFill>
                  <a:srgbClr val="1D71B8"/>
                </a:solidFill>
              </a:rPr>
              <a:t> </a:t>
            </a:r>
            <a:r>
              <a:rPr lang="it-IT" sz="1400" dirty="0" err="1">
                <a:solidFill>
                  <a:srgbClr val="1D71B8"/>
                </a:solidFill>
              </a:rPr>
              <a:t>conditions</a:t>
            </a:r>
            <a:r>
              <a:rPr lang="it-IT" sz="1400" dirty="0">
                <a:solidFill>
                  <a:srgbClr val="1D71B8"/>
                </a:solidFill>
              </a:rPr>
              <a:t>.</a:t>
            </a:r>
          </a:p>
          <a:p>
            <a:pPr marL="0" indent="0">
              <a:lnSpc>
                <a:spcPts val="1800"/>
              </a:lnSpc>
              <a:buNone/>
            </a:pPr>
            <a:r>
              <a:rPr lang="it-IT" sz="1400" dirty="0" err="1">
                <a:solidFill>
                  <a:srgbClr val="1D71B8"/>
                </a:solidFill>
              </a:rPr>
              <a:t>It</a:t>
            </a:r>
            <a:r>
              <a:rPr lang="it-IT" sz="1400" dirty="0">
                <a:solidFill>
                  <a:srgbClr val="1D71B8"/>
                </a:solidFill>
              </a:rPr>
              <a:t> </a:t>
            </a:r>
            <a:r>
              <a:rPr lang="it-IT" sz="1400" dirty="0" err="1">
                <a:solidFill>
                  <a:srgbClr val="1D71B8"/>
                </a:solidFill>
              </a:rPr>
              <a:t>has</a:t>
            </a:r>
            <a:r>
              <a:rPr lang="it-IT" sz="1400" dirty="0">
                <a:solidFill>
                  <a:srgbClr val="1D71B8"/>
                </a:solidFill>
              </a:rPr>
              <a:t> wide range of </a:t>
            </a:r>
            <a:r>
              <a:rPr lang="it-IT" sz="1400" dirty="0" err="1">
                <a:solidFill>
                  <a:srgbClr val="1D71B8"/>
                </a:solidFill>
              </a:rPr>
              <a:t>uses</a:t>
            </a:r>
            <a:r>
              <a:rPr lang="it-IT" sz="1400" dirty="0">
                <a:solidFill>
                  <a:srgbClr val="1D71B8"/>
                </a:solidFill>
              </a:rPr>
              <a:t>, </a:t>
            </a:r>
            <a:r>
              <a:rPr lang="it-IT" sz="1400" dirty="0" err="1">
                <a:solidFill>
                  <a:srgbClr val="1D71B8"/>
                </a:solidFill>
              </a:rPr>
              <a:t>it</a:t>
            </a:r>
            <a:r>
              <a:rPr lang="it-IT" sz="1400" dirty="0">
                <a:solidFill>
                  <a:srgbClr val="1D71B8"/>
                </a:solidFill>
              </a:rPr>
              <a:t> </a:t>
            </a:r>
            <a:r>
              <a:rPr lang="it-IT" sz="1400" dirty="0" err="1">
                <a:solidFill>
                  <a:srgbClr val="1D71B8"/>
                </a:solidFill>
              </a:rPr>
              <a:t>is</a:t>
            </a:r>
            <a:r>
              <a:rPr lang="it-IT" sz="1400" dirty="0">
                <a:solidFill>
                  <a:srgbClr val="1D71B8"/>
                </a:solidFill>
              </a:rPr>
              <a:t> </a:t>
            </a:r>
            <a:r>
              <a:rPr lang="it-IT" sz="1400" dirty="0" err="1">
                <a:solidFill>
                  <a:srgbClr val="1D71B8"/>
                </a:solidFill>
              </a:rPr>
              <a:t>also</a:t>
            </a:r>
            <a:r>
              <a:rPr lang="it-IT" sz="1400" dirty="0">
                <a:solidFill>
                  <a:srgbClr val="1D71B8"/>
                </a:solidFill>
              </a:rPr>
              <a:t> </a:t>
            </a:r>
            <a:r>
              <a:rPr lang="it-IT" sz="1400" dirty="0" err="1">
                <a:solidFill>
                  <a:srgbClr val="1D71B8"/>
                </a:solidFill>
              </a:rPr>
              <a:t>considered</a:t>
            </a:r>
            <a:r>
              <a:rPr lang="it-IT" sz="1400" dirty="0">
                <a:solidFill>
                  <a:srgbClr val="1D71B8"/>
                </a:solidFill>
              </a:rPr>
              <a:t> </a:t>
            </a:r>
            <a:r>
              <a:rPr lang="it-IT" sz="1400" dirty="0" err="1">
                <a:solidFill>
                  <a:srgbClr val="1D71B8"/>
                </a:solidFill>
              </a:rPr>
              <a:t>as</a:t>
            </a:r>
            <a:r>
              <a:rPr lang="it-IT" sz="1400" dirty="0">
                <a:solidFill>
                  <a:srgbClr val="1D71B8"/>
                </a:solidFill>
              </a:rPr>
              <a:t> a </a:t>
            </a:r>
            <a:r>
              <a:rPr lang="it-IT" sz="1400" dirty="0" err="1">
                <a:solidFill>
                  <a:srgbClr val="1D71B8"/>
                </a:solidFill>
              </a:rPr>
              <a:t>waste</a:t>
            </a:r>
            <a:r>
              <a:rPr lang="it-IT" sz="1400" dirty="0">
                <a:solidFill>
                  <a:srgbClr val="1D71B8"/>
                </a:solidFill>
              </a:rPr>
              <a:t> gas in </a:t>
            </a:r>
            <a:r>
              <a:rPr lang="it-IT" sz="1400" dirty="0" err="1">
                <a:solidFill>
                  <a:srgbClr val="1D71B8"/>
                </a:solidFill>
              </a:rPr>
              <a:t>many</a:t>
            </a:r>
            <a:r>
              <a:rPr lang="it-IT" sz="1400" dirty="0">
                <a:solidFill>
                  <a:srgbClr val="1D71B8"/>
                </a:solidFill>
              </a:rPr>
              <a:t> </a:t>
            </a:r>
            <a:r>
              <a:rPr lang="it-IT" sz="1400" dirty="0" err="1">
                <a:solidFill>
                  <a:srgbClr val="1D71B8"/>
                </a:solidFill>
              </a:rPr>
              <a:t>industries</a:t>
            </a:r>
            <a:r>
              <a:rPr lang="it-IT" sz="1400" dirty="0">
                <a:solidFill>
                  <a:srgbClr val="1D71B8"/>
                </a:solidFill>
              </a:rPr>
              <a:t> (e.g. Power generation)</a:t>
            </a:r>
          </a:p>
          <a:p>
            <a:pPr marL="0" indent="0">
              <a:lnSpc>
                <a:spcPts val="1800"/>
              </a:lnSpc>
              <a:buNone/>
            </a:pPr>
            <a:endParaRPr lang="it-IT" sz="1400" dirty="0">
              <a:solidFill>
                <a:srgbClr val="1D71B8"/>
              </a:solidFill>
            </a:endParaRPr>
          </a:p>
          <a:p>
            <a:pPr marL="0" indent="0">
              <a:lnSpc>
                <a:spcPts val="1800"/>
              </a:lnSpc>
              <a:buNone/>
            </a:pPr>
            <a:r>
              <a:rPr lang="it-IT" sz="1400" dirty="0" err="1">
                <a:solidFill>
                  <a:srgbClr val="1D71B8"/>
                </a:solidFill>
              </a:rPr>
              <a:t>Supercritical</a:t>
            </a:r>
            <a:r>
              <a:rPr lang="it-IT" sz="1400" dirty="0">
                <a:solidFill>
                  <a:srgbClr val="1D71B8"/>
                </a:solidFill>
              </a:rPr>
              <a:t> CO</a:t>
            </a:r>
            <a:r>
              <a:rPr lang="it-IT" sz="1400" baseline="-25000" dirty="0">
                <a:solidFill>
                  <a:srgbClr val="1D71B8"/>
                </a:solidFill>
              </a:rPr>
              <a:t>2</a:t>
            </a:r>
            <a:r>
              <a:rPr lang="it-IT" sz="1400" dirty="0">
                <a:solidFill>
                  <a:srgbClr val="1D71B8"/>
                </a:solidFill>
              </a:rPr>
              <a:t> </a:t>
            </a:r>
            <a:r>
              <a:rPr lang="it-IT" sz="1400" dirty="0" err="1">
                <a:solidFill>
                  <a:srgbClr val="1D71B8"/>
                </a:solidFill>
              </a:rPr>
              <a:t>is</a:t>
            </a:r>
            <a:r>
              <a:rPr lang="it-IT" sz="1400" dirty="0">
                <a:solidFill>
                  <a:srgbClr val="1D71B8"/>
                </a:solidFill>
              </a:rPr>
              <a:t> a </a:t>
            </a:r>
            <a:r>
              <a:rPr lang="it-IT" sz="1400" dirty="0" err="1">
                <a:solidFill>
                  <a:srgbClr val="1D71B8"/>
                </a:solidFill>
              </a:rPr>
              <a:t>potential</a:t>
            </a:r>
            <a:r>
              <a:rPr lang="it-IT" sz="1400" dirty="0">
                <a:solidFill>
                  <a:srgbClr val="1D71B8"/>
                </a:solidFill>
              </a:rPr>
              <a:t> challenge</a:t>
            </a:r>
            <a:br>
              <a:rPr lang="it-IT" sz="1400" dirty="0">
                <a:solidFill>
                  <a:srgbClr val="1D71B8"/>
                </a:solidFill>
              </a:rPr>
            </a:br>
            <a:r>
              <a:rPr lang="it-IT" sz="1400" dirty="0">
                <a:solidFill>
                  <a:srgbClr val="1D71B8"/>
                </a:solidFill>
              </a:rPr>
              <a:t>to </a:t>
            </a:r>
            <a:r>
              <a:rPr lang="it-IT" sz="1400" dirty="0" err="1">
                <a:solidFill>
                  <a:srgbClr val="1D71B8"/>
                </a:solidFill>
              </a:rPr>
              <a:t>elastomers</a:t>
            </a:r>
            <a:r>
              <a:rPr lang="it-IT" sz="1400" dirty="0">
                <a:solidFill>
                  <a:srgbClr val="1D71B8"/>
                </a:solidFill>
              </a:rPr>
              <a:t> and </a:t>
            </a:r>
            <a:r>
              <a:rPr lang="it-IT" sz="1400" dirty="0" err="1">
                <a:solidFill>
                  <a:srgbClr val="1D71B8"/>
                </a:solidFill>
              </a:rPr>
              <a:t>plastic</a:t>
            </a:r>
            <a:r>
              <a:rPr lang="it-IT" sz="1400" dirty="0">
                <a:solidFill>
                  <a:srgbClr val="1D71B8"/>
                </a:solidFill>
              </a:rPr>
              <a:t> </a:t>
            </a:r>
            <a:r>
              <a:rPr lang="it-IT" sz="1400" dirty="0" err="1">
                <a:solidFill>
                  <a:srgbClr val="1D71B8"/>
                </a:solidFill>
              </a:rPr>
              <a:t>materials</a:t>
            </a:r>
            <a:r>
              <a:rPr lang="it-IT" sz="1400" dirty="0">
                <a:solidFill>
                  <a:srgbClr val="1D71B8"/>
                </a:solidFill>
              </a:rPr>
              <a:t>.</a:t>
            </a:r>
          </a:p>
          <a:p>
            <a:pPr marL="0" indent="0">
              <a:lnSpc>
                <a:spcPts val="1800"/>
              </a:lnSpc>
              <a:buNone/>
            </a:pPr>
            <a:endParaRPr lang="it-IT" sz="1400" dirty="0">
              <a:solidFill>
                <a:srgbClr val="1D71B8"/>
              </a:solidFill>
            </a:endParaRPr>
          </a:p>
          <a:p>
            <a:pPr marL="0" indent="0" algn="ctr">
              <a:lnSpc>
                <a:spcPts val="1800"/>
              </a:lnSpc>
              <a:buNone/>
            </a:pPr>
            <a:r>
              <a:rPr lang="it-IT" sz="1600" dirty="0">
                <a:solidFill>
                  <a:srgbClr val="FF0000"/>
                </a:solidFill>
              </a:rPr>
              <a:t>T &gt; </a:t>
            </a:r>
            <a:r>
              <a:rPr lang="it-IT" sz="1600" dirty="0" err="1">
                <a:solidFill>
                  <a:srgbClr val="FF0000"/>
                </a:solidFill>
              </a:rPr>
              <a:t>31°C</a:t>
            </a:r>
            <a:r>
              <a:rPr lang="it-IT" sz="1600" dirty="0">
                <a:solidFill>
                  <a:srgbClr val="FF0000"/>
                </a:solidFill>
              </a:rPr>
              <a:t>, P&gt; 74 bar</a:t>
            </a:r>
          </a:p>
          <a:p>
            <a:pPr marL="0" indent="0">
              <a:lnSpc>
                <a:spcPts val="1800"/>
              </a:lnSpc>
              <a:buNone/>
            </a:pPr>
            <a:endParaRPr lang="it-IT" sz="1600" dirty="0">
              <a:solidFill>
                <a:srgbClr val="1D71B8"/>
              </a:solidFill>
            </a:endParaRPr>
          </a:p>
        </p:txBody>
      </p:sp>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071" y="23177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12" name="Titolo 1">
            <a:extLst>
              <a:ext uri="{FF2B5EF4-FFF2-40B4-BE49-F238E27FC236}">
                <a16:creationId xmlns:a16="http://schemas.microsoft.com/office/drawing/2014/main" id="{0DA793BA-E2A4-2E6D-B326-F7E395325F4D}"/>
              </a:ext>
            </a:extLst>
          </p:cNvPr>
          <p:cNvSpPr txBox="1">
            <a:spLocks/>
          </p:cNvSpPr>
          <p:nvPr/>
        </p:nvSpPr>
        <p:spPr>
          <a:xfrm>
            <a:off x="250825" y="839693"/>
            <a:ext cx="6614209" cy="64620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CO</a:t>
            </a:r>
            <a:r>
              <a:rPr lang="it-IT" sz="2800" baseline="-25000" dirty="0"/>
              <a:t>2</a:t>
            </a:r>
          </a:p>
        </p:txBody>
      </p:sp>
      <p:pic>
        <p:nvPicPr>
          <p:cNvPr id="2" name="Picture 2" descr="undefined">
            <a:extLst>
              <a:ext uri="{FF2B5EF4-FFF2-40B4-BE49-F238E27FC236}">
                <a16:creationId xmlns:a16="http://schemas.microsoft.com/office/drawing/2014/main" id="{ADC707DC-AEF8-28B9-CCB6-765E89D444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615" y="1166813"/>
            <a:ext cx="4169721" cy="3196344"/>
          </a:xfrm>
          <a:prstGeom prst="rect">
            <a:avLst/>
          </a:prstGeom>
          <a:solidFill>
            <a:schemeClr val="bg1"/>
          </a:solidFill>
        </p:spPr>
      </p:pic>
      <p:sp>
        <p:nvSpPr>
          <p:cNvPr id="4" name="Rettangolo con angoli arrotondati 3">
            <a:extLst>
              <a:ext uri="{FF2B5EF4-FFF2-40B4-BE49-F238E27FC236}">
                <a16:creationId xmlns:a16="http://schemas.microsoft.com/office/drawing/2014/main" id="{E2B32EDC-83FF-3B2B-BCE1-23655E852CAC}"/>
              </a:ext>
            </a:extLst>
          </p:cNvPr>
          <p:cNvSpPr/>
          <p:nvPr/>
        </p:nvSpPr>
        <p:spPr>
          <a:xfrm>
            <a:off x="250825" y="3726529"/>
            <a:ext cx="3584448" cy="57727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32186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026" y="278130"/>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808800"/>
            <a:ext cx="7768463" cy="97313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CO</a:t>
            </a:r>
            <a:r>
              <a:rPr lang="it-IT" sz="2800" baseline="-25000" dirty="0"/>
              <a:t>2</a:t>
            </a:r>
            <a:r>
              <a:rPr lang="it-IT" sz="2800" dirty="0"/>
              <a:t> Chemical </a:t>
            </a:r>
            <a:r>
              <a:rPr lang="it-IT" sz="2800" dirty="0" err="1"/>
              <a:t>compatibility</a:t>
            </a:r>
            <a:endParaRPr lang="it-IT" sz="2800" dirty="0"/>
          </a:p>
        </p:txBody>
      </p:sp>
      <p:sp>
        <p:nvSpPr>
          <p:cNvPr id="15" name="CasellaDiTesto 14">
            <a:extLst>
              <a:ext uri="{FF2B5EF4-FFF2-40B4-BE49-F238E27FC236}">
                <a16:creationId xmlns:a16="http://schemas.microsoft.com/office/drawing/2014/main" id="{2469940E-92E6-CA94-EC74-043488912843}"/>
              </a:ext>
            </a:extLst>
          </p:cNvPr>
          <p:cNvSpPr txBox="1"/>
          <p:nvPr/>
        </p:nvSpPr>
        <p:spPr>
          <a:xfrm>
            <a:off x="3897634" y="4334700"/>
            <a:ext cx="1421757" cy="295915"/>
          </a:xfrm>
          <a:prstGeom prst="rect">
            <a:avLst/>
          </a:prstGeom>
          <a:noFill/>
        </p:spPr>
        <p:txBody>
          <a:bodyPr wrap="square">
            <a:spAutoFit/>
          </a:bodyPr>
          <a:lstStyle/>
          <a:p>
            <a:pPr marL="0" indent="0">
              <a:lnSpc>
                <a:spcPts val="1800"/>
              </a:lnSpc>
              <a:buNone/>
            </a:pPr>
            <a:r>
              <a:rPr lang="it-IT" sz="700" b="1" dirty="0">
                <a:latin typeface="Arial" panose="020B0604020202020204" pitchFamily="34" charset="0"/>
                <a:cs typeface="Arial" panose="020B0604020202020204" pitchFamily="34" charset="0"/>
              </a:rPr>
              <a:t>(credit: DuPont website)</a:t>
            </a:r>
            <a:endParaRPr lang="it-IT" sz="1050" b="1" dirty="0">
              <a:latin typeface="Arial" panose="020B0604020202020204" pitchFamily="34" charset="0"/>
              <a:cs typeface="Arial" panose="020B0604020202020204" pitchFamily="34" charset="0"/>
            </a:endParaRPr>
          </a:p>
        </p:txBody>
      </p:sp>
      <p:pic>
        <p:nvPicPr>
          <p:cNvPr id="16" name="Picture 1">
            <a:extLst>
              <a:ext uri="{FF2B5EF4-FFF2-40B4-BE49-F238E27FC236}">
                <a16:creationId xmlns:a16="http://schemas.microsoft.com/office/drawing/2014/main" id="{C2CEC7A5-D960-F216-EF75-CFFF095AB2C0}"/>
              </a:ext>
            </a:extLst>
          </p:cNvPr>
          <p:cNvPicPr>
            <a:picLocks noChangeAspect="1"/>
          </p:cNvPicPr>
          <p:nvPr/>
        </p:nvPicPr>
        <p:blipFill>
          <a:blip r:embed="rId4"/>
          <a:stretch>
            <a:fillRect/>
          </a:stretch>
        </p:blipFill>
        <p:spPr>
          <a:xfrm>
            <a:off x="3967199" y="1386840"/>
            <a:ext cx="4911363" cy="2994995"/>
          </a:xfrm>
          <a:prstGeom prst="rect">
            <a:avLst/>
          </a:prstGeom>
          <a:ln>
            <a:solidFill>
              <a:schemeClr val="tx1"/>
            </a:solidFill>
          </a:ln>
        </p:spPr>
      </p:pic>
      <p:sp>
        <p:nvSpPr>
          <p:cNvPr id="17" name="Segnaposto contenuto 2">
            <a:extLst>
              <a:ext uri="{FF2B5EF4-FFF2-40B4-BE49-F238E27FC236}">
                <a16:creationId xmlns:a16="http://schemas.microsoft.com/office/drawing/2014/main" id="{D50D5CE7-8EB3-EE97-A4E8-3CB4A2A4576A}"/>
              </a:ext>
            </a:extLst>
          </p:cNvPr>
          <p:cNvSpPr txBox="1">
            <a:spLocks/>
          </p:cNvSpPr>
          <p:nvPr/>
        </p:nvSpPr>
        <p:spPr>
          <a:xfrm>
            <a:off x="254707" y="1582454"/>
            <a:ext cx="3716374" cy="2195512"/>
          </a:xfrm>
          <a:prstGeom prst="rect">
            <a:avLst/>
          </a:prstGeom>
        </p:spPr>
        <p:txBody>
          <a:bodyPr vert="horz" lIns="0" tIns="0" rIns="0" bIns="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800"/>
              </a:lnSpc>
              <a:buFont typeface="Arial" panose="020B0604020202020204" pitchFamily="34" charset="0"/>
              <a:buNone/>
            </a:pPr>
            <a:r>
              <a:rPr lang="it-IT" sz="1400" dirty="0" err="1">
                <a:solidFill>
                  <a:srgbClr val="1D71B8"/>
                </a:solidFill>
              </a:rPr>
              <a:t>Elastomers</a:t>
            </a:r>
            <a:r>
              <a:rPr lang="it-IT" sz="1400" dirty="0">
                <a:solidFill>
                  <a:srgbClr val="1D71B8"/>
                </a:solidFill>
              </a:rPr>
              <a:t> are in general </a:t>
            </a:r>
            <a:r>
              <a:rPr lang="it-IT" sz="1400" dirty="0" err="1">
                <a:solidFill>
                  <a:srgbClr val="1D71B8"/>
                </a:solidFill>
              </a:rPr>
              <a:t>chemically</a:t>
            </a:r>
            <a:r>
              <a:rPr lang="it-IT" sz="1400" dirty="0">
                <a:solidFill>
                  <a:srgbClr val="1D71B8"/>
                </a:solidFill>
              </a:rPr>
              <a:t> </a:t>
            </a:r>
            <a:r>
              <a:rPr lang="it-IT" sz="1400" dirty="0" err="1">
                <a:solidFill>
                  <a:srgbClr val="1D71B8"/>
                </a:solidFill>
              </a:rPr>
              <a:t>compatible</a:t>
            </a:r>
            <a:r>
              <a:rPr lang="it-IT" sz="1400" dirty="0">
                <a:solidFill>
                  <a:srgbClr val="1D71B8"/>
                </a:solidFill>
              </a:rPr>
              <a:t> with CO</a:t>
            </a:r>
            <a:r>
              <a:rPr lang="it-IT" sz="1400" baseline="-25000" dirty="0">
                <a:solidFill>
                  <a:srgbClr val="1D71B8"/>
                </a:solidFill>
              </a:rPr>
              <a:t>2</a:t>
            </a:r>
            <a:r>
              <a:rPr lang="it-IT" sz="1400" dirty="0">
                <a:solidFill>
                  <a:srgbClr val="1D71B8"/>
                </a:solidFill>
              </a:rPr>
              <a:t>.</a:t>
            </a: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r>
              <a:rPr lang="it-IT" sz="1400" dirty="0" err="1">
                <a:solidFill>
                  <a:srgbClr val="1D71B8"/>
                </a:solidFill>
              </a:rPr>
              <a:t>Supercritical</a:t>
            </a:r>
            <a:r>
              <a:rPr lang="it-IT" sz="1400" dirty="0">
                <a:solidFill>
                  <a:srgbClr val="1D71B8"/>
                </a:solidFill>
              </a:rPr>
              <a:t> CO</a:t>
            </a:r>
            <a:r>
              <a:rPr lang="it-IT" sz="1400" baseline="-25000" dirty="0">
                <a:solidFill>
                  <a:srgbClr val="1D71B8"/>
                </a:solidFill>
              </a:rPr>
              <a:t>2</a:t>
            </a:r>
            <a:r>
              <a:rPr lang="it-IT" sz="1400" dirty="0">
                <a:solidFill>
                  <a:srgbClr val="1D71B8"/>
                </a:solidFill>
              </a:rPr>
              <a:t> cause </a:t>
            </a:r>
            <a:r>
              <a:rPr lang="it-IT" sz="1400" dirty="0" err="1">
                <a:solidFill>
                  <a:srgbClr val="1D71B8"/>
                </a:solidFill>
              </a:rPr>
              <a:t>swell</a:t>
            </a:r>
            <a:r>
              <a:rPr lang="it-IT" sz="1400" dirty="0">
                <a:solidFill>
                  <a:srgbClr val="1D71B8"/>
                </a:solidFill>
              </a:rPr>
              <a:t>, </a:t>
            </a:r>
            <a:r>
              <a:rPr lang="it-IT" sz="1400" dirty="0" err="1">
                <a:solidFill>
                  <a:srgbClr val="1D71B8"/>
                </a:solidFill>
              </a:rPr>
              <a:t>softening</a:t>
            </a:r>
            <a:r>
              <a:rPr lang="it-IT" sz="1400" dirty="0">
                <a:solidFill>
                  <a:srgbClr val="1D71B8"/>
                </a:solidFill>
              </a:rPr>
              <a:t> and heavy RGD </a:t>
            </a:r>
            <a:r>
              <a:rPr lang="it-IT" sz="1400" dirty="0" err="1">
                <a:solidFill>
                  <a:srgbClr val="1D71B8"/>
                </a:solidFill>
              </a:rPr>
              <a:t>damages</a:t>
            </a:r>
            <a:r>
              <a:rPr lang="it-IT" sz="1400" dirty="0">
                <a:solidFill>
                  <a:srgbClr val="1D71B8"/>
                </a:solidFill>
              </a:rPr>
              <a:t>.</a:t>
            </a:r>
          </a:p>
          <a:p>
            <a:pPr marL="0" indent="0">
              <a:lnSpc>
                <a:spcPts val="1800"/>
              </a:lnSpc>
              <a:buFont typeface="Arial" panose="020B0604020202020204" pitchFamily="34" charset="0"/>
              <a:buNone/>
            </a:pPr>
            <a:endParaRPr lang="it-IT" sz="1400" dirty="0">
              <a:solidFill>
                <a:srgbClr val="1D71B8"/>
              </a:solidFill>
            </a:endParaRPr>
          </a:p>
          <a:p>
            <a:pPr marL="0" indent="0">
              <a:lnSpc>
                <a:spcPts val="1800"/>
              </a:lnSpc>
              <a:buFont typeface="Arial" panose="020B0604020202020204" pitchFamily="34" charset="0"/>
              <a:buNone/>
            </a:pPr>
            <a:r>
              <a:rPr lang="it-IT" sz="1400" dirty="0">
                <a:solidFill>
                  <a:srgbClr val="1D71B8"/>
                </a:solidFill>
              </a:rPr>
              <a:t>(</a:t>
            </a:r>
            <a:r>
              <a:rPr lang="it-IT" sz="1400" dirty="0" err="1">
                <a:solidFill>
                  <a:srgbClr val="1D71B8"/>
                </a:solidFill>
              </a:rPr>
              <a:t>Supercritical</a:t>
            </a:r>
            <a:r>
              <a:rPr lang="it-IT" sz="1400" dirty="0">
                <a:solidFill>
                  <a:srgbClr val="1D71B8"/>
                </a:solidFill>
              </a:rPr>
              <a:t> CO</a:t>
            </a:r>
            <a:r>
              <a:rPr lang="it-IT" sz="1400" baseline="-25000" dirty="0">
                <a:solidFill>
                  <a:srgbClr val="1D71B8"/>
                </a:solidFill>
              </a:rPr>
              <a:t>2</a:t>
            </a:r>
            <a:r>
              <a:rPr lang="it-IT" sz="1400" dirty="0">
                <a:solidFill>
                  <a:srgbClr val="1D71B8"/>
                </a:solidFill>
              </a:rPr>
              <a:t> can </a:t>
            </a:r>
            <a:r>
              <a:rPr lang="it-IT" sz="1400" dirty="0" err="1">
                <a:solidFill>
                  <a:srgbClr val="1D71B8"/>
                </a:solidFill>
              </a:rPr>
              <a:t>also</a:t>
            </a:r>
            <a:r>
              <a:rPr lang="it-IT" sz="1400" dirty="0">
                <a:solidFill>
                  <a:srgbClr val="1D71B8"/>
                </a:solidFill>
              </a:rPr>
              <a:t> </a:t>
            </a:r>
            <a:r>
              <a:rPr lang="it-IT" sz="1400" dirty="0" err="1">
                <a:solidFill>
                  <a:srgbClr val="1D71B8"/>
                </a:solidFill>
              </a:rPr>
              <a:t>improve</a:t>
            </a:r>
            <a:r>
              <a:rPr lang="it-IT" sz="1400" dirty="0">
                <a:solidFill>
                  <a:srgbClr val="1D71B8"/>
                </a:solidFill>
              </a:rPr>
              <a:t> low T behaviour of </a:t>
            </a:r>
            <a:r>
              <a:rPr lang="it-IT" sz="1400" dirty="0" err="1">
                <a:solidFill>
                  <a:srgbClr val="1D71B8"/>
                </a:solidFill>
              </a:rPr>
              <a:t>elastomers</a:t>
            </a:r>
            <a:r>
              <a:rPr lang="it-IT" sz="1400" dirty="0">
                <a:solidFill>
                  <a:srgbClr val="1D71B8"/>
                </a:solidFill>
              </a:rPr>
              <a:t>)</a:t>
            </a:r>
          </a:p>
          <a:p>
            <a:pPr marL="0" indent="0">
              <a:lnSpc>
                <a:spcPts val="1800"/>
              </a:lnSpc>
              <a:buFont typeface="Arial" panose="020B0604020202020204" pitchFamily="34" charset="0"/>
              <a:buNone/>
            </a:pPr>
            <a:endParaRPr lang="it-IT" sz="1600" dirty="0">
              <a:solidFill>
                <a:srgbClr val="1D71B8"/>
              </a:solidFill>
            </a:endParaRPr>
          </a:p>
        </p:txBody>
      </p:sp>
    </p:spTree>
    <p:extLst>
      <p:ext uri="{BB962C8B-B14F-4D97-AF65-F5344CB8AC3E}">
        <p14:creationId xmlns:p14="http://schemas.microsoft.com/office/powerpoint/2010/main" val="251881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www.jameswalker.biz/Content/img/logo.png">
            <a:extLst>
              <a:ext uri="{FF2B5EF4-FFF2-40B4-BE49-F238E27FC236}">
                <a16:creationId xmlns:a16="http://schemas.microsoft.com/office/drawing/2014/main" id="{2707681D-C602-7597-27BE-376D08ADF0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788" y="231775"/>
            <a:ext cx="1311387" cy="143011"/>
          </a:xfrm>
          <a:prstGeom prst="rect">
            <a:avLst/>
          </a:prstGeom>
          <a:noFill/>
          <a:extLst>
            <a:ext uri="{909E8E84-426E-40DD-AFC4-6F175D3DCCD1}">
              <a14:hiddenFill xmlns:a14="http://schemas.microsoft.com/office/drawing/2010/main">
                <a:solidFill>
                  <a:srgbClr val="FFFFFF"/>
                </a:solidFill>
              </a14:hiddenFill>
            </a:ext>
          </a:extLst>
        </p:spPr>
      </p:pic>
      <p:sp>
        <p:nvSpPr>
          <p:cNvPr id="8" name="Segnaposto contenuto 2">
            <a:extLst>
              <a:ext uri="{FF2B5EF4-FFF2-40B4-BE49-F238E27FC236}">
                <a16:creationId xmlns:a16="http://schemas.microsoft.com/office/drawing/2014/main" id="{2DF0F9CC-09E3-E6EE-4F54-53D2C56AA81D}"/>
              </a:ext>
            </a:extLst>
          </p:cNvPr>
          <p:cNvSpPr>
            <a:spLocks noGrp="1"/>
          </p:cNvSpPr>
          <p:nvPr>
            <p:ph sz="half" idx="1"/>
          </p:nvPr>
        </p:nvSpPr>
        <p:spPr>
          <a:xfrm>
            <a:off x="250825" y="2392363"/>
            <a:ext cx="3716375" cy="2195512"/>
          </a:xfrm>
        </p:spPr>
        <p:txBody>
          <a:bodyPr/>
          <a:lstStyle/>
          <a:p>
            <a:pPr marL="0" indent="0">
              <a:lnSpc>
                <a:spcPts val="1800"/>
              </a:lnSpc>
              <a:buNone/>
            </a:pPr>
            <a:endParaRPr lang="it-IT" sz="1600" b="1" dirty="0">
              <a:solidFill>
                <a:srgbClr val="1D71B8"/>
              </a:solidFill>
            </a:endParaRPr>
          </a:p>
          <a:p>
            <a:pPr marL="0" indent="0">
              <a:lnSpc>
                <a:spcPts val="1800"/>
              </a:lnSpc>
              <a:buNone/>
            </a:pPr>
            <a:endParaRPr lang="it-IT" sz="1600" b="1" dirty="0">
              <a:solidFill>
                <a:srgbClr val="1D71B8"/>
              </a:solidFill>
            </a:endParaRPr>
          </a:p>
        </p:txBody>
      </p:sp>
      <p:sp>
        <p:nvSpPr>
          <p:cNvPr id="9" name="Titolo 1">
            <a:extLst>
              <a:ext uri="{FF2B5EF4-FFF2-40B4-BE49-F238E27FC236}">
                <a16:creationId xmlns:a16="http://schemas.microsoft.com/office/drawing/2014/main" id="{770150B1-EDA2-4FAD-07A1-4D005D9754C4}"/>
              </a:ext>
            </a:extLst>
          </p:cNvPr>
          <p:cNvSpPr txBox="1">
            <a:spLocks/>
          </p:cNvSpPr>
          <p:nvPr/>
        </p:nvSpPr>
        <p:spPr>
          <a:xfrm>
            <a:off x="250825" y="842963"/>
            <a:ext cx="6614209" cy="589597"/>
          </a:xfrm>
          <a:prstGeom prst="rect">
            <a:avLst/>
          </a:prstGeom>
        </p:spPr>
        <p:txBody>
          <a:bodyPr vert="horz" lIns="0" tIns="0" rIns="0" bIns="0" rtlCol="0" anchor="t" anchorCtr="0">
            <a:noAutofit/>
          </a:bodyPr>
          <a:lstStyle>
            <a:lvl1pPr algn="l" defTabSz="685800" rtl="0" eaLnBrk="1" latinLnBrk="0" hangingPunct="1">
              <a:lnSpc>
                <a:spcPts val="4700"/>
              </a:lnSpc>
              <a:spcBef>
                <a:spcPct val="0"/>
              </a:spcBef>
              <a:buNone/>
              <a:defRPr sz="4500" b="1" i="0" kern="1200">
                <a:solidFill>
                  <a:schemeClr val="tx1"/>
                </a:solidFill>
                <a:latin typeface="Arial" panose="020B0604020202020204" pitchFamily="34" charset="0"/>
                <a:ea typeface="+mj-ea"/>
                <a:cs typeface="+mj-cs"/>
              </a:defRPr>
            </a:lvl1pPr>
          </a:lstStyle>
          <a:p>
            <a:r>
              <a:rPr lang="it-IT" sz="2800" dirty="0"/>
              <a:t>RGD behaviour</a:t>
            </a:r>
          </a:p>
        </p:txBody>
      </p:sp>
      <p:graphicFrame>
        <p:nvGraphicFramePr>
          <p:cNvPr id="2" name="Content Placeholder 5">
            <a:extLst>
              <a:ext uri="{FF2B5EF4-FFF2-40B4-BE49-F238E27FC236}">
                <a16:creationId xmlns:a16="http://schemas.microsoft.com/office/drawing/2014/main" id="{493467EA-D11C-4780-43D3-A068D0FC5D86}"/>
              </a:ext>
            </a:extLst>
          </p:cNvPr>
          <p:cNvGraphicFramePr>
            <a:graphicFrameLocks/>
          </p:cNvGraphicFramePr>
          <p:nvPr>
            <p:extLst>
              <p:ext uri="{D42A27DB-BD31-4B8C-83A1-F6EECF244321}">
                <p14:modId xmlns:p14="http://schemas.microsoft.com/office/powerpoint/2010/main" val="1603468279"/>
              </p:ext>
            </p:extLst>
          </p:nvPr>
        </p:nvGraphicFramePr>
        <p:xfrm>
          <a:off x="996398" y="1458137"/>
          <a:ext cx="6614209" cy="2842400"/>
        </p:xfrm>
        <a:graphic>
          <a:graphicData uri="http://schemas.openxmlformats.org/drawingml/2006/table">
            <a:tbl>
              <a:tblPr firstRow="1" bandRow="1">
                <a:tableStyleId>{5C22544A-7EE6-4342-B048-85BDC9FD1C3A}</a:tableStyleId>
              </a:tblPr>
              <a:tblGrid>
                <a:gridCol w="1935340">
                  <a:extLst>
                    <a:ext uri="{9D8B030D-6E8A-4147-A177-3AD203B41FA5}">
                      <a16:colId xmlns:a16="http://schemas.microsoft.com/office/drawing/2014/main" val="3819349351"/>
                    </a:ext>
                  </a:extLst>
                </a:gridCol>
                <a:gridCol w="1154397">
                  <a:extLst>
                    <a:ext uri="{9D8B030D-6E8A-4147-A177-3AD203B41FA5}">
                      <a16:colId xmlns:a16="http://schemas.microsoft.com/office/drawing/2014/main" val="2716419324"/>
                    </a:ext>
                  </a:extLst>
                </a:gridCol>
                <a:gridCol w="2740395">
                  <a:extLst>
                    <a:ext uri="{9D8B030D-6E8A-4147-A177-3AD203B41FA5}">
                      <a16:colId xmlns:a16="http://schemas.microsoft.com/office/drawing/2014/main" val="501093247"/>
                    </a:ext>
                  </a:extLst>
                </a:gridCol>
                <a:gridCol w="784077">
                  <a:extLst>
                    <a:ext uri="{9D8B030D-6E8A-4147-A177-3AD203B41FA5}">
                      <a16:colId xmlns:a16="http://schemas.microsoft.com/office/drawing/2014/main" val="418259360"/>
                    </a:ext>
                  </a:extLst>
                </a:gridCol>
              </a:tblGrid>
              <a:tr h="333496">
                <a:tc>
                  <a:txBody>
                    <a:bodyPr/>
                    <a:lstStyle/>
                    <a:p>
                      <a:pPr algn="ctr"/>
                      <a:r>
                        <a:rPr lang="en-GB" sz="900" dirty="0">
                          <a:latin typeface="Arial" panose="020B0604020202020204" pitchFamily="34" charset="0"/>
                          <a:cs typeface="Arial" panose="020B0604020202020204" pitchFamily="34" charset="0"/>
                        </a:rPr>
                        <a:t>Elastomer Grade</a:t>
                      </a:r>
                    </a:p>
                  </a:txBody>
                  <a:tcPr marL="68580" marR="68580" marT="34290" marB="34290" anchor="ctr">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Test location</a:t>
                      </a:r>
                    </a:p>
                  </a:txBody>
                  <a:tcPr marL="68580" marR="68580" marT="34290" marB="34290" anchor="ctr">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Conditions</a:t>
                      </a:r>
                    </a:p>
                  </a:txBody>
                  <a:tcPr marL="68580" marR="68580" marT="34290" marB="34290" anchor="ctr">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Result</a:t>
                      </a:r>
                    </a:p>
                  </a:txBody>
                  <a:tcPr marL="68580" marR="68580" marT="34290" marB="34290" anchor="ctr">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4347682"/>
                  </a:ext>
                </a:extLst>
              </a:tr>
              <a:tr h="227817">
                <a:tc>
                  <a:txBody>
                    <a:bodyPr/>
                    <a:lstStyle/>
                    <a:p>
                      <a:r>
                        <a:rPr lang="en-GB" sz="900" baseline="0" dirty="0">
                          <a:latin typeface="Arial" panose="020B0604020202020204" pitchFamily="34" charset="0"/>
                          <a:cs typeface="Arial" panose="020B0604020202020204" pitchFamily="34" charset="0"/>
                        </a:rPr>
                        <a:t>HNBR (‘Medium’ </a:t>
                      </a:r>
                      <a:r>
                        <a:rPr lang="en-GB" sz="900" baseline="0" dirty="0" err="1">
                          <a:latin typeface="Arial" panose="020B0604020202020204" pitchFamily="34" charset="0"/>
                          <a:cs typeface="Arial" panose="020B0604020202020204" pitchFamily="34" charset="0"/>
                        </a:rPr>
                        <a:t>ACN</a:t>
                      </a:r>
                      <a:r>
                        <a:rPr lang="en-GB" sz="900" baseline="0" dirty="0">
                          <a:latin typeface="Arial" panose="020B0604020202020204" pitchFamily="34" charset="0"/>
                          <a:cs typeface="Arial" panose="020B0604020202020204" pitchFamily="34" charset="0"/>
                        </a:rPr>
                        <a:t>) </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23°C, 150 Bar, 100% CO</a:t>
                      </a:r>
                      <a:r>
                        <a:rPr lang="en-GB" sz="900" baseline="-25000" dirty="0">
                          <a:latin typeface="Arial" panose="020B0604020202020204" pitchFamily="34" charset="0"/>
                          <a:cs typeface="Arial" panose="020B0604020202020204" pitchFamily="34" charset="0"/>
                        </a:rPr>
                        <a:t>2</a:t>
                      </a:r>
                      <a:r>
                        <a:rPr lang="en-GB" sz="900" dirty="0">
                          <a:latin typeface="Arial" panose="020B0604020202020204" pitchFamily="34" charset="0"/>
                          <a:cs typeface="Arial" panose="020B0604020202020204" pitchFamily="34" charset="0"/>
                        </a:rPr>
                        <a:t>,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44538"/>
                  </a:ext>
                </a:extLst>
              </a:tr>
              <a:tr h="227817">
                <a:tc>
                  <a:txBody>
                    <a:bodyPr/>
                    <a:lstStyle/>
                    <a:p>
                      <a:r>
                        <a:rPr lang="en-GB" sz="900" dirty="0">
                          <a:latin typeface="Arial" panose="020B0604020202020204" pitchFamily="34" charset="0"/>
                          <a:cs typeface="Arial" panose="020B0604020202020204" pitchFamily="34" charset="0"/>
                        </a:rPr>
                        <a:t>FKM terpolymer (bisphenol)</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23°C, 150 Bar, 100% CO</a:t>
                      </a:r>
                      <a:r>
                        <a:rPr lang="en-GB" sz="900" baseline="-25000" dirty="0">
                          <a:latin typeface="Arial" panose="020B0604020202020204" pitchFamily="34" charset="0"/>
                          <a:cs typeface="Arial" panose="020B0604020202020204" pitchFamily="34" charset="0"/>
                        </a:rPr>
                        <a:t>2</a:t>
                      </a:r>
                      <a:r>
                        <a:rPr lang="en-GB" sz="900" dirty="0">
                          <a:latin typeface="Arial" panose="020B0604020202020204" pitchFamily="34" charset="0"/>
                          <a:cs typeface="Arial" panose="020B0604020202020204" pitchFamily="34" charset="0"/>
                        </a:rPr>
                        <a:t>,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3627778"/>
                  </a:ext>
                </a:extLst>
              </a:tr>
              <a:tr h="227817">
                <a:tc>
                  <a:txBody>
                    <a:bodyPr/>
                    <a:lstStyle/>
                    <a:p>
                      <a:r>
                        <a:rPr lang="en-GB" sz="900" dirty="0">
                          <a:latin typeface="Arial" panose="020B0604020202020204" pitchFamily="34" charset="0"/>
                          <a:cs typeface="Arial" panose="020B0604020202020204" pitchFamily="34" charset="0"/>
                        </a:rPr>
                        <a:t>FKM</a:t>
                      </a:r>
                      <a:r>
                        <a:rPr lang="en-GB" sz="900" baseline="0" dirty="0">
                          <a:latin typeface="Arial" panose="020B0604020202020204" pitchFamily="34" charset="0"/>
                          <a:cs typeface="Arial" panose="020B0604020202020204" pitchFamily="34" charset="0"/>
                        </a:rPr>
                        <a:t> GLT type</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50°C, 150 Bar, 100% CO</a:t>
                      </a:r>
                      <a:r>
                        <a:rPr lang="en-GB" sz="900" baseline="-25000" dirty="0">
                          <a:latin typeface="Arial" panose="020B0604020202020204" pitchFamily="34" charset="0"/>
                          <a:cs typeface="Arial" panose="020B0604020202020204" pitchFamily="34" charset="0"/>
                        </a:rPr>
                        <a:t>2</a:t>
                      </a:r>
                      <a:r>
                        <a:rPr lang="en-GB" sz="900" dirty="0">
                          <a:latin typeface="Arial" panose="020B0604020202020204" pitchFamily="34" charset="0"/>
                          <a:cs typeface="Arial" panose="020B0604020202020204" pitchFamily="34" charset="0"/>
                        </a:rPr>
                        <a:t>,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24509764"/>
                  </a:ext>
                </a:extLst>
              </a:tr>
              <a:tr h="227817">
                <a:tc>
                  <a:txBody>
                    <a:bodyPr/>
                    <a:lstStyle/>
                    <a:p>
                      <a:r>
                        <a:rPr lang="en-GB" sz="900" dirty="0">
                          <a:latin typeface="Arial" panose="020B0604020202020204" pitchFamily="34" charset="0"/>
                          <a:cs typeface="Arial" panose="020B0604020202020204" pitchFamily="34" charset="0"/>
                        </a:rPr>
                        <a:t>FKM GLT type</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50°C, 150 Bar, 100% CO</a:t>
                      </a:r>
                      <a:r>
                        <a:rPr lang="en-GB" sz="900" baseline="-25000" dirty="0">
                          <a:latin typeface="Arial" panose="020B0604020202020204" pitchFamily="34" charset="0"/>
                          <a:cs typeface="Arial" panose="020B0604020202020204" pitchFamily="34" charset="0"/>
                        </a:rPr>
                        <a:t>2</a:t>
                      </a:r>
                      <a:r>
                        <a:rPr lang="en-GB" sz="900" dirty="0">
                          <a:latin typeface="Arial" panose="020B0604020202020204" pitchFamily="34" charset="0"/>
                          <a:cs typeface="Arial" panose="020B0604020202020204" pitchFamily="34" charset="0"/>
                        </a:rPr>
                        <a:t>, 6.99</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12825709"/>
                  </a:ext>
                </a:extLst>
              </a:tr>
              <a:tr h="227817">
                <a:tc>
                  <a:txBody>
                    <a:bodyPr/>
                    <a:lstStyle/>
                    <a:p>
                      <a:r>
                        <a:rPr lang="en-GB" sz="900" baseline="0" dirty="0">
                          <a:latin typeface="Arial" panose="020B0604020202020204" pitchFamily="34" charset="0"/>
                          <a:cs typeface="Arial" panose="020B0604020202020204" pitchFamily="34" charset="0"/>
                        </a:rPr>
                        <a:t>FKM GFLT type</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23°C, 150 Bar, 100% CO</a:t>
                      </a:r>
                      <a:r>
                        <a:rPr lang="en-GB" sz="900" baseline="-25000" dirty="0">
                          <a:latin typeface="Arial" panose="020B0604020202020204" pitchFamily="34" charset="0"/>
                          <a:cs typeface="Arial" panose="020B0604020202020204" pitchFamily="34" charset="0"/>
                        </a:rPr>
                        <a:t>2</a:t>
                      </a:r>
                      <a:r>
                        <a:rPr lang="en-GB" sz="900" dirty="0">
                          <a:latin typeface="Arial" panose="020B0604020202020204" pitchFamily="34" charset="0"/>
                          <a:cs typeface="Arial" panose="020B0604020202020204" pitchFamily="34" charset="0"/>
                        </a:rPr>
                        <a:t>,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23016894"/>
                  </a:ext>
                </a:extLst>
              </a:tr>
              <a:tr h="227817">
                <a:tc>
                  <a:txBody>
                    <a:bodyPr/>
                    <a:lstStyle/>
                    <a:p>
                      <a:r>
                        <a:rPr lang="en-GB" sz="900" baseline="0" dirty="0">
                          <a:latin typeface="Arial" panose="020B0604020202020204" pitchFamily="34" charset="0"/>
                          <a:cs typeface="Arial" panose="020B0604020202020204" pitchFamily="34" charset="0"/>
                        </a:rPr>
                        <a:t>FKM GFLT type</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50°C, 150 Bar, 100% CO</a:t>
                      </a:r>
                      <a:r>
                        <a:rPr lang="en-GB" sz="900" kern="1200" baseline="-25000" dirty="0">
                          <a:solidFill>
                            <a:schemeClr val="dk1"/>
                          </a:solidFill>
                          <a:latin typeface="Arial" panose="020B0604020202020204" pitchFamily="34" charset="0"/>
                          <a:ea typeface="+mn-ea"/>
                          <a:cs typeface="Arial" panose="020B0604020202020204" pitchFamily="34" charset="0"/>
                        </a:rPr>
                        <a:t>2</a:t>
                      </a:r>
                      <a:r>
                        <a:rPr lang="en-GB" sz="900" kern="1200" dirty="0">
                          <a:solidFill>
                            <a:schemeClr val="dk1"/>
                          </a:solidFill>
                          <a:latin typeface="Arial" panose="020B0604020202020204" pitchFamily="34" charset="0"/>
                          <a:ea typeface="+mn-ea"/>
                          <a:cs typeface="Arial" panose="020B0604020202020204" pitchFamily="34" charset="0"/>
                        </a:rPr>
                        <a:t>,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6398705"/>
                  </a:ext>
                </a:extLst>
              </a:tr>
              <a:tr h="227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FKM GFLT type</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Element UK</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kern="1200" dirty="0">
                          <a:solidFill>
                            <a:schemeClr val="dk1"/>
                          </a:solidFill>
                          <a:latin typeface="Arial" panose="020B0604020202020204" pitchFamily="34" charset="0"/>
                          <a:ea typeface="+mn-ea"/>
                          <a:cs typeface="Arial" panose="020B0604020202020204" pitchFamily="34" charset="0"/>
                        </a:rPr>
                        <a:t>50°C, 310 Bar, 100% CO</a:t>
                      </a:r>
                      <a:r>
                        <a:rPr lang="en-GB" sz="900" kern="1200" baseline="-25000" dirty="0">
                          <a:solidFill>
                            <a:schemeClr val="dk1"/>
                          </a:solidFill>
                          <a:latin typeface="Arial" panose="020B0604020202020204" pitchFamily="34" charset="0"/>
                          <a:ea typeface="+mn-ea"/>
                          <a:cs typeface="Arial" panose="020B0604020202020204" pitchFamily="34" charset="0"/>
                        </a:rPr>
                        <a:t>2</a:t>
                      </a:r>
                      <a:r>
                        <a:rPr lang="en-GB" sz="900" kern="1200" dirty="0">
                          <a:solidFill>
                            <a:schemeClr val="dk1"/>
                          </a:solidFill>
                          <a:latin typeface="Arial" panose="020B0604020202020204" pitchFamily="34" charset="0"/>
                          <a:ea typeface="+mn-ea"/>
                          <a:cs typeface="Arial" panose="020B0604020202020204" pitchFamily="34" charset="0"/>
                        </a:rPr>
                        <a:t>, 6.99</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1211157"/>
                  </a:ext>
                </a:extLst>
              </a:tr>
              <a:tr h="227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latin typeface="Arial" panose="020B0604020202020204" pitchFamily="34" charset="0"/>
                          <a:cs typeface="Arial" panose="020B0604020202020204" pitchFamily="34" charset="0"/>
                        </a:rPr>
                        <a:t>FKM terpolymer (peroxide)</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100°C, 150 Bar, 100% CO</a:t>
                      </a:r>
                      <a:r>
                        <a:rPr lang="en-GB" sz="900" baseline="-25000" dirty="0">
                          <a:latin typeface="Arial" panose="020B0604020202020204" pitchFamily="34" charset="0"/>
                          <a:cs typeface="Arial" panose="020B0604020202020204" pitchFamily="34" charset="0"/>
                        </a:rPr>
                        <a:t>2</a:t>
                      </a:r>
                      <a:r>
                        <a:rPr lang="en-GB" sz="900" dirty="0">
                          <a:latin typeface="Arial" panose="020B0604020202020204" pitchFamily="34" charset="0"/>
                          <a:cs typeface="Arial" panose="020B0604020202020204" pitchFamily="34" charset="0"/>
                        </a:rPr>
                        <a:t>, 6.99</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61183050"/>
                  </a:ext>
                </a:extLst>
              </a:tr>
              <a:tr h="227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aseline="0" dirty="0">
                          <a:latin typeface="Arial" panose="020B0604020202020204" pitchFamily="34" charset="0"/>
                          <a:cs typeface="Arial" panose="020B0604020202020204" pitchFamily="34" charset="0"/>
                        </a:rPr>
                        <a:t>FKM terpolymer (peroxide)</a:t>
                      </a:r>
                      <a:endParaRPr lang="en-GB" sz="9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James Walker</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150°C, 150 Bar, 100% CO</a:t>
                      </a:r>
                      <a:r>
                        <a:rPr lang="en-GB" sz="900" baseline="-25000" dirty="0">
                          <a:latin typeface="Arial" panose="020B0604020202020204" pitchFamily="34" charset="0"/>
                          <a:cs typeface="Arial" panose="020B0604020202020204" pitchFamily="34" charset="0"/>
                        </a:rPr>
                        <a:t>2</a:t>
                      </a:r>
                      <a:r>
                        <a:rPr lang="en-GB" sz="900" dirty="0">
                          <a:latin typeface="Arial" panose="020B0604020202020204" pitchFamily="34" charset="0"/>
                          <a:cs typeface="Arial" panose="020B0604020202020204" pitchFamily="34" charset="0"/>
                        </a:rPr>
                        <a:t>,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4265383"/>
                  </a:ext>
                </a:extLst>
              </a:tr>
              <a:tr h="227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FKM GLT type</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Arial" panose="020B0604020202020204" pitchFamily="34" charset="0"/>
                          <a:cs typeface="Arial" panose="020B0604020202020204" pitchFamily="34" charset="0"/>
                        </a:rPr>
                        <a:t>Element UK</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err="1">
                          <a:latin typeface="Arial" panose="020B0604020202020204" pitchFamily="34" charset="0"/>
                          <a:cs typeface="Arial" panose="020B0604020202020204" pitchFamily="34" charset="0"/>
                        </a:rPr>
                        <a:t>121°C</a:t>
                      </a:r>
                      <a:r>
                        <a:rPr lang="en-GB" sz="900" dirty="0">
                          <a:latin typeface="Arial" panose="020B0604020202020204" pitchFamily="34" charset="0"/>
                          <a:cs typeface="Arial" panose="020B0604020202020204" pitchFamily="34" charset="0"/>
                        </a:rPr>
                        <a:t>, 690 Bar, 85% CO</a:t>
                      </a:r>
                      <a:r>
                        <a:rPr lang="en-GB" sz="900" baseline="-25000" dirty="0">
                          <a:latin typeface="Arial" panose="020B0604020202020204" pitchFamily="34" charset="0"/>
                          <a:cs typeface="Arial" panose="020B0604020202020204" pitchFamily="34" charset="0"/>
                        </a:rPr>
                        <a:t>2</a:t>
                      </a:r>
                      <a:r>
                        <a:rPr lang="en-GB" sz="900" baseline="0" dirty="0">
                          <a:latin typeface="Arial" panose="020B0604020202020204" pitchFamily="34" charset="0"/>
                          <a:cs typeface="Arial" panose="020B0604020202020204" pitchFamily="34" charset="0"/>
                        </a:rPr>
                        <a:t>, 5.33</a:t>
                      </a:r>
                      <a:endParaRPr lang="en-GB" sz="900" baseline="-25000" dirty="0">
                        <a:latin typeface="Arial" panose="020B0604020202020204" pitchFamily="34" charset="0"/>
                        <a:cs typeface="Arial" panose="020B0604020202020204" pitchFamily="34" charset="0"/>
                      </a:endParaRP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dirty="0">
                          <a:latin typeface="Arial" panose="020B0604020202020204" pitchFamily="34" charset="0"/>
                          <a:cs typeface="Arial" panose="020B0604020202020204" pitchFamily="34" charset="0"/>
                        </a:rPr>
                        <a:t>0000</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14169314"/>
                  </a:ext>
                </a:extLst>
              </a:tr>
              <a:tr h="230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panose="020B0604020202020204" pitchFamily="34" charset="0"/>
                          <a:cs typeface="Arial" panose="020B0604020202020204" pitchFamily="34" charset="0"/>
                        </a:rPr>
                        <a:t>Ref Norsok conditions</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dirty="0">
                          <a:latin typeface="Arial" panose="020B0604020202020204" pitchFamily="34" charset="0"/>
                          <a:cs typeface="Arial" panose="020B0604020202020204" pitchFamily="34" charset="0"/>
                        </a:rPr>
                        <a:t>-</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dirty="0">
                          <a:latin typeface="Arial" panose="020B0604020202020204" pitchFamily="34" charset="0"/>
                          <a:cs typeface="Arial" panose="020B0604020202020204" pitchFamily="34" charset="0"/>
                        </a:rPr>
                        <a:t>100°C, 150 Bar, 90% CH4 / 10% CO</a:t>
                      </a:r>
                      <a:r>
                        <a:rPr lang="en-GB" sz="900" b="0" baseline="-25000" dirty="0">
                          <a:latin typeface="Arial" panose="020B0604020202020204" pitchFamily="34" charset="0"/>
                          <a:cs typeface="Arial" panose="020B0604020202020204" pitchFamily="34" charset="0"/>
                        </a:rPr>
                        <a:t>2</a:t>
                      </a:r>
                      <a:r>
                        <a:rPr lang="en-GB" sz="900" b="0" dirty="0">
                          <a:latin typeface="Arial" panose="020B0604020202020204" pitchFamily="34" charset="0"/>
                          <a:cs typeface="Arial" panose="020B0604020202020204" pitchFamily="34" charset="0"/>
                        </a:rPr>
                        <a:t>, 5.33</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tc>
                  <a:txBody>
                    <a:bodyPr/>
                    <a:lstStyle/>
                    <a:p>
                      <a:pPr algn="ctr"/>
                      <a:r>
                        <a:rPr lang="en-GB" sz="900" b="1" dirty="0">
                          <a:latin typeface="Arial" panose="020B0604020202020204" pitchFamily="34" charset="0"/>
                          <a:cs typeface="Arial" panose="020B0604020202020204" pitchFamily="34" charset="0"/>
                        </a:rPr>
                        <a:t>-</a:t>
                      </a:r>
                    </a:p>
                  </a:txBody>
                  <a:tcPr marL="68580" marR="68580" marT="34290" marB="3429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1559976"/>
                  </a:ext>
                </a:extLst>
              </a:tr>
            </a:tbl>
          </a:graphicData>
        </a:graphic>
      </p:graphicFrame>
    </p:spTree>
    <p:extLst>
      <p:ext uri="{BB962C8B-B14F-4D97-AF65-F5344CB8AC3E}">
        <p14:creationId xmlns:p14="http://schemas.microsoft.com/office/powerpoint/2010/main" val="3821630075"/>
      </p:ext>
    </p:extLst>
  </p:cSld>
  <p:clrMapOvr>
    <a:masterClrMapping/>
  </p:clrMapOvr>
</p:sld>
</file>

<file path=ppt/theme/theme1.xml><?xml version="1.0" encoding="utf-8"?>
<a:theme xmlns:a="http://schemas.openxmlformats.org/drawingml/2006/main" name="Tema di Office">
  <a:themeElements>
    <a:clrScheme name="Personalizzati 11">
      <a:dk1>
        <a:srgbClr val="000000"/>
      </a:dk1>
      <a:lt1>
        <a:srgbClr val="FFFFFF"/>
      </a:lt1>
      <a:dk2>
        <a:srgbClr val="44546A"/>
      </a:dk2>
      <a:lt2>
        <a:srgbClr val="E7E6E6"/>
      </a:lt2>
      <a:accent1>
        <a:srgbClr val="1D71B8"/>
      </a:accent1>
      <a:accent2>
        <a:srgbClr val="ED7D31"/>
      </a:accent2>
      <a:accent3>
        <a:srgbClr val="A5A5A5"/>
      </a:accent3>
      <a:accent4>
        <a:srgbClr val="FFC000"/>
      </a:accent4>
      <a:accent5>
        <a:srgbClr val="5B9BD5"/>
      </a:accent5>
      <a:accent6>
        <a:srgbClr val="00A79C"/>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18</TotalTime>
  <Words>4619</Words>
  <Application>Microsoft Office PowerPoint</Application>
  <PresentationFormat>Presentazione su schermo (16:9)</PresentationFormat>
  <Paragraphs>506</Paragraphs>
  <Slides>38</Slides>
  <Notes>36</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38</vt:i4>
      </vt:variant>
    </vt:vector>
  </HeadingPairs>
  <TitlesOfParts>
    <vt:vector size="49" baseType="lpstr">
      <vt:lpstr>Arial</vt:lpstr>
      <vt:lpstr>Calibri</vt:lpstr>
      <vt:lpstr>Calibri</vt:lpstr>
      <vt:lpstr>Cambria Math</vt:lpstr>
      <vt:lpstr>DM Sans</vt:lpstr>
      <vt:lpstr>Graphik</vt:lpstr>
      <vt:lpstr>Helvetica</vt:lpstr>
      <vt:lpstr>Helvetica Neue</vt:lpstr>
      <vt:lpstr>Open Sans</vt:lpstr>
      <vt:lpstr>Swis721 BT</vt:lpstr>
      <vt:lpstr>Tema di Office</vt:lpstr>
      <vt:lpstr>Presentazione standard di PowerPoint</vt:lpstr>
      <vt:lpstr>LNG, Hydrogen and CCUS:  a data-driven approach to testing and selecting sealing elements for valves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 Semperboni</dc:creator>
  <cp:lastModifiedBy>Veniero Facchetti</cp:lastModifiedBy>
  <cp:revision>91</cp:revision>
  <dcterms:created xsi:type="dcterms:W3CDTF">2023-01-25T08:25:49Z</dcterms:created>
  <dcterms:modified xsi:type="dcterms:W3CDTF">2024-05-06T16:50:31Z</dcterms:modified>
</cp:coreProperties>
</file>