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5"/>
  </p:notesMasterIdLst>
  <p:handoutMasterIdLst>
    <p:handoutMasterId r:id="rId26"/>
  </p:handoutMasterIdLst>
  <p:sldIdLst>
    <p:sldId id="327" r:id="rId2"/>
    <p:sldId id="324" r:id="rId3"/>
    <p:sldId id="328" r:id="rId4"/>
    <p:sldId id="333" r:id="rId5"/>
    <p:sldId id="351" r:id="rId6"/>
    <p:sldId id="330" r:id="rId7"/>
    <p:sldId id="334" r:id="rId8"/>
    <p:sldId id="335" r:id="rId9"/>
    <p:sldId id="336" r:id="rId10"/>
    <p:sldId id="337" r:id="rId11"/>
    <p:sldId id="352" r:id="rId12"/>
    <p:sldId id="339" r:id="rId13"/>
    <p:sldId id="340" r:id="rId14"/>
    <p:sldId id="353" r:id="rId15"/>
    <p:sldId id="342" r:id="rId16"/>
    <p:sldId id="343" r:id="rId17"/>
    <p:sldId id="344" r:id="rId18"/>
    <p:sldId id="345" r:id="rId19"/>
    <p:sldId id="350" r:id="rId20"/>
    <p:sldId id="354" r:id="rId21"/>
    <p:sldId id="348" r:id="rId22"/>
    <p:sldId id="355" r:id="rId23"/>
    <p:sldId id="322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D54"/>
    <a:srgbClr val="328BD9"/>
    <a:srgbClr val="328EE1"/>
    <a:srgbClr val="5ABAF3"/>
    <a:srgbClr val="1D71B8"/>
    <a:srgbClr val="316EA9"/>
    <a:srgbClr val="296AA6"/>
    <a:srgbClr val="0C1330"/>
    <a:srgbClr val="276AA5"/>
    <a:srgbClr val="53A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FB9790-1228-4817-82E8-04697EA8B07C}" v="22" dt="2024-05-07T12:59:17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7AFB9790-1228-4817-82E8-04697EA8B07C}"/>
    <pc:docChg chg="undo custSel addSld delSld modSld modMainMaster">
      <pc:chgData name="Veniero Facchetti" userId="f2c6c99af91c4974" providerId="LiveId" clId="{7AFB9790-1228-4817-82E8-04697EA8B07C}" dt="2024-05-07T12:59:19.496" v="414" actId="47"/>
      <pc:docMkLst>
        <pc:docMk/>
      </pc:docMkLst>
      <pc:sldChg chg="add del">
        <pc:chgData name="Veniero Facchetti" userId="f2c6c99af91c4974" providerId="LiveId" clId="{7AFB9790-1228-4817-82E8-04697EA8B07C}" dt="2024-05-07T12:59:17.356" v="413"/>
        <pc:sldMkLst>
          <pc:docMk/>
          <pc:sldMk cId="2462792408" sldId="322"/>
        </pc:sldMkLst>
      </pc:sldChg>
      <pc:sldChg chg="addSp delSp modSp add mod">
        <pc:chgData name="Veniero Facchetti" userId="f2c6c99af91c4974" providerId="LiveId" clId="{7AFB9790-1228-4817-82E8-04697EA8B07C}" dt="2024-05-07T12:24:17.800" v="56" actId="14100"/>
        <pc:sldMkLst>
          <pc:docMk/>
          <pc:sldMk cId="4024510751" sldId="324"/>
        </pc:sldMkLst>
        <pc:spChg chg="mod">
          <ac:chgData name="Veniero Facchetti" userId="f2c6c99af91c4974" providerId="LiveId" clId="{7AFB9790-1228-4817-82E8-04697EA8B07C}" dt="2024-05-07T12:22:12.729" v="12" actId="403"/>
          <ac:spMkLst>
            <pc:docMk/>
            <pc:sldMk cId="4024510751" sldId="324"/>
            <ac:spMk id="2" creationId="{60BEEFAC-B87D-48F6-D21D-02E165BC31C0}"/>
          </ac:spMkLst>
        </pc:spChg>
        <pc:spChg chg="del">
          <ac:chgData name="Veniero Facchetti" userId="f2c6c99af91c4974" providerId="LiveId" clId="{7AFB9790-1228-4817-82E8-04697EA8B07C}" dt="2024-05-07T12:22:32.017" v="17" actId="478"/>
          <ac:spMkLst>
            <pc:docMk/>
            <pc:sldMk cId="4024510751" sldId="324"/>
            <ac:spMk id="3" creationId="{802ABAE3-4ECC-B940-6E4B-A24D333AE2AA}"/>
          </ac:spMkLst>
        </pc:spChg>
        <pc:spChg chg="add mod ord">
          <ac:chgData name="Veniero Facchetti" userId="f2c6c99af91c4974" providerId="LiveId" clId="{7AFB9790-1228-4817-82E8-04697EA8B07C}" dt="2024-05-07T12:24:17.800" v="56" actId="14100"/>
          <ac:spMkLst>
            <pc:docMk/>
            <pc:sldMk cId="4024510751" sldId="324"/>
            <ac:spMk id="5" creationId="{B6890424-D063-34B6-AAE6-939257575842}"/>
          </ac:spMkLst>
        </pc:spChg>
        <pc:spChg chg="mod">
          <ac:chgData name="Veniero Facchetti" userId="f2c6c99af91c4974" providerId="LiveId" clId="{7AFB9790-1228-4817-82E8-04697EA8B07C}" dt="2024-05-07T12:23:19.033" v="36" actId="20577"/>
          <ac:spMkLst>
            <pc:docMk/>
            <pc:sldMk cId="4024510751" sldId="324"/>
            <ac:spMk id="6" creationId="{02101DC7-1DBB-4FF0-3502-EE3388345414}"/>
          </ac:spMkLst>
        </pc:spChg>
        <pc:spChg chg="add del mod">
          <ac:chgData name="Veniero Facchetti" userId="f2c6c99af91c4974" providerId="LiveId" clId="{7AFB9790-1228-4817-82E8-04697EA8B07C}" dt="2024-05-07T12:22:34.879" v="18" actId="478"/>
          <ac:spMkLst>
            <pc:docMk/>
            <pc:sldMk cId="4024510751" sldId="324"/>
            <ac:spMk id="8" creationId="{E56D2869-77D9-B49F-E09E-AF25DCD0CF10}"/>
          </ac:spMkLst>
        </pc:spChg>
        <pc:spChg chg="add mod">
          <ac:chgData name="Veniero Facchetti" userId="f2c6c99af91c4974" providerId="LiveId" clId="{7AFB9790-1228-4817-82E8-04697EA8B07C}" dt="2024-05-07T12:23:36.090" v="47" actId="20577"/>
          <ac:spMkLst>
            <pc:docMk/>
            <pc:sldMk cId="4024510751" sldId="324"/>
            <ac:spMk id="9" creationId="{1EE2464E-0910-53B0-9D93-E314FBD21C56}"/>
          </ac:spMkLst>
        </pc:spChg>
      </pc:sldChg>
      <pc:sldChg chg="delSp modSp mod">
        <pc:chgData name="Veniero Facchetti" userId="f2c6c99af91c4974" providerId="LiveId" clId="{7AFB9790-1228-4817-82E8-04697EA8B07C}" dt="2024-05-07T12:25:14.709" v="74" actId="478"/>
        <pc:sldMkLst>
          <pc:docMk/>
          <pc:sldMk cId="2849688472" sldId="327"/>
        </pc:sldMkLst>
        <pc:spChg chg="mod">
          <ac:chgData name="Veniero Facchetti" userId="f2c6c99af91c4974" providerId="LiveId" clId="{7AFB9790-1228-4817-82E8-04697EA8B07C}" dt="2024-05-07T12:21:58.015" v="5" actId="14100"/>
          <ac:spMkLst>
            <pc:docMk/>
            <pc:sldMk cId="2849688472" sldId="327"/>
            <ac:spMk id="2" creationId="{0F174D2F-A0F4-79C8-E119-E565BE5E0169}"/>
          </ac:spMkLst>
        </pc:spChg>
        <pc:spChg chg="del mod">
          <ac:chgData name="Veniero Facchetti" userId="f2c6c99af91c4974" providerId="LiveId" clId="{7AFB9790-1228-4817-82E8-04697EA8B07C}" dt="2024-05-07T12:25:13.806" v="73" actId="478"/>
          <ac:spMkLst>
            <pc:docMk/>
            <pc:sldMk cId="2849688472" sldId="327"/>
            <ac:spMk id="9" creationId="{5600F4E7-7C0F-C69B-FB39-CF1489369E5C}"/>
          </ac:spMkLst>
        </pc:spChg>
        <pc:picChg chg="del">
          <ac:chgData name="Veniero Facchetti" userId="f2c6c99af91c4974" providerId="LiveId" clId="{7AFB9790-1228-4817-82E8-04697EA8B07C}" dt="2024-05-07T12:25:14.709" v="74" actId="478"/>
          <ac:picMkLst>
            <pc:docMk/>
            <pc:sldMk cId="2849688472" sldId="327"/>
            <ac:picMk id="3" creationId="{A3DB7F2D-7946-2795-A0A1-E36DA663901F}"/>
          </ac:picMkLst>
        </pc:picChg>
      </pc:sldChg>
      <pc:sldChg chg="addSp delSp modSp mod">
        <pc:chgData name="Veniero Facchetti" userId="f2c6c99af91c4974" providerId="LiveId" clId="{7AFB9790-1228-4817-82E8-04697EA8B07C}" dt="2024-05-07T12:28:52.147" v="125" actId="478"/>
        <pc:sldMkLst>
          <pc:docMk/>
          <pc:sldMk cId="279700098" sldId="328"/>
        </pc:sldMkLst>
        <pc:spChg chg="mod">
          <ac:chgData name="Veniero Facchetti" userId="f2c6c99af91c4974" providerId="LiveId" clId="{7AFB9790-1228-4817-82E8-04697EA8B07C}" dt="2024-05-07T12:25:32.679" v="81" actId="14100"/>
          <ac:spMkLst>
            <pc:docMk/>
            <pc:sldMk cId="279700098" sldId="328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25:49.346" v="88" actId="403"/>
          <ac:spMkLst>
            <pc:docMk/>
            <pc:sldMk cId="279700098" sldId="328"/>
            <ac:spMk id="3" creationId="{E5615A9F-1EB3-14E0-94A3-9CC7B6A5579E}"/>
          </ac:spMkLst>
        </pc:spChg>
        <pc:spChg chg="del">
          <ac:chgData name="Veniero Facchetti" userId="f2c6c99af91c4974" providerId="LiveId" clId="{7AFB9790-1228-4817-82E8-04697EA8B07C}" dt="2024-05-07T12:28:52.147" v="125" actId="478"/>
          <ac:spMkLst>
            <pc:docMk/>
            <pc:sldMk cId="279700098" sldId="328"/>
            <ac:spMk id="7" creationId="{F3B02D17-23B6-2ECA-B65F-D61B2D853DC8}"/>
          </ac:spMkLst>
        </pc:spChg>
        <pc:picChg chg="add mod">
          <ac:chgData name="Veniero Facchetti" userId="f2c6c99af91c4974" providerId="LiveId" clId="{7AFB9790-1228-4817-82E8-04697EA8B07C}" dt="2024-05-07T12:24:34.905" v="58" actId="1076"/>
          <ac:picMkLst>
            <pc:docMk/>
            <pc:sldMk cId="279700098" sldId="328"/>
            <ac:picMk id="4" creationId="{4F72AFA0-05FA-40BD-E5AF-553A23868770}"/>
          </ac:picMkLst>
        </pc:picChg>
      </pc:sldChg>
      <pc:sldChg chg="addSp delSp modSp mod">
        <pc:chgData name="Veniero Facchetti" userId="f2c6c99af91c4974" providerId="LiveId" clId="{7AFB9790-1228-4817-82E8-04697EA8B07C}" dt="2024-05-07T12:28:44.997" v="124" actId="478"/>
        <pc:sldMkLst>
          <pc:docMk/>
          <pc:sldMk cId="2091417134" sldId="330"/>
        </pc:sldMkLst>
        <pc:spChg chg="mod">
          <ac:chgData name="Veniero Facchetti" userId="f2c6c99af91c4974" providerId="LiveId" clId="{7AFB9790-1228-4817-82E8-04697EA8B07C}" dt="2024-05-07T12:27:59.367" v="112" actId="1076"/>
          <ac:spMkLst>
            <pc:docMk/>
            <pc:sldMk cId="2091417134" sldId="330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28:11.160" v="114" actId="1076"/>
          <ac:spMkLst>
            <pc:docMk/>
            <pc:sldMk cId="2091417134" sldId="330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28:41.408" v="123" actId="1076"/>
          <ac:spMkLst>
            <pc:docMk/>
            <pc:sldMk cId="2091417134" sldId="330"/>
            <ac:spMk id="7" creationId="{466E37FE-A163-7FB7-70C5-D2DA0766F911}"/>
          </ac:spMkLst>
        </pc:spChg>
        <pc:spChg chg="del">
          <ac:chgData name="Veniero Facchetti" userId="f2c6c99af91c4974" providerId="LiveId" clId="{7AFB9790-1228-4817-82E8-04697EA8B07C}" dt="2024-05-07T12:28:44.997" v="124" actId="478"/>
          <ac:spMkLst>
            <pc:docMk/>
            <pc:sldMk cId="2091417134" sldId="330"/>
            <ac:spMk id="8" creationId="{6EE88D6C-A323-DFCC-AC38-687DB4F5129D}"/>
          </ac:spMkLst>
        </pc:spChg>
        <pc:picChg chg="mod">
          <ac:chgData name="Veniero Facchetti" userId="f2c6c99af91c4974" providerId="LiveId" clId="{7AFB9790-1228-4817-82E8-04697EA8B07C}" dt="2024-05-07T12:28:13.960" v="115" actId="14100"/>
          <ac:picMkLst>
            <pc:docMk/>
            <pc:sldMk cId="2091417134" sldId="330"/>
            <ac:picMk id="4" creationId="{1D2CF336-28C4-B8B6-D3CC-CA0FC2962C15}"/>
          </ac:picMkLst>
        </pc:picChg>
        <pc:picChg chg="mod">
          <ac:chgData name="Veniero Facchetti" userId="f2c6c99af91c4974" providerId="LiveId" clId="{7AFB9790-1228-4817-82E8-04697EA8B07C}" dt="2024-05-07T12:28:16.983" v="116" actId="14100"/>
          <ac:picMkLst>
            <pc:docMk/>
            <pc:sldMk cId="2091417134" sldId="330"/>
            <ac:picMk id="5" creationId="{44FE18C7-6E10-FCC0-0456-233660C477A5}"/>
          </ac:picMkLst>
        </pc:picChg>
        <pc:picChg chg="add mod">
          <ac:chgData name="Veniero Facchetti" userId="f2c6c99af91c4974" providerId="LiveId" clId="{7AFB9790-1228-4817-82E8-04697EA8B07C}" dt="2024-05-07T12:24:39.629" v="60"/>
          <ac:picMkLst>
            <pc:docMk/>
            <pc:sldMk cId="2091417134" sldId="330"/>
            <ac:picMk id="9" creationId="{C35DEBD6-CD77-1DDB-36FB-3311C575E4E9}"/>
          </ac:picMkLst>
        </pc:picChg>
      </pc:sldChg>
      <pc:sldChg chg="del">
        <pc:chgData name="Veniero Facchetti" userId="f2c6c99af91c4974" providerId="LiveId" clId="{7AFB9790-1228-4817-82E8-04697EA8B07C}" dt="2024-05-07T12:59:19.496" v="414" actId="47"/>
        <pc:sldMkLst>
          <pc:docMk/>
          <pc:sldMk cId="1810049031" sldId="332"/>
        </pc:sldMkLst>
      </pc:sldChg>
      <pc:sldChg chg="addSp delSp modSp mod">
        <pc:chgData name="Veniero Facchetti" userId="f2c6c99af91c4974" providerId="LiveId" clId="{7AFB9790-1228-4817-82E8-04697EA8B07C}" dt="2024-05-07T12:28:56.299" v="126" actId="478"/>
        <pc:sldMkLst>
          <pc:docMk/>
          <pc:sldMk cId="2150769756" sldId="333"/>
        </pc:sldMkLst>
        <pc:spChg chg="mod">
          <ac:chgData name="Veniero Facchetti" userId="f2c6c99af91c4974" providerId="LiveId" clId="{7AFB9790-1228-4817-82E8-04697EA8B07C}" dt="2024-05-07T12:26:00.048" v="94" actId="1076"/>
          <ac:spMkLst>
            <pc:docMk/>
            <pc:sldMk cId="2150769756" sldId="333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26:16.575" v="98" actId="404"/>
          <ac:spMkLst>
            <pc:docMk/>
            <pc:sldMk cId="2150769756" sldId="333"/>
            <ac:spMk id="3" creationId="{E5615A9F-1EB3-14E0-94A3-9CC7B6A5579E}"/>
          </ac:spMkLst>
        </pc:spChg>
        <pc:spChg chg="del">
          <ac:chgData name="Veniero Facchetti" userId="f2c6c99af91c4974" providerId="LiveId" clId="{7AFB9790-1228-4817-82E8-04697EA8B07C}" dt="2024-05-07T12:28:56.299" v="126" actId="478"/>
          <ac:spMkLst>
            <pc:docMk/>
            <pc:sldMk cId="2150769756" sldId="333"/>
            <ac:spMk id="4" creationId="{2489B4EB-49A3-C4B9-22FC-8BDA402A9EF4}"/>
          </ac:spMkLst>
        </pc:spChg>
        <pc:picChg chg="add mod">
          <ac:chgData name="Veniero Facchetti" userId="f2c6c99af91c4974" providerId="LiveId" clId="{7AFB9790-1228-4817-82E8-04697EA8B07C}" dt="2024-05-07T12:24:37.672" v="59"/>
          <ac:picMkLst>
            <pc:docMk/>
            <pc:sldMk cId="2150769756" sldId="333"/>
            <ac:picMk id="5" creationId="{5E1DC910-7944-047F-E736-C3EECEF4713E}"/>
          </ac:picMkLst>
        </pc:picChg>
      </pc:sldChg>
      <pc:sldChg chg="addSp delSp modSp mod">
        <pc:chgData name="Veniero Facchetti" userId="f2c6c99af91c4974" providerId="LiveId" clId="{7AFB9790-1228-4817-82E8-04697EA8B07C}" dt="2024-05-07T12:29:49.279" v="137" actId="2711"/>
        <pc:sldMkLst>
          <pc:docMk/>
          <pc:sldMk cId="2867561998" sldId="334"/>
        </pc:sldMkLst>
        <pc:spChg chg="mod">
          <ac:chgData name="Veniero Facchetti" userId="f2c6c99af91c4974" providerId="LiveId" clId="{7AFB9790-1228-4817-82E8-04697EA8B07C}" dt="2024-05-07T12:29:18.016" v="133" actId="1076"/>
          <ac:spMkLst>
            <pc:docMk/>
            <pc:sldMk cId="2867561998" sldId="334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29:24.016" v="134" actId="1076"/>
          <ac:spMkLst>
            <pc:docMk/>
            <pc:sldMk cId="2867561998" sldId="334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29:49.279" v="137" actId="2711"/>
          <ac:spMkLst>
            <pc:docMk/>
            <pc:sldMk cId="2867561998" sldId="334"/>
            <ac:spMk id="9" creationId="{66F9EDD6-1544-3FA0-5DAB-D5A27EF1B61F}"/>
          </ac:spMkLst>
        </pc:spChg>
        <pc:spChg chg="mod">
          <ac:chgData name="Veniero Facchetti" userId="f2c6c99af91c4974" providerId="LiveId" clId="{7AFB9790-1228-4817-82E8-04697EA8B07C}" dt="2024-05-07T12:29:45.047" v="136" actId="2711"/>
          <ac:spMkLst>
            <pc:docMk/>
            <pc:sldMk cId="2867561998" sldId="334"/>
            <ac:spMk id="10" creationId="{910300E7-B786-C81E-A7F6-D8B6E237CBDB}"/>
          </ac:spMkLst>
        </pc:spChg>
        <pc:spChg chg="mod">
          <ac:chgData name="Veniero Facchetti" userId="f2c6c99af91c4974" providerId="LiveId" clId="{7AFB9790-1228-4817-82E8-04697EA8B07C}" dt="2024-05-07T12:29:38.422" v="135" actId="2711"/>
          <ac:spMkLst>
            <pc:docMk/>
            <pc:sldMk cId="2867561998" sldId="334"/>
            <ac:spMk id="11" creationId="{F6CFAA62-46BC-7E6D-5AF2-1D600E4424D5}"/>
          </ac:spMkLst>
        </pc:spChg>
        <pc:spChg chg="del mod">
          <ac:chgData name="Veniero Facchetti" userId="f2c6c99af91c4974" providerId="LiveId" clId="{7AFB9790-1228-4817-82E8-04697EA8B07C}" dt="2024-05-07T12:29:05.221" v="128" actId="478"/>
          <ac:spMkLst>
            <pc:docMk/>
            <pc:sldMk cId="2867561998" sldId="334"/>
            <ac:spMk id="12" creationId="{0977B58C-4CE5-794D-A9D7-3E5400C63089}"/>
          </ac:spMkLst>
        </pc:spChg>
        <pc:picChg chg="add mod">
          <ac:chgData name="Veniero Facchetti" userId="f2c6c99af91c4974" providerId="LiveId" clId="{7AFB9790-1228-4817-82E8-04697EA8B07C}" dt="2024-05-07T12:24:46.008" v="61"/>
          <ac:picMkLst>
            <pc:docMk/>
            <pc:sldMk cId="2867561998" sldId="334"/>
            <ac:picMk id="4" creationId="{12543ABB-0168-BC9D-46F4-7C83E0744333}"/>
          </ac:picMkLst>
        </pc:picChg>
      </pc:sldChg>
      <pc:sldChg chg="addSp delSp modSp mod">
        <pc:chgData name="Veniero Facchetti" userId="f2c6c99af91c4974" providerId="LiveId" clId="{7AFB9790-1228-4817-82E8-04697EA8B07C}" dt="2024-05-07T12:34:57.504" v="157" actId="1076"/>
        <pc:sldMkLst>
          <pc:docMk/>
          <pc:sldMk cId="1267496120" sldId="335"/>
        </pc:sldMkLst>
        <pc:spChg chg="mod">
          <ac:chgData name="Veniero Facchetti" userId="f2c6c99af91c4974" providerId="LiveId" clId="{7AFB9790-1228-4817-82E8-04697EA8B07C}" dt="2024-05-07T12:30:02.703" v="145" actId="1076"/>
          <ac:spMkLst>
            <pc:docMk/>
            <pc:sldMk cId="1267496120" sldId="335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30:10.033" v="147" actId="14100"/>
          <ac:spMkLst>
            <pc:docMk/>
            <pc:sldMk cId="1267496120" sldId="335"/>
            <ac:spMk id="3" creationId="{E5615A9F-1EB3-14E0-94A3-9CC7B6A5579E}"/>
          </ac:spMkLst>
        </pc:spChg>
        <pc:spChg chg="del">
          <ac:chgData name="Veniero Facchetti" userId="f2c6c99af91c4974" providerId="LiveId" clId="{7AFB9790-1228-4817-82E8-04697EA8B07C}" dt="2024-05-07T12:30:12.320" v="148" actId="478"/>
          <ac:spMkLst>
            <pc:docMk/>
            <pc:sldMk cId="1267496120" sldId="335"/>
            <ac:spMk id="12" creationId="{0977B58C-4CE5-794D-A9D7-3E5400C63089}"/>
          </ac:spMkLst>
        </pc:spChg>
        <pc:picChg chg="add mod">
          <ac:chgData name="Veniero Facchetti" userId="f2c6c99af91c4974" providerId="LiveId" clId="{7AFB9790-1228-4817-82E8-04697EA8B07C}" dt="2024-05-07T12:24:47.646" v="62"/>
          <ac:picMkLst>
            <pc:docMk/>
            <pc:sldMk cId="1267496120" sldId="335"/>
            <ac:picMk id="4" creationId="{F54D76E2-6437-2AEC-D504-4A750215B82D}"/>
          </ac:picMkLst>
        </pc:picChg>
        <pc:picChg chg="mod">
          <ac:chgData name="Veniero Facchetti" userId="f2c6c99af91c4974" providerId="LiveId" clId="{7AFB9790-1228-4817-82E8-04697EA8B07C}" dt="2024-05-07T12:34:50.001" v="154" actId="1076"/>
          <ac:picMkLst>
            <pc:docMk/>
            <pc:sldMk cId="1267496120" sldId="335"/>
            <ac:picMk id="15" creationId="{D55669ED-0F8E-581A-5D44-56409B9936F1}"/>
          </ac:picMkLst>
        </pc:picChg>
        <pc:picChg chg="mod">
          <ac:chgData name="Veniero Facchetti" userId="f2c6c99af91c4974" providerId="LiveId" clId="{7AFB9790-1228-4817-82E8-04697EA8B07C}" dt="2024-05-07T12:34:54.784" v="156" actId="1076"/>
          <ac:picMkLst>
            <pc:docMk/>
            <pc:sldMk cId="1267496120" sldId="335"/>
            <ac:picMk id="16" creationId="{C431C56F-BF34-DFB4-6331-65596A8E013C}"/>
          </ac:picMkLst>
        </pc:picChg>
        <pc:picChg chg="mod">
          <ac:chgData name="Veniero Facchetti" userId="f2c6c99af91c4974" providerId="LiveId" clId="{7AFB9790-1228-4817-82E8-04697EA8B07C}" dt="2024-05-07T12:34:57.504" v="157" actId="1076"/>
          <ac:picMkLst>
            <pc:docMk/>
            <pc:sldMk cId="1267496120" sldId="335"/>
            <ac:picMk id="17" creationId="{9AB62848-B482-2CFF-CEC6-D46EE1F1739C}"/>
          </ac:picMkLst>
        </pc:picChg>
      </pc:sldChg>
      <pc:sldChg chg="addSp delSp modSp mod">
        <pc:chgData name="Veniero Facchetti" userId="f2c6c99af91c4974" providerId="LiveId" clId="{7AFB9790-1228-4817-82E8-04697EA8B07C}" dt="2024-05-07T12:40:03.018" v="225" actId="478"/>
        <pc:sldMkLst>
          <pc:docMk/>
          <pc:sldMk cId="344110305" sldId="336"/>
        </pc:sldMkLst>
        <pc:spChg chg="mod">
          <ac:chgData name="Veniero Facchetti" userId="f2c6c99af91c4974" providerId="LiveId" clId="{7AFB9790-1228-4817-82E8-04697EA8B07C}" dt="2024-05-07T12:35:16.216" v="163" actId="1076"/>
          <ac:spMkLst>
            <pc:docMk/>
            <pc:sldMk cId="344110305" sldId="336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35:51.752" v="171" actId="1076"/>
          <ac:spMkLst>
            <pc:docMk/>
            <pc:sldMk cId="344110305" sldId="336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36:56.752" v="187" actId="1076"/>
          <ac:spMkLst>
            <pc:docMk/>
            <pc:sldMk cId="344110305" sldId="336"/>
            <ac:spMk id="7" creationId="{CB219E4E-82F7-8CA9-3038-2B18F50ABD38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8" creationId="{C57923CA-0F36-486B-4443-BFEF869FCAF1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10" creationId="{9B1690E3-08FE-CB6D-C864-14E6326D70CB}"/>
          </ac:spMkLst>
        </pc:spChg>
        <pc:spChg chg="del">
          <ac:chgData name="Veniero Facchetti" userId="f2c6c99af91c4974" providerId="LiveId" clId="{7AFB9790-1228-4817-82E8-04697EA8B07C}" dt="2024-05-07T12:40:03.018" v="225" actId="478"/>
          <ac:spMkLst>
            <pc:docMk/>
            <pc:sldMk cId="344110305" sldId="336"/>
            <ac:spMk id="12" creationId="{0977B58C-4CE5-794D-A9D7-3E5400C63089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13" creationId="{58FACD26-9B31-2727-254A-9371F323EBB1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19" creationId="{9E2FDD4B-4E83-945D-6921-865EFFE38664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21" creationId="{8D689C2D-B14C-4F52-5A23-5D978D7C1F94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23" creationId="{F8383090-98A7-83BD-8462-38872D07FE91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25" creationId="{753C6EB5-12A1-7D09-1B98-66E71C56CEE9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26" creationId="{02F0EE22-1D09-0A8A-3D93-3900BD4127CE}"/>
          </ac:spMkLst>
        </pc:spChg>
        <pc:spChg chg="mod">
          <ac:chgData name="Veniero Facchetti" userId="f2c6c99af91c4974" providerId="LiveId" clId="{7AFB9790-1228-4817-82E8-04697EA8B07C}" dt="2024-05-07T12:36:14.079" v="175" actId="20577"/>
          <ac:spMkLst>
            <pc:docMk/>
            <pc:sldMk cId="344110305" sldId="336"/>
            <ac:spMk id="28" creationId="{8F54433E-567C-87C0-68F2-3BEB123F2560}"/>
          </ac:spMkLst>
        </pc:spChg>
        <pc:spChg chg="mod">
          <ac:chgData name="Veniero Facchetti" userId="f2c6c99af91c4974" providerId="LiveId" clId="{7AFB9790-1228-4817-82E8-04697EA8B07C}" dt="2024-05-07T12:37:17.284" v="189" actId="2711"/>
          <ac:spMkLst>
            <pc:docMk/>
            <pc:sldMk cId="344110305" sldId="336"/>
            <ac:spMk id="29" creationId="{A1818E94-C105-0EDA-95C3-BD8147EAF641}"/>
          </ac:spMkLst>
        </pc:spChg>
        <pc:picChg chg="mod">
          <ac:chgData name="Veniero Facchetti" userId="f2c6c99af91c4974" providerId="LiveId" clId="{7AFB9790-1228-4817-82E8-04697EA8B07C}" dt="2024-05-07T12:36:51.198" v="185" actId="1076"/>
          <ac:picMkLst>
            <pc:docMk/>
            <pc:sldMk cId="344110305" sldId="336"/>
            <ac:picMk id="4" creationId="{B994B951-7633-7EFF-BD40-06999B46462C}"/>
          </ac:picMkLst>
        </pc:picChg>
        <pc:picChg chg="mod">
          <ac:chgData name="Veniero Facchetti" userId="f2c6c99af91c4974" providerId="LiveId" clId="{7AFB9790-1228-4817-82E8-04697EA8B07C}" dt="2024-05-07T12:36:20.161" v="176" actId="14100"/>
          <ac:picMkLst>
            <pc:docMk/>
            <pc:sldMk cId="344110305" sldId="336"/>
            <ac:picMk id="5" creationId="{9D2A9743-FFFE-82B6-593C-A3E04E6F6F65}"/>
          </ac:picMkLst>
        </pc:picChg>
        <pc:picChg chg="add mod">
          <ac:chgData name="Veniero Facchetti" userId="f2c6c99af91c4974" providerId="LiveId" clId="{7AFB9790-1228-4817-82E8-04697EA8B07C}" dt="2024-05-07T12:24:48.970" v="63"/>
          <ac:picMkLst>
            <pc:docMk/>
            <pc:sldMk cId="344110305" sldId="336"/>
            <ac:picMk id="11" creationId="{A8A9702D-FD4F-3742-F604-756BF11A2429}"/>
          </ac:picMkLst>
        </pc:picChg>
        <pc:cxnChg chg="mod">
          <ac:chgData name="Veniero Facchetti" userId="f2c6c99af91c4974" providerId="LiveId" clId="{7AFB9790-1228-4817-82E8-04697EA8B07C}" dt="2024-05-07T12:36:40.257" v="182" actId="14100"/>
          <ac:cxnSpMkLst>
            <pc:docMk/>
            <pc:sldMk cId="344110305" sldId="336"/>
            <ac:cxnSpMk id="18" creationId="{E8E60020-07D0-7995-120B-E843F6F8E11A}"/>
          </ac:cxnSpMkLst>
        </pc:cxnChg>
        <pc:cxnChg chg="mod">
          <ac:chgData name="Veniero Facchetti" userId="f2c6c99af91c4974" providerId="LiveId" clId="{7AFB9790-1228-4817-82E8-04697EA8B07C}" dt="2024-05-07T12:37:00.545" v="188" actId="14100"/>
          <ac:cxnSpMkLst>
            <pc:docMk/>
            <pc:sldMk cId="344110305" sldId="336"/>
            <ac:cxnSpMk id="20" creationId="{211E7727-9F10-2BBF-0A51-AD8DEA2385C6}"/>
          </ac:cxnSpMkLst>
        </pc:cxnChg>
        <pc:cxnChg chg="mod">
          <ac:chgData name="Veniero Facchetti" userId="f2c6c99af91c4974" providerId="LiveId" clId="{7AFB9790-1228-4817-82E8-04697EA8B07C}" dt="2024-05-07T12:36:53.329" v="186" actId="14100"/>
          <ac:cxnSpMkLst>
            <pc:docMk/>
            <pc:sldMk cId="344110305" sldId="336"/>
            <ac:cxnSpMk id="22" creationId="{CD09C366-C7CC-4F4C-36DE-FD71D58FF46D}"/>
          </ac:cxnSpMkLst>
        </pc:cxnChg>
        <pc:cxnChg chg="mod">
          <ac:chgData name="Veniero Facchetti" userId="f2c6c99af91c4974" providerId="LiveId" clId="{7AFB9790-1228-4817-82E8-04697EA8B07C}" dt="2024-05-07T12:36:46.761" v="183" actId="14100"/>
          <ac:cxnSpMkLst>
            <pc:docMk/>
            <pc:sldMk cId="344110305" sldId="336"/>
            <ac:cxnSpMk id="24" creationId="{B9BC12E6-6D1D-464A-2C5A-5F8A779C5583}"/>
          </ac:cxnSpMkLst>
        </pc:cxnChg>
        <pc:cxnChg chg="mod">
          <ac:chgData name="Veniero Facchetti" userId="f2c6c99af91c4974" providerId="LiveId" clId="{7AFB9790-1228-4817-82E8-04697EA8B07C}" dt="2024-05-07T12:37:17.284" v="189" actId="2711"/>
          <ac:cxnSpMkLst>
            <pc:docMk/>
            <pc:sldMk cId="344110305" sldId="336"/>
            <ac:cxnSpMk id="31" creationId="{42AD492B-74F7-F504-70B3-7E3F9CC410CE}"/>
          </ac:cxnSpMkLst>
        </pc:cxnChg>
      </pc:sldChg>
      <pc:sldChg chg="addSp delSp modSp mod">
        <pc:chgData name="Veniero Facchetti" userId="f2c6c99af91c4974" providerId="LiveId" clId="{7AFB9790-1228-4817-82E8-04697EA8B07C}" dt="2024-05-07T12:40:05.648" v="226" actId="478"/>
        <pc:sldMkLst>
          <pc:docMk/>
          <pc:sldMk cId="2564556621" sldId="337"/>
        </pc:sldMkLst>
        <pc:spChg chg="mod">
          <ac:chgData name="Veniero Facchetti" userId="f2c6c99af91c4974" providerId="LiveId" clId="{7AFB9790-1228-4817-82E8-04697EA8B07C}" dt="2024-05-07T12:37:30.713" v="195" actId="1076"/>
          <ac:spMkLst>
            <pc:docMk/>
            <pc:sldMk cId="2564556621" sldId="337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37:34.609" v="196" actId="1076"/>
          <ac:spMkLst>
            <pc:docMk/>
            <pc:sldMk cId="2564556621" sldId="337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37:55.737" v="199" actId="2711"/>
          <ac:spMkLst>
            <pc:docMk/>
            <pc:sldMk cId="2564556621" sldId="337"/>
            <ac:spMk id="6" creationId="{28D0ED08-C4F6-1D3D-5384-AD72DDD7E272}"/>
          </ac:spMkLst>
        </pc:spChg>
        <pc:spChg chg="mod">
          <ac:chgData name="Veniero Facchetti" userId="f2c6c99af91c4974" providerId="LiveId" clId="{7AFB9790-1228-4817-82E8-04697EA8B07C}" dt="2024-05-07T12:37:55.737" v="199" actId="2711"/>
          <ac:spMkLst>
            <pc:docMk/>
            <pc:sldMk cId="2564556621" sldId="337"/>
            <ac:spMk id="9" creationId="{8004AEF0-D6DB-324B-F415-8DAB1F5180D4}"/>
          </ac:spMkLst>
        </pc:spChg>
        <pc:spChg chg="mod">
          <ac:chgData name="Veniero Facchetti" userId="f2c6c99af91c4974" providerId="LiveId" clId="{7AFB9790-1228-4817-82E8-04697EA8B07C}" dt="2024-05-07T12:37:55.737" v="199" actId="2711"/>
          <ac:spMkLst>
            <pc:docMk/>
            <pc:sldMk cId="2564556621" sldId="337"/>
            <ac:spMk id="11" creationId="{5C782A24-20D7-E950-E3E4-8F9F606945FD}"/>
          </ac:spMkLst>
        </pc:spChg>
        <pc:spChg chg="del">
          <ac:chgData name="Veniero Facchetti" userId="f2c6c99af91c4974" providerId="LiveId" clId="{7AFB9790-1228-4817-82E8-04697EA8B07C}" dt="2024-05-07T12:40:05.648" v="226" actId="478"/>
          <ac:spMkLst>
            <pc:docMk/>
            <pc:sldMk cId="2564556621" sldId="337"/>
            <ac:spMk id="12" creationId="{0977B58C-4CE5-794D-A9D7-3E5400C63089}"/>
          </ac:spMkLst>
        </pc:spChg>
        <pc:spChg chg="mod">
          <ac:chgData name="Veniero Facchetti" userId="f2c6c99af91c4974" providerId="LiveId" clId="{7AFB9790-1228-4817-82E8-04697EA8B07C}" dt="2024-05-07T12:37:55.737" v="199" actId="2711"/>
          <ac:spMkLst>
            <pc:docMk/>
            <pc:sldMk cId="2564556621" sldId="337"/>
            <ac:spMk id="14" creationId="{440BBE14-2212-3C86-2164-A50DAF391A93}"/>
          </ac:spMkLst>
        </pc:spChg>
        <pc:spChg chg="mod">
          <ac:chgData name="Veniero Facchetti" userId="f2c6c99af91c4974" providerId="LiveId" clId="{7AFB9790-1228-4817-82E8-04697EA8B07C}" dt="2024-05-07T12:38:01.074" v="200" actId="404"/>
          <ac:spMkLst>
            <pc:docMk/>
            <pc:sldMk cId="2564556621" sldId="337"/>
            <ac:spMk id="15" creationId="{F1B83ECA-71CB-5CA4-6FDF-4CB7A5795D0E}"/>
          </ac:spMkLst>
        </pc:spChg>
        <pc:spChg chg="mod">
          <ac:chgData name="Veniero Facchetti" userId="f2c6c99af91c4974" providerId="LiveId" clId="{7AFB9790-1228-4817-82E8-04697EA8B07C}" dt="2024-05-07T12:37:55.737" v="199" actId="2711"/>
          <ac:spMkLst>
            <pc:docMk/>
            <pc:sldMk cId="2564556621" sldId="337"/>
            <ac:spMk id="19" creationId="{4AE28829-03DD-D06F-837C-00EF619050E6}"/>
          </ac:spMkLst>
        </pc:spChg>
        <pc:spChg chg="mod">
          <ac:chgData name="Veniero Facchetti" userId="f2c6c99af91c4974" providerId="LiveId" clId="{7AFB9790-1228-4817-82E8-04697EA8B07C}" dt="2024-05-07T12:37:55.737" v="199" actId="2711"/>
          <ac:spMkLst>
            <pc:docMk/>
            <pc:sldMk cId="2564556621" sldId="337"/>
            <ac:spMk id="20" creationId="{2184778E-D9A3-1F4C-AC99-C36EE17CE1B3}"/>
          </ac:spMkLst>
        </pc:spChg>
        <pc:spChg chg="mod">
          <ac:chgData name="Veniero Facchetti" userId="f2c6c99af91c4974" providerId="LiveId" clId="{7AFB9790-1228-4817-82E8-04697EA8B07C}" dt="2024-05-07T12:38:03.154" v="201" actId="404"/>
          <ac:spMkLst>
            <pc:docMk/>
            <pc:sldMk cId="2564556621" sldId="337"/>
            <ac:spMk id="23" creationId="{8437C879-2261-324E-4C0B-C237C3604E9A}"/>
          </ac:spMkLst>
        </pc:spChg>
        <pc:spChg chg="mod">
          <ac:chgData name="Veniero Facchetti" userId="f2c6c99af91c4974" providerId="LiveId" clId="{7AFB9790-1228-4817-82E8-04697EA8B07C}" dt="2024-05-07T12:37:55.737" v="199" actId="2711"/>
          <ac:spMkLst>
            <pc:docMk/>
            <pc:sldMk cId="2564556621" sldId="337"/>
            <ac:spMk id="25" creationId="{3760DA62-48A5-AF0E-FCD3-8BFCD2231C68}"/>
          </ac:spMkLst>
        </pc:spChg>
        <pc:picChg chg="add mod">
          <ac:chgData name="Veniero Facchetti" userId="f2c6c99af91c4974" providerId="LiveId" clId="{7AFB9790-1228-4817-82E8-04697EA8B07C}" dt="2024-05-07T12:24:50.738" v="64"/>
          <ac:picMkLst>
            <pc:docMk/>
            <pc:sldMk cId="2564556621" sldId="337"/>
            <ac:picMk id="16" creationId="{1C200176-6B2F-0C79-2548-2BD6327F2A40}"/>
          </ac:picMkLst>
        </pc:picChg>
      </pc:sldChg>
      <pc:sldChg chg="del">
        <pc:chgData name="Veniero Facchetti" userId="f2c6c99af91c4974" providerId="LiveId" clId="{7AFB9790-1228-4817-82E8-04697EA8B07C}" dt="2024-05-07T12:39:15.769" v="212" actId="47"/>
        <pc:sldMkLst>
          <pc:docMk/>
          <pc:sldMk cId="2082761937" sldId="338"/>
        </pc:sldMkLst>
      </pc:sldChg>
      <pc:sldChg chg="addSp delSp modSp mod">
        <pc:chgData name="Veniero Facchetti" userId="f2c6c99af91c4974" providerId="LiveId" clId="{7AFB9790-1228-4817-82E8-04697EA8B07C}" dt="2024-05-07T12:44:57.047" v="273" actId="2711"/>
        <pc:sldMkLst>
          <pc:docMk/>
          <pc:sldMk cId="1921571793" sldId="339"/>
        </pc:sldMkLst>
        <pc:spChg chg="mod">
          <ac:chgData name="Veniero Facchetti" userId="f2c6c99af91c4974" providerId="LiveId" clId="{7AFB9790-1228-4817-82E8-04697EA8B07C}" dt="2024-05-07T12:39:51.835" v="223" actId="1076"/>
          <ac:spMkLst>
            <pc:docMk/>
            <pc:sldMk cId="1921571793" sldId="339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44:36.130" v="268" actId="1076"/>
          <ac:spMkLst>
            <pc:docMk/>
            <pc:sldMk cId="1921571793" sldId="339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44:44.369" v="270" actId="1076"/>
          <ac:spMkLst>
            <pc:docMk/>
            <pc:sldMk cId="1921571793" sldId="339"/>
            <ac:spMk id="10" creationId="{E82001CF-A6DF-CF72-A8A4-473F3CB956EC}"/>
          </ac:spMkLst>
        </pc:spChg>
        <pc:spChg chg="mod">
          <ac:chgData name="Veniero Facchetti" userId="f2c6c99af91c4974" providerId="LiveId" clId="{7AFB9790-1228-4817-82E8-04697EA8B07C}" dt="2024-05-07T12:44:46.433" v="271" actId="1076"/>
          <ac:spMkLst>
            <pc:docMk/>
            <pc:sldMk cId="1921571793" sldId="339"/>
            <ac:spMk id="11" creationId="{6889B1DD-FC2C-A9F7-25D0-5C5910827F00}"/>
          </ac:spMkLst>
        </pc:spChg>
        <pc:spChg chg="del">
          <ac:chgData name="Veniero Facchetti" userId="f2c6c99af91c4974" providerId="LiveId" clId="{7AFB9790-1228-4817-82E8-04697EA8B07C}" dt="2024-05-07T12:40:09.380" v="227" actId="478"/>
          <ac:spMkLst>
            <pc:docMk/>
            <pc:sldMk cId="1921571793" sldId="339"/>
            <ac:spMk id="12" creationId="{0977B58C-4CE5-794D-A9D7-3E5400C63089}"/>
          </ac:spMkLst>
        </pc:spChg>
        <pc:spChg chg="mod">
          <ac:chgData name="Veniero Facchetti" userId="f2c6c99af91c4974" providerId="LiveId" clId="{7AFB9790-1228-4817-82E8-04697EA8B07C}" dt="2024-05-07T12:44:40.185" v="269" actId="1076"/>
          <ac:spMkLst>
            <pc:docMk/>
            <pc:sldMk cId="1921571793" sldId="339"/>
            <ac:spMk id="13" creationId="{3AE6ABC3-23E2-35F9-D64F-EF915B5A55FB}"/>
          </ac:spMkLst>
        </pc:spChg>
        <pc:spChg chg="mod">
          <ac:chgData name="Veniero Facchetti" userId="f2c6c99af91c4974" providerId="LiveId" clId="{7AFB9790-1228-4817-82E8-04697EA8B07C}" dt="2024-05-07T12:44:51.745" v="272" actId="2711"/>
          <ac:spMkLst>
            <pc:docMk/>
            <pc:sldMk cId="1921571793" sldId="339"/>
            <ac:spMk id="33" creationId="{77681E0C-953B-EEB3-4AE5-5C3A7CAACB9A}"/>
          </ac:spMkLst>
        </pc:spChg>
        <pc:spChg chg="mod">
          <ac:chgData name="Veniero Facchetti" userId="f2c6c99af91c4974" providerId="LiveId" clId="{7AFB9790-1228-4817-82E8-04697EA8B07C}" dt="2024-05-07T12:44:57.047" v="273" actId="2711"/>
          <ac:spMkLst>
            <pc:docMk/>
            <pc:sldMk cId="1921571793" sldId="339"/>
            <ac:spMk id="34" creationId="{3DB4A6D3-4DC0-FAD4-5E90-B5F843179065}"/>
          </ac:spMkLst>
        </pc:spChg>
        <pc:picChg chg="add mod">
          <ac:chgData name="Veniero Facchetti" userId="f2c6c99af91c4974" providerId="LiveId" clId="{7AFB9790-1228-4817-82E8-04697EA8B07C}" dt="2024-05-07T12:24:53.778" v="65"/>
          <ac:picMkLst>
            <pc:docMk/>
            <pc:sldMk cId="1921571793" sldId="339"/>
            <ac:picMk id="4" creationId="{2C103A91-416C-8CF0-9FB4-02C7154D1C90}"/>
          </ac:picMkLst>
        </pc:picChg>
        <pc:picChg chg="mod">
          <ac:chgData name="Veniero Facchetti" userId="f2c6c99af91c4974" providerId="LiveId" clId="{7AFB9790-1228-4817-82E8-04697EA8B07C}" dt="2024-05-07T12:39:49.935" v="222" actId="1076"/>
          <ac:picMkLst>
            <pc:docMk/>
            <pc:sldMk cId="1921571793" sldId="339"/>
            <ac:picMk id="32" creationId="{9B1C4C33-6EFE-29E6-1BF0-C5BB63AE7FC0}"/>
          </ac:picMkLst>
        </pc:picChg>
      </pc:sldChg>
      <pc:sldChg chg="addSp delSp modSp mod">
        <pc:chgData name="Veniero Facchetti" userId="f2c6c99af91c4974" providerId="LiveId" clId="{7AFB9790-1228-4817-82E8-04697EA8B07C}" dt="2024-05-07T12:46:19.842" v="291" actId="1076"/>
        <pc:sldMkLst>
          <pc:docMk/>
          <pc:sldMk cId="309294786" sldId="340"/>
        </pc:sldMkLst>
        <pc:spChg chg="mod">
          <ac:chgData name="Veniero Facchetti" userId="f2c6c99af91c4974" providerId="LiveId" clId="{7AFB9790-1228-4817-82E8-04697EA8B07C}" dt="2024-05-07T12:45:29.610" v="278" actId="1076"/>
          <ac:spMkLst>
            <pc:docMk/>
            <pc:sldMk cId="309294786" sldId="340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46:10.505" v="288" actId="1076"/>
          <ac:spMkLst>
            <pc:docMk/>
            <pc:sldMk cId="309294786" sldId="340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46:00.097" v="285" actId="1076"/>
          <ac:spMkLst>
            <pc:docMk/>
            <pc:sldMk cId="309294786" sldId="340"/>
            <ac:spMk id="4" creationId="{5F833820-2A3B-8573-644E-643904BD6E48}"/>
          </ac:spMkLst>
        </pc:spChg>
        <pc:spChg chg="mod">
          <ac:chgData name="Veniero Facchetti" userId="f2c6c99af91c4974" providerId="LiveId" clId="{7AFB9790-1228-4817-82E8-04697EA8B07C}" dt="2024-05-07T12:46:19.842" v="291" actId="1076"/>
          <ac:spMkLst>
            <pc:docMk/>
            <pc:sldMk cId="309294786" sldId="340"/>
            <ac:spMk id="6" creationId="{8ECBD9A0-76C3-28CF-4055-AB8CE256D356}"/>
          </ac:spMkLst>
        </pc:spChg>
        <pc:spChg chg="del">
          <ac:chgData name="Veniero Facchetti" userId="f2c6c99af91c4974" providerId="LiveId" clId="{7AFB9790-1228-4817-82E8-04697EA8B07C}" dt="2024-05-07T12:40:48.689" v="234" actId="478"/>
          <ac:spMkLst>
            <pc:docMk/>
            <pc:sldMk cId="309294786" sldId="340"/>
            <ac:spMk id="12" creationId="{0977B58C-4CE5-794D-A9D7-3E5400C63089}"/>
          </ac:spMkLst>
        </pc:spChg>
        <pc:picChg chg="add mod">
          <ac:chgData name="Veniero Facchetti" userId="f2c6c99af91c4974" providerId="LiveId" clId="{7AFB9790-1228-4817-82E8-04697EA8B07C}" dt="2024-05-07T12:24:55.287" v="66"/>
          <ac:picMkLst>
            <pc:docMk/>
            <pc:sldMk cId="309294786" sldId="340"/>
            <ac:picMk id="5" creationId="{24083DA9-77DA-005C-B555-4FC9E90F4F65}"/>
          </ac:picMkLst>
        </pc:picChg>
        <pc:picChg chg="mod">
          <ac:chgData name="Veniero Facchetti" userId="f2c6c99af91c4974" providerId="LiveId" clId="{7AFB9790-1228-4817-82E8-04697EA8B07C}" dt="2024-05-07T12:46:02.763" v="286" actId="1076"/>
          <ac:picMkLst>
            <pc:docMk/>
            <pc:sldMk cId="309294786" sldId="340"/>
            <ac:picMk id="24" creationId="{37C0D733-01EC-1D25-F334-D6A28665D7F6}"/>
          </ac:picMkLst>
        </pc:picChg>
      </pc:sldChg>
      <pc:sldChg chg="del">
        <pc:chgData name="Veniero Facchetti" userId="f2c6c99af91c4974" providerId="LiveId" clId="{7AFB9790-1228-4817-82E8-04697EA8B07C}" dt="2024-05-07T12:46:40.874" v="300" actId="47"/>
        <pc:sldMkLst>
          <pc:docMk/>
          <pc:sldMk cId="521216686" sldId="341"/>
        </pc:sldMkLst>
      </pc:sldChg>
      <pc:sldChg chg="addSp delSp modSp mod">
        <pc:chgData name="Veniero Facchetti" userId="f2c6c99af91c4974" providerId="LiveId" clId="{7AFB9790-1228-4817-82E8-04697EA8B07C}" dt="2024-05-07T12:49:43.465" v="315" actId="14100"/>
        <pc:sldMkLst>
          <pc:docMk/>
          <pc:sldMk cId="7033497" sldId="342"/>
        </pc:sldMkLst>
        <pc:spChg chg="mod">
          <ac:chgData name="Veniero Facchetti" userId="f2c6c99af91c4974" providerId="LiveId" clId="{7AFB9790-1228-4817-82E8-04697EA8B07C}" dt="2024-05-07T12:49:15.218" v="308" actId="1076"/>
          <ac:spMkLst>
            <pc:docMk/>
            <pc:sldMk cId="7033497" sldId="342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49:18.553" v="309" actId="1076"/>
          <ac:spMkLst>
            <pc:docMk/>
            <pc:sldMk cId="7033497" sldId="342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49:38.637" v="314" actId="404"/>
          <ac:spMkLst>
            <pc:docMk/>
            <pc:sldMk cId="7033497" sldId="342"/>
            <ac:spMk id="6" creationId="{8ECBD9A0-76C3-28CF-4055-AB8CE256D356}"/>
          </ac:spMkLst>
        </pc:spChg>
        <pc:spChg chg="del mod">
          <ac:chgData name="Veniero Facchetti" userId="f2c6c99af91c4974" providerId="LiveId" clId="{7AFB9790-1228-4817-82E8-04697EA8B07C}" dt="2024-05-07T12:41:00.748" v="241" actId="478"/>
          <ac:spMkLst>
            <pc:docMk/>
            <pc:sldMk cId="7033497" sldId="342"/>
            <ac:spMk id="12" creationId="{0977B58C-4CE5-794D-A9D7-3E5400C63089}"/>
          </ac:spMkLst>
        </pc:spChg>
        <pc:picChg chg="add mod">
          <ac:chgData name="Veniero Facchetti" userId="f2c6c99af91c4974" providerId="LiveId" clId="{7AFB9790-1228-4817-82E8-04697EA8B07C}" dt="2024-05-07T12:24:57.843" v="67"/>
          <ac:picMkLst>
            <pc:docMk/>
            <pc:sldMk cId="7033497" sldId="342"/>
            <ac:picMk id="4" creationId="{5C3806D5-CF35-DC51-3299-02540B31C1B3}"/>
          </ac:picMkLst>
        </pc:picChg>
        <pc:picChg chg="mod">
          <ac:chgData name="Veniero Facchetti" userId="f2c6c99af91c4974" providerId="LiveId" clId="{7AFB9790-1228-4817-82E8-04697EA8B07C}" dt="2024-05-07T12:49:43.465" v="315" actId="14100"/>
          <ac:picMkLst>
            <pc:docMk/>
            <pc:sldMk cId="7033497" sldId="342"/>
            <ac:picMk id="7" creationId="{F32E22BF-14DC-9E04-F37D-6BAE73774DD6}"/>
          </ac:picMkLst>
        </pc:picChg>
      </pc:sldChg>
      <pc:sldChg chg="addSp delSp modSp mod">
        <pc:chgData name="Veniero Facchetti" userId="f2c6c99af91c4974" providerId="LiveId" clId="{7AFB9790-1228-4817-82E8-04697EA8B07C}" dt="2024-05-07T12:53:07.889" v="336" actId="14100"/>
        <pc:sldMkLst>
          <pc:docMk/>
          <pc:sldMk cId="399278030" sldId="343"/>
        </pc:sldMkLst>
        <pc:spChg chg="mod">
          <ac:chgData name="Veniero Facchetti" userId="f2c6c99af91c4974" providerId="LiveId" clId="{7AFB9790-1228-4817-82E8-04697EA8B07C}" dt="2024-05-07T12:52:19.802" v="321" actId="1076"/>
          <ac:spMkLst>
            <pc:docMk/>
            <pc:sldMk cId="399278030" sldId="343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53:07.889" v="336" actId="14100"/>
          <ac:spMkLst>
            <pc:docMk/>
            <pc:sldMk cId="399278030" sldId="343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52:53.771" v="332" actId="1076"/>
          <ac:spMkLst>
            <pc:docMk/>
            <pc:sldMk cId="399278030" sldId="343"/>
            <ac:spMk id="5" creationId="{115778CF-93A2-B8FB-C58D-CEC2C1397120}"/>
          </ac:spMkLst>
        </pc:spChg>
        <pc:spChg chg="mod">
          <ac:chgData name="Veniero Facchetti" userId="f2c6c99af91c4974" providerId="LiveId" clId="{7AFB9790-1228-4817-82E8-04697EA8B07C}" dt="2024-05-07T12:52:59.999" v="334" actId="404"/>
          <ac:spMkLst>
            <pc:docMk/>
            <pc:sldMk cId="399278030" sldId="343"/>
            <ac:spMk id="6" creationId="{8ECBD9A0-76C3-28CF-4055-AB8CE256D356}"/>
          </ac:spMkLst>
        </pc:spChg>
        <pc:spChg chg="mod">
          <ac:chgData name="Veniero Facchetti" userId="f2c6c99af91c4974" providerId="LiveId" clId="{7AFB9790-1228-4817-82E8-04697EA8B07C}" dt="2024-05-07T12:52:48.722" v="330" actId="1076"/>
          <ac:spMkLst>
            <pc:docMk/>
            <pc:sldMk cId="399278030" sldId="343"/>
            <ac:spMk id="11" creationId="{CB5B18C5-064B-8DB1-E286-0FE48763E3B9}"/>
          </ac:spMkLst>
        </pc:spChg>
        <pc:spChg chg="del mod">
          <ac:chgData name="Veniero Facchetti" userId="f2c6c99af91c4974" providerId="LiveId" clId="{7AFB9790-1228-4817-82E8-04697EA8B07C}" dt="2024-05-07T12:41:14.830" v="248" actId="478"/>
          <ac:spMkLst>
            <pc:docMk/>
            <pc:sldMk cId="399278030" sldId="343"/>
            <ac:spMk id="12" creationId="{0977B58C-4CE5-794D-A9D7-3E5400C63089}"/>
          </ac:spMkLst>
        </pc:spChg>
        <pc:picChg chg="mod">
          <ac:chgData name="Veniero Facchetti" userId="f2c6c99af91c4974" providerId="LiveId" clId="{7AFB9790-1228-4817-82E8-04697EA8B07C}" dt="2024-05-07T12:52:32.186" v="327" actId="14100"/>
          <ac:picMkLst>
            <pc:docMk/>
            <pc:sldMk cId="399278030" sldId="343"/>
            <ac:picMk id="4" creationId="{129021CC-C062-EEDD-3260-FC88CBEC8AA1}"/>
          </ac:picMkLst>
        </pc:picChg>
        <pc:picChg chg="add mod">
          <ac:chgData name="Veniero Facchetti" userId="f2c6c99af91c4974" providerId="LiveId" clId="{7AFB9790-1228-4817-82E8-04697EA8B07C}" dt="2024-05-07T12:24:59.352" v="68"/>
          <ac:picMkLst>
            <pc:docMk/>
            <pc:sldMk cId="399278030" sldId="343"/>
            <ac:picMk id="7" creationId="{ACD2299F-95DB-A1D1-58F3-56BB43503C71}"/>
          </ac:picMkLst>
        </pc:picChg>
        <pc:cxnChg chg="mod">
          <ac:chgData name="Veniero Facchetti" userId="f2c6c99af91c4974" providerId="LiveId" clId="{7AFB9790-1228-4817-82E8-04697EA8B07C}" dt="2024-05-07T12:52:45.906" v="329" actId="1076"/>
          <ac:cxnSpMkLst>
            <pc:docMk/>
            <pc:sldMk cId="399278030" sldId="343"/>
            <ac:cxnSpMk id="8" creationId="{08DBDD71-BDC8-586C-910A-D0AD245B4528}"/>
          </ac:cxnSpMkLst>
        </pc:cxnChg>
        <pc:cxnChg chg="mod">
          <ac:chgData name="Veniero Facchetti" userId="f2c6c99af91c4974" providerId="LiveId" clId="{7AFB9790-1228-4817-82E8-04697EA8B07C}" dt="2024-05-07T12:52:51.331" v="331" actId="1076"/>
          <ac:cxnSpMkLst>
            <pc:docMk/>
            <pc:sldMk cId="399278030" sldId="343"/>
            <ac:cxnSpMk id="9" creationId="{843D6FA2-A722-EDE9-E699-A0A73BF2EA05}"/>
          </ac:cxnSpMkLst>
        </pc:cxnChg>
      </pc:sldChg>
      <pc:sldChg chg="addSp delSp modSp mod">
        <pc:chgData name="Veniero Facchetti" userId="f2c6c99af91c4974" providerId="LiveId" clId="{7AFB9790-1228-4817-82E8-04697EA8B07C}" dt="2024-05-07T12:55:46.575" v="346" actId="404"/>
        <pc:sldMkLst>
          <pc:docMk/>
          <pc:sldMk cId="2644660611" sldId="344"/>
        </pc:sldMkLst>
        <pc:spChg chg="mod">
          <ac:chgData name="Veniero Facchetti" userId="f2c6c99af91c4974" providerId="LiveId" clId="{7AFB9790-1228-4817-82E8-04697EA8B07C}" dt="2024-05-07T12:55:26.762" v="342" actId="1076"/>
          <ac:spMkLst>
            <pc:docMk/>
            <pc:sldMk cId="2644660611" sldId="344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55:30.843" v="343" actId="1076"/>
          <ac:spMkLst>
            <pc:docMk/>
            <pc:sldMk cId="2644660611" sldId="344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55:46.575" v="346" actId="404"/>
          <ac:spMkLst>
            <pc:docMk/>
            <pc:sldMk cId="2644660611" sldId="344"/>
            <ac:spMk id="6" creationId="{8ECBD9A0-76C3-28CF-4055-AB8CE256D356}"/>
          </ac:spMkLst>
        </pc:spChg>
        <pc:spChg chg="del">
          <ac:chgData name="Veniero Facchetti" userId="f2c6c99af91c4974" providerId="LiveId" clId="{7AFB9790-1228-4817-82E8-04697EA8B07C}" dt="2024-05-07T12:41:27.257" v="254" actId="478"/>
          <ac:spMkLst>
            <pc:docMk/>
            <pc:sldMk cId="2644660611" sldId="344"/>
            <ac:spMk id="12" creationId="{0977B58C-4CE5-794D-A9D7-3E5400C63089}"/>
          </ac:spMkLst>
        </pc:spChg>
        <pc:picChg chg="mod">
          <ac:chgData name="Veniero Facchetti" userId="f2c6c99af91c4974" providerId="LiveId" clId="{7AFB9790-1228-4817-82E8-04697EA8B07C}" dt="2024-05-07T12:55:35.393" v="344" actId="14100"/>
          <ac:picMkLst>
            <pc:docMk/>
            <pc:sldMk cId="2644660611" sldId="344"/>
            <ac:picMk id="4" creationId="{BA8DE932-1BD9-D320-14F5-C76196F6A1CC}"/>
          </ac:picMkLst>
        </pc:picChg>
        <pc:picChg chg="add mod">
          <ac:chgData name="Veniero Facchetti" userId="f2c6c99af91c4974" providerId="LiveId" clId="{7AFB9790-1228-4817-82E8-04697EA8B07C}" dt="2024-05-07T12:25:00.955" v="69"/>
          <ac:picMkLst>
            <pc:docMk/>
            <pc:sldMk cId="2644660611" sldId="344"/>
            <ac:picMk id="5" creationId="{2D957059-1515-D849-A61F-A82D389FC50A}"/>
          </ac:picMkLst>
        </pc:picChg>
      </pc:sldChg>
      <pc:sldChg chg="addSp delSp modSp mod">
        <pc:chgData name="Veniero Facchetti" userId="f2c6c99af91c4974" providerId="LiveId" clId="{7AFB9790-1228-4817-82E8-04697EA8B07C}" dt="2024-05-07T12:57:15.926" v="368" actId="404"/>
        <pc:sldMkLst>
          <pc:docMk/>
          <pc:sldMk cId="2219147396" sldId="345"/>
        </pc:sldMkLst>
        <pc:spChg chg="mod">
          <ac:chgData name="Veniero Facchetti" userId="f2c6c99af91c4974" providerId="LiveId" clId="{7AFB9790-1228-4817-82E8-04697EA8B07C}" dt="2024-05-07T12:56:12.890" v="352" actId="1076"/>
          <ac:spMkLst>
            <pc:docMk/>
            <pc:sldMk cId="2219147396" sldId="345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56:47.938" v="362" actId="14100"/>
          <ac:spMkLst>
            <pc:docMk/>
            <pc:sldMk cId="2219147396" sldId="345"/>
            <ac:spMk id="3" creationId="{E5615A9F-1EB3-14E0-94A3-9CC7B6A5579E}"/>
          </ac:spMkLst>
        </pc:spChg>
        <pc:spChg chg="mod">
          <ac:chgData name="Veniero Facchetti" userId="f2c6c99af91c4974" providerId="LiveId" clId="{7AFB9790-1228-4817-82E8-04697EA8B07C}" dt="2024-05-07T12:57:15.926" v="368" actId="404"/>
          <ac:spMkLst>
            <pc:docMk/>
            <pc:sldMk cId="2219147396" sldId="345"/>
            <ac:spMk id="6" creationId="{8ECBD9A0-76C3-28CF-4055-AB8CE256D356}"/>
          </ac:spMkLst>
        </pc:spChg>
        <pc:spChg chg="mod">
          <ac:chgData name="Veniero Facchetti" userId="f2c6c99af91c4974" providerId="LiveId" clId="{7AFB9790-1228-4817-82E8-04697EA8B07C}" dt="2024-05-07T12:57:06.298" v="366" actId="2711"/>
          <ac:spMkLst>
            <pc:docMk/>
            <pc:sldMk cId="2219147396" sldId="345"/>
            <ac:spMk id="8" creationId="{FE5D5A06-4A6E-FC50-6F4F-83FC01C6243E}"/>
          </ac:spMkLst>
        </pc:spChg>
        <pc:spChg chg="mod">
          <ac:chgData name="Veniero Facchetti" userId="f2c6c99af91c4974" providerId="LiveId" clId="{7AFB9790-1228-4817-82E8-04697EA8B07C}" dt="2024-05-07T12:57:06.298" v="366" actId="2711"/>
          <ac:spMkLst>
            <pc:docMk/>
            <pc:sldMk cId="2219147396" sldId="345"/>
            <ac:spMk id="9" creationId="{E6916032-3A1A-D675-7BD0-0890A2830DC4}"/>
          </ac:spMkLst>
        </pc:spChg>
        <pc:spChg chg="del">
          <ac:chgData name="Veniero Facchetti" userId="f2c6c99af91c4974" providerId="LiveId" clId="{7AFB9790-1228-4817-82E8-04697EA8B07C}" dt="2024-05-07T12:41:33.034" v="255" actId="478"/>
          <ac:spMkLst>
            <pc:docMk/>
            <pc:sldMk cId="2219147396" sldId="345"/>
            <ac:spMk id="12" creationId="{0977B58C-4CE5-794D-A9D7-3E5400C63089}"/>
          </ac:spMkLst>
        </pc:spChg>
        <pc:spChg chg="mod">
          <ac:chgData name="Veniero Facchetti" userId="f2c6c99af91c4974" providerId="LiveId" clId="{7AFB9790-1228-4817-82E8-04697EA8B07C}" dt="2024-05-07T12:57:06.298" v="366" actId="2711"/>
          <ac:spMkLst>
            <pc:docMk/>
            <pc:sldMk cId="2219147396" sldId="345"/>
            <ac:spMk id="29" creationId="{C8446E79-DA2A-2AA8-25E7-6B3F1B01BD9E}"/>
          </ac:spMkLst>
        </pc:spChg>
        <pc:spChg chg="mod">
          <ac:chgData name="Veniero Facchetti" userId="f2c6c99af91c4974" providerId="LiveId" clId="{7AFB9790-1228-4817-82E8-04697EA8B07C}" dt="2024-05-07T12:57:06.298" v="366" actId="2711"/>
          <ac:spMkLst>
            <pc:docMk/>
            <pc:sldMk cId="2219147396" sldId="345"/>
            <ac:spMk id="30" creationId="{3C0DC031-074D-8DCE-5F64-9E975BC27BD9}"/>
          </ac:spMkLst>
        </pc:spChg>
        <pc:grpChg chg="mod">
          <ac:chgData name="Veniero Facchetti" userId="f2c6c99af91c4974" providerId="LiveId" clId="{7AFB9790-1228-4817-82E8-04697EA8B07C}" dt="2024-05-07T12:56:29.260" v="356" actId="14100"/>
          <ac:grpSpMkLst>
            <pc:docMk/>
            <pc:sldMk cId="2219147396" sldId="345"/>
            <ac:grpSpMk id="46" creationId="{3FD48DB0-9D8B-79FF-4AE4-4877DEB03CAD}"/>
          </ac:grpSpMkLst>
        </pc:grpChg>
        <pc:grpChg chg="mod">
          <ac:chgData name="Veniero Facchetti" userId="f2c6c99af91c4974" providerId="LiveId" clId="{7AFB9790-1228-4817-82E8-04697EA8B07C}" dt="2024-05-07T12:56:54.827" v="363" actId="14100"/>
          <ac:grpSpMkLst>
            <pc:docMk/>
            <pc:sldMk cId="2219147396" sldId="345"/>
            <ac:grpSpMk id="48" creationId="{F9143DA2-52BC-D2F7-99CA-37350F6ECE31}"/>
          </ac:grpSpMkLst>
        </pc:grpChg>
        <pc:picChg chg="add mod">
          <ac:chgData name="Veniero Facchetti" userId="f2c6c99af91c4974" providerId="LiveId" clId="{7AFB9790-1228-4817-82E8-04697EA8B07C}" dt="2024-05-07T12:25:02.365" v="70"/>
          <ac:picMkLst>
            <pc:docMk/>
            <pc:sldMk cId="2219147396" sldId="345"/>
            <ac:picMk id="4" creationId="{557FA379-52AE-6B79-D1C4-AC15D55ECA81}"/>
          </ac:picMkLst>
        </pc:picChg>
      </pc:sldChg>
      <pc:sldChg chg="del">
        <pc:chgData name="Veniero Facchetti" userId="f2c6c99af91c4974" providerId="LiveId" clId="{7AFB9790-1228-4817-82E8-04697EA8B07C}" dt="2024-05-07T12:57:38.961" v="383" actId="47"/>
        <pc:sldMkLst>
          <pc:docMk/>
          <pc:sldMk cId="2975335510" sldId="346"/>
        </pc:sldMkLst>
      </pc:sldChg>
      <pc:sldChg chg="addSp delSp modSp mod">
        <pc:chgData name="Veniero Facchetti" userId="f2c6c99af91c4974" providerId="LiveId" clId="{7AFB9790-1228-4817-82E8-04697EA8B07C}" dt="2024-05-07T12:58:19.780" v="397" actId="403"/>
        <pc:sldMkLst>
          <pc:docMk/>
          <pc:sldMk cId="3908818938" sldId="348"/>
        </pc:sldMkLst>
        <pc:spChg chg="mod">
          <ac:chgData name="Veniero Facchetti" userId="f2c6c99af91c4974" providerId="LiveId" clId="{7AFB9790-1228-4817-82E8-04697EA8B07C}" dt="2024-05-07T12:58:00.132" v="391" actId="1076"/>
          <ac:spMkLst>
            <pc:docMk/>
            <pc:sldMk cId="3908818938" sldId="348"/>
            <ac:spMk id="2" creationId="{B4A09DF2-88ED-C382-F37D-22EE2E867C53}"/>
          </ac:spMkLst>
        </pc:spChg>
        <pc:spChg chg="mod">
          <ac:chgData name="Veniero Facchetti" userId="f2c6c99af91c4974" providerId="LiveId" clId="{7AFB9790-1228-4817-82E8-04697EA8B07C}" dt="2024-05-07T12:58:19.780" v="397" actId="403"/>
          <ac:spMkLst>
            <pc:docMk/>
            <pc:sldMk cId="3908818938" sldId="348"/>
            <ac:spMk id="4" creationId="{5F833820-2A3B-8573-644E-643904BD6E48}"/>
          </ac:spMkLst>
        </pc:spChg>
        <pc:spChg chg="del">
          <ac:chgData name="Veniero Facchetti" userId="f2c6c99af91c4974" providerId="LiveId" clId="{7AFB9790-1228-4817-82E8-04697EA8B07C}" dt="2024-05-07T12:41:54.967" v="265" actId="478"/>
          <ac:spMkLst>
            <pc:docMk/>
            <pc:sldMk cId="3908818938" sldId="348"/>
            <ac:spMk id="12" creationId="{0977B58C-4CE5-794D-A9D7-3E5400C63089}"/>
          </ac:spMkLst>
        </pc:spChg>
        <pc:picChg chg="add mod">
          <ac:chgData name="Veniero Facchetti" userId="f2c6c99af91c4974" providerId="LiveId" clId="{7AFB9790-1228-4817-82E8-04697EA8B07C}" dt="2024-05-07T12:25:05.692" v="72"/>
          <ac:picMkLst>
            <pc:docMk/>
            <pc:sldMk cId="3908818938" sldId="348"/>
            <ac:picMk id="3" creationId="{DF1150BE-983B-D3A8-9F54-1700F957667D}"/>
          </ac:picMkLst>
        </pc:picChg>
      </pc:sldChg>
      <pc:sldChg chg="addSp delSp modSp mod">
        <pc:chgData name="Veniero Facchetti" userId="f2c6c99af91c4974" providerId="LiveId" clId="{7AFB9790-1228-4817-82E8-04697EA8B07C}" dt="2024-05-07T12:41:43.935" v="261" actId="478"/>
        <pc:sldMkLst>
          <pc:docMk/>
          <pc:sldMk cId="3611864200" sldId="350"/>
        </pc:sldMkLst>
        <pc:spChg chg="mod">
          <ac:chgData name="Veniero Facchetti" userId="f2c6c99af91c4974" providerId="LiveId" clId="{7AFB9790-1228-4817-82E8-04697EA8B07C}" dt="2024-05-07T12:41:39.872" v="260" actId="14100"/>
          <ac:spMkLst>
            <pc:docMk/>
            <pc:sldMk cId="3611864200" sldId="350"/>
            <ac:spMk id="6" creationId="{8ECBD9A0-76C3-28CF-4055-AB8CE256D356}"/>
          </ac:spMkLst>
        </pc:spChg>
        <pc:spChg chg="del">
          <ac:chgData name="Veniero Facchetti" userId="f2c6c99af91c4974" providerId="LiveId" clId="{7AFB9790-1228-4817-82E8-04697EA8B07C}" dt="2024-05-07T12:41:43.935" v="261" actId="478"/>
          <ac:spMkLst>
            <pc:docMk/>
            <pc:sldMk cId="3611864200" sldId="350"/>
            <ac:spMk id="12" creationId="{0977B58C-4CE5-794D-A9D7-3E5400C63089}"/>
          </ac:spMkLst>
        </pc:spChg>
        <pc:picChg chg="add mod">
          <ac:chgData name="Veniero Facchetti" userId="f2c6c99af91c4974" providerId="LiveId" clId="{7AFB9790-1228-4817-82E8-04697EA8B07C}" dt="2024-05-07T12:25:03.386" v="71"/>
          <ac:picMkLst>
            <pc:docMk/>
            <pc:sldMk cId="3611864200" sldId="350"/>
            <ac:picMk id="4" creationId="{3B52E48D-6D28-FD38-703F-82E355258985}"/>
          </ac:picMkLst>
        </pc:picChg>
      </pc:sldChg>
      <pc:sldChg chg="delSp modSp add mod">
        <pc:chgData name="Veniero Facchetti" userId="f2c6c99af91c4974" providerId="LiveId" clId="{7AFB9790-1228-4817-82E8-04697EA8B07C}" dt="2024-05-07T12:27:37.232" v="105" actId="1076"/>
        <pc:sldMkLst>
          <pc:docMk/>
          <pc:sldMk cId="1565219285" sldId="351"/>
        </pc:sldMkLst>
        <pc:spChg chg="mod">
          <ac:chgData name="Veniero Facchetti" userId="f2c6c99af91c4974" providerId="LiveId" clId="{7AFB9790-1228-4817-82E8-04697EA8B07C}" dt="2024-05-07T12:27:37.232" v="105" actId="1076"/>
          <ac:spMkLst>
            <pc:docMk/>
            <pc:sldMk cId="1565219285" sldId="351"/>
            <ac:spMk id="4" creationId="{4BECDF8D-9872-D935-EEB7-A31F2816506A}"/>
          </ac:spMkLst>
        </pc:spChg>
        <pc:spChg chg="del">
          <ac:chgData name="Veniero Facchetti" userId="f2c6c99af91c4974" providerId="LiveId" clId="{7AFB9790-1228-4817-82E8-04697EA8B07C}" dt="2024-05-07T12:27:21.463" v="102" actId="478"/>
          <ac:spMkLst>
            <pc:docMk/>
            <pc:sldMk cId="1565219285" sldId="351"/>
            <ac:spMk id="5" creationId="{059C3DAF-9880-8EFE-84DF-C76E58D8D7A4}"/>
          </ac:spMkLst>
        </pc:spChg>
        <pc:spChg chg="del">
          <ac:chgData name="Veniero Facchetti" userId="f2c6c99af91c4974" providerId="LiveId" clId="{7AFB9790-1228-4817-82E8-04697EA8B07C}" dt="2024-05-07T12:27:16.442" v="101" actId="478"/>
          <ac:spMkLst>
            <pc:docMk/>
            <pc:sldMk cId="1565219285" sldId="351"/>
            <ac:spMk id="6" creationId="{5938327D-D2B3-5FB7-88A8-D1A8E22096D2}"/>
          </ac:spMkLst>
        </pc:spChg>
      </pc:sldChg>
      <pc:sldChg chg="addSp delSp modSp new mod modClrScheme chgLayout">
        <pc:chgData name="Veniero Facchetti" userId="f2c6c99af91c4974" providerId="LiveId" clId="{7AFB9790-1228-4817-82E8-04697EA8B07C}" dt="2024-05-07T12:39:13.761" v="211" actId="255"/>
        <pc:sldMkLst>
          <pc:docMk/>
          <pc:sldMk cId="703234156" sldId="352"/>
        </pc:sldMkLst>
        <pc:spChg chg="add mod">
          <ac:chgData name="Veniero Facchetti" userId="f2c6c99af91c4974" providerId="LiveId" clId="{7AFB9790-1228-4817-82E8-04697EA8B07C}" dt="2024-05-07T12:39:13.761" v="211" actId="255"/>
          <ac:spMkLst>
            <pc:docMk/>
            <pc:sldMk cId="703234156" sldId="352"/>
            <ac:spMk id="2" creationId="{4E497B1A-110B-1018-70CB-1A2F02359F9E}"/>
          </ac:spMkLst>
        </pc:spChg>
        <pc:spChg chg="add del mod">
          <ac:chgData name="Veniero Facchetti" userId="f2c6c99af91c4974" providerId="LiveId" clId="{7AFB9790-1228-4817-82E8-04697EA8B07C}" dt="2024-05-07T12:38:27.099" v="205" actId="478"/>
          <ac:spMkLst>
            <pc:docMk/>
            <pc:sldMk cId="703234156" sldId="352"/>
            <ac:spMk id="3" creationId="{42985AD2-4D33-A31E-7E84-F51F2114FE1B}"/>
          </ac:spMkLst>
        </pc:spChg>
        <pc:spChg chg="add del mod">
          <ac:chgData name="Veniero Facchetti" userId="f2c6c99af91c4974" providerId="LiveId" clId="{7AFB9790-1228-4817-82E8-04697EA8B07C}" dt="2024-05-07T12:38:24.588" v="204" actId="478"/>
          <ac:spMkLst>
            <pc:docMk/>
            <pc:sldMk cId="703234156" sldId="352"/>
            <ac:spMk id="4" creationId="{8D159868-1D2D-4E25-1663-C427A36B293A}"/>
          </ac:spMkLst>
        </pc:spChg>
      </pc:sldChg>
      <pc:sldChg chg="modSp add mod">
        <pc:chgData name="Veniero Facchetti" userId="f2c6c99af91c4974" providerId="LiveId" clId="{7AFB9790-1228-4817-82E8-04697EA8B07C}" dt="2024-05-07T12:57:43.390" v="385" actId="20577"/>
        <pc:sldMkLst>
          <pc:docMk/>
          <pc:sldMk cId="1892200988" sldId="353"/>
        </pc:sldMkLst>
        <pc:spChg chg="mod">
          <ac:chgData name="Veniero Facchetti" userId="f2c6c99af91c4974" providerId="LiveId" clId="{7AFB9790-1228-4817-82E8-04697EA8B07C}" dt="2024-05-07T12:57:43.390" v="385" actId="20577"/>
          <ac:spMkLst>
            <pc:docMk/>
            <pc:sldMk cId="1892200988" sldId="353"/>
            <ac:spMk id="2" creationId="{4E497B1A-110B-1018-70CB-1A2F02359F9E}"/>
          </ac:spMkLst>
        </pc:spChg>
      </pc:sldChg>
      <pc:sldChg chg="modSp add mod">
        <pc:chgData name="Veniero Facchetti" userId="f2c6c99af91c4974" providerId="LiveId" clId="{7AFB9790-1228-4817-82E8-04697EA8B07C}" dt="2024-05-07T12:57:35.803" v="382" actId="20577"/>
        <pc:sldMkLst>
          <pc:docMk/>
          <pc:sldMk cId="2219684199" sldId="354"/>
        </pc:sldMkLst>
        <pc:spChg chg="mod">
          <ac:chgData name="Veniero Facchetti" userId="f2c6c99af91c4974" providerId="LiveId" clId="{7AFB9790-1228-4817-82E8-04697EA8B07C}" dt="2024-05-07T12:57:35.803" v="382" actId="20577"/>
          <ac:spMkLst>
            <pc:docMk/>
            <pc:sldMk cId="2219684199" sldId="354"/>
            <ac:spMk id="2" creationId="{4E497B1A-110B-1018-70CB-1A2F02359F9E}"/>
          </ac:spMkLst>
        </pc:spChg>
      </pc:sldChg>
      <pc:sldChg chg="addSp delSp modSp add mod">
        <pc:chgData name="Veniero Facchetti" userId="f2c6c99af91c4974" providerId="LiveId" clId="{7AFB9790-1228-4817-82E8-04697EA8B07C}" dt="2024-05-07T12:59:06.237" v="412" actId="12789"/>
        <pc:sldMkLst>
          <pc:docMk/>
          <pc:sldMk cId="3236163691" sldId="355"/>
        </pc:sldMkLst>
        <pc:spChg chg="del">
          <ac:chgData name="Veniero Facchetti" userId="f2c6c99af91c4974" providerId="LiveId" clId="{7AFB9790-1228-4817-82E8-04697EA8B07C}" dt="2024-05-07T12:58:35.965" v="399" actId="478"/>
          <ac:spMkLst>
            <pc:docMk/>
            <pc:sldMk cId="3236163691" sldId="355"/>
            <ac:spMk id="2" creationId="{B4A09DF2-88ED-C382-F37D-22EE2E867C53}"/>
          </ac:spMkLst>
        </pc:spChg>
        <pc:spChg chg="del">
          <ac:chgData name="Veniero Facchetti" userId="f2c6c99af91c4974" providerId="LiveId" clId="{7AFB9790-1228-4817-82E8-04697EA8B07C}" dt="2024-05-07T12:58:39.672" v="401" actId="478"/>
          <ac:spMkLst>
            <pc:docMk/>
            <pc:sldMk cId="3236163691" sldId="355"/>
            <ac:spMk id="4" creationId="{5F833820-2A3B-8573-644E-643904BD6E48}"/>
          </ac:spMkLst>
        </pc:spChg>
        <pc:spChg chg="add del mod">
          <ac:chgData name="Veniero Facchetti" userId="f2c6c99af91c4974" providerId="LiveId" clId="{7AFB9790-1228-4817-82E8-04697EA8B07C}" dt="2024-05-07T12:58:37.711" v="400" actId="478"/>
          <ac:spMkLst>
            <pc:docMk/>
            <pc:sldMk cId="3236163691" sldId="355"/>
            <ac:spMk id="6" creationId="{705DE8E4-CCF3-D712-C07D-DA1B3AAB33CA}"/>
          </ac:spMkLst>
        </pc:spChg>
        <pc:spChg chg="add mod">
          <ac:chgData name="Veniero Facchetti" userId="f2c6c99af91c4974" providerId="LiveId" clId="{7AFB9790-1228-4817-82E8-04697EA8B07C}" dt="2024-05-07T12:59:06.237" v="412" actId="12789"/>
          <ac:spMkLst>
            <pc:docMk/>
            <pc:sldMk cId="3236163691" sldId="355"/>
            <ac:spMk id="8" creationId="{2E3527F1-2A47-C52F-4C51-7775145E8154}"/>
          </ac:spMkLst>
        </pc:spChg>
      </pc:sldChg>
      <pc:sldMasterChg chg="modSldLayout">
        <pc:chgData name="Veniero Facchetti" userId="f2c6c99af91c4974" providerId="LiveId" clId="{7AFB9790-1228-4817-82E8-04697EA8B07C}" dt="2024-05-07T12:34:24.977" v="152" actId="14100"/>
        <pc:sldMasterMkLst>
          <pc:docMk/>
          <pc:sldMasterMk cId="1449198067" sldId="2147483677"/>
        </pc:sldMasterMkLst>
        <pc:sldLayoutChg chg="modSp mod">
          <pc:chgData name="Veniero Facchetti" userId="f2c6c99af91c4974" providerId="LiveId" clId="{7AFB9790-1228-4817-82E8-04697EA8B07C}" dt="2024-05-07T12:34:24.977" v="152" actId="14100"/>
          <pc:sldLayoutMkLst>
            <pc:docMk/>
            <pc:sldMasterMk cId="1449198067" sldId="2147483677"/>
            <pc:sldLayoutMk cId="782147099" sldId="2147483701"/>
          </pc:sldLayoutMkLst>
          <pc:picChg chg="mod">
            <ac:chgData name="Veniero Facchetti" userId="f2c6c99af91c4974" providerId="LiveId" clId="{7AFB9790-1228-4817-82E8-04697EA8B07C}" dt="2024-05-07T12:34:24.977" v="152" actId="14100"/>
            <ac:picMkLst>
              <pc:docMk/>
              <pc:sldMasterMk cId="1449198067" sldId="2147483677"/>
              <pc:sldLayoutMk cId="782147099" sldId="2147483701"/>
              <ac:picMk id="4" creationId="{B1D272DA-8263-DF84-872F-CD0BB90D3D9E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07/05/2024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07/05/2024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a </a:t>
            </a:r>
            <a:r>
              <a:rPr lang="fr-FR" dirty="0" err="1"/>
              <a:t>remind</a:t>
            </a:r>
            <a:r>
              <a:rPr lang="fr-FR" dirty="0"/>
              <a:t> of classification and </a:t>
            </a:r>
            <a:r>
              <a:rPr lang="fr-FR" dirty="0" err="1"/>
              <a:t>criteria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032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519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, Cetim has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3256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, Cetim has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026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-60512" y="-1570"/>
            <a:ext cx="920451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40.emf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0358" y="1530201"/>
            <a:ext cx="4324350" cy="1498292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sz="2800" spc="0" dirty="0"/>
              <a:t>Fugitive</a:t>
            </a:r>
            <a:r>
              <a:rPr lang="en-US" sz="2800" dirty="0"/>
              <a:t> emissions of a valve </a:t>
            </a:r>
            <a:r>
              <a:rPr lang="en-US" sz="2800" spc="0" dirty="0"/>
              <a:t>with</a:t>
            </a:r>
            <a:r>
              <a:rPr lang="en-US" sz="2800" dirty="0"/>
              <a:t> gaseous hydrogen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07" y="717941"/>
            <a:ext cx="7673974" cy="1152318"/>
          </a:xfrm>
        </p:spPr>
        <p:txBody>
          <a:bodyPr/>
          <a:lstStyle/>
          <a:p>
            <a:r>
              <a:rPr lang="it-IT" sz="2800" dirty="0"/>
              <a:t>Approach &amp; test installation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385" y="1294100"/>
            <a:ext cx="8800410" cy="3695141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1D71B8"/>
                </a:solidFill>
              </a:rPr>
              <a:t>Test installation at high temperature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BB77D9-AE71-D199-230C-1BD6712E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4819" y="1611942"/>
            <a:ext cx="2258245" cy="30109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3DA344-9DEC-E330-E297-CE430F81CD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4815" y="2163592"/>
            <a:ext cx="2963093" cy="22223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D0ED08-C4F6-1D3D-5384-AD72DDD7E272}"/>
              </a:ext>
            </a:extLst>
          </p:cNvPr>
          <p:cNvSpPr txBox="1"/>
          <p:nvPr/>
        </p:nvSpPr>
        <p:spPr>
          <a:xfrm>
            <a:off x="2589192" y="1755849"/>
            <a:ext cx="122413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valve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4D02B68-C671-4685-7D4D-E64056AB7BAC}"/>
              </a:ext>
            </a:extLst>
          </p:cNvPr>
          <p:cNvCxnSpPr>
            <a:cxnSpLocks/>
          </p:cNvCxnSpPr>
          <p:nvPr/>
        </p:nvCxnSpPr>
        <p:spPr>
          <a:xfrm>
            <a:off x="3370823" y="2032848"/>
            <a:ext cx="1417943" cy="104000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D42A359-E628-13B9-C62C-B5C3F43EF4E8}"/>
              </a:ext>
            </a:extLst>
          </p:cNvPr>
          <p:cNvCxnSpPr>
            <a:cxnSpLocks/>
          </p:cNvCxnSpPr>
          <p:nvPr/>
        </p:nvCxnSpPr>
        <p:spPr>
          <a:xfrm flipH="1">
            <a:off x="2014867" y="2038855"/>
            <a:ext cx="1042191" cy="113777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8004AEF0-D6DB-324B-F415-8DAB1F5180D4}"/>
              </a:ext>
            </a:extLst>
          </p:cNvPr>
          <p:cNvSpPr txBox="1"/>
          <p:nvPr/>
        </p:nvSpPr>
        <p:spPr>
          <a:xfrm>
            <a:off x="747645" y="1741474"/>
            <a:ext cx="134027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Pressure control panel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A989CD6-7B62-7954-9701-DE44FF6AE668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417784" y="2203139"/>
            <a:ext cx="195970" cy="5255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C782A24-20D7-E950-E3E4-8F9F606945FD}"/>
              </a:ext>
            </a:extLst>
          </p:cNvPr>
          <p:cNvSpPr txBox="1"/>
          <p:nvPr/>
        </p:nvSpPr>
        <p:spPr>
          <a:xfrm>
            <a:off x="2117788" y="3216934"/>
            <a:ext cx="134027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Booster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2C739C3-C628-F8D3-162C-9183B36DE45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560600" y="3355434"/>
            <a:ext cx="557188" cy="9559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40BBE14-2212-3C86-2164-A50DAF391A93}"/>
              </a:ext>
            </a:extLst>
          </p:cNvPr>
          <p:cNvSpPr txBox="1"/>
          <p:nvPr/>
        </p:nvSpPr>
        <p:spPr>
          <a:xfrm>
            <a:off x="1885844" y="3612831"/>
            <a:ext cx="134027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H2 mass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633E715-AF9C-62BC-8D7E-4575A077D182}"/>
              </a:ext>
            </a:extLst>
          </p:cNvPr>
          <p:cNvCxnSpPr>
            <a:cxnSpLocks/>
          </p:cNvCxnSpPr>
          <p:nvPr/>
        </p:nvCxnSpPr>
        <p:spPr>
          <a:xfrm flipH="1">
            <a:off x="1478933" y="4077770"/>
            <a:ext cx="887530" cy="22021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AE28829-03DD-D06F-837C-00EF619050E6}"/>
              </a:ext>
            </a:extLst>
          </p:cNvPr>
          <p:cNvSpPr txBox="1"/>
          <p:nvPr/>
        </p:nvSpPr>
        <p:spPr>
          <a:xfrm>
            <a:off x="3926504" y="4155079"/>
            <a:ext cx="134027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Thermal insulation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84778E-D9A3-1F4C-AC99-C36EE17CE1B3}"/>
              </a:ext>
            </a:extLst>
          </p:cNvPr>
          <p:cNvSpPr txBox="1"/>
          <p:nvPr/>
        </p:nvSpPr>
        <p:spPr>
          <a:xfrm>
            <a:off x="5404927" y="3633725"/>
            <a:ext cx="110973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Leak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C90B0F7-2832-B180-364A-52E7835281DB}"/>
              </a:ext>
            </a:extLst>
          </p:cNvPr>
          <p:cNvCxnSpPr>
            <a:cxnSpLocks/>
          </p:cNvCxnSpPr>
          <p:nvPr/>
        </p:nvCxnSpPr>
        <p:spPr>
          <a:xfrm flipH="1" flipV="1">
            <a:off x="4986361" y="3633725"/>
            <a:ext cx="418566" cy="22382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8437C879-2261-324E-4C0B-C237C3604E9A}"/>
              </a:ext>
            </a:extLst>
          </p:cNvPr>
          <p:cNvSpPr txBox="1"/>
          <p:nvPr/>
        </p:nvSpPr>
        <p:spPr>
          <a:xfrm>
            <a:off x="5289444" y="1616329"/>
            <a:ext cx="2086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Valve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17A6696-6B64-17CD-DD9E-4D9F86713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243" y="2534842"/>
            <a:ext cx="1913853" cy="143539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760DA62-48A5-AF0E-FCD3-8BFCD2231C68}"/>
              </a:ext>
            </a:extLst>
          </p:cNvPr>
          <p:cNvSpPr txBox="1"/>
          <p:nvPr/>
        </p:nvSpPr>
        <p:spPr>
          <a:xfrm>
            <a:off x="6746602" y="4077770"/>
            <a:ext cx="177659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Atex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5F5859E-62B5-A695-0748-11B58DCF02B6}"/>
              </a:ext>
            </a:extLst>
          </p:cNvPr>
          <p:cNvCxnSpPr>
            <a:cxnSpLocks/>
          </p:cNvCxnSpPr>
          <p:nvPr/>
        </p:nvCxnSpPr>
        <p:spPr>
          <a:xfrm flipH="1" flipV="1">
            <a:off x="7580679" y="3633725"/>
            <a:ext cx="131557" cy="4288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1B83ECA-71CB-5CA4-6FDF-4CB7A5795D0E}"/>
              </a:ext>
            </a:extLst>
          </p:cNvPr>
          <p:cNvSpPr txBox="1"/>
          <p:nvPr/>
        </p:nvSpPr>
        <p:spPr>
          <a:xfrm>
            <a:off x="2787926" y="1420976"/>
            <a:ext cx="2086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unit 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que 2">
            <a:extLst>
              <a:ext uri="{FF2B5EF4-FFF2-40B4-BE49-F238E27FC236}">
                <a16:creationId xmlns:a16="http://schemas.microsoft.com/office/drawing/2014/main" id="{1C200176-6B2F-0C79-2548-2BD6327F2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5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97B1A-110B-1018-70CB-1A2F023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39950"/>
            <a:ext cx="5726113" cy="1622261"/>
          </a:xfrm>
        </p:spPr>
        <p:txBody>
          <a:bodyPr/>
          <a:lstStyle/>
          <a:p>
            <a:r>
              <a:rPr lang="it-IT" sz="4800" b="1" dirty="0">
                <a:solidFill>
                  <a:schemeClr val="bg1"/>
                </a:solidFill>
              </a:rPr>
              <a:t>2 - Test procedure</a:t>
            </a:r>
            <a:br>
              <a:rPr lang="it-IT" sz="4800" b="1" u="sng" dirty="0">
                <a:solidFill>
                  <a:schemeClr val="bg1"/>
                </a:solidFill>
              </a:rPr>
            </a:b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70323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026" y="235780"/>
            <a:ext cx="7673974" cy="1152318"/>
          </a:xfrm>
        </p:spPr>
        <p:txBody>
          <a:bodyPr/>
          <a:lstStyle/>
          <a:p>
            <a:r>
              <a:rPr lang="en-GB" sz="2800" dirty="0"/>
              <a:t>Test procedure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954299"/>
            <a:ext cx="8800410" cy="4004494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GB" sz="1400" b="1" dirty="0">
                <a:solidFill>
                  <a:srgbClr val="1D71B8"/>
                </a:solidFill>
              </a:rPr>
              <a:t>ISO 15848-1 / CO1 at 150°C and -29°C (FE – H</a:t>
            </a:r>
            <a:r>
              <a:rPr lang="en-GB" sz="1400" b="1" baseline="-25000" dirty="0">
                <a:solidFill>
                  <a:srgbClr val="1D71B8"/>
                </a:solidFill>
              </a:rPr>
              <a:t>2</a:t>
            </a:r>
            <a:r>
              <a:rPr lang="en-GB" sz="1400" b="1" dirty="0">
                <a:solidFill>
                  <a:srgbClr val="1D71B8"/>
                </a:solidFill>
              </a:rPr>
              <a:t> mass spectrometer)</a:t>
            </a: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GB" sz="1400" b="1" dirty="0">
                <a:solidFill>
                  <a:srgbClr val="1D71B8"/>
                </a:solidFill>
              </a:rPr>
              <a:t>Internal tightness (ISO 5208)  - H</a:t>
            </a:r>
            <a:r>
              <a:rPr lang="en-GB" sz="1400" b="1" baseline="-25000" dirty="0">
                <a:solidFill>
                  <a:srgbClr val="1D71B8"/>
                </a:solidFill>
              </a:rPr>
              <a:t>2</a:t>
            </a:r>
            <a:r>
              <a:rPr lang="en-GB" sz="1400" b="1" dirty="0">
                <a:solidFill>
                  <a:srgbClr val="1D71B8"/>
                </a:solidFill>
              </a:rPr>
              <a:t> Flowmeter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rgbClr val="1D71B8"/>
                </a:solidFill>
              </a:rPr>
              <a:t>With He before and after test, Preferred Flow Direction (PFD)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rgbClr val="1D71B8"/>
                </a:solidFill>
              </a:rPr>
              <a:t>With H</a:t>
            </a:r>
            <a:r>
              <a:rPr lang="en-GB" sz="1400" baseline="-25000" dirty="0">
                <a:solidFill>
                  <a:srgbClr val="1D71B8"/>
                </a:solidFill>
              </a:rPr>
              <a:t>2</a:t>
            </a:r>
            <a:r>
              <a:rPr lang="en-GB" sz="1400" dirty="0">
                <a:solidFill>
                  <a:srgbClr val="1D71B8"/>
                </a:solidFill>
              </a:rPr>
              <a:t> before and after cycling at </a:t>
            </a:r>
            <a:r>
              <a:rPr lang="en-GB" sz="1400" dirty="0" err="1">
                <a:solidFill>
                  <a:srgbClr val="1D71B8"/>
                </a:solidFill>
              </a:rPr>
              <a:t>Tamb</a:t>
            </a:r>
            <a:r>
              <a:rPr lang="en-GB" sz="1400" dirty="0">
                <a:solidFill>
                  <a:srgbClr val="1D71B8"/>
                </a:solidFill>
              </a:rPr>
              <a:t>, PFD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rgbClr val="1D71B8"/>
                </a:solidFill>
              </a:rPr>
              <a:t>With H</a:t>
            </a:r>
            <a:r>
              <a:rPr lang="en-GB" sz="1400" baseline="-25000" dirty="0">
                <a:solidFill>
                  <a:srgbClr val="1D71B8"/>
                </a:solidFill>
              </a:rPr>
              <a:t>2</a:t>
            </a:r>
            <a:r>
              <a:rPr lang="en-GB" sz="1400" dirty="0">
                <a:solidFill>
                  <a:srgbClr val="1D71B8"/>
                </a:solidFill>
              </a:rPr>
              <a:t> at (T</a:t>
            </a:r>
            <a:r>
              <a:rPr lang="en-GB" sz="1400" baseline="-25000" dirty="0">
                <a:solidFill>
                  <a:srgbClr val="1D71B8"/>
                </a:solidFill>
              </a:rPr>
              <a:t>est</a:t>
            </a:r>
            <a:r>
              <a:rPr lang="en-GB" sz="1400" dirty="0">
                <a:solidFill>
                  <a:srgbClr val="1D71B8"/>
                </a:solidFill>
              </a:rPr>
              <a:t>, 50 cycles) and (T</a:t>
            </a:r>
            <a:r>
              <a:rPr lang="en-GB" sz="1400" baseline="-25000" dirty="0">
                <a:solidFill>
                  <a:srgbClr val="1D71B8"/>
                </a:solidFill>
              </a:rPr>
              <a:t>est</a:t>
            </a:r>
            <a:r>
              <a:rPr lang="en-GB" sz="1400" dirty="0">
                <a:solidFill>
                  <a:srgbClr val="1D71B8"/>
                </a:solidFill>
              </a:rPr>
              <a:t>; 205 cycles) T</a:t>
            </a:r>
            <a:r>
              <a:rPr lang="en-GB" sz="1400" baseline="-25000" dirty="0">
                <a:solidFill>
                  <a:srgbClr val="1D71B8"/>
                </a:solidFill>
              </a:rPr>
              <a:t>test</a:t>
            </a:r>
            <a:r>
              <a:rPr lang="en-GB" sz="1400" dirty="0">
                <a:solidFill>
                  <a:srgbClr val="1D71B8"/>
                </a:solidFill>
              </a:rPr>
              <a:t>=-29°C or +150°C, PFD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b="1" dirty="0">
              <a:solidFill>
                <a:srgbClr val="1D71B8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2001CF-A6DF-CF72-A8A4-473F3CB956EC}"/>
              </a:ext>
            </a:extLst>
          </p:cNvPr>
          <p:cNvSpPr/>
          <p:nvPr/>
        </p:nvSpPr>
        <p:spPr>
          <a:xfrm>
            <a:off x="4112278" y="4053416"/>
            <a:ext cx="144016" cy="144016"/>
          </a:xfrm>
          <a:prstGeom prst="ellipse">
            <a:avLst/>
          </a:prstGeom>
          <a:solidFill>
            <a:srgbClr val="CE0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89B1DD-FC2C-A9F7-25D0-5C5910827F00}"/>
              </a:ext>
            </a:extLst>
          </p:cNvPr>
          <p:cNvSpPr/>
          <p:nvPr/>
        </p:nvSpPr>
        <p:spPr>
          <a:xfrm>
            <a:off x="6497394" y="4274762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AE6ABC3-23E2-35F9-D64F-EF915B5A55FB}"/>
              </a:ext>
            </a:extLst>
          </p:cNvPr>
          <p:cNvSpPr/>
          <p:nvPr/>
        </p:nvSpPr>
        <p:spPr>
          <a:xfrm>
            <a:off x="5274668" y="3886291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CC51DB4-6FEA-5FB9-021B-7E1856715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77" y="1429666"/>
            <a:ext cx="3382101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B1C4C33-6EFE-29E6-1BF0-C5BB63AE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84" y="1468243"/>
            <a:ext cx="3381726" cy="20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7681E0C-953B-EEB3-4AE5-5C3A7CAACB9A}"/>
              </a:ext>
            </a:extLst>
          </p:cNvPr>
          <p:cNvSpPr txBox="1"/>
          <p:nvPr/>
        </p:nvSpPr>
        <p:spPr>
          <a:xfrm>
            <a:off x="1607370" y="1129689"/>
            <a:ext cx="1544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Test at +150°C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DB4A6D3-4DC0-FAD4-5E90-B5F843179065}"/>
              </a:ext>
            </a:extLst>
          </p:cNvPr>
          <p:cNvSpPr txBox="1"/>
          <p:nvPr/>
        </p:nvSpPr>
        <p:spPr>
          <a:xfrm>
            <a:off x="6290798" y="1162538"/>
            <a:ext cx="1544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Test at -29°C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8150277-B694-04CF-420E-E3987C52F048}"/>
              </a:ext>
            </a:extLst>
          </p:cNvPr>
          <p:cNvSpPr/>
          <p:nvPr/>
        </p:nvSpPr>
        <p:spPr>
          <a:xfrm>
            <a:off x="1110523" y="2929213"/>
            <a:ext cx="144016" cy="144016"/>
          </a:xfrm>
          <a:prstGeom prst="ellipse">
            <a:avLst/>
          </a:prstGeom>
          <a:solidFill>
            <a:srgbClr val="CE0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AF290A6-4BF6-4CDD-44BA-7D9F361B009C}"/>
              </a:ext>
            </a:extLst>
          </p:cNvPr>
          <p:cNvSpPr/>
          <p:nvPr/>
        </p:nvSpPr>
        <p:spPr>
          <a:xfrm>
            <a:off x="1612304" y="2920028"/>
            <a:ext cx="144016" cy="144016"/>
          </a:xfrm>
          <a:prstGeom prst="ellipse">
            <a:avLst/>
          </a:prstGeom>
          <a:solidFill>
            <a:srgbClr val="CE0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D9E0426-63C6-49A5-C76C-7D13DF759581}"/>
              </a:ext>
            </a:extLst>
          </p:cNvPr>
          <p:cNvSpPr/>
          <p:nvPr/>
        </p:nvSpPr>
        <p:spPr>
          <a:xfrm>
            <a:off x="3486787" y="2911644"/>
            <a:ext cx="144016" cy="144016"/>
          </a:xfrm>
          <a:prstGeom prst="ellipse">
            <a:avLst/>
          </a:prstGeom>
          <a:solidFill>
            <a:srgbClr val="CE0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2E954FA-F377-3B5D-9DFD-573FC22BCFBD}"/>
              </a:ext>
            </a:extLst>
          </p:cNvPr>
          <p:cNvSpPr/>
          <p:nvPr/>
        </p:nvSpPr>
        <p:spPr>
          <a:xfrm>
            <a:off x="1684312" y="2118096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56BDDF3-865A-59F3-D135-455FD784F5AD}"/>
              </a:ext>
            </a:extLst>
          </p:cNvPr>
          <p:cNvSpPr/>
          <p:nvPr/>
        </p:nvSpPr>
        <p:spPr>
          <a:xfrm>
            <a:off x="3399658" y="2149810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DD093CB-7D17-1A5C-AD37-B0D3EED27408}"/>
              </a:ext>
            </a:extLst>
          </p:cNvPr>
          <p:cNvSpPr/>
          <p:nvPr/>
        </p:nvSpPr>
        <p:spPr>
          <a:xfrm>
            <a:off x="1180256" y="2929213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F4B2006-F5C4-30D9-1F4B-121B3C416746}"/>
              </a:ext>
            </a:extLst>
          </p:cNvPr>
          <p:cNvSpPr/>
          <p:nvPr/>
        </p:nvSpPr>
        <p:spPr>
          <a:xfrm>
            <a:off x="3558795" y="2911644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AAF4A88-D7D4-E448-4DBA-1CED5D140F7A}"/>
              </a:ext>
            </a:extLst>
          </p:cNvPr>
          <p:cNvSpPr/>
          <p:nvPr/>
        </p:nvSpPr>
        <p:spPr>
          <a:xfrm>
            <a:off x="5828152" y="2214772"/>
            <a:ext cx="144016" cy="144016"/>
          </a:xfrm>
          <a:prstGeom prst="ellipse">
            <a:avLst/>
          </a:prstGeom>
          <a:solidFill>
            <a:srgbClr val="CE0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4A1D78D-DA9D-2486-5445-F38F38AF7C2E}"/>
              </a:ext>
            </a:extLst>
          </p:cNvPr>
          <p:cNvSpPr/>
          <p:nvPr/>
        </p:nvSpPr>
        <p:spPr>
          <a:xfrm>
            <a:off x="6329933" y="2223957"/>
            <a:ext cx="144016" cy="144016"/>
          </a:xfrm>
          <a:prstGeom prst="ellipse">
            <a:avLst/>
          </a:prstGeom>
          <a:solidFill>
            <a:srgbClr val="CE0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DA4A587-471E-B77D-5898-6D046C9E05FC}"/>
              </a:ext>
            </a:extLst>
          </p:cNvPr>
          <p:cNvSpPr/>
          <p:nvPr/>
        </p:nvSpPr>
        <p:spPr>
          <a:xfrm>
            <a:off x="8204416" y="2232341"/>
            <a:ext cx="144016" cy="144016"/>
          </a:xfrm>
          <a:prstGeom prst="ellipse">
            <a:avLst/>
          </a:prstGeom>
          <a:solidFill>
            <a:srgbClr val="CE0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8A67A90-FE43-6B7F-A993-091D29AC8AB3}"/>
              </a:ext>
            </a:extLst>
          </p:cNvPr>
          <p:cNvSpPr/>
          <p:nvPr/>
        </p:nvSpPr>
        <p:spPr>
          <a:xfrm>
            <a:off x="6353378" y="2777711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4E5C991-809B-D30D-D40A-3B04A36A26AE}"/>
              </a:ext>
            </a:extLst>
          </p:cNvPr>
          <p:cNvSpPr/>
          <p:nvPr/>
        </p:nvSpPr>
        <p:spPr>
          <a:xfrm>
            <a:off x="8083845" y="2776963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EEF8C47-A69F-CEC4-9545-53B28B0B7C51}"/>
              </a:ext>
            </a:extLst>
          </p:cNvPr>
          <p:cNvSpPr/>
          <p:nvPr/>
        </p:nvSpPr>
        <p:spPr>
          <a:xfrm>
            <a:off x="5897885" y="2214772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5919E8D-30AB-3933-93E6-201BA57DC29D}"/>
              </a:ext>
            </a:extLst>
          </p:cNvPr>
          <p:cNvSpPr/>
          <p:nvPr/>
        </p:nvSpPr>
        <p:spPr>
          <a:xfrm>
            <a:off x="8276424" y="2232341"/>
            <a:ext cx="144016" cy="1440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pic>
        <p:nvPicPr>
          <p:cNvPr id="4" name="Graphique 2">
            <a:extLst>
              <a:ext uri="{FF2B5EF4-FFF2-40B4-BE49-F238E27FC236}">
                <a16:creationId xmlns:a16="http://schemas.microsoft.com/office/drawing/2014/main" id="{2C103A91-416C-8CF0-9FB4-02C7154D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7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00471"/>
            <a:ext cx="7673974" cy="1152318"/>
          </a:xfrm>
        </p:spPr>
        <p:txBody>
          <a:bodyPr/>
          <a:lstStyle/>
          <a:p>
            <a:r>
              <a:rPr lang="it-IT" sz="2800" dirty="0"/>
              <a:t>Test procedure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979" y="1363627"/>
            <a:ext cx="8800410" cy="3854169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GB" sz="1400" b="1" dirty="0">
                <a:solidFill>
                  <a:srgbClr val="1D71B8"/>
                </a:solidFill>
              </a:rPr>
              <a:t>Performance class (ISO15848-1) – reminder of classification</a:t>
            </a: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GB" sz="1400" b="1" dirty="0">
                <a:solidFill>
                  <a:srgbClr val="1D71B8"/>
                </a:solidFill>
              </a:rPr>
              <a:t>Internal tightness (ISO 5208) - criterion</a:t>
            </a: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400" b="1" dirty="0">
              <a:solidFill>
                <a:srgbClr val="1D71B8"/>
              </a:solidFill>
            </a:endParaRP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5F833820-2A3B-8573-644E-643904BD6E48}"/>
              </a:ext>
            </a:extLst>
          </p:cNvPr>
          <p:cNvSpPr txBox="1">
            <a:spLocks/>
          </p:cNvSpPr>
          <p:nvPr/>
        </p:nvSpPr>
        <p:spPr>
          <a:xfrm>
            <a:off x="162022" y="1600200"/>
            <a:ext cx="7020744" cy="23389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54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70000"/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144000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Tightness Class : AH, BH, CH (H : He; M : methane)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« AH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BH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CH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 »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144000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Endurance: CO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(ON/OFF valve); CC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CC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CC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(control valve)</a:t>
            </a:r>
          </a:p>
          <a:p>
            <a:pPr lvl="1" indent="-144000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(T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at the fluid line )</a:t>
            </a:r>
          </a:p>
          <a:p>
            <a:pPr lvl="1" indent="-144000">
              <a:spcAft>
                <a:spcPts val="0"/>
              </a:spcAft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2" lvl="1" indent="0"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Pressure: valve pressure class</a:t>
            </a: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Example of valve classification with helium</a:t>
            </a:r>
          </a:p>
          <a:p>
            <a:pPr lvl="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CH - CO1 - SSA 1 -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tRT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(150°C) – PN100 - ISO 15848-1:2015\Amd.1:2017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ECBD9A0-76C3-28CF-4055-AB8CE256D356}"/>
              </a:ext>
            </a:extLst>
          </p:cNvPr>
          <p:cNvSpPr txBox="1">
            <a:spLocks/>
          </p:cNvSpPr>
          <p:nvPr/>
        </p:nvSpPr>
        <p:spPr>
          <a:xfrm>
            <a:off x="307979" y="3867580"/>
            <a:ext cx="8109018" cy="77277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358775" lvl="1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2"/>
                </a:solidFill>
              </a:defRPr>
            </a:lvl2pPr>
            <a:lvl3pPr marL="625475" lvl="2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70000"/>
              <a:buFontTx/>
              <a:buBlip>
                <a:blip r:embed="rId3"/>
              </a:buBlip>
              <a:defRPr sz="1600">
                <a:solidFill>
                  <a:schemeClr val="tx2"/>
                </a:solidFill>
              </a:defRPr>
            </a:lvl3pPr>
            <a:lvl4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4pPr>
            <a:lvl5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i="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Tightness: rate D (metallic seat)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30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xDN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30 x 100 = 3 000 mm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.s</a:t>
            </a:r>
            <a:r>
              <a:rPr lang="en-GB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= 180 ml/min</a:t>
            </a: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Problem : unstable leakages + leakages higher than flowmeter range</a:t>
            </a: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ressure stages up to 100 bar and down to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Patm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7C0D733-01EC-1D25-F334-D6A28665D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25" y="2280430"/>
            <a:ext cx="7741928" cy="686123"/>
          </a:xfrm>
          <a:prstGeom prst="rect">
            <a:avLst/>
          </a:prstGeom>
        </p:spPr>
      </p:pic>
      <p:pic>
        <p:nvPicPr>
          <p:cNvPr id="5" name="Graphique 2">
            <a:extLst>
              <a:ext uri="{FF2B5EF4-FFF2-40B4-BE49-F238E27FC236}">
                <a16:creationId xmlns:a16="http://schemas.microsoft.com/office/drawing/2014/main" id="{24083DA9-77DA-005C-B555-4FC9E90F4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4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97B1A-110B-1018-70CB-1A2F023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39950"/>
            <a:ext cx="5726113" cy="1622261"/>
          </a:xfrm>
        </p:spPr>
        <p:txBody>
          <a:bodyPr/>
          <a:lstStyle/>
          <a:p>
            <a:r>
              <a:rPr lang="it-IT" sz="4800" dirty="0"/>
              <a:t>3</a:t>
            </a:r>
            <a:r>
              <a:rPr lang="it-IT" sz="4800" b="1" dirty="0">
                <a:solidFill>
                  <a:schemeClr val="bg1"/>
                </a:solidFill>
              </a:rPr>
              <a:t> - Test </a:t>
            </a:r>
            <a:r>
              <a:rPr lang="it-IT" sz="4800" b="1" dirty="0" err="1">
                <a:solidFill>
                  <a:schemeClr val="bg1"/>
                </a:solidFill>
              </a:rPr>
              <a:t>results</a:t>
            </a:r>
            <a:br>
              <a:rPr lang="it-IT" sz="4800" b="1" u="sng" dirty="0">
                <a:solidFill>
                  <a:schemeClr val="bg1"/>
                </a:solidFill>
              </a:rPr>
            </a:b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89220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52239"/>
            <a:ext cx="7673974" cy="1152318"/>
          </a:xfrm>
        </p:spPr>
        <p:txBody>
          <a:bodyPr/>
          <a:lstStyle/>
          <a:p>
            <a:r>
              <a:rPr lang="it-IT" sz="2800" dirty="0"/>
              <a:t>Test results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980" y="1328398"/>
            <a:ext cx="8800410" cy="3854169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fr-FR" sz="2000" b="1" dirty="0">
                <a:solidFill>
                  <a:srgbClr val="1D71B8"/>
                </a:solidFill>
              </a:rPr>
              <a:t>ISO 15848-1 test at -29°C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fr-FR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ECBD9A0-76C3-28CF-4055-AB8CE256D356}"/>
              </a:ext>
            </a:extLst>
          </p:cNvPr>
          <p:cNvSpPr txBox="1">
            <a:spLocks/>
          </p:cNvSpPr>
          <p:nvPr/>
        </p:nvSpPr>
        <p:spPr>
          <a:xfrm>
            <a:off x="313980" y="3815102"/>
            <a:ext cx="8109018" cy="8442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358775" lvl="1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2"/>
                </a:solidFill>
              </a:defRPr>
            </a:lvl2pPr>
            <a:lvl3pPr marL="625475" lvl="2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70000"/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3pPr>
            <a:lvl4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4pPr>
            <a:lvl5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i="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spcAft>
                <a:spcPts val="0"/>
              </a:spcAft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Few variation of leak rates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low interfacial leak with this material O-ring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Performance Class « BH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»-CO1- SSA0-(t-29°C)-ISO 15848-1:2015\2017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2E22BF-14DC-9E04-F37D-6BAE7377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490" y="1144922"/>
            <a:ext cx="4743523" cy="2925475"/>
          </a:xfrm>
          <a:prstGeom prst="rect">
            <a:avLst/>
          </a:prstGeom>
        </p:spPr>
      </p:pic>
      <p:pic>
        <p:nvPicPr>
          <p:cNvPr id="4" name="Graphique 2">
            <a:extLst>
              <a:ext uri="{FF2B5EF4-FFF2-40B4-BE49-F238E27FC236}">
                <a16:creationId xmlns:a16="http://schemas.microsoft.com/office/drawing/2014/main" id="{5C3806D5-CF35-DC51-3299-02540B31C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22979"/>
            <a:ext cx="7673974" cy="1152318"/>
          </a:xfrm>
        </p:spPr>
        <p:txBody>
          <a:bodyPr/>
          <a:lstStyle/>
          <a:p>
            <a:r>
              <a:rPr lang="it-IT" sz="2800" dirty="0"/>
              <a:t>Test results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289332"/>
            <a:ext cx="8642350" cy="336998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fr-FR" sz="2000" b="1" dirty="0" err="1">
                <a:solidFill>
                  <a:srgbClr val="1D71B8"/>
                </a:solidFill>
              </a:rPr>
              <a:t>Internal</a:t>
            </a:r>
            <a:r>
              <a:rPr lang="fr-FR" sz="2000" b="1" dirty="0">
                <a:solidFill>
                  <a:srgbClr val="1D71B8"/>
                </a:solidFill>
              </a:rPr>
              <a:t> </a:t>
            </a:r>
            <a:r>
              <a:rPr lang="fr-FR" sz="2000" b="1" dirty="0" err="1">
                <a:solidFill>
                  <a:srgbClr val="1D71B8"/>
                </a:solidFill>
              </a:rPr>
              <a:t>tightness</a:t>
            </a:r>
            <a:r>
              <a:rPr lang="fr-FR" sz="2000" b="1" dirty="0">
                <a:solidFill>
                  <a:srgbClr val="1D71B8"/>
                </a:solidFill>
              </a:rPr>
              <a:t> test at -29°C 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fr-FR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ECBD9A0-76C3-28CF-4055-AB8CE256D356}"/>
              </a:ext>
            </a:extLst>
          </p:cNvPr>
          <p:cNvSpPr txBox="1">
            <a:spLocks/>
          </p:cNvSpPr>
          <p:nvPr/>
        </p:nvSpPr>
        <p:spPr>
          <a:xfrm>
            <a:off x="313980" y="3815101"/>
            <a:ext cx="8109018" cy="9844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358775" lvl="1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2"/>
                </a:solidFill>
              </a:defRPr>
            </a:lvl2pPr>
            <a:lvl3pPr marL="625475" lvl="2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70000"/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3pPr>
            <a:lvl4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4pPr>
            <a:lvl5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i="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spcAft>
                <a:spcPts val="0"/>
              </a:spcAft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Increasing pressure:  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-leakage at lower pressure than He-leakage</a:t>
            </a: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depressurisation : 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-leakage / He-leakage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is between 2-3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9021CC-C062-EEDD-3260-FC88CBEC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668" y="1697375"/>
            <a:ext cx="5927291" cy="23856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15778CF-93A2-B8FB-C58D-CEC2C1397120}"/>
              </a:ext>
            </a:extLst>
          </p:cNvPr>
          <p:cNvSpPr txBox="1"/>
          <p:nvPr/>
        </p:nvSpPr>
        <p:spPr>
          <a:xfrm>
            <a:off x="1350410" y="1850267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Flowmeter saturation with He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8DBDD71-BDC8-586C-910A-D0AD245B4528}"/>
              </a:ext>
            </a:extLst>
          </p:cNvPr>
          <p:cNvCxnSpPr/>
          <p:nvPr/>
        </p:nvCxnSpPr>
        <p:spPr>
          <a:xfrm>
            <a:off x="1431925" y="2571750"/>
            <a:ext cx="649287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43D6FA2-A722-EDE9-E699-A0A73BF2EA05}"/>
              </a:ext>
            </a:extLst>
          </p:cNvPr>
          <p:cNvCxnSpPr/>
          <p:nvPr/>
        </p:nvCxnSpPr>
        <p:spPr>
          <a:xfrm>
            <a:off x="1437102" y="2139950"/>
            <a:ext cx="6492874" cy="0"/>
          </a:xfrm>
          <a:prstGeom prst="line">
            <a:avLst/>
          </a:prstGeom>
          <a:ln w="19050">
            <a:solidFill>
              <a:srgbClr val="1D71B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B5B18C5-064B-8DB1-E286-0FE48763E3B9}"/>
              </a:ext>
            </a:extLst>
          </p:cNvPr>
          <p:cNvSpPr txBox="1"/>
          <p:nvPr/>
        </p:nvSpPr>
        <p:spPr>
          <a:xfrm>
            <a:off x="1382470" y="2260770"/>
            <a:ext cx="2470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Flowmeter saturation with 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Graphique 2">
            <a:extLst>
              <a:ext uri="{FF2B5EF4-FFF2-40B4-BE49-F238E27FC236}">
                <a16:creationId xmlns:a16="http://schemas.microsoft.com/office/drawing/2014/main" id="{ACD2299F-95DB-A1D1-58F3-56BB43503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8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52239"/>
            <a:ext cx="7673974" cy="1152318"/>
          </a:xfrm>
        </p:spPr>
        <p:txBody>
          <a:bodyPr/>
          <a:lstStyle/>
          <a:p>
            <a:r>
              <a:rPr lang="it-IT" sz="2800" dirty="0"/>
              <a:t>Test results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289331"/>
            <a:ext cx="8800410" cy="3854169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fr-FR" sz="2000" b="1" dirty="0">
                <a:solidFill>
                  <a:srgbClr val="1D71B8"/>
                </a:solidFill>
              </a:rPr>
              <a:t>ISO 15848-1 test at 150°C</a:t>
            </a: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fr-FR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ECBD9A0-76C3-28CF-4055-AB8CE256D356}"/>
              </a:ext>
            </a:extLst>
          </p:cNvPr>
          <p:cNvSpPr txBox="1">
            <a:spLocks/>
          </p:cNvSpPr>
          <p:nvPr/>
        </p:nvSpPr>
        <p:spPr>
          <a:xfrm>
            <a:off x="313980" y="3815102"/>
            <a:ext cx="8109018" cy="8442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358775" lvl="1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2"/>
                </a:solidFill>
              </a:defRPr>
            </a:lvl2pPr>
            <a:lvl3pPr marL="625475" lvl="2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70000"/>
              <a:buFontTx/>
              <a:buBlip>
                <a:blip r:embed="rId2"/>
              </a:buBlip>
              <a:defRPr sz="1600">
                <a:solidFill>
                  <a:schemeClr val="tx2"/>
                </a:solidFill>
              </a:defRPr>
            </a:lvl3pPr>
            <a:lvl4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4pPr>
            <a:lvl5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i="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spcAft>
                <a:spcPts val="0"/>
              </a:spcAft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Tightness Class « CH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»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influence of O-ring material permeability at high temperatures</a:t>
            </a: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Performance Class « CH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 »- CO1- SSA0-tRT(+150°C)-ISO 15848-1:2015\2017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8DE932-1BD9-D320-14F5-C76196F6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23" y="1514322"/>
            <a:ext cx="4197815" cy="2594517"/>
          </a:xfrm>
          <a:prstGeom prst="rect">
            <a:avLst/>
          </a:prstGeom>
        </p:spPr>
      </p:pic>
      <p:pic>
        <p:nvPicPr>
          <p:cNvPr id="5" name="Graphique 2">
            <a:extLst>
              <a:ext uri="{FF2B5EF4-FFF2-40B4-BE49-F238E27FC236}">
                <a16:creationId xmlns:a16="http://schemas.microsoft.com/office/drawing/2014/main" id="{2D957059-1515-D849-A61F-A82D389FC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60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>
            <a:extLst>
              <a:ext uri="{FF2B5EF4-FFF2-40B4-BE49-F238E27FC236}">
                <a16:creationId xmlns:a16="http://schemas.microsoft.com/office/drawing/2014/main" id="{F9143DA2-52BC-D2F7-99CA-37350F6ECE31}"/>
              </a:ext>
            </a:extLst>
          </p:cNvPr>
          <p:cNvGrpSpPr/>
          <p:nvPr/>
        </p:nvGrpSpPr>
        <p:grpSpPr>
          <a:xfrm>
            <a:off x="4643813" y="1600200"/>
            <a:ext cx="4033185" cy="2503210"/>
            <a:chOff x="4643813" y="1223410"/>
            <a:chExt cx="4409797" cy="2880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49A7F6D-37AF-A446-3382-7217EC294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3813" y="1223410"/>
              <a:ext cx="4409797" cy="288000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93A3376-7798-09D5-2601-2719935D8D68}"/>
                </a:ext>
              </a:extLst>
            </p:cNvPr>
            <p:cNvSpPr/>
            <p:nvPr/>
          </p:nvSpPr>
          <p:spPr>
            <a:xfrm>
              <a:off x="5531044" y="3901665"/>
              <a:ext cx="2560810" cy="161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FD48DB0-9D8B-79FF-4AE4-4877DEB03CAD}"/>
              </a:ext>
            </a:extLst>
          </p:cNvPr>
          <p:cNvGrpSpPr/>
          <p:nvPr/>
        </p:nvGrpSpPr>
        <p:grpSpPr>
          <a:xfrm>
            <a:off x="90390" y="1600200"/>
            <a:ext cx="4033251" cy="2503210"/>
            <a:chOff x="90390" y="1223410"/>
            <a:chExt cx="4409797" cy="2880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FBA25BE-B1F2-CE8B-3590-FEA823C92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90" y="1223410"/>
              <a:ext cx="4409797" cy="288000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5D160F7-4FEF-A623-F191-34C74DB34B85}"/>
                </a:ext>
              </a:extLst>
            </p:cNvPr>
            <p:cNvSpPr/>
            <p:nvPr/>
          </p:nvSpPr>
          <p:spPr>
            <a:xfrm>
              <a:off x="1193708" y="3911434"/>
              <a:ext cx="2560810" cy="161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24939"/>
            <a:ext cx="7673974" cy="1152318"/>
          </a:xfrm>
        </p:spPr>
        <p:txBody>
          <a:bodyPr/>
          <a:lstStyle/>
          <a:p>
            <a:r>
              <a:rPr lang="it-IT" sz="2800" dirty="0"/>
              <a:t>Test results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980" y="1255617"/>
            <a:ext cx="3775175" cy="293507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fr-FR" sz="2000" b="1" dirty="0">
                <a:solidFill>
                  <a:srgbClr val="1D71B8"/>
                </a:solidFill>
              </a:rPr>
              <a:t>ISO 15848-1 test at 150°C</a:t>
            </a: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fr-FR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US" sz="20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ECBD9A0-76C3-28CF-4055-AB8CE256D356}"/>
              </a:ext>
            </a:extLst>
          </p:cNvPr>
          <p:cNvSpPr txBox="1">
            <a:spLocks/>
          </p:cNvSpPr>
          <p:nvPr/>
        </p:nvSpPr>
        <p:spPr>
          <a:xfrm>
            <a:off x="313980" y="3815101"/>
            <a:ext cx="8109018" cy="9844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358775" lvl="1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2"/>
                </a:solidFill>
              </a:defRPr>
            </a:lvl2pPr>
            <a:lvl3pPr marL="625475" lvl="2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70000"/>
              <a:buFontTx/>
              <a:buBlip>
                <a:blip r:embed="rId4"/>
              </a:buBlip>
              <a:defRPr sz="1600">
                <a:solidFill>
                  <a:schemeClr val="tx2"/>
                </a:solidFill>
              </a:defRPr>
            </a:lvl3pPr>
            <a:lvl4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4pPr>
            <a:lvl5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i="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spcAft>
                <a:spcPts val="0"/>
              </a:spcAft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Better tightness behaviour at high temperature and high pressure</a:t>
            </a: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Same kind of variations between 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and He observed at low temperature</a:t>
            </a:r>
          </a:p>
          <a:p>
            <a:pPr lvl="1">
              <a:spcAft>
                <a:spcPts val="0"/>
              </a:spcAft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5D5A06-4A6E-FC50-6F4F-83FC01C6243E}"/>
              </a:ext>
            </a:extLst>
          </p:cNvPr>
          <p:cNvSpPr txBox="1"/>
          <p:nvPr/>
        </p:nvSpPr>
        <p:spPr>
          <a:xfrm>
            <a:off x="303871" y="2010932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Flowmeter saturation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916032-3A1A-D675-7BD0-0890A2830DC4}"/>
              </a:ext>
            </a:extLst>
          </p:cNvPr>
          <p:cNvSpPr txBox="1"/>
          <p:nvPr/>
        </p:nvSpPr>
        <p:spPr>
          <a:xfrm>
            <a:off x="4814157" y="1480196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Flowmeter saturation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7A53111-153B-8B36-6C01-7EFE5F8EAE4D}"/>
              </a:ext>
            </a:extLst>
          </p:cNvPr>
          <p:cNvCxnSpPr/>
          <p:nvPr/>
        </p:nvCxnSpPr>
        <p:spPr>
          <a:xfrm flipH="1">
            <a:off x="1123950" y="3511550"/>
            <a:ext cx="346076" cy="107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2079074-654F-2E09-1869-84132C13C9FF}"/>
              </a:ext>
            </a:extLst>
          </p:cNvPr>
          <p:cNvSpPr txBox="1"/>
          <p:nvPr/>
        </p:nvSpPr>
        <p:spPr>
          <a:xfrm>
            <a:off x="1377950" y="3357661"/>
            <a:ext cx="1159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1D71B8"/>
                </a:solidFill>
              </a:rPr>
              <a:t>(</a:t>
            </a:r>
            <a:r>
              <a:rPr lang="fr-FR" sz="1400" dirty="0" err="1">
                <a:solidFill>
                  <a:srgbClr val="1D71B8"/>
                </a:solidFill>
              </a:rPr>
              <a:t>Tamb</a:t>
            </a:r>
            <a:r>
              <a:rPr lang="fr-FR" sz="1400" dirty="0">
                <a:solidFill>
                  <a:srgbClr val="1D71B8"/>
                </a:solidFill>
              </a:rPr>
              <a:t>; 50 </a:t>
            </a:r>
            <a:r>
              <a:rPr lang="fr-FR" sz="1400" dirty="0" err="1">
                <a:solidFill>
                  <a:srgbClr val="1D71B8"/>
                </a:solidFill>
              </a:rPr>
              <a:t>cy</a:t>
            </a:r>
            <a:r>
              <a:rPr lang="fr-FR" sz="1400" dirty="0">
                <a:solidFill>
                  <a:srgbClr val="1D71B8"/>
                </a:solidFill>
              </a:rPr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F01C2E-BDA4-C484-D0EF-CB61DBF45601}"/>
              </a:ext>
            </a:extLst>
          </p:cNvPr>
          <p:cNvSpPr txBox="1"/>
          <p:nvPr/>
        </p:nvSpPr>
        <p:spPr>
          <a:xfrm>
            <a:off x="1466850" y="3002868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(150°C; 50 </a:t>
            </a:r>
            <a:r>
              <a:rPr lang="fr-FR" sz="1400" dirty="0" err="1">
                <a:solidFill>
                  <a:srgbClr val="FF0000"/>
                </a:solidFill>
              </a:rPr>
              <a:t>cy</a:t>
            </a:r>
            <a:r>
              <a:rPr lang="fr-FR" sz="14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7291A81-15AF-C104-6B94-398D6327F2C7}"/>
              </a:ext>
            </a:extLst>
          </p:cNvPr>
          <p:cNvCxnSpPr>
            <a:cxnSpLocks/>
          </p:cNvCxnSpPr>
          <p:nvPr/>
        </p:nvCxnSpPr>
        <p:spPr>
          <a:xfrm flipH="1">
            <a:off x="920079" y="3183696"/>
            <a:ext cx="635671" cy="1999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435E936-286E-EA68-B978-AD2F44B17D74}"/>
              </a:ext>
            </a:extLst>
          </p:cNvPr>
          <p:cNvCxnSpPr>
            <a:cxnSpLocks/>
          </p:cNvCxnSpPr>
          <p:nvPr/>
        </p:nvCxnSpPr>
        <p:spPr>
          <a:xfrm flipV="1">
            <a:off x="2717800" y="2336800"/>
            <a:ext cx="660400" cy="3160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021AA76-857D-D91D-3FF1-6D7BB2B357C6}"/>
              </a:ext>
            </a:extLst>
          </p:cNvPr>
          <p:cNvSpPr txBox="1"/>
          <p:nvPr/>
        </p:nvSpPr>
        <p:spPr>
          <a:xfrm>
            <a:off x="1570794" y="2491694"/>
            <a:ext cx="1251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Tamb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; 205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A020401-B7BD-F2A7-8019-A393B3271BF4}"/>
              </a:ext>
            </a:extLst>
          </p:cNvPr>
          <p:cNvSpPr txBox="1"/>
          <p:nvPr/>
        </p:nvSpPr>
        <p:spPr>
          <a:xfrm>
            <a:off x="1562771" y="2737739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(150°C; 205 </a:t>
            </a:r>
            <a:r>
              <a:rPr lang="fr-FR" sz="1400" dirty="0" err="1">
                <a:solidFill>
                  <a:srgbClr val="C00000"/>
                </a:solidFill>
              </a:rPr>
              <a:t>cy</a:t>
            </a:r>
            <a:r>
              <a:rPr lang="fr-FR" sz="1400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8CEE09A-4BD9-72CA-49ED-0DB30FB01196}"/>
              </a:ext>
            </a:extLst>
          </p:cNvPr>
          <p:cNvCxnSpPr>
            <a:cxnSpLocks/>
          </p:cNvCxnSpPr>
          <p:nvPr/>
        </p:nvCxnSpPr>
        <p:spPr>
          <a:xfrm flipV="1">
            <a:off x="2741288" y="2760076"/>
            <a:ext cx="340269" cy="1388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8446E79-DA2A-2AA8-25E7-6B3F1B01BD9E}"/>
              </a:ext>
            </a:extLst>
          </p:cNvPr>
          <p:cNvSpPr txBox="1"/>
          <p:nvPr/>
        </p:nvSpPr>
        <p:spPr>
          <a:xfrm>
            <a:off x="1736381" y="1722109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C0DC031-074D-8DCE-5F64-9E975BC27BD9}"/>
              </a:ext>
            </a:extLst>
          </p:cNvPr>
          <p:cNvSpPr txBox="1"/>
          <p:nvPr/>
        </p:nvSpPr>
        <p:spPr>
          <a:xfrm>
            <a:off x="6445674" y="122689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A01F00D-BB27-0E34-6292-221FCDDBBEFE}"/>
              </a:ext>
            </a:extLst>
          </p:cNvPr>
          <p:cNvCxnSpPr>
            <a:cxnSpLocks/>
          </p:cNvCxnSpPr>
          <p:nvPr/>
        </p:nvCxnSpPr>
        <p:spPr>
          <a:xfrm flipH="1">
            <a:off x="5882185" y="3537496"/>
            <a:ext cx="188616" cy="161771"/>
          </a:xfrm>
          <a:prstGeom prst="straightConnector1">
            <a:avLst/>
          </a:prstGeom>
          <a:ln>
            <a:solidFill>
              <a:srgbClr val="328E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4AADDDB3-93DD-003D-5566-9237E34BA918}"/>
              </a:ext>
            </a:extLst>
          </p:cNvPr>
          <p:cNvSpPr txBox="1"/>
          <p:nvPr/>
        </p:nvSpPr>
        <p:spPr>
          <a:xfrm>
            <a:off x="5978725" y="3383607"/>
            <a:ext cx="1159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328BD9"/>
                </a:solidFill>
              </a:rPr>
              <a:t>(</a:t>
            </a:r>
            <a:r>
              <a:rPr lang="fr-FR" sz="1400" dirty="0" err="1">
                <a:solidFill>
                  <a:srgbClr val="328BD9"/>
                </a:solidFill>
              </a:rPr>
              <a:t>Tamb</a:t>
            </a:r>
            <a:r>
              <a:rPr lang="fr-FR" sz="1400" dirty="0">
                <a:solidFill>
                  <a:srgbClr val="328BD9"/>
                </a:solidFill>
              </a:rPr>
              <a:t>; 50 </a:t>
            </a:r>
            <a:r>
              <a:rPr lang="fr-FR" sz="1400" dirty="0" err="1">
                <a:solidFill>
                  <a:srgbClr val="328BD9"/>
                </a:solidFill>
              </a:rPr>
              <a:t>cy</a:t>
            </a:r>
            <a:r>
              <a:rPr lang="fr-FR" sz="1400" dirty="0">
                <a:solidFill>
                  <a:srgbClr val="328BD9"/>
                </a:solidFill>
              </a:rPr>
              <a:t>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F77599F-B2BD-D811-C1EC-BEDF7BF23335}"/>
              </a:ext>
            </a:extLst>
          </p:cNvPr>
          <p:cNvSpPr txBox="1"/>
          <p:nvPr/>
        </p:nvSpPr>
        <p:spPr>
          <a:xfrm>
            <a:off x="6067625" y="3028814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C000"/>
                </a:solidFill>
              </a:rPr>
              <a:t>(150°C; 50 </a:t>
            </a:r>
            <a:r>
              <a:rPr lang="fr-FR" sz="1400" dirty="0" err="1">
                <a:solidFill>
                  <a:srgbClr val="FFC000"/>
                </a:solidFill>
              </a:rPr>
              <a:t>cy</a:t>
            </a:r>
            <a:r>
              <a:rPr lang="fr-FR" sz="1400" dirty="0">
                <a:solidFill>
                  <a:srgbClr val="FFC000"/>
                </a:solidFill>
              </a:rPr>
              <a:t>)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24533EF-4348-1E32-BD0D-62309EAC177E}"/>
              </a:ext>
            </a:extLst>
          </p:cNvPr>
          <p:cNvCxnSpPr>
            <a:cxnSpLocks/>
          </p:cNvCxnSpPr>
          <p:nvPr/>
        </p:nvCxnSpPr>
        <p:spPr>
          <a:xfrm flipH="1">
            <a:off x="5917945" y="3209642"/>
            <a:ext cx="238580" cy="24278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CB8A318-7383-1D46-0D26-1B7173CB99E0}"/>
              </a:ext>
            </a:extLst>
          </p:cNvPr>
          <p:cNvCxnSpPr>
            <a:cxnSpLocks/>
          </p:cNvCxnSpPr>
          <p:nvPr/>
        </p:nvCxnSpPr>
        <p:spPr>
          <a:xfrm flipV="1">
            <a:off x="7318575" y="2304312"/>
            <a:ext cx="327632" cy="37447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842F6C39-8265-0914-4A97-5E5211897074}"/>
              </a:ext>
            </a:extLst>
          </p:cNvPr>
          <p:cNvSpPr txBox="1"/>
          <p:nvPr/>
        </p:nvSpPr>
        <p:spPr>
          <a:xfrm>
            <a:off x="6171569" y="2517640"/>
            <a:ext cx="1251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Tamb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; 205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cy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8A56804-8D14-8A33-83EE-21B2D296668C}"/>
              </a:ext>
            </a:extLst>
          </p:cNvPr>
          <p:cNvSpPr txBox="1"/>
          <p:nvPr/>
        </p:nvSpPr>
        <p:spPr>
          <a:xfrm>
            <a:off x="6163546" y="2763685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81DD54"/>
                </a:solidFill>
              </a:rPr>
              <a:t>(150°C; 205 </a:t>
            </a:r>
            <a:r>
              <a:rPr lang="fr-FR" sz="1400" dirty="0" err="1">
                <a:solidFill>
                  <a:srgbClr val="81DD54"/>
                </a:solidFill>
              </a:rPr>
              <a:t>cy</a:t>
            </a:r>
            <a:r>
              <a:rPr lang="fr-FR" sz="1400" dirty="0">
                <a:solidFill>
                  <a:srgbClr val="81DD54"/>
                </a:solidFill>
              </a:rPr>
              <a:t>)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098DA83-349F-0875-0CA0-A48CE017F8D7}"/>
              </a:ext>
            </a:extLst>
          </p:cNvPr>
          <p:cNvCxnSpPr>
            <a:cxnSpLocks/>
          </p:cNvCxnSpPr>
          <p:nvPr/>
        </p:nvCxnSpPr>
        <p:spPr>
          <a:xfrm>
            <a:off x="7342063" y="2924833"/>
            <a:ext cx="249435" cy="15644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que 2">
            <a:extLst>
              <a:ext uri="{FF2B5EF4-FFF2-40B4-BE49-F238E27FC236}">
                <a16:creationId xmlns:a16="http://schemas.microsoft.com/office/drawing/2014/main" id="{557FA379-52AE-6B79-D1C4-AC15D55EC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7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416" y="241116"/>
            <a:ext cx="7673974" cy="1152318"/>
          </a:xfrm>
        </p:spPr>
        <p:txBody>
          <a:bodyPr/>
          <a:lstStyle/>
          <a:p>
            <a:r>
              <a:rPr lang="it-IT" dirty="0"/>
              <a:t>Test results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360" y="945367"/>
            <a:ext cx="8800410" cy="3854169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GB" sz="2000" b="1" dirty="0">
                <a:solidFill>
                  <a:srgbClr val="1D71B8"/>
                </a:solidFill>
              </a:rPr>
              <a:t>ISO 15848-1 test at 150°C - Comparison of H</a:t>
            </a:r>
            <a:r>
              <a:rPr lang="en-GB" sz="2000" b="1" baseline="-25000" dirty="0">
                <a:solidFill>
                  <a:srgbClr val="1D71B8"/>
                </a:solidFill>
              </a:rPr>
              <a:t>2</a:t>
            </a:r>
            <a:r>
              <a:rPr lang="en-GB" sz="2000" b="1" dirty="0">
                <a:solidFill>
                  <a:srgbClr val="1D71B8"/>
                </a:solidFill>
              </a:rPr>
              <a:t> and He</a:t>
            </a:r>
          </a:p>
          <a:p>
            <a:pPr marL="0" indent="0">
              <a:lnSpc>
                <a:spcPts val="1800"/>
              </a:lnSpc>
              <a:buNone/>
            </a:pPr>
            <a:endParaRPr lang="en-GB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2000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2000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GB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en-GB" sz="1600" b="1" dirty="0">
              <a:solidFill>
                <a:srgbClr val="1D71B8"/>
              </a:solidFill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ECBD9A0-76C3-28CF-4055-AB8CE256D356}"/>
              </a:ext>
            </a:extLst>
          </p:cNvPr>
          <p:cNvSpPr txBox="1">
            <a:spLocks/>
          </p:cNvSpPr>
          <p:nvPr/>
        </p:nvSpPr>
        <p:spPr>
          <a:xfrm>
            <a:off x="267360" y="3815102"/>
            <a:ext cx="8109018" cy="77277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358775" lvl="1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2"/>
                </a:solidFill>
              </a:defRPr>
            </a:lvl2pPr>
            <a:lvl3pPr marL="625475" lvl="2" indent="-176213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70000"/>
              <a:buFontTx/>
              <a:buBlip>
                <a:blip r:embed="rId3"/>
              </a:buBlip>
              <a:defRPr sz="1600">
                <a:solidFill>
                  <a:schemeClr val="tx2"/>
                </a:solidFill>
              </a:defRPr>
            </a:lvl3pPr>
            <a:lvl4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Arial" panose="020B0604020202020204" pitchFamily="34" charset="0"/>
              <a:buNone/>
              <a:defRPr sz="1100">
                <a:solidFill>
                  <a:schemeClr val="tx2"/>
                </a:solidFill>
              </a:defRPr>
            </a:lvl4pPr>
            <a:lvl5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i="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spcAft>
                <a:spcPts val="0"/>
              </a:spcAft>
            </a:pPr>
            <a:r>
              <a:rPr lang="en-GB" dirty="0"/>
              <a:t>It takes more time to perform H</a:t>
            </a:r>
            <a:r>
              <a:rPr lang="en-GB" baseline="-25000" dirty="0"/>
              <a:t>2</a:t>
            </a:r>
            <a:r>
              <a:rPr lang="en-GB" dirty="0"/>
              <a:t> measurements (safety)</a:t>
            </a:r>
          </a:p>
          <a:p>
            <a:pPr lvl="1">
              <a:spcAft>
                <a:spcPts val="0"/>
              </a:spcAft>
            </a:pPr>
            <a:r>
              <a:rPr lang="en-GB" dirty="0"/>
              <a:t>Same kind of leak rate variations with H</a:t>
            </a:r>
            <a:r>
              <a:rPr lang="en-GB" baseline="-25000" dirty="0"/>
              <a:t>2</a:t>
            </a:r>
            <a:r>
              <a:rPr lang="en-GB" dirty="0"/>
              <a:t> and He</a:t>
            </a:r>
          </a:p>
          <a:p>
            <a:pPr lvl="1">
              <a:spcAft>
                <a:spcPts val="0"/>
              </a:spcAft>
            </a:pPr>
            <a:r>
              <a:rPr lang="en-GB" dirty="0"/>
              <a:t>Higher leak rates with H</a:t>
            </a:r>
            <a:r>
              <a:rPr lang="en-GB" baseline="-25000" dirty="0"/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ED6229-3A4A-7FD7-0FDC-77D39E2CCF95}"/>
              </a:ext>
            </a:extLst>
          </p:cNvPr>
          <p:cNvSpPr txBox="1"/>
          <p:nvPr/>
        </p:nvSpPr>
        <p:spPr>
          <a:xfrm>
            <a:off x="2260433" y="1198843"/>
            <a:ext cx="161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1D71B8"/>
                </a:solidFill>
              </a:rPr>
              <a:t>Hydrogen (100 bar)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7C43DC-2326-BB91-D804-671997003BD5}"/>
              </a:ext>
            </a:extLst>
          </p:cNvPr>
          <p:cNvSpPr txBox="1"/>
          <p:nvPr/>
        </p:nvSpPr>
        <p:spPr>
          <a:xfrm>
            <a:off x="6268950" y="1182420"/>
            <a:ext cx="1435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1D71B8"/>
                </a:solidFill>
              </a:rPr>
              <a:t>Helium (425 bar)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7C1AEB6-B397-C4F9-BF5F-342AD8B16C3F}"/>
              </a:ext>
            </a:extLst>
          </p:cNvPr>
          <p:cNvGrpSpPr/>
          <p:nvPr/>
        </p:nvGrpSpPr>
        <p:grpSpPr>
          <a:xfrm>
            <a:off x="1004698" y="1641574"/>
            <a:ext cx="3494785" cy="2160000"/>
            <a:chOff x="1004698" y="1739542"/>
            <a:chExt cx="3494785" cy="2160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EC3B501-087C-BCF6-208B-95661630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698" y="1739542"/>
              <a:ext cx="3494785" cy="2160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9AD6E5-BD80-BCA0-68A3-B9F34A2C592D}"/>
                </a:ext>
              </a:extLst>
            </p:cNvPr>
            <p:cNvSpPr/>
            <p:nvPr/>
          </p:nvSpPr>
          <p:spPr>
            <a:xfrm>
              <a:off x="2208573" y="1895206"/>
              <a:ext cx="1059167" cy="94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62D7FDC-3E14-B8BC-3B92-1451163B5000}"/>
              </a:ext>
            </a:extLst>
          </p:cNvPr>
          <p:cNvGrpSpPr/>
          <p:nvPr/>
        </p:nvGrpSpPr>
        <p:grpSpPr>
          <a:xfrm>
            <a:off x="5166769" y="1641574"/>
            <a:ext cx="3494786" cy="2160000"/>
            <a:chOff x="5166769" y="1739542"/>
            <a:chExt cx="3494786" cy="2160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29EFBF6-0228-F95F-36E6-B6652012D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6769" y="1739542"/>
              <a:ext cx="3494786" cy="2160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3B3182-5C41-AFCD-C8A7-534F8D9D4F92}"/>
                </a:ext>
              </a:extLst>
            </p:cNvPr>
            <p:cNvSpPr/>
            <p:nvPr/>
          </p:nvSpPr>
          <p:spPr>
            <a:xfrm>
              <a:off x="6268950" y="1875806"/>
              <a:ext cx="1059167" cy="94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Graphique 2">
            <a:extLst>
              <a:ext uri="{FF2B5EF4-FFF2-40B4-BE49-F238E27FC236}">
                <a16:creationId xmlns:a16="http://schemas.microsoft.com/office/drawing/2014/main" id="{3B52E48D-6D28-FD38-703F-82E355258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6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sz="3200" spc="0" dirty="0"/>
              <a:t>Fugitive</a:t>
            </a:r>
            <a:r>
              <a:rPr lang="en-US" sz="3200" dirty="0"/>
              <a:t> emissions of a valve </a:t>
            </a:r>
            <a:r>
              <a:rPr lang="en-US" sz="3200" spc="0" dirty="0"/>
              <a:t>with</a:t>
            </a:r>
            <a:r>
              <a:rPr lang="en-US" sz="3200" dirty="0"/>
              <a:t> gaseous hydrogen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400" b="1" dirty="0"/>
              <a:t>Emmanuel </a:t>
            </a:r>
            <a:r>
              <a:rPr lang="it-IT" sz="1400" b="1" dirty="0" err="1"/>
              <a:t>Sauger</a:t>
            </a:r>
            <a:r>
              <a:rPr lang="it-IT" sz="1400" b="1" dirty="0"/>
              <a:t> | </a:t>
            </a:r>
            <a:r>
              <a:rPr lang="it-IT" sz="1400" b="1" dirty="0" err="1"/>
              <a:t>Cetim</a:t>
            </a:r>
            <a:r>
              <a:rPr lang="it-IT" sz="1400" b="1" dirty="0"/>
              <a:t>,  </a:t>
            </a:r>
            <a:r>
              <a:rPr lang="it-IT" sz="1400" b="1" dirty="0" err="1"/>
              <a:t>Fluid</a:t>
            </a:r>
            <a:r>
              <a:rPr lang="it-IT" sz="1400" b="1" dirty="0"/>
              <a:t> &amp; </a:t>
            </a:r>
            <a:r>
              <a:rPr lang="it-IT" sz="1400" b="1" dirty="0" err="1"/>
              <a:t>Sealing</a:t>
            </a:r>
            <a:r>
              <a:rPr lang="it-IT" sz="1400" b="1" dirty="0"/>
              <a:t> Technologies Department,  France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6890424-D063-34B6-AAE6-939257575842}"/>
              </a:ext>
            </a:extLst>
          </p:cNvPr>
          <p:cNvSpPr txBox="1">
            <a:spLocks/>
          </p:cNvSpPr>
          <p:nvPr/>
        </p:nvSpPr>
        <p:spPr>
          <a:xfrm>
            <a:off x="1010236" y="3919489"/>
            <a:ext cx="4729389" cy="4330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it-IT" sz="1400" b="1" dirty="0">
                <a:solidFill>
                  <a:schemeClr val="bg1"/>
                </a:solidFill>
              </a:rPr>
              <a:t>E. Sauger, C. Plumecocq, J. Leray, L. </a:t>
            </a:r>
            <a:r>
              <a:rPr lang="it-IT" sz="1400" b="1" dirty="0" err="1">
                <a:solidFill>
                  <a:schemeClr val="bg1"/>
                </a:solidFill>
              </a:rPr>
              <a:t>Cougnon</a:t>
            </a:r>
            <a:endParaRPr lang="en-US" sz="1400" b="1" dirty="0">
              <a:solidFill>
                <a:schemeClr val="bg1"/>
              </a:solidFill>
            </a:endParaRP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1EE2464E-0910-53B0-9D93-E314FBD21C56}"/>
              </a:ext>
            </a:extLst>
          </p:cNvPr>
          <p:cNvSpPr txBox="1">
            <a:spLocks/>
          </p:cNvSpPr>
          <p:nvPr/>
        </p:nvSpPr>
        <p:spPr>
          <a:xfrm>
            <a:off x="250825" y="3922987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Author: 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97B1A-110B-1018-70CB-1A2F023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139950"/>
            <a:ext cx="5726113" cy="1622261"/>
          </a:xfrm>
        </p:spPr>
        <p:txBody>
          <a:bodyPr/>
          <a:lstStyle/>
          <a:p>
            <a:r>
              <a:rPr lang="it-IT" sz="4800" dirty="0"/>
              <a:t>4</a:t>
            </a:r>
            <a:r>
              <a:rPr lang="it-IT" sz="4800" b="1" dirty="0">
                <a:solidFill>
                  <a:schemeClr val="bg1"/>
                </a:solidFill>
              </a:rPr>
              <a:t> - CONCLUSIONS</a:t>
            </a:r>
            <a:br>
              <a:rPr lang="it-IT" sz="4800" b="1" u="sng" dirty="0">
                <a:solidFill>
                  <a:schemeClr val="bg1"/>
                </a:solidFill>
              </a:rPr>
            </a:b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219684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1" y="769789"/>
            <a:ext cx="7673974" cy="1152318"/>
          </a:xfrm>
        </p:spPr>
        <p:txBody>
          <a:bodyPr/>
          <a:lstStyle/>
          <a:p>
            <a:r>
              <a:rPr lang="it-IT" sz="2800" dirty="0"/>
              <a:t>Conclusions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5F833820-2A3B-8573-644E-643904BD6E48}"/>
              </a:ext>
            </a:extLst>
          </p:cNvPr>
          <p:cNvSpPr txBox="1">
            <a:spLocks/>
          </p:cNvSpPr>
          <p:nvPr/>
        </p:nvSpPr>
        <p:spPr>
          <a:xfrm>
            <a:off x="219647" y="1303772"/>
            <a:ext cx="8830020" cy="3069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54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70000"/>
              <a:buFontTx/>
              <a:buBlip>
                <a:blip r:embed="rId3"/>
              </a:buBlip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0000"/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Cetim has developed: </a:t>
            </a:r>
          </a:p>
          <a:p>
            <a:pPr lvl="2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 safety approach to perform 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test of valves</a:t>
            </a:r>
          </a:p>
          <a:p>
            <a:pPr lvl="2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 testing facility to measure fugitive emission of 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at high and negative temperatures</a:t>
            </a:r>
          </a:p>
          <a:p>
            <a:pPr marL="449262" lvl="2" indent="0">
              <a:spcAft>
                <a:spcPts val="0"/>
              </a:spcAft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Test program is carried out on a ball valve</a:t>
            </a:r>
          </a:p>
          <a:p>
            <a:pPr marL="182562" lvl="1" indent="0">
              <a:spcAft>
                <a:spcPts val="0"/>
              </a:spcAft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Fugitive Emission measurements following ISO 15848-1</a:t>
            </a:r>
          </a:p>
          <a:p>
            <a:pPr lvl="2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Test at -29°C : « </a:t>
            </a: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  <a:r>
              <a:rPr lang="en-GB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»-CO1- SSA0-(t-29°C)-ISO 15848-1:2015\2017</a:t>
            </a:r>
          </a:p>
          <a:p>
            <a:pPr lvl="2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Test at +150°C : « </a:t>
            </a: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GB" sz="1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»-CO1- SSA0-tRT(+150°C)-ISO 15848-1:2015\2017</a:t>
            </a:r>
          </a:p>
          <a:p>
            <a:pPr lvl="2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Same kind of leak rate variation with He and 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Higher levels of H</a:t>
            </a:r>
            <a:r>
              <a:rPr lang="en-GB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leak rates.</a:t>
            </a:r>
          </a:p>
          <a:p>
            <a:pPr lvl="1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Internal tightness measurements following ISO 5208</a:t>
            </a:r>
          </a:p>
          <a:p>
            <a:pPr lvl="2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With the tested valve leaks are much higher than rate D of ISO 5208 at 100 bar</a:t>
            </a:r>
          </a:p>
          <a:p>
            <a:pPr lvl="2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Difficulties to obtain leak stabilizations</a:t>
            </a:r>
          </a:p>
          <a:p>
            <a:pPr lvl="2">
              <a:spcAft>
                <a:spcPts val="0"/>
              </a:spcAf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Ratio H2-leakage / He-leakage  is between 2-3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DF1150BE-983B-D3A8-9F54-1700F9576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18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DF1150BE-983B-D3A8-9F54-1700F9576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3527F1-2A47-C52F-4C51-7775145E8154}"/>
              </a:ext>
            </a:extLst>
          </p:cNvPr>
          <p:cNvSpPr txBox="1"/>
          <p:nvPr/>
        </p:nvSpPr>
        <p:spPr>
          <a:xfrm>
            <a:off x="1735531" y="1879253"/>
            <a:ext cx="56729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36163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800410" cy="583501"/>
          </a:xfrm>
        </p:spPr>
        <p:txBody>
          <a:bodyPr/>
          <a:lstStyle/>
          <a:p>
            <a:r>
              <a:rPr lang="it-IT" sz="2800" dirty="0"/>
              <a:t>Context and objectives of the works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795" y="1683026"/>
            <a:ext cx="8800410" cy="2471290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800" b="1" dirty="0">
                <a:solidFill>
                  <a:srgbClr val="1D71B8"/>
                </a:solidFill>
              </a:rPr>
              <a:t>Hydrogen is extremely flammable and forms explosive atmospheres very easily.</a:t>
            </a:r>
            <a:endParaRPr lang="it-IT" sz="18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r>
              <a:rPr lang="en-US" sz="1800" b="1" dirty="0">
                <a:solidFill>
                  <a:srgbClr val="1D71B8"/>
                </a:solidFill>
              </a:rPr>
              <a:t>Sealing systems are a major factor in safety, equipment reliability and environmental impact control.</a:t>
            </a:r>
          </a:p>
          <a:p>
            <a:pPr>
              <a:lnSpc>
                <a:spcPts val="1800"/>
              </a:lnSpc>
            </a:pPr>
            <a:endParaRPr lang="en-US" sz="18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1D71B8"/>
                </a:solidFill>
              </a:rPr>
              <a:t>To develop </a:t>
            </a:r>
            <a:r>
              <a:rPr lang="en-US" sz="1800" b="1" dirty="0">
                <a:solidFill>
                  <a:srgbClr val="1D71B8"/>
                </a:solidFill>
              </a:rPr>
              <a:t>a test bench for characterization of fugitive emissions with gaseous hydrogen</a:t>
            </a:r>
          </a:p>
          <a:p>
            <a:pPr>
              <a:lnSpc>
                <a:spcPts val="1800"/>
              </a:lnSpc>
            </a:pPr>
            <a:r>
              <a:rPr lang="it-IT" sz="1800" b="1" dirty="0">
                <a:solidFill>
                  <a:srgbClr val="1D71B8"/>
                </a:solidFill>
              </a:rPr>
              <a:t>To measure fugitive emissions of a standard Oil &amp; Gas valve </a:t>
            </a:r>
          </a:p>
        </p:txBody>
      </p:sp>
      <p:pic>
        <p:nvPicPr>
          <p:cNvPr id="4" name="Graphique 2">
            <a:extLst>
              <a:ext uri="{FF2B5EF4-FFF2-40B4-BE49-F238E27FC236}">
                <a16:creationId xmlns:a16="http://schemas.microsoft.com/office/drawing/2014/main" id="{4F72AFA0-05FA-40BD-E5AF-553A23868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1" y="753193"/>
            <a:ext cx="8800410" cy="698668"/>
          </a:xfrm>
        </p:spPr>
        <p:txBody>
          <a:bodyPr/>
          <a:lstStyle/>
          <a:p>
            <a:r>
              <a:rPr lang="it-IT" sz="2800" dirty="0"/>
              <a:t>Outlook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795" y="1683026"/>
            <a:ext cx="8800410" cy="24712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b="1" dirty="0">
                <a:solidFill>
                  <a:srgbClr val="1D71B8"/>
                </a:solidFill>
              </a:rPr>
              <a:t>1 - Approach and Development of test installation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b="1" dirty="0">
                <a:solidFill>
                  <a:srgbClr val="1D71B8"/>
                </a:solidFill>
              </a:rPr>
              <a:t>2 - Test procedure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b="1" dirty="0">
                <a:solidFill>
                  <a:srgbClr val="1D71B8"/>
                </a:solidFill>
              </a:rPr>
              <a:t>3 - Test results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b="1" dirty="0">
                <a:solidFill>
                  <a:srgbClr val="1D71B8"/>
                </a:solidFill>
              </a:rPr>
              <a:t>4 - Conclusions</a:t>
            </a:r>
          </a:p>
          <a:p>
            <a:pPr>
              <a:lnSpc>
                <a:spcPts val="1800"/>
              </a:lnSpc>
            </a:pPr>
            <a:endParaRPr lang="it-IT" sz="1100" b="1" dirty="0">
              <a:solidFill>
                <a:srgbClr val="1D71B8"/>
              </a:solidFill>
            </a:endParaRPr>
          </a:p>
        </p:txBody>
      </p:sp>
      <p:pic>
        <p:nvPicPr>
          <p:cNvPr id="5" name="Graphique 2">
            <a:extLst>
              <a:ext uri="{FF2B5EF4-FFF2-40B4-BE49-F238E27FC236}">
                <a16:creationId xmlns:a16="http://schemas.microsoft.com/office/drawing/2014/main" id="{5E1DC910-7944-047F-E736-C3EECEF47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6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BECDF8D-9872-D935-EEB7-A31F2816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47" y="2139950"/>
            <a:ext cx="5726113" cy="1622261"/>
          </a:xfrm>
        </p:spPr>
        <p:txBody>
          <a:bodyPr/>
          <a:lstStyle/>
          <a:p>
            <a:pPr marL="0" indent="0"/>
            <a:r>
              <a:rPr lang="it-IT" sz="4800" b="0" dirty="0">
                <a:solidFill>
                  <a:schemeClr val="bg1"/>
                </a:solidFill>
              </a:rPr>
              <a:t>1 - </a:t>
            </a:r>
            <a:r>
              <a:rPr lang="it-IT" sz="4800" b="0" dirty="0" err="1">
                <a:solidFill>
                  <a:schemeClr val="bg1"/>
                </a:solidFill>
              </a:rPr>
              <a:t>Approach</a:t>
            </a:r>
            <a:r>
              <a:rPr lang="it-IT" sz="4800" b="0" dirty="0">
                <a:solidFill>
                  <a:schemeClr val="bg1"/>
                </a:solidFill>
              </a:rPr>
              <a:t> and </a:t>
            </a:r>
            <a:br>
              <a:rPr lang="it-IT" sz="4800" b="0" dirty="0">
                <a:solidFill>
                  <a:schemeClr val="bg1"/>
                </a:solidFill>
              </a:rPr>
            </a:br>
            <a:r>
              <a:rPr lang="it-IT" sz="4800" b="0" dirty="0">
                <a:solidFill>
                  <a:schemeClr val="bg1"/>
                </a:solidFill>
              </a:rPr>
              <a:t>Development of test </a:t>
            </a:r>
            <a:r>
              <a:rPr lang="it-IT" sz="4800" b="0" dirty="0" err="1">
                <a:solidFill>
                  <a:schemeClr val="bg1"/>
                </a:solidFill>
              </a:rPr>
              <a:t>installation</a:t>
            </a:r>
            <a:br>
              <a:rPr lang="it-IT" sz="4800" b="0" dirty="0">
                <a:solidFill>
                  <a:schemeClr val="bg1"/>
                </a:solidFill>
              </a:rPr>
            </a:br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56521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76904"/>
            <a:ext cx="7673974" cy="1152318"/>
          </a:xfrm>
        </p:spPr>
        <p:txBody>
          <a:bodyPr/>
          <a:lstStyle/>
          <a:p>
            <a:r>
              <a:rPr lang="it-IT" sz="2800" dirty="0"/>
              <a:t>Approach &amp; test installation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782" y="926132"/>
            <a:ext cx="8800410" cy="1390296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endParaRPr lang="it-IT" sz="14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1400" b="1" dirty="0">
                <a:solidFill>
                  <a:srgbClr val="1D71B8"/>
                </a:solidFill>
              </a:rPr>
              <a:t>Tested valve</a:t>
            </a:r>
          </a:p>
          <a:p>
            <a:pPr lvl="1">
              <a:lnSpc>
                <a:spcPts val="1800"/>
              </a:lnSpc>
            </a:pPr>
            <a:r>
              <a:rPr lang="en-US" sz="1400" b="1" dirty="0">
                <a:solidFill>
                  <a:srgbClr val="1D71B8"/>
                </a:solidFill>
              </a:rPr>
              <a:t>4’’ Class600 ball valve with </a:t>
            </a:r>
            <a:r>
              <a:rPr lang="en-US" sz="1400" b="1" dirty="0" err="1">
                <a:solidFill>
                  <a:srgbClr val="1D71B8"/>
                </a:solidFill>
              </a:rPr>
              <a:t>Atex</a:t>
            </a:r>
            <a:r>
              <a:rPr lang="en-US" sz="1400" b="1" dirty="0">
                <a:solidFill>
                  <a:srgbClr val="1D71B8"/>
                </a:solidFill>
              </a:rPr>
              <a:t> IIC actuator</a:t>
            </a:r>
          </a:p>
          <a:p>
            <a:pPr lvl="1">
              <a:lnSpc>
                <a:spcPts val="1800"/>
              </a:lnSpc>
            </a:pPr>
            <a:r>
              <a:rPr lang="en-US" sz="1400" b="1" dirty="0">
                <a:solidFill>
                  <a:srgbClr val="1D71B8"/>
                </a:solidFill>
              </a:rPr>
              <a:t>Equipped to measure leak rate using the vacuum test method</a:t>
            </a:r>
          </a:p>
          <a:p>
            <a:pPr>
              <a:lnSpc>
                <a:spcPts val="1800"/>
              </a:lnSpc>
            </a:pPr>
            <a:endParaRPr lang="it-IT" sz="1400" b="1" dirty="0">
              <a:solidFill>
                <a:srgbClr val="1D71B8"/>
              </a:solidFill>
            </a:endParaRPr>
          </a:p>
        </p:txBody>
      </p:sp>
      <p:pic>
        <p:nvPicPr>
          <p:cNvPr id="4" name="Image 3" descr="Une image contenant sale, appareil de cuisine&#10;&#10;Description générée automatiquement">
            <a:extLst>
              <a:ext uri="{FF2B5EF4-FFF2-40B4-BE49-F238E27FC236}">
                <a16:creationId xmlns:a16="http://schemas.microsoft.com/office/drawing/2014/main" id="{1D2CF336-28C4-B8B6-D3CC-CA0FC2962C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2651" y="2444407"/>
            <a:ext cx="2371637" cy="1778727"/>
          </a:xfrm>
          <a:prstGeom prst="rect">
            <a:avLst/>
          </a:prstGeom>
        </p:spPr>
      </p:pic>
      <p:pic>
        <p:nvPicPr>
          <p:cNvPr id="5" name="Image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4FE18C7-6E10-FCC0-0456-233660C477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551" y="2123713"/>
            <a:ext cx="3231465" cy="24235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7710352-D1E2-189F-7736-2B491D3C8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721" y="2147885"/>
            <a:ext cx="1525959" cy="1340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66E37FE-A163-7FB7-70C5-D2DA0766F911}"/>
              </a:ext>
            </a:extLst>
          </p:cNvPr>
          <p:cNvSpPr txBox="1">
            <a:spLocks/>
          </p:cNvSpPr>
          <p:nvPr/>
        </p:nvSpPr>
        <p:spPr>
          <a:xfrm>
            <a:off x="2290790" y="3522220"/>
            <a:ext cx="3048001" cy="13902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8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1D71B8"/>
                </a:solidFill>
              </a:rPr>
              <a:t>Stem seal : elastomer O-rings</a:t>
            </a:r>
          </a:p>
          <a:p>
            <a:pPr lvl="1">
              <a:lnSpc>
                <a:spcPts val="18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1D71B8"/>
                </a:solidFill>
              </a:rPr>
              <a:t>Internal metal seal</a:t>
            </a:r>
          </a:p>
          <a:p>
            <a:pPr lvl="1">
              <a:lnSpc>
                <a:spcPts val="18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1D71B8"/>
                </a:solidFill>
              </a:rPr>
              <a:t>Flanges: graphite spiral wound </a:t>
            </a:r>
            <a:br>
              <a:rPr lang="en-US" sz="1400" dirty="0">
                <a:solidFill>
                  <a:srgbClr val="1D71B8"/>
                </a:solidFill>
              </a:rPr>
            </a:br>
            <a:r>
              <a:rPr lang="en-US" sz="1400" dirty="0">
                <a:solidFill>
                  <a:srgbClr val="1D71B8"/>
                </a:solidFill>
              </a:rPr>
              <a:t>gaskets</a:t>
            </a:r>
          </a:p>
        </p:txBody>
      </p:sp>
      <p:pic>
        <p:nvPicPr>
          <p:cNvPr id="9" name="Graphique 2">
            <a:extLst>
              <a:ext uri="{FF2B5EF4-FFF2-40B4-BE49-F238E27FC236}">
                <a16:creationId xmlns:a16="http://schemas.microsoft.com/office/drawing/2014/main" id="{C35DEBD6-CD77-1DDB-36FB-3311C575E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17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82419"/>
            <a:ext cx="7673974" cy="1152318"/>
          </a:xfrm>
        </p:spPr>
        <p:txBody>
          <a:bodyPr/>
          <a:lstStyle/>
          <a:p>
            <a:r>
              <a:rPr lang="it-IT" sz="2800" dirty="0"/>
              <a:t>Approach &amp; test installation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294391"/>
            <a:ext cx="8800410" cy="1390296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endParaRPr lang="it-IT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2000" b="1" dirty="0">
                <a:solidFill>
                  <a:srgbClr val="1D71B8"/>
                </a:solidFill>
              </a:rPr>
              <a:t>P&amp;ID presentation</a:t>
            </a: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B3C34B4-E942-0DC1-10E8-8786EDBFA9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83" y="757589"/>
            <a:ext cx="7623048" cy="38541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6F9EDD6-1544-3FA0-5DAB-D5A27EF1B61F}"/>
              </a:ext>
            </a:extLst>
          </p:cNvPr>
          <p:cNvSpPr txBox="1"/>
          <p:nvPr/>
        </p:nvSpPr>
        <p:spPr>
          <a:xfrm>
            <a:off x="925002" y="2610094"/>
            <a:ext cx="1371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0300E7-B786-C81E-A7F6-D8B6E237CBDB}"/>
              </a:ext>
            </a:extLst>
          </p:cNvPr>
          <p:cNvSpPr txBox="1"/>
          <p:nvPr/>
        </p:nvSpPr>
        <p:spPr>
          <a:xfrm>
            <a:off x="3119563" y="3072153"/>
            <a:ext cx="179831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Pressure control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CFAA62-46BC-7E6D-5AF2-1D600E4424D5}"/>
              </a:ext>
            </a:extLst>
          </p:cNvPr>
          <p:cNvSpPr txBox="1"/>
          <p:nvPr/>
        </p:nvSpPr>
        <p:spPr>
          <a:xfrm>
            <a:off x="6060490" y="2790856"/>
            <a:ext cx="179831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leak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que 2">
            <a:extLst>
              <a:ext uri="{FF2B5EF4-FFF2-40B4-BE49-F238E27FC236}">
                <a16:creationId xmlns:a16="http://schemas.microsoft.com/office/drawing/2014/main" id="{12543ABB-0168-BC9D-46F4-7C83E0744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61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15785"/>
            <a:ext cx="7673974" cy="1152318"/>
          </a:xfrm>
        </p:spPr>
        <p:txBody>
          <a:bodyPr/>
          <a:lstStyle/>
          <a:p>
            <a:r>
              <a:rPr lang="it-IT" sz="2800" dirty="0"/>
              <a:t>Approach &amp; test installation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27828"/>
            <a:ext cx="8800410" cy="335799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endParaRPr lang="it-IT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1D71B8"/>
                </a:solidFill>
              </a:rPr>
              <a:t>Safety approach from P&amp;ID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1D71B8"/>
                </a:solidFill>
              </a:rPr>
              <a:t>Risk assessment</a:t>
            </a:r>
          </a:p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1D71B8"/>
                </a:solidFill>
              </a:rPr>
              <a:t>Test protocol</a:t>
            </a:r>
          </a:p>
          <a:p>
            <a:pPr>
              <a:lnSpc>
                <a:spcPts val="1800"/>
              </a:lnSpc>
            </a:pPr>
            <a:r>
              <a:rPr lang="en-US" sz="2000" dirty="0">
                <a:solidFill>
                  <a:srgbClr val="1D71B8"/>
                </a:solidFill>
              </a:rPr>
              <a:t>Safety protocol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600" b="1" dirty="0">
              <a:solidFill>
                <a:srgbClr val="1D71B8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55669ED-0F8E-581A-5D44-56409B9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5018">
            <a:off x="4762783" y="1788507"/>
            <a:ext cx="3926193" cy="17893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31C56F-BF34-DFB4-6331-65596A8E0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2871">
            <a:off x="3890872" y="2249529"/>
            <a:ext cx="3945459" cy="16975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AB62848-B482-2CFF-CEC6-D46EE1F17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6388">
            <a:off x="3332303" y="2713425"/>
            <a:ext cx="2136443" cy="1466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Graphique 2">
            <a:extLst>
              <a:ext uri="{FF2B5EF4-FFF2-40B4-BE49-F238E27FC236}">
                <a16:creationId xmlns:a16="http://schemas.microsoft.com/office/drawing/2014/main" id="{F54D76E2-6437-2AEC-D504-4A750215B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9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91745"/>
            <a:ext cx="7673974" cy="1152318"/>
          </a:xfrm>
        </p:spPr>
        <p:txBody>
          <a:bodyPr/>
          <a:lstStyle/>
          <a:p>
            <a:r>
              <a:rPr lang="it-IT" sz="2800" dirty="0"/>
              <a:t>Approach &amp; test installation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62763"/>
            <a:ext cx="8800410" cy="29499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1D71B8"/>
                </a:solidFill>
              </a:rPr>
              <a:t>Test installation at low temperature</a:t>
            </a:r>
          </a:p>
          <a:p>
            <a:pPr marL="0" indent="0">
              <a:lnSpc>
                <a:spcPts val="1800"/>
              </a:lnSpc>
              <a:buNone/>
            </a:pPr>
            <a:endParaRPr lang="en-US" sz="18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18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18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1800" b="1" dirty="0">
              <a:solidFill>
                <a:srgbClr val="1D71B8"/>
              </a:solidFill>
            </a:endParaRPr>
          </a:p>
          <a:p>
            <a:pPr>
              <a:lnSpc>
                <a:spcPts val="1800"/>
              </a:lnSpc>
            </a:pPr>
            <a:endParaRPr lang="it-IT" sz="1400" b="1" dirty="0">
              <a:solidFill>
                <a:srgbClr val="1D71B8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94B951-7633-7EFF-BD40-06999B46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562" y="2176881"/>
            <a:ext cx="1831151" cy="24415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2A9743-FFFE-82B6-593C-A3E04E6F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92" y="2129597"/>
            <a:ext cx="1878089" cy="2504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ED8160-A84D-E96F-610F-DC0567A777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3465" y="2312691"/>
            <a:ext cx="2000700" cy="15005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219E4E-82F7-8CA9-3038-2B18F50ABD38}"/>
              </a:ext>
            </a:extLst>
          </p:cNvPr>
          <p:cNvSpPr txBox="1"/>
          <p:nvPr/>
        </p:nvSpPr>
        <p:spPr>
          <a:xfrm>
            <a:off x="2289760" y="1579386"/>
            <a:ext cx="2086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unit 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7923CA-0F36-486B-4443-BFEF869FCAF1}"/>
              </a:ext>
            </a:extLst>
          </p:cNvPr>
          <p:cNvSpPr txBox="1"/>
          <p:nvPr/>
        </p:nvSpPr>
        <p:spPr>
          <a:xfrm>
            <a:off x="1987725" y="2015176"/>
            <a:ext cx="1224136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LN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79A78A-7ED7-2A92-A8D7-D37F90EB0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25" y="2396899"/>
            <a:ext cx="1226735" cy="163564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B1690E3-08FE-CB6D-C864-14E6326D70CB}"/>
              </a:ext>
            </a:extLst>
          </p:cNvPr>
          <p:cNvSpPr txBox="1"/>
          <p:nvPr/>
        </p:nvSpPr>
        <p:spPr>
          <a:xfrm>
            <a:off x="563124" y="4135592"/>
            <a:ext cx="1224136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b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He and N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FACD26-9B31-2727-254A-9371F323EBB1}"/>
              </a:ext>
            </a:extLst>
          </p:cNvPr>
          <p:cNvSpPr txBox="1"/>
          <p:nvPr/>
        </p:nvSpPr>
        <p:spPr>
          <a:xfrm>
            <a:off x="5407841" y="1904948"/>
            <a:ext cx="122413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valve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C39DE41-CE33-1C5D-76E1-986FEAAF3544}"/>
              </a:ext>
            </a:extLst>
          </p:cNvPr>
          <p:cNvCxnSpPr>
            <a:cxnSpLocks/>
          </p:cNvCxnSpPr>
          <p:nvPr/>
        </p:nvCxnSpPr>
        <p:spPr>
          <a:xfrm>
            <a:off x="6189472" y="2181947"/>
            <a:ext cx="782065" cy="89263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8E60020-07D0-7995-120B-E843F6F8E11A}"/>
              </a:ext>
            </a:extLst>
          </p:cNvPr>
          <p:cNvCxnSpPr>
            <a:cxnSpLocks/>
          </p:cNvCxnSpPr>
          <p:nvPr/>
        </p:nvCxnSpPr>
        <p:spPr>
          <a:xfrm flipH="1">
            <a:off x="5398559" y="2191256"/>
            <a:ext cx="438635" cy="11091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E2FDD4B-4E83-945D-6921-865EFFE38664}"/>
              </a:ext>
            </a:extLst>
          </p:cNvPr>
          <p:cNvSpPr txBox="1"/>
          <p:nvPr/>
        </p:nvSpPr>
        <p:spPr>
          <a:xfrm>
            <a:off x="3566294" y="1890573"/>
            <a:ext cx="134027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Pressure control panel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11E7727-9F10-2BBF-0A51-AD8DEA2385C6}"/>
              </a:ext>
            </a:extLst>
          </p:cNvPr>
          <p:cNvCxnSpPr>
            <a:cxnSpLocks/>
          </p:cNvCxnSpPr>
          <p:nvPr/>
        </p:nvCxnSpPr>
        <p:spPr>
          <a:xfrm>
            <a:off x="4753970" y="2352238"/>
            <a:ext cx="399582" cy="39133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D689C2D-B14C-4F52-5A23-5D978D7C1F94}"/>
              </a:ext>
            </a:extLst>
          </p:cNvPr>
          <p:cNvSpPr txBox="1"/>
          <p:nvPr/>
        </p:nvSpPr>
        <p:spPr>
          <a:xfrm>
            <a:off x="3327004" y="2466574"/>
            <a:ext cx="134027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booster</a:t>
            </a:r>
            <a:endParaRPr lang="fr-FR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D09C366-C7CC-4F4C-36DE-FD71D58FF46D}"/>
              </a:ext>
            </a:extLst>
          </p:cNvPr>
          <p:cNvCxnSpPr>
            <a:cxnSpLocks/>
          </p:cNvCxnSpPr>
          <p:nvPr/>
        </p:nvCxnSpPr>
        <p:spPr>
          <a:xfrm>
            <a:off x="3789143" y="2750145"/>
            <a:ext cx="932076" cy="54029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8383090-98A7-83BD-8462-38872D07FE91}"/>
              </a:ext>
            </a:extLst>
          </p:cNvPr>
          <p:cNvSpPr txBox="1"/>
          <p:nvPr/>
        </p:nvSpPr>
        <p:spPr>
          <a:xfrm>
            <a:off x="4616492" y="3776622"/>
            <a:ext cx="134027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mass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fr-FR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9BC12E6-6D1D-464A-2C5A-5F8A779C5583}"/>
              </a:ext>
            </a:extLst>
          </p:cNvPr>
          <p:cNvCxnSpPr>
            <a:cxnSpLocks/>
          </p:cNvCxnSpPr>
          <p:nvPr/>
        </p:nvCxnSpPr>
        <p:spPr>
          <a:xfrm flipH="1">
            <a:off x="4441732" y="4226869"/>
            <a:ext cx="743380" cy="2442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753C6EB5-12A1-7D09-1B98-66E71C56CEE9}"/>
              </a:ext>
            </a:extLst>
          </p:cNvPr>
          <p:cNvSpPr txBox="1"/>
          <p:nvPr/>
        </p:nvSpPr>
        <p:spPr>
          <a:xfrm>
            <a:off x="6131529" y="3977850"/>
            <a:ext cx="134027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Thermal enclosure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2F0EE22-1D09-0A8A-3D93-3900BD4127CE}"/>
              </a:ext>
            </a:extLst>
          </p:cNvPr>
          <p:cNvSpPr txBox="1"/>
          <p:nvPr/>
        </p:nvSpPr>
        <p:spPr>
          <a:xfrm>
            <a:off x="7262523" y="1755018"/>
            <a:ext cx="122413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endParaRPr lang="fr-FR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5768D36-39C7-8061-39E5-5100791BA61A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7323815" y="2032017"/>
            <a:ext cx="550776" cy="42798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8F54433E-567C-87C0-68F2-3BEB123F2560}"/>
              </a:ext>
            </a:extLst>
          </p:cNvPr>
          <p:cNvSpPr txBox="1"/>
          <p:nvPr/>
        </p:nvSpPr>
        <p:spPr>
          <a:xfrm>
            <a:off x="6300210" y="1263292"/>
            <a:ext cx="2086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CIDFont+F4"/>
              </a:rPr>
              <a:t>Valve installation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1818E94-C105-0EDA-95C3-BD8147EAF641}"/>
              </a:ext>
            </a:extLst>
          </p:cNvPr>
          <p:cNvSpPr txBox="1"/>
          <p:nvPr/>
        </p:nvSpPr>
        <p:spPr>
          <a:xfrm>
            <a:off x="7681089" y="3532542"/>
            <a:ext cx="110973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Leak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E6FEE98-6C0C-FB65-7AA4-9B3180508EAD}"/>
              </a:ext>
            </a:extLst>
          </p:cNvPr>
          <p:cNvCxnSpPr>
            <a:cxnSpLocks/>
          </p:cNvCxnSpPr>
          <p:nvPr/>
        </p:nvCxnSpPr>
        <p:spPr>
          <a:xfrm flipH="1" flipV="1">
            <a:off x="7305719" y="3596544"/>
            <a:ext cx="375370" cy="15982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2AD492B-74F7-F504-70B3-7E3F9CC410CE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6619447" y="3718983"/>
            <a:ext cx="182221" cy="25886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que 2">
            <a:extLst>
              <a:ext uri="{FF2B5EF4-FFF2-40B4-BE49-F238E27FC236}">
                <a16:creationId xmlns:a16="http://schemas.microsoft.com/office/drawing/2014/main" id="{A8A9702D-FD4F-3742-F604-756BF11A2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2346" y="233656"/>
            <a:ext cx="2470829" cy="3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3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475</TotalTime>
  <Words>1008</Words>
  <Application>Microsoft Office PowerPoint</Application>
  <PresentationFormat>Presentazione su schermo (16:9)</PresentationFormat>
  <Paragraphs>269</Paragraphs>
  <Slides>23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CIDFont+F4</vt:lpstr>
      <vt:lpstr>DM Sans</vt:lpstr>
      <vt:lpstr>Helvetica Neue</vt:lpstr>
      <vt:lpstr>Wingdings</vt:lpstr>
      <vt:lpstr>Tema di Office</vt:lpstr>
      <vt:lpstr>Presentazione standard di PowerPoint</vt:lpstr>
      <vt:lpstr>Fugitive emissions of a valve with gaseous hydrogen</vt:lpstr>
      <vt:lpstr>Context and objectives of the works</vt:lpstr>
      <vt:lpstr>Outlook</vt:lpstr>
      <vt:lpstr>1 - Approach and  Development of test installation </vt:lpstr>
      <vt:lpstr>Approach &amp; test installation</vt:lpstr>
      <vt:lpstr>Approach &amp; test installation</vt:lpstr>
      <vt:lpstr>Approach &amp; test installation</vt:lpstr>
      <vt:lpstr>Approach &amp; test installation</vt:lpstr>
      <vt:lpstr>Approach &amp; test installation</vt:lpstr>
      <vt:lpstr>2 - Test procedure </vt:lpstr>
      <vt:lpstr>Test procedure</vt:lpstr>
      <vt:lpstr>Test procedure</vt:lpstr>
      <vt:lpstr>3 - Test results </vt:lpstr>
      <vt:lpstr>Test results</vt:lpstr>
      <vt:lpstr>Test results</vt:lpstr>
      <vt:lpstr>Test results</vt:lpstr>
      <vt:lpstr>Test results</vt:lpstr>
      <vt:lpstr>Test results</vt:lpstr>
      <vt:lpstr>4 - CONCLUSIONS </vt:lpstr>
      <vt:lpstr>Conclusions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102</cp:revision>
  <dcterms:created xsi:type="dcterms:W3CDTF">2023-01-25T08:25:49Z</dcterms:created>
  <dcterms:modified xsi:type="dcterms:W3CDTF">2024-05-07T12:59:21Z</dcterms:modified>
</cp:coreProperties>
</file>