
<file path=[Content_Types].xml><?xml version="1.0" encoding="utf-8"?>
<Types xmlns="http://schemas.openxmlformats.org/package/2006/content-types">
  <Default Extension="emf" ContentType="image/x-emf"/>
  <Default Extension="j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7" r:id="rId1"/>
  </p:sldMasterIdLst>
  <p:notesMasterIdLst>
    <p:notesMasterId r:id="rId25"/>
  </p:notesMasterIdLst>
  <p:handoutMasterIdLst>
    <p:handoutMasterId r:id="rId26"/>
  </p:handoutMasterIdLst>
  <p:sldIdLst>
    <p:sldId id="327" r:id="rId2"/>
    <p:sldId id="324" r:id="rId3"/>
    <p:sldId id="310" r:id="rId4"/>
    <p:sldId id="328" r:id="rId5"/>
    <p:sldId id="329" r:id="rId6"/>
    <p:sldId id="331" r:id="rId7"/>
    <p:sldId id="332" r:id="rId8"/>
    <p:sldId id="349" r:id="rId9"/>
    <p:sldId id="333" r:id="rId10"/>
    <p:sldId id="334" r:id="rId11"/>
    <p:sldId id="336" r:id="rId12"/>
    <p:sldId id="347" r:id="rId13"/>
    <p:sldId id="338" r:id="rId14"/>
    <p:sldId id="340" r:id="rId15"/>
    <p:sldId id="341" r:id="rId16"/>
    <p:sldId id="345" r:id="rId17"/>
    <p:sldId id="350" r:id="rId18"/>
    <p:sldId id="1448944070" r:id="rId19"/>
    <p:sldId id="351" r:id="rId20"/>
    <p:sldId id="358" r:id="rId21"/>
    <p:sldId id="356" r:id="rId22"/>
    <p:sldId id="1448944071" r:id="rId23"/>
    <p:sldId id="322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2099EA64-A086-4E11-9D73-F834D3191E53}">
          <p14:sldIdLst>
            <p14:sldId id="327"/>
            <p14:sldId id="324"/>
            <p14:sldId id="310"/>
          </p14:sldIdLst>
        </p14:section>
        <p14:section name="FE Standards" id="{68C4CE8D-0C58-4B9B-AA77-5F5D16B3EA4A}">
          <p14:sldIdLst>
            <p14:sldId id="328"/>
            <p14:sldId id="329"/>
          </p14:sldIdLst>
        </p14:section>
        <p14:section name="FE Packings" id="{6381F39C-217D-4317-9928-80C6B6B9BF60}">
          <p14:sldIdLst>
            <p14:sldId id="331"/>
            <p14:sldId id="332"/>
            <p14:sldId id="349"/>
          </p14:sldIdLst>
        </p14:section>
        <p14:section name="CV Test Rig" id="{8E76B044-8E7E-4E1B-A190-F952F26CF97E}">
          <p14:sldIdLst>
            <p14:sldId id="333"/>
          </p14:sldIdLst>
        </p14:section>
        <p14:section name="Friction Test" id="{685BA33B-8438-4117-BD9E-EB5B82C9DED6}">
          <p14:sldIdLst>
            <p14:sldId id="334"/>
            <p14:sldId id="336"/>
            <p14:sldId id="347"/>
          </p14:sldIdLst>
        </p14:section>
        <p14:section name="ISO 15848-1 CC" id="{A9006726-A37A-4624-9327-228B865F4954}">
          <p14:sldIdLst>
            <p14:sldId id="338"/>
            <p14:sldId id="340"/>
            <p14:sldId id="341"/>
            <p14:sldId id="345"/>
          </p14:sldIdLst>
        </p14:section>
        <p14:section name="Losses Calculator" id="{D9D8BFE8-B4F9-4212-8854-4FC7385E8ECF}">
          <p14:sldIdLst>
            <p14:sldId id="350"/>
            <p14:sldId id="1448944070"/>
            <p14:sldId id="351"/>
            <p14:sldId id="358"/>
          </p14:sldIdLst>
        </p14:section>
        <p14:section name="Final Remarks" id="{F55FDF22-0E65-4C36-9C4F-BC65CC0CC1D4}">
          <p14:sldIdLst>
            <p14:sldId id="356"/>
            <p14:sldId id="1448944071"/>
            <p14:sldId id="32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9C"/>
    <a:srgbClr val="FFC000"/>
    <a:srgbClr val="A5A5A5"/>
    <a:srgbClr val="16558A"/>
    <a:srgbClr val="1D71B8"/>
    <a:srgbClr val="5ABAF3"/>
    <a:srgbClr val="316EA9"/>
    <a:srgbClr val="296AA6"/>
    <a:srgbClr val="0C1330"/>
    <a:srgbClr val="328E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419C76-E35C-4B6C-9E32-D3532B5D3D28}" v="3" dt="2024-05-07T14:11:24.0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92"/>
    <p:restoredTop sz="93137"/>
  </p:normalViewPr>
  <p:slideViewPr>
    <p:cSldViewPr snapToGrid="0">
      <p:cViewPr varScale="1">
        <p:scale>
          <a:sx n="131" d="100"/>
          <a:sy n="131" d="100"/>
        </p:scale>
        <p:origin x="822" y="120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notesViewPr>
    <p:cSldViewPr snapToGrid="0" showGuides="1">
      <p:cViewPr varScale="1">
        <p:scale>
          <a:sx n="140" d="100"/>
          <a:sy n="140" d="100"/>
        </p:scale>
        <p:origin x="416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os D. Girão" userId="ca50fb0a-6289-4588-9132-2505d95fb2e7" providerId="ADAL" clId="{C5078BB1-30B8-4CED-B21E-B97CDB155899}"/>
    <pc:docChg chg="undo custSel addSld delSld modSld sldOrd modSection">
      <pc:chgData name="Carlos D. Girão" userId="ca50fb0a-6289-4588-9132-2505d95fb2e7" providerId="ADAL" clId="{C5078BB1-30B8-4CED-B21E-B97CDB155899}" dt="2024-05-02T10:18:11.580" v="531" actId="20577"/>
      <pc:docMkLst>
        <pc:docMk/>
      </pc:docMkLst>
      <pc:sldChg chg="modSp mod">
        <pc:chgData name="Carlos D. Girão" userId="ca50fb0a-6289-4588-9132-2505d95fb2e7" providerId="ADAL" clId="{C5078BB1-30B8-4CED-B21E-B97CDB155899}" dt="2024-04-18T16:09:11.794" v="0" actId="20577"/>
        <pc:sldMkLst>
          <pc:docMk/>
          <pc:sldMk cId="1697473122" sldId="310"/>
        </pc:sldMkLst>
        <pc:spChg chg="mod">
          <ac:chgData name="Carlos D. Girão" userId="ca50fb0a-6289-4588-9132-2505d95fb2e7" providerId="ADAL" clId="{C5078BB1-30B8-4CED-B21E-B97CDB155899}" dt="2024-04-18T16:09:11.794" v="0" actId="20577"/>
          <ac:spMkLst>
            <pc:docMk/>
            <pc:sldMk cId="1697473122" sldId="310"/>
            <ac:spMk id="3" creationId="{C666866F-3C7C-FA45-2295-FDFA7FA5B786}"/>
          </ac:spMkLst>
        </pc:spChg>
      </pc:sldChg>
      <pc:sldChg chg="modSp mod">
        <pc:chgData name="Carlos D. Girão" userId="ca50fb0a-6289-4588-9132-2505d95fb2e7" providerId="ADAL" clId="{C5078BB1-30B8-4CED-B21E-B97CDB155899}" dt="2024-05-02T10:13:24.135" v="477" actId="20577"/>
        <pc:sldMkLst>
          <pc:docMk/>
          <pc:sldMk cId="4024510751" sldId="324"/>
        </pc:sldMkLst>
        <pc:spChg chg="mod">
          <ac:chgData name="Carlos D. Girão" userId="ca50fb0a-6289-4588-9132-2505d95fb2e7" providerId="ADAL" clId="{C5078BB1-30B8-4CED-B21E-B97CDB155899}" dt="2024-05-02T10:13:24.135" v="477" actId="20577"/>
          <ac:spMkLst>
            <pc:docMk/>
            <pc:sldMk cId="4024510751" sldId="324"/>
            <ac:spMk id="6" creationId="{02101DC7-1DBB-4FF0-3502-EE3388345414}"/>
          </ac:spMkLst>
        </pc:spChg>
      </pc:sldChg>
      <pc:sldChg chg="del mod modShow">
        <pc:chgData name="Carlos D. Girão" userId="ca50fb0a-6289-4588-9132-2505d95fb2e7" providerId="ADAL" clId="{C5078BB1-30B8-4CED-B21E-B97CDB155899}" dt="2024-04-30T19:38:26.792" v="47" actId="47"/>
        <pc:sldMkLst>
          <pc:docMk/>
          <pc:sldMk cId="2980989206" sldId="330"/>
        </pc:sldMkLst>
      </pc:sldChg>
      <pc:sldChg chg="modSp mod">
        <pc:chgData name="Carlos D. Girão" userId="ca50fb0a-6289-4588-9132-2505d95fb2e7" providerId="ADAL" clId="{C5078BB1-30B8-4CED-B21E-B97CDB155899}" dt="2024-04-30T19:39:58.897" v="48" actId="20577"/>
        <pc:sldMkLst>
          <pc:docMk/>
          <pc:sldMk cId="150264370" sldId="349"/>
        </pc:sldMkLst>
        <pc:graphicFrameChg chg="mod modGraphic">
          <ac:chgData name="Carlos D. Girão" userId="ca50fb0a-6289-4588-9132-2505d95fb2e7" providerId="ADAL" clId="{C5078BB1-30B8-4CED-B21E-B97CDB155899}" dt="2024-04-30T19:39:58.897" v="48" actId="20577"/>
          <ac:graphicFrameMkLst>
            <pc:docMk/>
            <pc:sldMk cId="150264370" sldId="349"/>
            <ac:graphicFrameMk id="11" creationId="{31EC3ACA-5486-B6CF-D92B-8513F68725E0}"/>
          </ac:graphicFrameMkLst>
        </pc:graphicFrameChg>
      </pc:sldChg>
      <pc:sldChg chg="delSp modSp mod ord delAnim modAnim">
        <pc:chgData name="Carlos D. Girão" userId="ca50fb0a-6289-4588-9132-2505d95fb2e7" providerId="ADAL" clId="{C5078BB1-30B8-4CED-B21E-B97CDB155899}" dt="2024-05-02T10:04:43.943" v="183"/>
        <pc:sldMkLst>
          <pc:docMk/>
          <pc:sldMk cId="4207786983" sldId="350"/>
        </pc:sldMkLst>
        <pc:spChg chg="mod">
          <ac:chgData name="Carlos D. Girão" userId="ca50fb0a-6289-4588-9132-2505d95fb2e7" providerId="ADAL" clId="{C5078BB1-30B8-4CED-B21E-B97CDB155899}" dt="2024-05-02T10:04:01.097" v="174" actId="403"/>
          <ac:spMkLst>
            <pc:docMk/>
            <pc:sldMk cId="4207786983" sldId="350"/>
            <ac:spMk id="2" creationId="{978EE4A1-03A9-318C-5CAD-19E2972F27C2}"/>
          </ac:spMkLst>
        </pc:spChg>
        <pc:spChg chg="mod">
          <ac:chgData name="Carlos D. Girão" userId="ca50fb0a-6289-4588-9132-2505d95fb2e7" providerId="ADAL" clId="{C5078BB1-30B8-4CED-B21E-B97CDB155899}" dt="2024-05-02T10:03:57.278" v="173" actId="1076"/>
          <ac:spMkLst>
            <pc:docMk/>
            <pc:sldMk cId="4207786983" sldId="350"/>
            <ac:spMk id="7" creationId="{91D2E529-8C54-5262-E2EF-97D600F47948}"/>
          </ac:spMkLst>
        </pc:spChg>
        <pc:spChg chg="mod">
          <ac:chgData name="Carlos D. Girão" userId="ca50fb0a-6289-4588-9132-2505d95fb2e7" providerId="ADAL" clId="{C5078BB1-30B8-4CED-B21E-B97CDB155899}" dt="2024-05-02T10:04:31.655" v="182" actId="1076"/>
          <ac:spMkLst>
            <pc:docMk/>
            <pc:sldMk cId="4207786983" sldId="350"/>
            <ac:spMk id="23" creationId="{899314A8-0C79-E19E-CD84-079059771DA1}"/>
          </ac:spMkLst>
        </pc:spChg>
        <pc:picChg chg="del">
          <ac:chgData name="Carlos D. Girão" userId="ca50fb0a-6289-4588-9132-2505d95fb2e7" providerId="ADAL" clId="{C5078BB1-30B8-4CED-B21E-B97CDB155899}" dt="2024-04-30T19:56:56.840" v="139" actId="478"/>
          <ac:picMkLst>
            <pc:docMk/>
            <pc:sldMk cId="4207786983" sldId="350"/>
            <ac:picMk id="22" creationId="{586EC346-E35D-7B30-DA1D-897E2455FFBF}"/>
          </ac:picMkLst>
        </pc:picChg>
        <pc:picChg chg="del">
          <ac:chgData name="Carlos D. Girão" userId="ca50fb0a-6289-4588-9132-2505d95fb2e7" providerId="ADAL" clId="{C5078BB1-30B8-4CED-B21E-B97CDB155899}" dt="2024-04-30T19:56:58.627" v="140" actId="478"/>
          <ac:picMkLst>
            <pc:docMk/>
            <pc:sldMk cId="4207786983" sldId="350"/>
            <ac:picMk id="25" creationId="{2BF66825-EEED-A2DB-5C6C-6AEBD7A449BB}"/>
          </ac:picMkLst>
        </pc:picChg>
      </pc:sldChg>
      <pc:sldChg chg="modSp mod">
        <pc:chgData name="Carlos D. Girão" userId="ca50fb0a-6289-4588-9132-2505d95fb2e7" providerId="ADAL" clId="{C5078BB1-30B8-4CED-B21E-B97CDB155899}" dt="2024-05-02T10:15:20.640" v="528" actId="20577"/>
        <pc:sldMkLst>
          <pc:docMk/>
          <pc:sldMk cId="1367502685" sldId="355"/>
        </pc:sldMkLst>
        <pc:spChg chg="mod">
          <ac:chgData name="Carlos D. Girão" userId="ca50fb0a-6289-4588-9132-2505d95fb2e7" providerId="ADAL" clId="{C5078BB1-30B8-4CED-B21E-B97CDB155899}" dt="2024-05-02T10:13:54.312" v="478" actId="1076"/>
          <ac:spMkLst>
            <pc:docMk/>
            <pc:sldMk cId="1367502685" sldId="355"/>
            <ac:spMk id="5" creationId="{AF6F1220-1809-0FC9-106B-9E2CE8B029A5}"/>
          </ac:spMkLst>
        </pc:spChg>
        <pc:spChg chg="mod">
          <ac:chgData name="Carlos D. Girão" userId="ca50fb0a-6289-4588-9132-2505d95fb2e7" providerId="ADAL" clId="{C5078BB1-30B8-4CED-B21E-B97CDB155899}" dt="2024-05-02T10:15:20.640" v="528" actId="20577"/>
          <ac:spMkLst>
            <pc:docMk/>
            <pc:sldMk cId="1367502685" sldId="355"/>
            <ac:spMk id="6" creationId="{D75EDC38-866E-E0F6-CEFB-E92010E91393}"/>
          </ac:spMkLst>
        </pc:spChg>
      </pc:sldChg>
      <pc:sldChg chg="modSp mod">
        <pc:chgData name="Carlos D. Girão" userId="ca50fb0a-6289-4588-9132-2505d95fb2e7" providerId="ADAL" clId="{C5078BB1-30B8-4CED-B21E-B97CDB155899}" dt="2024-05-02T10:18:11.580" v="531" actId="20577"/>
        <pc:sldMkLst>
          <pc:docMk/>
          <pc:sldMk cId="2711313957" sldId="356"/>
        </pc:sldMkLst>
        <pc:spChg chg="mod">
          <ac:chgData name="Carlos D. Girão" userId="ca50fb0a-6289-4588-9132-2505d95fb2e7" providerId="ADAL" clId="{C5078BB1-30B8-4CED-B21E-B97CDB155899}" dt="2024-05-02T10:18:11.580" v="531" actId="20577"/>
          <ac:spMkLst>
            <pc:docMk/>
            <pc:sldMk cId="2711313957" sldId="356"/>
            <ac:spMk id="9" creationId="{0E9CE6D9-65F7-C98F-5071-1D561D943D8B}"/>
          </ac:spMkLst>
        </pc:spChg>
      </pc:sldChg>
      <pc:sldChg chg="addSp delSp modSp add mod modClrScheme modAnim chgLayout">
        <pc:chgData name="Carlos D. Girão" userId="ca50fb0a-6289-4588-9132-2505d95fb2e7" providerId="ADAL" clId="{C5078BB1-30B8-4CED-B21E-B97CDB155899}" dt="2024-05-02T10:17:22.844" v="529"/>
        <pc:sldMkLst>
          <pc:docMk/>
          <pc:sldMk cId="3558598171" sldId="1448944070"/>
        </pc:sldMkLst>
        <pc:spChg chg="add del mod ord">
          <ac:chgData name="Carlos D. Girão" userId="ca50fb0a-6289-4588-9132-2505d95fb2e7" providerId="ADAL" clId="{C5078BB1-30B8-4CED-B21E-B97CDB155899}" dt="2024-04-30T19:48:02.537" v="95" actId="478"/>
          <ac:spMkLst>
            <pc:docMk/>
            <pc:sldMk cId="3558598171" sldId="1448944070"/>
            <ac:spMk id="2" creationId="{B80EBBBE-2E25-E039-C085-8C01A38A64CD}"/>
          </ac:spMkLst>
        </pc:spChg>
        <pc:spChg chg="add del mod ord">
          <ac:chgData name="Carlos D. Girão" userId="ca50fb0a-6289-4588-9132-2505d95fb2e7" providerId="ADAL" clId="{C5078BB1-30B8-4CED-B21E-B97CDB155899}" dt="2024-04-30T19:47:54.176" v="93" actId="478"/>
          <ac:spMkLst>
            <pc:docMk/>
            <pc:sldMk cId="3558598171" sldId="1448944070"/>
            <ac:spMk id="3" creationId="{D12CA861-A918-FA66-3EC8-DE997F37171F}"/>
          </ac:spMkLst>
        </pc:spChg>
        <pc:spChg chg="add del mod ord">
          <ac:chgData name="Carlos D. Girão" userId="ca50fb0a-6289-4588-9132-2505d95fb2e7" providerId="ADAL" clId="{C5078BB1-30B8-4CED-B21E-B97CDB155899}" dt="2024-04-30T19:48:06.573" v="96" actId="478"/>
          <ac:spMkLst>
            <pc:docMk/>
            <pc:sldMk cId="3558598171" sldId="1448944070"/>
            <ac:spMk id="4" creationId="{60F3925B-E678-DB4F-7F3A-CF53210316CA}"/>
          </ac:spMkLst>
        </pc:spChg>
        <pc:spChg chg="mod">
          <ac:chgData name="Carlos D. Girão" userId="ca50fb0a-6289-4588-9132-2505d95fb2e7" providerId="ADAL" clId="{C5078BB1-30B8-4CED-B21E-B97CDB155899}" dt="2024-04-30T19:55:38.072" v="128" actId="1076"/>
          <ac:spMkLst>
            <pc:docMk/>
            <pc:sldMk cId="3558598171" sldId="1448944070"/>
            <ac:spMk id="8" creationId="{5F4EAE2A-133C-963F-6666-AFA2E54ECE49}"/>
          </ac:spMkLst>
        </pc:spChg>
        <pc:grpChg chg="add mod">
          <ac:chgData name="Carlos D. Girão" userId="ca50fb0a-6289-4588-9132-2505d95fb2e7" providerId="ADAL" clId="{C5078BB1-30B8-4CED-B21E-B97CDB155899}" dt="2024-04-30T19:56:15.490" v="136" actId="1035"/>
          <ac:grpSpMkLst>
            <pc:docMk/>
            <pc:sldMk cId="3558598171" sldId="1448944070"/>
            <ac:grpSpMk id="11" creationId="{3C827614-46D4-55A3-F508-B5634AF5C56C}"/>
          </ac:grpSpMkLst>
        </pc:grpChg>
        <pc:picChg chg="add del mod ord">
          <ac:chgData name="Carlos D. Girão" userId="ca50fb0a-6289-4588-9132-2505d95fb2e7" providerId="ADAL" clId="{C5078BB1-30B8-4CED-B21E-B97CDB155899}" dt="2024-04-30T19:52:19.230" v="110" actId="478"/>
          <ac:picMkLst>
            <pc:docMk/>
            <pc:sldMk cId="3558598171" sldId="1448944070"/>
            <ac:picMk id="6" creationId="{F05A0B57-2633-6064-C6C0-061E01941CD0}"/>
          </ac:picMkLst>
        </pc:picChg>
        <pc:picChg chg="del mod">
          <ac:chgData name="Carlos D. Girão" userId="ca50fb0a-6289-4588-9132-2505d95fb2e7" providerId="ADAL" clId="{C5078BB1-30B8-4CED-B21E-B97CDB155899}" dt="2024-04-30T19:50:36.970" v="103" actId="21"/>
          <ac:picMkLst>
            <pc:docMk/>
            <pc:sldMk cId="3558598171" sldId="1448944070"/>
            <ac:picMk id="7" creationId="{6DEE4AC5-1048-E9B0-3F37-AB3802FAED53}"/>
          </ac:picMkLst>
        </pc:picChg>
        <pc:picChg chg="add mod modCrop">
          <ac:chgData name="Carlos D. Girão" userId="ca50fb0a-6289-4588-9132-2505d95fb2e7" providerId="ADAL" clId="{C5078BB1-30B8-4CED-B21E-B97CDB155899}" dt="2024-04-30T19:55:49.551" v="130" actId="164"/>
          <ac:picMkLst>
            <pc:docMk/>
            <pc:sldMk cId="3558598171" sldId="1448944070"/>
            <ac:picMk id="9" creationId="{3B7B0323-253A-9E2B-163B-351B840A352B}"/>
          </ac:picMkLst>
        </pc:picChg>
        <pc:picChg chg="add mod modCrop">
          <ac:chgData name="Carlos D. Girão" userId="ca50fb0a-6289-4588-9132-2505d95fb2e7" providerId="ADAL" clId="{C5078BB1-30B8-4CED-B21E-B97CDB155899}" dt="2024-04-30T19:55:49.551" v="130" actId="164"/>
          <ac:picMkLst>
            <pc:docMk/>
            <pc:sldMk cId="3558598171" sldId="1448944070"/>
            <ac:picMk id="10" creationId="{C3108592-0948-018F-2873-3F10D4787282}"/>
          </ac:picMkLst>
        </pc:picChg>
        <pc:picChg chg="add del mod">
          <ac:chgData name="Carlos D. Girão" userId="ca50fb0a-6289-4588-9132-2505d95fb2e7" providerId="ADAL" clId="{C5078BB1-30B8-4CED-B21E-B97CDB155899}" dt="2024-04-30T19:57:43.519" v="145" actId="478"/>
          <ac:picMkLst>
            <pc:docMk/>
            <pc:sldMk cId="3558598171" sldId="1448944070"/>
            <ac:picMk id="13" creationId="{9EDC679A-9E5E-8D54-7A38-8E5D093D2154}"/>
          </ac:picMkLst>
        </pc:picChg>
      </pc:sldChg>
      <pc:sldChg chg="addSp delSp modSp add del mod modClrScheme chgLayout">
        <pc:chgData name="Carlos D. Girão" userId="ca50fb0a-6289-4588-9132-2505d95fb2e7" providerId="ADAL" clId="{C5078BB1-30B8-4CED-B21E-B97CDB155899}" dt="2024-05-02T10:04:49.185" v="184" actId="47"/>
        <pc:sldMkLst>
          <pc:docMk/>
          <pc:sldMk cId="1989856071" sldId="1448944071"/>
        </pc:sldMkLst>
        <pc:spChg chg="mod ord">
          <ac:chgData name="Carlos D. Girão" userId="ca50fb0a-6289-4588-9132-2505d95fb2e7" providerId="ADAL" clId="{C5078BB1-30B8-4CED-B21E-B97CDB155899}" dt="2024-04-30T19:58:17.541" v="147" actId="700"/>
          <ac:spMkLst>
            <pc:docMk/>
            <pc:sldMk cId="1989856071" sldId="1448944071"/>
            <ac:spMk id="2" creationId="{978EE4A1-03A9-318C-5CAD-19E2972F27C2}"/>
          </ac:spMkLst>
        </pc:spChg>
        <pc:spChg chg="add mod ord">
          <ac:chgData name="Carlos D. Girão" userId="ca50fb0a-6289-4588-9132-2505d95fb2e7" providerId="ADAL" clId="{C5078BB1-30B8-4CED-B21E-B97CDB155899}" dt="2024-04-30T19:58:17.541" v="147" actId="700"/>
          <ac:spMkLst>
            <pc:docMk/>
            <pc:sldMk cId="1989856071" sldId="1448944071"/>
            <ac:spMk id="3" creationId="{7863009A-D3C6-9920-2988-5187F5E7ECE7}"/>
          </ac:spMkLst>
        </pc:spChg>
        <pc:spChg chg="add mod ord">
          <ac:chgData name="Carlos D. Girão" userId="ca50fb0a-6289-4588-9132-2505d95fb2e7" providerId="ADAL" clId="{C5078BB1-30B8-4CED-B21E-B97CDB155899}" dt="2024-04-30T19:58:17.541" v="147" actId="700"/>
          <ac:spMkLst>
            <pc:docMk/>
            <pc:sldMk cId="1989856071" sldId="1448944071"/>
            <ac:spMk id="4" creationId="{7723F40E-F7F8-33EC-4AA5-B651D6E9B712}"/>
          </ac:spMkLst>
        </pc:spChg>
        <pc:spChg chg="add del">
          <ac:chgData name="Carlos D. Girão" userId="ca50fb0a-6289-4588-9132-2505d95fb2e7" providerId="ADAL" clId="{C5078BB1-30B8-4CED-B21E-B97CDB155899}" dt="2024-04-30T19:58:32.716" v="151" actId="478"/>
          <ac:spMkLst>
            <pc:docMk/>
            <pc:sldMk cId="1989856071" sldId="1448944071"/>
            <ac:spMk id="7" creationId="{91D2E529-8C54-5262-E2EF-97D600F47948}"/>
          </ac:spMkLst>
        </pc:spChg>
        <pc:spChg chg="add mod ord">
          <ac:chgData name="Carlos D. Girão" userId="ca50fb0a-6289-4588-9132-2505d95fb2e7" providerId="ADAL" clId="{C5078BB1-30B8-4CED-B21E-B97CDB155899}" dt="2024-04-30T19:58:17.541" v="147" actId="700"/>
          <ac:spMkLst>
            <pc:docMk/>
            <pc:sldMk cId="1989856071" sldId="1448944071"/>
            <ac:spMk id="10" creationId="{58C56CA4-DEBA-D753-2054-0B515628E4AE}"/>
          </ac:spMkLst>
        </pc:spChg>
        <pc:picChg chg="add del mod ord">
          <ac:chgData name="Carlos D. Girão" userId="ca50fb0a-6289-4588-9132-2505d95fb2e7" providerId="ADAL" clId="{C5078BB1-30B8-4CED-B21E-B97CDB155899}" dt="2024-04-30T19:58:32.501" v="150" actId="478"/>
          <ac:picMkLst>
            <pc:docMk/>
            <pc:sldMk cId="1989856071" sldId="1448944071"/>
            <ac:picMk id="5" creationId="{EBD4302C-F14F-A558-B8B4-EDF5D2206E72}"/>
          </ac:picMkLst>
        </pc:picChg>
      </pc:sldChg>
    </pc:docChg>
  </pc:docChgLst>
  <pc:docChgLst>
    <pc:chgData name="Veniero Facchetti" userId="f2c6c99af91c4974" providerId="LiveId" clId="{82419C76-E35C-4B6C-9E32-D3532B5D3D28}"/>
    <pc:docChg chg="undo custSel addSld delSld modSld sldOrd modSection">
      <pc:chgData name="Veniero Facchetti" userId="f2c6c99af91c4974" providerId="LiveId" clId="{82419C76-E35C-4B6C-9E32-D3532B5D3D28}" dt="2024-05-07T14:11:26.031" v="195"/>
      <pc:docMkLst>
        <pc:docMk/>
      </pc:docMkLst>
      <pc:sldChg chg="modSp mod">
        <pc:chgData name="Veniero Facchetti" userId="f2c6c99af91c4974" providerId="LiveId" clId="{82419C76-E35C-4B6C-9E32-D3532B5D3D28}" dt="2024-05-07T13:29:51.951" v="11" actId="1076"/>
        <pc:sldMkLst>
          <pc:docMk/>
          <pc:sldMk cId="1697473122" sldId="310"/>
        </pc:sldMkLst>
        <pc:spChg chg="mod">
          <ac:chgData name="Veniero Facchetti" userId="f2c6c99af91c4974" providerId="LiveId" clId="{82419C76-E35C-4B6C-9E32-D3532B5D3D28}" dt="2024-05-07T13:29:44.661" v="9" actId="1076"/>
          <ac:spMkLst>
            <pc:docMk/>
            <pc:sldMk cId="1697473122" sldId="310"/>
            <ac:spMk id="2" creationId="{DD188557-E561-BC85-0B04-09E347C9CB30}"/>
          </ac:spMkLst>
        </pc:spChg>
        <pc:spChg chg="mod">
          <ac:chgData name="Veniero Facchetti" userId="f2c6c99af91c4974" providerId="LiveId" clId="{82419C76-E35C-4B6C-9E32-D3532B5D3D28}" dt="2024-05-07T13:29:51.951" v="11" actId="1076"/>
          <ac:spMkLst>
            <pc:docMk/>
            <pc:sldMk cId="1697473122" sldId="310"/>
            <ac:spMk id="3" creationId="{C666866F-3C7C-FA45-2295-FDFA7FA5B786}"/>
          </ac:spMkLst>
        </pc:spChg>
      </pc:sldChg>
      <pc:sldChg chg="add ord">
        <pc:chgData name="Veniero Facchetti" userId="f2c6c99af91c4974" providerId="LiveId" clId="{82419C76-E35C-4B6C-9E32-D3532B5D3D28}" dt="2024-05-07T14:11:26.031" v="195"/>
        <pc:sldMkLst>
          <pc:docMk/>
          <pc:sldMk cId="2462792408" sldId="322"/>
        </pc:sldMkLst>
      </pc:sldChg>
      <pc:sldChg chg="modSp mod">
        <pc:chgData name="Veniero Facchetti" userId="f2c6c99af91c4974" providerId="LiveId" clId="{82419C76-E35C-4B6C-9E32-D3532B5D3D28}" dt="2024-05-07T13:28:08.958" v="3" actId="14100"/>
        <pc:sldMkLst>
          <pc:docMk/>
          <pc:sldMk cId="2849688472" sldId="327"/>
        </pc:sldMkLst>
        <pc:spChg chg="mod">
          <ac:chgData name="Veniero Facchetti" userId="f2c6c99af91c4974" providerId="LiveId" clId="{82419C76-E35C-4B6C-9E32-D3532B5D3D28}" dt="2024-05-07T13:28:08.958" v="3" actId="14100"/>
          <ac:spMkLst>
            <pc:docMk/>
            <pc:sldMk cId="2849688472" sldId="327"/>
            <ac:spMk id="2" creationId="{0F174D2F-A0F4-79C8-E119-E565BE5E0169}"/>
          </ac:spMkLst>
        </pc:spChg>
      </pc:sldChg>
      <pc:sldChg chg="modSp mod">
        <pc:chgData name="Veniero Facchetti" userId="f2c6c99af91c4974" providerId="LiveId" clId="{82419C76-E35C-4B6C-9E32-D3532B5D3D28}" dt="2024-05-07T13:30:22.742" v="18" actId="1076"/>
        <pc:sldMkLst>
          <pc:docMk/>
          <pc:sldMk cId="151764511" sldId="328"/>
        </pc:sldMkLst>
        <pc:spChg chg="mod">
          <ac:chgData name="Veniero Facchetti" userId="f2c6c99af91c4974" providerId="LiveId" clId="{82419C76-E35C-4B6C-9E32-D3532B5D3D28}" dt="2024-05-07T13:30:02.959" v="14" actId="404"/>
          <ac:spMkLst>
            <pc:docMk/>
            <pc:sldMk cId="151764511" sldId="328"/>
            <ac:spMk id="2" creationId="{3AF98A3C-5188-4395-2DE0-4F3123E0C010}"/>
          </ac:spMkLst>
        </pc:spChg>
        <pc:spChg chg="mod">
          <ac:chgData name="Veniero Facchetti" userId="f2c6c99af91c4974" providerId="LiveId" clId="{82419C76-E35C-4B6C-9E32-D3532B5D3D28}" dt="2024-05-07T13:30:22.742" v="18" actId="1076"/>
          <ac:spMkLst>
            <pc:docMk/>
            <pc:sldMk cId="151764511" sldId="328"/>
            <ac:spMk id="5" creationId="{74CC7A89-40C8-8FB4-E2E6-603CB56BBC8A}"/>
          </ac:spMkLst>
        </pc:spChg>
        <pc:spChg chg="mod">
          <ac:chgData name="Veniero Facchetti" userId="f2c6c99af91c4974" providerId="LiveId" clId="{82419C76-E35C-4B6C-9E32-D3532B5D3D28}" dt="2024-05-07T13:30:07.301" v="15" actId="404"/>
          <ac:spMkLst>
            <pc:docMk/>
            <pc:sldMk cId="151764511" sldId="328"/>
            <ac:spMk id="25" creationId="{0479FE61-FA86-1931-9AEE-36D0C92DAD27}"/>
          </ac:spMkLst>
        </pc:spChg>
        <pc:spChg chg="mod">
          <ac:chgData name="Veniero Facchetti" userId="f2c6c99af91c4974" providerId="LiveId" clId="{82419C76-E35C-4B6C-9E32-D3532B5D3D28}" dt="2024-05-07T13:30:22.742" v="18" actId="1076"/>
          <ac:spMkLst>
            <pc:docMk/>
            <pc:sldMk cId="151764511" sldId="328"/>
            <ac:spMk id="26" creationId="{A714F8AB-EABF-F1CE-47EE-B2AC69250C7A}"/>
          </ac:spMkLst>
        </pc:spChg>
        <pc:grpChg chg="mod">
          <ac:chgData name="Veniero Facchetti" userId="f2c6c99af91c4974" providerId="LiveId" clId="{82419C76-E35C-4B6C-9E32-D3532B5D3D28}" dt="2024-05-07T13:30:22.742" v="18" actId="1076"/>
          <ac:grpSpMkLst>
            <pc:docMk/>
            <pc:sldMk cId="151764511" sldId="328"/>
            <ac:grpSpMk id="6" creationId="{2E7115BC-94C0-5001-08A1-7B6364E905F3}"/>
          </ac:grpSpMkLst>
        </pc:grpChg>
      </pc:sldChg>
      <pc:sldChg chg="modSp mod">
        <pc:chgData name="Veniero Facchetti" userId="f2c6c99af91c4974" providerId="LiveId" clId="{82419C76-E35C-4B6C-9E32-D3532B5D3D28}" dt="2024-05-07T13:30:55.837" v="30" actId="14100"/>
        <pc:sldMkLst>
          <pc:docMk/>
          <pc:sldMk cId="1380589065" sldId="329"/>
        </pc:sldMkLst>
        <pc:spChg chg="mod">
          <ac:chgData name="Veniero Facchetti" userId="f2c6c99af91c4974" providerId="LiveId" clId="{82419C76-E35C-4B6C-9E32-D3532B5D3D28}" dt="2024-05-07T13:30:39.350" v="26" actId="14100"/>
          <ac:spMkLst>
            <pc:docMk/>
            <pc:sldMk cId="1380589065" sldId="329"/>
            <ac:spMk id="2" creationId="{FAEE317A-D244-8C17-A6FE-B1304D296D0A}"/>
          </ac:spMkLst>
        </pc:spChg>
        <pc:spChg chg="mod">
          <ac:chgData name="Veniero Facchetti" userId="f2c6c99af91c4974" providerId="LiveId" clId="{82419C76-E35C-4B6C-9E32-D3532B5D3D28}" dt="2024-05-07T13:30:46.798" v="27" actId="1076"/>
          <ac:spMkLst>
            <pc:docMk/>
            <pc:sldMk cId="1380589065" sldId="329"/>
            <ac:spMk id="3" creationId="{A4E1E5D5-E5EE-5626-1704-E65327262579}"/>
          </ac:spMkLst>
        </pc:spChg>
        <pc:spChg chg="mod">
          <ac:chgData name="Veniero Facchetti" userId="f2c6c99af91c4974" providerId="LiveId" clId="{82419C76-E35C-4B6C-9E32-D3532B5D3D28}" dt="2024-05-07T13:30:52.845" v="29" actId="1076"/>
          <ac:spMkLst>
            <pc:docMk/>
            <pc:sldMk cId="1380589065" sldId="329"/>
            <ac:spMk id="5" creationId="{098C95CD-A744-FB1E-E629-FB5FC2681AEE}"/>
          </ac:spMkLst>
        </pc:spChg>
        <pc:spChg chg="mod">
          <ac:chgData name="Veniero Facchetti" userId="f2c6c99af91c4974" providerId="LiveId" clId="{82419C76-E35C-4B6C-9E32-D3532B5D3D28}" dt="2024-05-07T13:30:46.798" v="27" actId="1076"/>
          <ac:spMkLst>
            <pc:docMk/>
            <pc:sldMk cId="1380589065" sldId="329"/>
            <ac:spMk id="9" creationId="{0E9CE6D9-65F7-C98F-5071-1D561D943D8B}"/>
          </ac:spMkLst>
        </pc:spChg>
        <pc:spChg chg="mod">
          <ac:chgData name="Veniero Facchetti" userId="f2c6c99af91c4974" providerId="LiveId" clId="{82419C76-E35C-4B6C-9E32-D3532B5D3D28}" dt="2024-05-07T13:30:52.845" v="29" actId="1076"/>
          <ac:spMkLst>
            <pc:docMk/>
            <pc:sldMk cId="1380589065" sldId="329"/>
            <ac:spMk id="11" creationId="{1962FC69-E85C-F4D3-D514-3BB8EEC791B2}"/>
          </ac:spMkLst>
        </pc:spChg>
        <pc:picChg chg="mod">
          <ac:chgData name="Veniero Facchetti" userId="f2c6c99af91c4974" providerId="LiveId" clId="{82419C76-E35C-4B6C-9E32-D3532B5D3D28}" dt="2024-05-07T13:30:55.837" v="30" actId="14100"/>
          <ac:picMkLst>
            <pc:docMk/>
            <pc:sldMk cId="1380589065" sldId="329"/>
            <ac:picMk id="17" creationId="{278A8B80-3BD7-B047-8624-5C4C0E263192}"/>
          </ac:picMkLst>
        </pc:picChg>
        <pc:picChg chg="mod">
          <ac:chgData name="Veniero Facchetti" userId="f2c6c99af91c4974" providerId="LiveId" clId="{82419C76-E35C-4B6C-9E32-D3532B5D3D28}" dt="2024-05-07T13:30:48.782" v="28" actId="14100"/>
          <ac:picMkLst>
            <pc:docMk/>
            <pc:sldMk cId="1380589065" sldId="329"/>
            <ac:picMk id="18" creationId="{10488C93-6983-137C-C33C-6C7F213550F1}"/>
          </ac:picMkLst>
        </pc:picChg>
      </pc:sldChg>
      <pc:sldChg chg="modSp mod">
        <pc:chgData name="Veniero Facchetti" userId="f2c6c99af91c4974" providerId="LiveId" clId="{82419C76-E35C-4B6C-9E32-D3532B5D3D28}" dt="2024-05-07T13:31:31.696" v="42" actId="1076"/>
        <pc:sldMkLst>
          <pc:docMk/>
          <pc:sldMk cId="3098858851" sldId="331"/>
        </pc:sldMkLst>
        <pc:spChg chg="mod">
          <ac:chgData name="Veniero Facchetti" userId="f2c6c99af91c4974" providerId="LiveId" clId="{82419C76-E35C-4B6C-9E32-D3532B5D3D28}" dt="2024-05-07T13:31:19.656" v="36" actId="120"/>
          <ac:spMkLst>
            <pc:docMk/>
            <pc:sldMk cId="3098858851" sldId="331"/>
            <ac:spMk id="3" creationId="{183AC135-B6C2-DCF8-0573-D73C3BC230B4}"/>
          </ac:spMkLst>
        </pc:spChg>
        <pc:spChg chg="mod">
          <ac:chgData name="Veniero Facchetti" userId="f2c6c99af91c4974" providerId="LiveId" clId="{82419C76-E35C-4B6C-9E32-D3532B5D3D28}" dt="2024-05-07T13:31:24.115" v="38" actId="1076"/>
          <ac:spMkLst>
            <pc:docMk/>
            <pc:sldMk cId="3098858851" sldId="331"/>
            <ac:spMk id="7" creationId="{91D2E529-8C54-5262-E2EF-97D600F47948}"/>
          </ac:spMkLst>
        </pc:spChg>
        <pc:picChg chg="mod">
          <ac:chgData name="Veniero Facchetti" userId="f2c6c99af91c4974" providerId="LiveId" clId="{82419C76-E35C-4B6C-9E32-D3532B5D3D28}" dt="2024-05-07T13:31:31.696" v="42" actId="1076"/>
          <ac:picMkLst>
            <pc:docMk/>
            <pc:sldMk cId="3098858851" sldId="331"/>
            <ac:picMk id="30" creationId="{15A63AD3-649C-8772-574F-3F362DA6C2A6}"/>
          </ac:picMkLst>
        </pc:picChg>
      </pc:sldChg>
      <pc:sldChg chg="modSp mod">
        <pc:chgData name="Veniero Facchetti" userId="f2c6c99af91c4974" providerId="LiveId" clId="{82419C76-E35C-4B6C-9E32-D3532B5D3D28}" dt="2024-05-07T13:31:52.791" v="48" actId="120"/>
        <pc:sldMkLst>
          <pc:docMk/>
          <pc:sldMk cId="913759233" sldId="332"/>
        </pc:sldMkLst>
        <pc:spChg chg="mod">
          <ac:chgData name="Veniero Facchetti" userId="f2c6c99af91c4974" providerId="LiveId" clId="{82419C76-E35C-4B6C-9E32-D3532B5D3D28}" dt="2024-05-07T13:31:46.510" v="46" actId="1076"/>
          <ac:spMkLst>
            <pc:docMk/>
            <pc:sldMk cId="913759233" sldId="332"/>
            <ac:spMk id="2" creationId="{FAEE317A-D244-8C17-A6FE-B1304D296D0A}"/>
          </ac:spMkLst>
        </pc:spChg>
        <pc:spChg chg="mod">
          <ac:chgData name="Veniero Facchetti" userId="f2c6c99af91c4974" providerId="LiveId" clId="{82419C76-E35C-4B6C-9E32-D3532B5D3D28}" dt="2024-05-07T13:31:52.791" v="48" actId="120"/>
          <ac:spMkLst>
            <pc:docMk/>
            <pc:sldMk cId="913759233" sldId="332"/>
            <ac:spMk id="3" creationId="{A4E1E5D5-E5EE-5626-1704-E65327262579}"/>
          </ac:spMkLst>
        </pc:spChg>
      </pc:sldChg>
      <pc:sldChg chg="modSp mod">
        <pc:chgData name="Veniero Facchetti" userId="f2c6c99af91c4974" providerId="LiveId" clId="{82419C76-E35C-4B6C-9E32-D3532B5D3D28}" dt="2024-05-07T13:34:57.751" v="84" actId="1076"/>
        <pc:sldMkLst>
          <pc:docMk/>
          <pc:sldMk cId="3813210424" sldId="333"/>
        </pc:sldMkLst>
        <pc:spChg chg="mod">
          <ac:chgData name="Veniero Facchetti" userId="f2c6c99af91c4974" providerId="LiveId" clId="{82419C76-E35C-4B6C-9E32-D3532B5D3D28}" dt="2024-05-07T13:34:15.973" v="75" actId="1076"/>
          <ac:spMkLst>
            <pc:docMk/>
            <pc:sldMk cId="3813210424" sldId="333"/>
            <ac:spMk id="2" creationId="{FAEE317A-D244-8C17-A6FE-B1304D296D0A}"/>
          </ac:spMkLst>
        </pc:spChg>
        <pc:spChg chg="mod">
          <ac:chgData name="Veniero Facchetti" userId="f2c6c99af91c4974" providerId="LiveId" clId="{82419C76-E35C-4B6C-9E32-D3532B5D3D28}" dt="2024-05-07T13:34:57.751" v="84" actId="1076"/>
          <ac:spMkLst>
            <pc:docMk/>
            <pc:sldMk cId="3813210424" sldId="333"/>
            <ac:spMk id="9" creationId="{0E9CE6D9-65F7-C98F-5071-1D561D943D8B}"/>
          </ac:spMkLst>
        </pc:spChg>
        <pc:spChg chg="mod">
          <ac:chgData name="Veniero Facchetti" userId="f2c6c99af91c4974" providerId="LiveId" clId="{82419C76-E35C-4B6C-9E32-D3532B5D3D28}" dt="2024-05-07T13:34:57.751" v="84" actId="1076"/>
          <ac:spMkLst>
            <pc:docMk/>
            <pc:sldMk cId="3813210424" sldId="333"/>
            <ac:spMk id="11" creationId="{1962FC69-E85C-F4D3-D514-3BB8EEC791B2}"/>
          </ac:spMkLst>
        </pc:spChg>
        <pc:spChg chg="mod">
          <ac:chgData name="Veniero Facchetti" userId="f2c6c99af91c4974" providerId="LiveId" clId="{82419C76-E35C-4B6C-9E32-D3532B5D3D28}" dt="2024-05-07T13:34:57.751" v="84" actId="1076"/>
          <ac:spMkLst>
            <pc:docMk/>
            <pc:sldMk cId="3813210424" sldId="333"/>
            <ac:spMk id="32" creationId="{DC94CB44-1E73-C48C-BA79-4A6F39607556}"/>
          </ac:spMkLst>
        </pc:spChg>
        <pc:grpChg chg="mod">
          <ac:chgData name="Veniero Facchetti" userId="f2c6c99af91c4974" providerId="LiveId" clId="{82419C76-E35C-4B6C-9E32-D3532B5D3D28}" dt="2024-05-07T13:34:57.751" v="84" actId="1076"/>
          <ac:grpSpMkLst>
            <pc:docMk/>
            <pc:sldMk cId="3813210424" sldId="333"/>
            <ac:grpSpMk id="31" creationId="{01EDCB5A-7818-30B3-5484-AEE9F83B14E7}"/>
          </ac:grpSpMkLst>
        </pc:grpChg>
        <pc:picChg chg="mod">
          <ac:chgData name="Veniero Facchetti" userId="f2c6c99af91c4974" providerId="LiveId" clId="{82419C76-E35C-4B6C-9E32-D3532B5D3D28}" dt="2024-05-07T13:34:30.142" v="78" actId="14100"/>
          <ac:picMkLst>
            <pc:docMk/>
            <pc:sldMk cId="3813210424" sldId="333"/>
            <ac:picMk id="16" creationId="{E8BE8488-3EAC-72F5-F3CF-28EB92744079}"/>
          </ac:picMkLst>
        </pc:picChg>
        <pc:cxnChg chg="mod">
          <ac:chgData name="Veniero Facchetti" userId="f2c6c99af91c4974" providerId="LiveId" clId="{82419C76-E35C-4B6C-9E32-D3532B5D3D28}" dt="2024-05-07T13:34:39.494" v="81" actId="14100"/>
          <ac:cxnSpMkLst>
            <pc:docMk/>
            <pc:sldMk cId="3813210424" sldId="333"/>
            <ac:cxnSpMk id="35" creationId="{870F6432-2C00-D189-1C37-F8D3A4A18763}"/>
          </ac:cxnSpMkLst>
        </pc:cxnChg>
        <pc:cxnChg chg="mod">
          <ac:chgData name="Veniero Facchetti" userId="f2c6c99af91c4974" providerId="LiveId" clId="{82419C76-E35C-4B6C-9E32-D3532B5D3D28}" dt="2024-05-07T13:34:36.991" v="80" actId="14100"/>
          <ac:cxnSpMkLst>
            <pc:docMk/>
            <pc:sldMk cId="3813210424" sldId="333"/>
            <ac:cxnSpMk id="38" creationId="{CAF35794-4821-53EA-420C-7478913C19EA}"/>
          </ac:cxnSpMkLst>
        </pc:cxnChg>
        <pc:cxnChg chg="mod">
          <ac:chgData name="Veniero Facchetti" userId="f2c6c99af91c4974" providerId="LiveId" clId="{82419C76-E35C-4B6C-9E32-D3532B5D3D28}" dt="2024-05-07T13:34:42.213" v="82" actId="14100"/>
          <ac:cxnSpMkLst>
            <pc:docMk/>
            <pc:sldMk cId="3813210424" sldId="333"/>
            <ac:cxnSpMk id="42" creationId="{828E28F2-4257-F814-8793-A3C39890078C}"/>
          </ac:cxnSpMkLst>
        </pc:cxnChg>
        <pc:cxnChg chg="mod">
          <ac:chgData name="Veniero Facchetti" userId="f2c6c99af91c4974" providerId="LiveId" clId="{82419C76-E35C-4B6C-9E32-D3532B5D3D28}" dt="2024-05-07T13:34:44.878" v="83" actId="14100"/>
          <ac:cxnSpMkLst>
            <pc:docMk/>
            <pc:sldMk cId="3813210424" sldId="333"/>
            <ac:cxnSpMk id="45" creationId="{9C3AF47A-CAB3-7FCF-6971-7DF6AE695F6E}"/>
          </ac:cxnSpMkLst>
        </pc:cxnChg>
      </pc:sldChg>
      <pc:sldChg chg="modSp mod">
        <pc:chgData name="Veniero Facchetti" userId="f2c6c99af91c4974" providerId="LiveId" clId="{82419C76-E35C-4B6C-9E32-D3532B5D3D28}" dt="2024-05-07T13:35:32.366" v="93" actId="1076"/>
        <pc:sldMkLst>
          <pc:docMk/>
          <pc:sldMk cId="1980231056" sldId="334"/>
        </pc:sldMkLst>
        <pc:spChg chg="mod">
          <ac:chgData name="Veniero Facchetti" userId="f2c6c99af91c4974" providerId="LiveId" clId="{82419C76-E35C-4B6C-9E32-D3532B5D3D28}" dt="2024-05-07T13:35:32.366" v="93" actId="1076"/>
          <ac:spMkLst>
            <pc:docMk/>
            <pc:sldMk cId="1980231056" sldId="334"/>
            <ac:spMk id="2" creationId="{FAEE317A-D244-8C17-A6FE-B1304D296D0A}"/>
          </ac:spMkLst>
        </pc:spChg>
        <pc:spChg chg="mod">
          <ac:chgData name="Veniero Facchetti" userId="f2c6c99af91c4974" providerId="LiveId" clId="{82419C76-E35C-4B6C-9E32-D3532B5D3D28}" dt="2024-05-07T13:35:22.062" v="91" actId="1076"/>
          <ac:spMkLst>
            <pc:docMk/>
            <pc:sldMk cId="1980231056" sldId="334"/>
            <ac:spMk id="9" creationId="{0E9CE6D9-65F7-C98F-5071-1D561D943D8B}"/>
          </ac:spMkLst>
        </pc:spChg>
      </pc:sldChg>
      <pc:sldChg chg="modSp mod">
        <pc:chgData name="Veniero Facchetti" userId="f2c6c99af91c4974" providerId="LiveId" clId="{82419C76-E35C-4B6C-9E32-D3532B5D3D28}" dt="2024-05-07T14:04:42.688" v="106" actId="14100"/>
        <pc:sldMkLst>
          <pc:docMk/>
          <pc:sldMk cId="3220622188" sldId="336"/>
        </pc:sldMkLst>
        <pc:spChg chg="mod">
          <ac:chgData name="Veniero Facchetti" userId="f2c6c99af91c4974" providerId="LiveId" clId="{82419C76-E35C-4B6C-9E32-D3532B5D3D28}" dt="2024-05-07T14:04:08.241" v="96" actId="1076"/>
          <ac:spMkLst>
            <pc:docMk/>
            <pc:sldMk cId="3220622188" sldId="336"/>
            <ac:spMk id="2" creationId="{FAEE317A-D244-8C17-A6FE-B1304D296D0A}"/>
          </ac:spMkLst>
        </pc:spChg>
        <pc:spChg chg="mod">
          <ac:chgData name="Veniero Facchetti" userId="f2c6c99af91c4974" providerId="LiveId" clId="{82419C76-E35C-4B6C-9E32-D3532B5D3D28}" dt="2024-05-07T14:04:42.688" v="106" actId="14100"/>
          <ac:spMkLst>
            <pc:docMk/>
            <pc:sldMk cId="3220622188" sldId="336"/>
            <ac:spMk id="3" creationId="{A4E1E5D5-E5EE-5626-1704-E65327262579}"/>
          </ac:spMkLst>
        </pc:spChg>
        <pc:spChg chg="mod">
          <ac:chgData name="Veniero Facchetti" userId="f2c6c99af91c4974" providerId="LiveId" clId="{82419C76-E35C-4B6C-9E32-D3532B5D3D28}" dt="2024-05-07T14:04:31.001" v="101" actId="1076"/>
          <ac:spMkLst>
            <pc:docMk/>
            <pc:sldMk cId="3220622188" sldId="336"/>
            <ac:spMk id="24" creationId="{7EA5DF39-F1BD-B7C9-8531-F72844764AA5}"/>
          </ac:spMkLst>
        </pc:spChg>
        <pc:spChg chg="mod">
          <ac:chgData name="Veniero Facchetti" userId="f2c6c99af91c4974" providerId="LiveId" clId="{82419C76-E35C-4B6C-9E32-D3532B5D3D28}" dt="2024-05-07T14:04:31.001" v="101" actId="1076"/>
          <ac:spMkLst>
            <pc:docMk/>
            <pc:sldMk cId="3220622188" sldId="336"/>
            <ac:spMk id="25" creationId="{0F0B3EFC-171D-C1E0-AF3B-F416CE6006CF}"/>
          </ac:spMkLst>
        </pc:spChg>
        <pc:grpChg chg="mod">
          <ac:chgData name="Veniero Facchetti" userId="f2c6c99af91c4974" providerId="LiveId" clId="{82419C76-E35C-4B6C-9E32-D3532B5D3D28}" dt="2024-05-07T14:04:31.001" v="101" actId="1076"/>
          <ac:grpSpMkLst>
            <pc:docMk/>
            <pc:sldMk cId="3220622188" sldId="336"/>
            <ac:grpSpMk id="4" creationId="{003841F2-6597-45B8-D2C9-04934F1AC02C}"/>
          </ac:grpSpMkLst>
        </pc:grpChg>
        <pc:grpChg chg="mod">
          <ac:chgData name="Veniero Facchetti" userId="f2c6c99af91c4974" providerId="LiveId" clId="{82419C76-E35C-4B6C-9E32-D3532B5D3D28}" dt="2024-05-07T14:04:31.001" v="101" actId="1076"/>
          <ac:grpSpMkLst>
            <pc:docMk/>
            <pc:sldMk cId="3220622188" sldId="336"/>
            <ac:grpSpMk id="6" creationId="{659BB4D9-63CB-DD0E-15AB-654314F4CCB0}"/>
          </ac:grpSpMkLst>
        </pc:grpChg>
        <pc:picChg chg="mod">
          <ac:chgData name="Veniero Facchetti" userId="f2c6c99af91c4974" providerId="LiveId" clId="{82419C76-E35C-4B6C-9E32-D3532B5D3D28}" dt="2024-05-07T14:04:31.001" v="101" actId="1076"/>
          <ac:picMkLst>
            <pc:docMk/>
            <pc:sldMk cId="3220622188" sldId="336"/>
            <ac:picMk id="28" creationId="{26AB1EE4-E7CB-7788-356C-54B13E5AD9FF}"/>
          </ac:picMkLst>
        </pc:picChg>
        <pc:picChg chg="mod">
          <ac:chgData name="Veniero Facchetti" userId="f2c6c99af91c4974" providerId="LiveId" clId="{82419C76-E35C-4B6C-9E32-D3532B5D3D28}" dt="2024-05-07T14:04:35.176" v="103" actId="14100"/>
          <ac:picMkLst>
            <pc:docMk/>
            <pc:sldMk cId="3220622188" sldId="336"/>
            <ac:picMk id="44" creationId="{0B75EBF7-7B4A-D217-3EC2-D66A180ADD99}"/>
          </ac:picMkLst>
        </pc:picChg>
      </pc:sldChg>
      <pc:sldChg chg="modSp mod">
        <pc:chgData name="Veniero Facchetti" userId="f2c6c99af91c4974" providerId="LiveId" clId="{82419C76-E35C-4B6C-9E32-D3532B5D3D28}" dt="2024-05-07T14:06:05.048" v="125" actId="1076"/>
        <pc:sldMkLst>
          <pc:docMk/>
          <pc:sldMk cId="823117250" sldId="338"/>
        </pc:sldMkLst>
        <pc:spChg chg="mod">
          <ac:chgData name="Veniero Facchetti" userId="f2c6c99af91c4974" providerId="LiveId" clId="{82419C76-E35C-4B6C-9E32-D3532B5D3D28}" dt="2024-05-07T14:05:51.449" v="120" actId="1076"/>
          <ac:spMkLst>
            <pc:docMk/>
            <pc:sldMk cId="823117250" sldId="338"/>
            <ac:spMk id="2" creationId="{FAEE317A-D244-8C17-A6FE-B1304D296D0A}"/>
          </ac:spMkLst>
        </pc:spChg>
        <pc:spChg chg="mod">
          <ac:chgData name="Veniero Facchetti" userId="f2c6c99af91c4974" providerId="LiveId" clId="{82419C76-E35C-4B6C-9E32-D3532B5D3D28}" dt="2024-05-07T14:05:59.609" v="123" actId="1076"/>
          <ac:spMkLst>
            <pc:docMk/>
            <pc:sldMk cId="823117250" sldId="338"/>
            <ac:spMk id="3" creationId="{A4E1E5D5-E5EE-5626-1704-E65327262579}"/>
          </ac:spMkLst>
        </pc:spChg>
        <pc:spChg chg="mod">
          <ac:chgData name="Veniero Facchetti" userId="f2c6c99af91c4974" providerId="LiveId" clId="{82419C76-E35C-4B6C-9E32-D3532B5D3D28}" dt="2024-05-07T14:05:57.649" v="122" actId="1076"/>
          <ac:spMkLst>
            <pc:docMk/>
            <pc:sldMk cId="823117250" sldId="338"/>
            <ac:spMk id="9" creationId="{0E9CE6D9-65F7-C98F-5071-1D561D943D8B}"/>
          </ac:spMkLst>
        </pc:spChg>
        <pc:picChg chg="mod">
          <ac:chgData name="Veniero Facchetti" userId="f2c6c99af91c4974" providerId="LiveId" clId="{82419C76-E35C-4B6C-9E32-D3532B5D3D28}" dt="2024-05-07T14:06:05.048" v="125" actId="1076"/>
          <ac:picMkLst>
            <pc:docMk/>
            <pc:sldMk cId="823117250" sldId="338"/>
            <ac:picMk id="8" creationId="{F1F38504-0681-003F-FD3C-BBC91755ADEC}"/>
          </ac:picMkLst>
        </pc:picChg>
      </pc:sldChg>
      <pc:sldChg chg="modSp mod">
        <pc:chgData name="Veniero Facchetti" userId="f2c6c99af91c4974" providerId="LiveId" clId="{82419C76-E35C-4B6C-9E32-D3532B5D3D28}" dt="2024-05-07T14:06:47.009" v="136" actId="1076"/>
        <pc:sldMkLst>
          <pc:docMk/>
          <pc:sldMk cId="265486786" sldId="340"/>
        </pc:sldMkLst>
        <pc:spChg chg="mod">
          <ac:chgData name="Veniero Facchetti" userId="f2c6c99af91c4974" providerId="LiveId" clId="{82419C76-E35C-4B6C-9E32-D3532B5D3D28}" dt="2024-05-07T14:06:21.578" v="129" actId="1076"/>
          <ac:spMkLst>
            <pc:docMk/>
            <pc:sldMk cId="265486786" sldId="340"/>
            <ac:spMk id="2" creationId="{FAEE317A-D244-8C17-A6FE-B1304D296D0A}"/>
          </ac:spMkLst>
        </pc:spChg>
        <pc:spChg chg="mod">
          <ac:chgData name="Veniero Facchetti" userId="f2c6c99af91c4974" providerId="LiveId" clId="{82419C76-E35C-4B6C-9E32-D3532B5D3D28}" dt="2024-05-07T14:06:47.009" v="136" actId="1076"/>
          <ac:spMkLst>
            <pc:docMk/>
            <pc:sldMk cId="265486786" sldId="340"/>
            <ac:spMk id="3" creationId="{A4E1E5D5-E5EE-5626-1704-E65327262579}"/>
          </ac:spMkLst>
        </pc:spChg>
        <pc:grpChg chg="mod">
          <ac:chgData name="Veniero Facchetti" userId="f2c6c99af91c4974" providerId="LiveId" clId="{82419C76-E35C-4B6C-9E32-D3532B5D3D28}" dt="2024-05-07T14:06:38.802" v="134" actId="1076"/>
          <ac:grpSpMkLst>
            <pc:docMk/>
            <pc:sldMk cId="265486786" sldId="340"/>
            <ac:grpSpMk id="18" creationId="{6A9AD8A0-EB77-C014-8459-8F40F00478F9}"/>
          </ac:grpSpMkLst>
        </pc:grpChg>
        <pc:picChg chg="mod">
          <ac:chgData name="Veniero Facchetti" userId="f2c6c99af91c4974" providerId="LiveId" clId="{82419C76-E35C-4B6C-9E32-D3532B5D3D28}" dt="2024-05-07T14:06:42.737" v="135" actId="1076"/>
          <ac:picMkLst>
            <pc:docMk/>
            <pc:sldMk cId="265486786" sldId="340"/>
            <ac:picMk id="15" creationId="{5CAF2D20-960E-1209-D1D5-524097AF4101}"/>
          </ac:picMkLst>
        </pc:picChg>
        <pc:picChg chg="mod">
          <ac:chgData name="Veniero Facchetti" userId="f2c6c99af91c4974" providerId="LiveId" clId="{82419C76-E35C-4B6C-9E32-D3532B5D3D28}" dt="2024-05-07T14:06:33.626" v="133" actId="14100"/>
          <ac:picMkLst>
            <pc:docMk/>
            <pc:sldMk cId="265486786" sldId="340"/>
            <ac:picMk id="16" creationId="{7E1AC914-EBFC-7C78-B94A-92AB87E11081}"/>
          </ac:picMkLst>
        </pc:picChg>
      </pc:sldChg>
      <pc:sldChg chg="modSp mod">
        <pc:chgData name="Veniero Facchetti" userId="f2c6c99af91c4974" providerId="LiveId" clId="{82419C76-E35C-4B6C-9E32-D3532B5D3D28}" dt="2024-05-07T14:07:11.457" v="145" actId="1076"/>
        <pc:sldMkLst>
          <pc:docMk/>
          <pc:sldMk cId="1315030058" sldId="341"/>
        </pc:sldMkLst>
        <pc:spChg chg="mod">
          <ac:chgData name="Veniero Facchetti" userId="f2c6c99af91c4974" providerId="LiveId" clId="{82419C76-E35C-4B6C-9E32-D3532B5D3D28}" dt="2024-05-07T14:06:56.312" v="140" actId="1076"/>
          <ac:spMkLst>
            <pc:docMk/>
            <pc:sldMk cId="1315030058" sldId="341"/>
            <ac:spMk id="2" creationId="{FAEE317A-D244-8C17-A6FE-B1304D296D0A}"/>
          </ac:spMkLst>
        </pc:spChg>
        <pc:spChg chg="mod">
          <ac:chgData name="Veniero Facchetti" userId="f2c6c99af91c4974" providerId="LiveId" clId="{82419C76-E35C-4B6C-9E32-D3532B5D3D28}" dt="2024-05-07T14:07:11.457" v="145" actId="1076"/>
          <ac:spMkLst>
            <pc:docMk/>
            <pc:sldMk cId="1315030058" sldId="341"/>
            <ac:spMk id="3" creationId="{A4E1E5D5-E5EE-5626-1704-E65327262579}"/>
          </ac:spMkLst>
        </pc:spChg>
        <pc:grpChg chg="mod">
          <ac:chgData name="Veniero Facchetti" userId="f2c6c99af91c4974" providerId="LiveId" clId="{82419C76-E35C-4B6C-9E32-D3532B5D3D28}" dt="2024-05-07T14:07:03.632" v="143" actId="1076"/>
          <ac:grpSpMkLst>
            <pc:docMk/>
            <pc:sldMk cId="1315030058" sldId="341"/>
            <ac:grpSpMk id="12" creationId="{2FDF3C18-C252-07FA-E37E-ECA6E16B9857}"/>
          </ac:grpSpMkLst>
        </pc:grpChg>
        <pc:picChg chg="mod">
          <ac:chgData name="Veniero Facchetti" userId="f2c6c99af91c4974" providerId="LiveId" clId="{82419C76-E35C-4B6C-9E32-D3532B5D3D28}" dt="2024-05-07T14:07:01.945" v="142" actId="14100"/>
          <ac:picMkLst>
            <pc:docMk/>
            <pc:sldMk cId="1315030058" sldId="341"/>
            <ac:picMk id="11" creationId="{545AF777-B274-5790-EE62-DA0CCDB06C7B}"/>
          </ac:picMkLst>
        </pc:picChg>
        <pc:picChg chg="mod">
          <ac:chgData name="Veniero Facchetti" userId="f2c6c99af91c4974" providerId="LiveId" clId="{82419C76-E35C-4B6C-9E32-D3532B5D3D28}" dt="2024-05-07T14:07:07.978" v="144" actId="1076"/>
          <ac:picMkLst>
            <pc:docMk/>
            <pc:sldMk cId="1315030058" sldId="341"/>
            <ac:picMk id="15" creationId="{5CAF2D20-960E-1209-D1D5-524097AF4101}"/>
          </ac:picMkLst>
        </pc:picChg>
      </pc:sldChg>
      <pc:sldChg chg="modSp mod">
        <pc:chgData name="Veniero Facchetti" userId="f2c6c99af91c4974" providerId="LiveId" clId="{82419C76-E35C-4B6C-9E32-D3532B5D3D28}" dt="2024-05-07T14:07:59.793" v="155" actId="1076"/>
        <pc:sldMkLst>
          <pc:docMk/>
          <pc:sldMk cId="58913282" sldId="345"/>
        </pc:sldMkLst>
        <pc:spChg chg="mod">
          <ac:chgData name="Veniero Facchetti" userId="f2c6c99af91c4974" providerId="LiveId" clId="{82419C76-E35C-4B6C-9E32-D3532B5D3D28}" dt="2024-05-07T14:07:22.545" v="149" actId="1076"/>
          <ac:spMkLst>
            <pc:docMk/>
            <pc:sldMk cId="58913282" sldId="345"/>
            <ac:spMk id="2" creationId="{FAEE317A-D244-8C17-A6FE-B1304D296D0A}"/>
          </ac:spMkLst>
        </pc:spChg>
        <pc:spChg chg="mod">
          <ac:chgData name="Veniero Facchetti" userId="f2c6c99af91c4974" providerId="LiveId" clId="{82419C76-E35C-4B6C-9E32-D3532B5D3D28}" dt="2024-05-07T14:07:59.793" v="155" actId="1076"/>
          <ac:spMkLst>
            <pc:docMk/>
            <pc:sldMk cId="58913282" sldId="345"/>
            <ac:spMk id="3" creationId="{A4E1E5D5-E5EE-5626-1704-E65327262579}"/>
          </ac:spMkLst>
        </pc:spChg>
        <pc:grpChg chg="mod">
          <ac:chgData name="Veniero Facchetti" userId="f2c6c99af91c4974" providerId="LiveId" clId="{82419C76-E35C-4B6C-9E32-D3532B5D3D28}" dt="2024-05-07T14:07:51.089" v="153" actId="1076"/>
          <ac:grpSpMkLst>
            <pc:docMk/>
            <pc:sldMk cId="58913282" sldId="345"/>
            <ac:grpSpMk id="12" creationId="{2FDF3C18-C252-07FA-E37E-ECA6E16B9857}"/>
          </ac:grpSpMkLst>
        </pc:grpChg>
        <pc:grpChg chg="mod">
          <ac:chgData name="Veniero Facchetti" userId="f2c6c99af91c4974" providerId="LiveId" clId="{82419C76-E35C-4B6C-9E32-D3532B5D3D28}" dt="2024-05-07T14:07:54.418" v="154" actId="1076"/>
          <ac:grpSpMkLst>
            <pc:docMk/>
            <pc:sldMk cId="58913282" sldId="345"/>
            <ac:grpSpMk id="42" creationId="{81D10388-3D6F-933D-8C21-FE5093E4A623}"/>
          </ac:grpSpMkLst>
        </pc:grpChg>
        <pc:picChg chg="mod">
          <ac:chgData name="Veniero Facchetti" userId="f2c6c99af91c4974" providerId="LiveId" clId="{82419C76-E35C-4B6C-9E32-D3532B5D3D28}" dt="2024-05-07T14:07:34.385" v="152" actId="1076"/>
          <ac:picMkLst>
            <pc:docMk/>
            <pc:sldMk cId="58913282" sldId="345"/>
            <ac:picMk id="4" creationId="{0E2B8EE1-EDB7-7EC6-95E6-361E7907D220}"/>
          </ac:picMkLst>
        </pc:picChg>
        <pc:picChg chg="mod">
          <ac:chgData name="Veniero Facchetti" userId="f2c6c99af91c4974" providerId="LiveId" clId="{82419C76-E35C-4B6C-9E32-D3532B5D3D28}" dt="2024-05-07T14:07:51.089" v="153" actId="1076"/>
          <ac:picMkLst>
            <pc:docMk/>
            <pc:sldMk cId="58913282" sldId="345"/>
            <ac:picMk id="43" creationId="{C127DE62-9FFC-B625-4055-4035738059E4}"/>
          </ac:picMkLst>
        </pc:picChg>
      </pc:sldChg>
      <pc:sldChg chg="modSp mod">
        <pc:chgData name="Veniero Facchetti" userId="f2c6c99af91c4974" providerId="LiveId" clId="{82419C76-E35C-4B6C-9E32-D3532B5D3D28}" dt="2024-05-07T14:05:36.712" v="117" actId="14100"/>
        <pc:sldMkLst>
          <pc:docMk/>
          <pc:sldMk cId="2324960803" sldId="347"/>
        </pc:sldMkLst>
        <pc:spChg chg="mod">
          <ac:chgData name="Veniero Facchetti" userId="f2c6c99af91c4974" providerId="LiveId" clId="{82419C76-E35C-4B6C-9E32-D3532B5D3D28}" dt="2024-05-07T14:05:36.712" v="117" actId="14100"/>
          <ac:spMkLst>
            <pc:docMk/>
            <pc:sldMk cId="2324960803" sldId="347"/>
            <ac:spMk id="2" creationId="{FAEE317A-D244-8C17-A6FE-B1304D296D0A}"/>
          </ac:spMkLst>
        </pc:spChg>
        <pc:spChg chg="mod">
          <ac:chgData name="Veniero Facchetti" userId="f2c6c99af91c4974" providerId="LiveId" clId="{82419C76-E35C-4B6C-9E32-D3532B5D3D28}" dt="2024-05-07T14:05:09.609" v="113" actId="1076"/>
          <ac:spMkLst>
            <pc:docMk/>
            <pc:sldMk cId="2324960803" sldId="347"/>
            <ac:spMk id="3" creationId="{A4E1E5D5-E5EE-5626-1704-E65327262579}"/>
          </ac:spMkLst>
        </pc:spChg>
        <pc:spChg chg="mod">
          <ac:chgData name="Veniero Facchetti" userId="f2c6c99af91c4974" providerId="LiveId" clId="{82419C76-E35C-4B6C-9E32-D3532B5D3D28}" dt="2024-05-07T14:05:19.833" v="114" actId="1076"/>
          <ac:spMkLst>
            <pc:docMk/>
            <pc:sldMk cId="2324960803" sldId="347"/>
            <ac:spMk id="24" creationId="{7EA5DF39-F1BD-B7C9-8531-F72844764AA5}"/>
          </ac:spMkLst>
        </pc:spChg>
        <pc:spChg chg="mod">
          <ac:chgData name="Veniero Facchetti" userId="f2c6c99af91c4974" providerId="LiveId" clId="{82419C76-E35C-4B6C-9E32-D3532B5D3D28}" dt="2024-05-07T14:05:19.833" v="114" actId="1076"/>
          <ac:spMkLst>
            <pc:docMk/>
            <pc:sldMk cId="2324960803" sldId="347"/>
            <ac:spMk id="25" creationId="{0F0B3EFC-171D-C1E0-AF3B-F416CE6006CF}"/>
          </ac:spMkLst>
        </pc:spChg>
        <pc:grpChg chg="mod">
          <ac:chgData name="Veniero Facchetti" userId="f2c6c99af91c4974" providerId="LiveId" clId="{82419C76-E35C-4B6C-9E32-D3532B5D3D28}" dt="2024-05-07T14:05:28.976" v="116" actId="1076"/>
          <ac:grpSpMkLst>
            <pc:docMk/>
            <pc:sldMk cId="2324960803" sldId="347"/>
            <ac:grpSpMk id="4" creationId="{003841F2-6597-45B8-D2C9-04934F1AC02C}"/>
          </ac:grpSpMkLst>
        </pc:grpChg>
        <pc:grpChg chg="mod">
          <ac:chgData name="Veniero Facchetti" userId="f2c6c99af91c4974" providerId="LiveId" clId="{82419C76-E35C-4B6C-9E32-D3532B5D3D28}" dt="2024-05-07T14:05:24.617" v="115" actId="1076"/>
          <ac:grpSpMkLst>
            <pc:docMk/>
            <pc:sldMk cId="2324960803" sldId="347"/>
            <ac:grpSpMk id="6" creationId="{659BB4D9-63CB-DD0E-15AB-654314F4CCB0}"/>
          </ac:grpSpMkLst>
        </pc:grpChg>
        <pc:picChg chg="mod">
          <ac:chgData name="Veniero Facchetti" userId="f2c6c99af91c4974" providerId="LiveId" clId="{82419C76-E35C-4B6C-9E32-D3532B5D3D28}" dt="2024-05-07T14:05:19.833" v="114" actId="1076"/>
          <ac:picMkLst>
            <pc:docMk/>
            <pc:sldMk cId="2324960803" sldId="347"/>
            <ac:picMk id="28" creationId="{26AB1EE4-E7CB-7788-356C-54B13E5AD9FF}"/>
          </ac:picMkLst>
        </pc:picChg>
        <pc:picChg chg="mod">
          <ac:chgData name="Veniero Facchetti" userId="f2c6c99af91c4974" providerId="LiveId" clId="{82419C76-E35C-4B6C-9E32-D3532B5D3D28}" dt="2024-05-07T14:05:00.145" v="110" actId="14100"/>
          <ac:picMkLst>
            <pc:docMk/>
            <pc:sldMk cId="2324960803" sldId="347"/>
            <ac:picMk id="44" creationId="{0B75EBF7-7B4A-D217-3EC2-D66A180ADD99}"/>
          </ac:picMkLst>
        </pc:picChg>
      </pc:sldChg>
      <pc:sldChg chg="modSp mod">
        <pc:chgData name="Veniero Facchetti" userId="f2c6c99af91c4974" providerId="LiveId" clId="{82419C76-E35C-4B6C-9E32-D3532B5D3D28}" dt="2024-05-07T13:33:33.734" v="70" actId="1076"/>
        <pc:sldMkLst>
          <pc:docMk/>
          <pc:sldMk cId="150264370" sldId="349"/>
        </pc:sldMkLst>
        <pc:spChg chg="mod">
          <ac:chgData name="Veniero Facchetti" userId="f2c6c99af91c4974" providerId="LiveId" clId="{82419C76-E35C-4B6C-9E32-D3532B5D3D28}" dt="2024-05-07T13:32:32.005" v="54" actId="1076"/>
          <ac:spMkLst>
            <pc:docMk/>
            <pc:sldMk cId="150264370" sldId="349"/>
            <ac:spMk id="2" creationId="{FAEE317A-D244-8C17-A6FE-B1304D296D0A}"/>
          </ac:spMkLst>
        </pc:spChg>
        <pc:spChg chg="mod">
          <ac:chgData name="Veniero Facchetti" userId="f2c6c99af91c4974" providerId="LiveId" clId="{82419C76-E35C-4B6C-9E32-D3532B5D3D28}" dt="2024-05-07T13:33:00.671" v="59" actId="1076"/>
          <ac:spMkLst>
            <pc:docMk/>
            <pc:sldMk cId="150264370" sldId="349"/>
            <ac:spMk id="10" creationId="{67EA916F-083B-C886-4846-2C5B1EEE5461}"/>
          </ac:spMkLst>
        </pc:spChg>
        <pc:graphicFrameChg chg="mod modGraphic">
          <ac:chgData name="Veniero Facchetti" userId="f2c6c99af91c4974" providerId="LiveId" clId="{82419C76-E35C-4B6C-9E32-D3532B5D3D28}" dt="2024-05-07T13:32:55.473" v="58" actId="14100"/>
          <ac:graphicFrameMkLst>
            <pc:docMk/>
            <pc:sldMk cId="150264370" sldId="349"/>
            <ac:graphicFrameMk id="11" creationId="{31EC3ACA-5486-B6CF-D92B-8513F68725E0}"/>
          </ac:graphicFrameMkLst>
        </pc:graphicFrameChg>
        <pc:picChg chg="mod">
          <ac:chgData name="Veniero Facchetti" userId="f2c6c99af91c4974" providerId="LiveId" clId="{82419C76-E35C-4B6C-9E32-D3532B5D3D28}" dt="2024-05-07T13:33:31.167" v="69" actId="14100"/>
          <ac:picMkLst>
            <pc:docMk/>
            <pc:sldMk cId="150264370" sldId="349"/>
            <ac:picMk id="12" creationId="{CC2D96E0-4600-9B66-5E7B-D431998D6F88}"/>
          </ac:picMkLst>
        </pc:picChg>
        <pc:picChg chg="mod">
          <ac:chgData name="Veniero Facchetti" userId="f2c6c99af91c4974" providerId="LiveId" clId="{82419C76-E35C-4B6C-9E32-D3532B5D3D28}" dt="2024-05-07T13:33:33.734" v="70" actId="1076"/>
          <ac:picMkLst>
            <pc:docMk/>
            <pc:sldMk cId="150264370" sldId="349"/>
            <ac:picMk id="13" creationId="{BCD5C984-B1F0-9008-60C4-70585C3B568F}"/>
          </ac:picMkLst>
        </pc:picChg>
        <pc:picChg chg="mod">
          <ac:chgData name="Veniero Facchetti" userId="f2c6c99af91c4974" providerId="LiveId" clId="{82419C76-E35C-4B6C-9E32-D3532B5D3D28}" dt="2024-05-07T13:33:25.222" v="66" actId="1076"/>
          <ac:picMkLst>
            <pc:docMk/>
            <pc:sldMk cId="150264370" sldId="349"/>
            <ac:picMk id="14" creationId="{C83CBE45-DE4B-928F-CEE6-FB5557992745}"/>
          </ac:picMkLst>
        </pc:picChg>
        <pc:picChg chg="mod modCrop">
          <ac:chgData name="Veniero Facchetti" userId="f2c6c99af91c4974" providerId="LiveId" clId="{82419C76-E35C-4B6C-9E32-D3532B5D3D28}" dt="2024-05-07T13:32:18.374" v="50" actId="732"/>
          <ac:picMkLst>
            <pc:docMk/>
            <pc:sldMk cId="150264370" sldId="349"/>
            <ac:picMk id="15" creationId="{584021B8-7C5F-292F-27F7-CD033BC10049}"/>
          </ac:picMkLst>
        </pc:picChg>
      </pc:sldChg>
      <pc:sldChg chg="modSp mod">
        <pc:chgData name="Veniero Facchetti" userId="f2c6c99af91c4974" providerId="LiveId" clId="{82419C76-E35C-4B6C-9E32-D3532B5D3D28}" dt="2024-05-07T14:09:01.328" v="168" actId="1076"/>
        <pc:sldMkLst>
          <pc:docMk/>
          <pc:sldMk cId="487697652" sldId="351"/>
        </pc:sldMkLst>
        <pc:spChg chg="mod">
          <ac:chgData name="Veniero Facchetti" userId="f2c6c99af91c4974" providerId="LiveId" clId="{82419C76-E35C-4B6C-9E32-D3532B5D3D28}" dt="2024-05-07T14:08:43.418" v="162" actId="1076"/>
          <ac:spMkLst>
            <pc:docMk/>
            <pc:sldMk cId="487697652" sldId="351"/>
            <ac:spMk id="14" creationId="{2A90D56A-E458-A20F-C2F2-DACC084D19F2}"/>
          </ac:spMkLst>
        </pc:spChg>
        <pc:spChg chg="mod">
          <ac:chgData name="Veniero Facchetti" userId="f2c6c99af91c4974" providerId="LiveId" clId="{82419C76-E35C-4B6C-9E32-D3532B5D3D28}" dt="2024-05-07T14:08:58.520" v="167" actId="1076"/>
          <ac:spMkLst>
            <pc:docMk/>
            <pc:sldMk cId="487697652" sldId="351"/>
            <ac:spMk id="18" creationId="{D96F5D37-F9A1-F7BA-4603-611B3D775384}"/>
          </ac:spMkLst>
        </pc:spChg>
        <pc:spChg chg="mod">
          <ac:chgData name="Veniero Facchetti" userId="f2c6c99af91c4974" providerId="LiveId" clId="{82419C76-E35C-4B6C-9E32-D3532B5D3D28}" dt="2024-05-07T14:08:47.049" v="163" actId="1076"/>
          <ac:spMkLst>
            <pc:docMk/>
            <pc:sldMk cId="487697652" sldId="351"/>
            <ac:spMk id="27" creationId="{2A781231-EF75-99A1-F890-D157CF08387E}"/>
          </ac:spMkLst>
        </pc:spChg>
        <pc:picChg chg="mod">
          <ac:chgData name="Veniero Facchetti" userId="f2c6c99af91c4974" providerId="LiveId" clId="{82419C76-E35C-4B6C-9E32-D3532B5D3D28}" dt="2024-05-07T14:08:54.633" v="166" actId="14100"/>
          <ac:picMkLst>
            <pc:docMk/>
            <pc:sldMk cId="487697652" sldId="351"/>
            <ac:picMk id="7" creationId="{A996C4A9-6A7D-3249-548F-848BBC7FA5FF}"/>
          </ac:picMkLst>
        </pc:picChg>
        <pc:picChg chg="mod">
          <ac:chgData name="Veniero Facchetti" userId="f2c6c99af91c4974" providerId="LiveId" clId="{82419C76-E35C-4B6C-9E32-D3532B5D3D28}" dt="2024-05-07T14:09:01.328" v="168" actId="1076"/>
          <ac:picMkLst>
            <pc:docMk/>
            <pc:sldMk cId="487697652" sldId="351"/>
            <ac:picMk id="12" creationId="{271579F8-3072-2802-3A88-81DF484DE13C}"/>
          </ac:picMkLst>
        </pc:picChg>
      </pc:sldChg>
      <pc:sldChg chg="del">
        <pc:chgData name="Veniero Facchetti" userId="f2c6c99af91c4974" providerId="LiveId" clId="{82419C76-E35C-4B6C-9E32-D3532B5D3D28}" dt="2024-05-07T14:11:16.525" v="192" actId="47"/>
        <pc:sldMkLst>
          <pc:docMk/>
          <pc:sldMk cId="1367502685" sldId="355"/>
        </pc:sldMkLst>
      </pc:sldChg>
      <pc:sldChg chg="modSp mod">
        <pc:chgData name="Veniero Facchetti" userId="f2c6c99af91c4974" providerId="LiveId" clId="{82419C76-E35C-4B6C-9E32-D3532B5D3D28}" dt="2024-05-07T14:10:44.778" v="184" actId="14100"/>
        <pc:sldMkLst>
          <pc:docMk/>
          <pc:sldMk cId="2711313957" sldId="356"/>
        </pc:sldMkLst>
        <pc:spChg chg="mod">
          <ac:chgData name="Veniero Facchetti" userId="f2c6c99af91c4974" providerId="LiveId" clId="{82419C76-E35C-4B6C-9E32-D3532B5D3D28}" dt="2024-05-07T14:10:44.778" v="184" actId="14100"/>
          <ac:spMkLst>
            <pc:docMk/>
            <pc:sldMk cId="2711313957" sldId="356"/>
            <ac:spMk id="9" creationId="{0E9CE6D9-65F7-C98F-5071-1D561D943D8B}"/>
          </ac:spMkLst>
        </pc:spChg>
        <pc:spChg chg="mod">
          <ac:chgData name="Veniero Facchetti" userId="f2c6c99af91c4974" providerId="LiveId" clId="{82419C76-E35C-4B6C-9E32-D3532B5D3D28}" dt="2024-05-07T14:10:34.378" v="181" actId="1076"/>
          <ac:spMkLst>
            <pc:docMk/>
            <pc:sldMk cId="2711313957" sldId="356"/>
            <ac:spMk id="12" creationId="{7A99CD47-DE6C-B55C-599F-1015C72A1181}"/>
          </ac:spMkLst>
        </pc:spChg>
      </pc:sldChg>
      <pc:sldChg chg="modSp mod">
        <pc:chgData name="Veniero Facchetti" userId="f2c6c99af91c4974" providerId="LiveId" clId="{82419C76-E35C-4B6C-9E32-D3532B5D3D28}" dt="2024-05-07T14:10:17.049" v="177" actId="1076"/>
        <pc:sldMkLst>
          <pc:docMk/>
          <pc:sldMk cId="2572809976" sldId="358"/>
        </pc:sldMkLst>
        <pc:spChg chg="mod">
          <ac:chgData name="Veniero Facchetti" userId="f2c6c99af91c4974" providerId="LiveId" clId="{82419C76-E35C-4B6C-9E32-D3532B5D3D28}" dt="2024-05-07T14:10:04.730" v="173" actId="1076"/>
          <ac:spMkLst>
            <pc:docMk/>
            <pc:sldMk cId="2572809976" sldId="358"/>
            <ac:spMk id="14" creationId="{2A90D56A-E458-A20F-C2F2-DACC084D19F2}"/>
          </ac:spMkLst>
        </pc:spChg>
        <pc:spChg chg="mod">
          <ac:chgData name="Veniero Facchetti" userId="f2c6c99af91c4974" providerId="LiveId" clId="{82419C76-E35C-4B6C-9E32-D3532B5D3D28}" dt="2024-05-07T14:10:17.049" v="177" actId="1076"/>
          <ac:spMkLst>
            <pc:docMk/>
            <pc:sldMk cId="2572809976" sldId="358"/>
            <ac:spMk id="27" creationId="{2A781231-EF75-99A1-F890-D157CF08387E}"/>
          </ac:spMkLst>
        </pc:spChg>
        <pc:picChg chg="mod">
          <ac:chgData name="Veniero Facchetti" userId="f2c6c99af91c4974" providerId="LiveId" clId="{82419C76-E35C-4B6C-9E32-D3532B5D3D28}" dt="2024-05-07T14:10:09.177" v="174" actId="14100"/>
          <ac:picMkLst>
            <pc:docMk/>
            <pc:sldMk cId="2572809976" sldId="358"/>
            <ac:picMk id="7" creationId="{A9B38E13-E718-036C-B96B-2F6272FF081B}"/>
          </ac:picMkLst>
        </pc:picChg>
        <pc:picChg chg="mod">
          <ac:chgData name="Veniero Facchetti" userId="f2c6c99af91c4974" providerId="LiveId" clId="{82419C76-E35C-4B6C-9E32-D3532B5D3D28}" dt="2024-05-07T14:10:13.129" v="176" actId="1076"/>
          <ac:picMkLst>
            <pc:docMk/>
            <pc:sldMk cId="2572809976" sldId="358"/>
            <ac:picMk id="12" creationId="{271579F8-3072-2802-3A88-81DF484DE13C}"/>
          </ac:picMkLst>
        </pc:picChg>
      </pc:sldChg>
      <pc:sldChg chg="modSp mod">
        <pc:chgData name="Veniero Facchetti" userId="f2c6c99af91c4974" providerId="LiveId" clId="{82419C76-E35C-4B6C-9E32-D3532B5D3D28}" dt="2024-05-07T14:08:30.450" v="158" actId="1076"/>
        <pc:sldMkLst>
          <pc:docMk/>
          <pc:sldMk cId="3558598171" sldId="1448944070"/>
        </pc:sldMkLst>
        <pc:grpChg chg="mod">
          <ac:chgData name="Veniero Facchetti" userId="f2c6c99af91c4974" providerId="LiveId" clId="{82419C76-E35C-4B6C-9E32-D3532B5D3D28}" dt="2024-05-07T14:08:30.450" v="158" actId="1076"/>
          <ac:grpSpMkLst>
            <pc:docMk/>
            <pc:sldMk cId="3558598171" sldId="1448944070"/>
            <ac:grpSpMk id="11" creationId="{3C827614-46D4-55A3-F508-B5634AF5C56C}"/>
          </ac:grpSpMkLst>
        </pc:grpChg>
      </pc:sldChg>
      <pc:sldChg chg="addSp delSp modSp add mod">
        <pc:chgData name="Veniero Facchetti" userId="f2c6c99af91c4974" providerId="LiveId" clId="{82419C76-E35C-4B6C-9E32-D3532B5D3D28}" dt="2024-05-07T14:11:14.147" v="191" actId="1076"/>
        <pc:sldMkLst>
          <pc:docMk/>
          <pc:sldMk cId="2084497635" sldId="1448944071"/>
        </pc:sldMkLst>
        <pc:spChg chg="add del mod">
          <ac:chgData name="Veniero Facchetti" userId="f2c6c99af91c4974" providerId="LiveId" clId="{82419C76-E35C-4B6C-9E32-D3532B5D3D28}" dt="2024-05-07T14:10:58.973" v="188" actId="478"/>
          <ac:spMkLst>
            <pc:docMk/>
            <pc:sldMk cId="2084497635" sldId="1448944071"/>
            <ac:spMk id="3" creationId="{F6429CC2-1117-5BBD-D3F4-E1AE40CD2180}"/>
          </ac:spMkLst>
        </pc:spChg>
        <pc:spChg chg="add mod">
          <ac:chgData name="Veniero Facchetti" userId="f2c6c99af91c4974" providerId="LiveId" clId="{82419C76-E35C-4B6C-9E32-D3532B5D3D28}" dt="2024-05-07T14:11:14.147" v="191" actId="1076"/>
          <ac:spMkLst>
            <pc:docMk/>
            <pc:sldMk cId="2084497635" sldId="1448944071"/>
            <ac:spMk id="4" creationId="{EEF640B7-E0A5-D979-D473-BB8DA3800641}"/>
          </ac:spMkLst>
        </pc:spChg>
        <pc:spChg chg="del">
          <ac:chgData name="Veniero Facchetti" userId="f2c6c99af91c4974" providerId="LiveId" clId="{82419C76-E35C-4B6C-9E32-D3532B5D3D28}" dt="2024-05-07T14:10:56.968" v="187" actId="478"/>
          <ac:spMkLst>
            <pc:docMk/>
            <pc:sldMk cId="2084497635" sldId="1448944071"/>
            <ac:spMk id="9" creationId="{0E9CE6D9-65F7-C98F-5071-1D561D943D8B}"/>
          </ac:spMkLst>
        </pc:spChg>
        <pc:spChg chg="del">
          <ac:chgData name="Veniero Facchetti" userId="f2c6c99af91c4974" providerId="LiveId" clId="{82419C76-E35C-4B6C-9E32-D3532B5D3D28}" dt="2024-05-07T14:10:55.642" v="186" actId="478"/>
          <ac:spMkLst>
            <pc:docMk/>
            <pc:sldMk cId="2084497635" sldId="1448944071"/>
            <ac:spMk id="12" creationId="{7A99CD47-DE6C-B55C-599F-1015C72A1181}"/>
          </ac:spMkLst>
        </pc:spChg>
      </pc:sldChg>
      <pc:sldMasterChg chg="delSldLayout">
        <pc:chgData name="Veniero Facchetti" userId="f2c6c99af91c4974" providerId="LiveId" clId="{82419C76-E35C-4B6C-9E32-D3532B5D3D28}" dt="2024-05-07T14:11:16.525" v="192" actId="47"/>
        <pc:sldMasterMkLst>
          <pc:docMk/>
          <pc:sldMasterMk cId="1449198067" sldId="2147483677"/>
        </pc:sldMasterMkLst>
        <pc:sldLayoutChg chg="del">
          <pc:chgData name="Veniero Facchetti" userId="f2c6c99af91c4974" providerId="LiveId" clId="{82419C76-E35C-4B6C-9E32-D3532B5D3D28}" dt="2024-05-07T14:11:16.525" v="192" actId="47"/>
          <pc:sldLayoutMkLst>
            <pc:docMk/>
            <pc:sldMasterMk cId="1449198067" sldId="2147483677"/>
            <pc:sldLayoutMk cId="26039424" sldId="2147483698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9DDF3E-0EF0-490A-B141-3BD3E12538F5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EA46BCC-966B-49ED-9A7F-9B70F0C3E91C}">
      <dgm:prSet phldrT="[Text]" custT="1"/>
      <dgm:spPr>
        <a:solidFill>
          <a:srgbClr val="314A7D"/>
        </a:solidFill>
        <a:ln>
          <a:noFill/>
        </a:ln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624</a:t>
          </a:r>
          <a:endParaRPr lang="pt-BR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9A69D1-CF25-45D9-9BEF-D15BCFCE777E}" type="parTrans" cxnId="{9F39FC81-23FF-4E95-A8B3-3A18D37F3079}">
      <dgm:prSet/>
      <dgm:spPr>
        <a:ln w="57150" cmpd="sng">
          <a:solidFill>
            <a:srgbClr val="30497C"/>
          </a:solidFill>
        </a:ln>
      </dgm:spPr>
      <dgm:t>
        <a:bodyPr/>
        <a:lstStyle/>
        <a:p>
          <a:endParaRPr lang="pt-BR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591F1D-AF18-4443-BB58-127C6848B091}" type="sibTrans" cxnId="{9F39FC81-23FF-4E95-A8B3-3A18D37F3079}">
      <dgm:prSet/>
      <dgm:spPr/>
      <dgm:t>
        <a:bodyPr/>
        <a:lstStyle/>
        <a:p>
          <a:endParaRPr lang="pt-BR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AEF9C4-7E48-414F-9623-3C9B4B664937}">
      <dgm:prSet phldrT="[Text]" custT="1"/>
      <dgm:spPr>
        <a:solidFill>
          <a:srgbClr val="314A7D"/>
        </a:solidFill>
        <a:ln>
          <a:noFill/>
        </a:ln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641</a:t>
          </a:r>
          <a:endParaRPr lang="pt-BR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084015-76AF-401C-9B38-3840B6DA8E22}" type="parTrans" cxnId="{39065190-B437-41F0-92FE-D7BA18AAB7AA}">
      <dgm:prSet/>
      <dgm:spPr>
        <a:ln w="38100" cmpd="sng">
          <a:solidFill>
            <a:srgbClr val="30497C"/>
          </a:solidFill>
        </a:ln>
      </dgm:spPr>
      <dgm:t>
        <a:bodyPr/>
        <a:lstStyle/>
        <a:p>
          <a:endParaRPr lang="pt-BR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592A14-B300-4451-AEB3-40C481CEF0B0}" type="sibTrans" cxnId="{39065190-B437-41F0-92FE-D7BA18AAB7AA}">
      <dgm:prSet/>
      <dgm:spPr/>
      <dgm:t>
        <a:bodyPr/>
        <a:lstStyle/>
        <a:p>
          <a:endParaRPr lang="pt-BR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E78A34-149C-4CFF-A711-16A960DA7346}">
      <dgm:prSet phldrT="[Text]" custT="1"/>
      <dgm:spPr>
        <a:solidFill>
          <a:srgbClr val="314A7D"/>
        </a:solidFill>
        <a:ln>
          <a:noFill/>
        </a:ln>
      </dgm:spPr>
      <dgm:t>
        <a:bodyPr/>
        <a:lstStyle/>
        <a:p>
          <a:pPr algn="ctr"/>
          <a:r>
            <a:rPr lang="en-US" sz="24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622</a:t>
          </a:r>
          <a:endParaRPr lang="pt-BR" sz="2400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FBFC9C8D-14D3-4E3E-8C48-4136AECB4D3C}" type="sibTrans" cxnId="{3EF75C73-2962-4120-BF27-001715304348}">
      <dgm:prSet/>
      <dgm:spPr/>
      <dgm:t>
        <a:bodyPr/>
        <a:lstStyle/>
        <a:p>
          <a:endParaRPr lang="pt-BR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8ACD00-F792-4E4B-BEAE-E4313FDE2A84}" type="parTrans" cxnId="{3EF75C73-2962-4120-BF27-001715304348}">
      <dgm:prSet/>
      <dgm:spPr>
        <a:ln w="38100" cmpd="sng">
          <a:solidFill>
            <a:srgbClr val="30497C"/>
          </a:solidFill>
        </a:ln>
      </dgm:spPr>
      <dgm:t>
        <a:bodyPr/>
        <a:lstStyle/>
        <a:p>
          <a:endParaRPr lang="pt-BR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99D345-98B5-4CD0-B44E-5A19E4C04D62}">
      <dgm:prSet phldrT="[Text]" custT="1"/>
      <dgm:spPr>
        <a:solidFill>
          <a:srgbClr val="30497C"/>
        </a:solidFill>
        <a:ln>
          <a:noFill/>
        </a:ln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API</a:t>
          </a:r>
          <a:endParaRPr lang="pt-BR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3D6F53-B12A-4FEE-9DA8-408C3BD04A16}" type="sibTrans" cxnId="{79BFE0D9-7EB9-4573-AC3A-4C056FC037EB}">
      <dgm:prSet/>
      <dgm:spPr/>
      <dgm:t>
        <a:bodyPr/>
        <a:lstStyle/>
        <a:p>
          <a:endParaRPr lang="pt-BR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D49339-0129-46F4-B38A-1679758F6A0F}" type="parTrans" cxnId="{79BFE0D9-7EB9-4573-AC3A-4C056FC037EB}">
      <dgm:prSet/>
      <dgm:spPr/>
      <dgm:t>
        <a:bodyPr/>
        <a:lstStyle/>
        <a:p>
          <a:endParaRPr lang="pt-BR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DD6CAC-F0A2-4103-970B-1A2D70F66555}" type="pres">
      <dgm:prSet presAssocID="{C79DDF3E-0EF0-490A-B141-3BD3E12538F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75DEC06-7B8B-4084-9593-9D17C9B28476}" type="pres">
      <dgm:prSet presAssocID="{2899D345-98B5-4CD0-B44E-5A19E4C04D62}" presName="root1" presStyleCnt="0"/>
      <dgm:spPr/>
    </dgm:pt>
    <dgm:pt modelId="{FDC1DE1C-AD6F-423A-BCBA-CEFC7F5623D5}" type="pres">
      <dgm:prSet presAssocID="{2899D345-98B5-4CD0-B44E-5A19E4C04D62}" presName="LevelOneTextNode" presStyleLbl="node0" presStyleIdx="0" presStyleCnt="1" custScaleY="77862" custLinFactNeighborX="-16364">
        <dgm:presLayoutVars>
          <dgm:chPref val="3"/>
        </dgm:presLayoutVars>
      </dgm:prSet>
      <dgm:spPr/>
    </dgm:pt>
    <dgm:pt modelId="{1123272E-9EF0-4B68-A5C7-E01C6B274944}" type="pres">
      <dgm:prSet presAssocID="{2899D345-98B5-4CD0-B44E-5A19E4C04D62}" presName="level2hierChild" presStyleCnt="0"/>
      <dgm:spPr/>
    </dgm:pt>
    <dgm:pt modelId="{673EDEE9-1BE7-4612-BFD4-E72CE5DE9AF0}" type="pres">
      <dgm:prSet presAssocID="{3B8ACD00-F792-4E4B-BEAE-E4313FDE2A84}" presName="conn2-1" presStyleLbl="parChTrans1D2" presStyleIdx="0" presStyleCnt="3"/>
      <dgm:spPr/>
    </dgm:pt>
    <dgm:pt modelId="{99C8263B-9330-4A4E-822C-87C9E0853AC4}" type="pres">
      <dgm:prSet presAssocID="{3B8ACD00-F792-4E4B-BEAE-E4313FDE2A84}" presName="connTx" presStyleLbl="parChTrans1D2" presStyleIdx="0" presStyleCnt="3"/>
      <dgm:spPr/>
    </dgm:pt>
    <dgm:pt modelId="{4ED3CCA7-B25B-4B4C-8706-4F078D39619C}" type="pres">
      <dgm:prSet presAssocID="{63E78A34-149C-4CFF-A711-16A960DA7346}" presName="root2" presStyleCnt="0"/>
      <dgm:spPr/>
    </dgm:pt>
    <dgm:pt modelId="{17D9D7EB-6B99-4307-A62C-E577193FD1FF}" type="pres">
      <dgm:prSet presAssocID="{63E78A34-149C-4CFF-A711-16A960DA7346}" presName="LevelTwoTextNode" presStyleLbl="node2" presStyleIdx="0" presStyleCnt="3" custLinFactNeighborY="-31245">
        <dgm:presLayoutVars>
          <dgm:chPref val="3"/>
        </dgm:presLayoutVars>
      </dgm:prSet>
      <dgm:spPr/>
    </dgm:pt>
    <dgm:pt modelId="{18ACA910-1BE8-41BF-91AA-8E5CCE89D04A}" type="pres">
      <dgm:prSet presAssocID="{63E78A34-149C-4CFF-A711-16A960DA7346}" presName="level3hierChild" presStyleCnt="0"/>
      <dgm:spPr/>
    </dgm:pt>
    <dgm:pt modelId="{453A6382-1445-4C9D-9507-310E5BBEC91E}" type="pres">
      <dgm:prSet presAssocID="{079A69D1-CF25-45D9-9BEF-D15BCFCE777E}" presName="conn2-1" presStyleLbl="parChTrans1D2" presStyleIdx="1" presStyleCnt="3"/>
      <dgm:spPr/>
    </dgm:pt>
    <dgm:pt modelId="{67349E41-5B34-442D-9A56-39AE525F5255}" type="pres">
      <dgm:prSet presAssocID="{079A69D1-CF25-45D9-9BEF-D15BCFCE777E}" presName="connTx" presStyleLbl="parChTrans1D2" presStyleIdx="1" presStyleCnt="3"/>
      <dgm:spPr/>
    </dgm:pt>
    <dgm:pt modelId="{B57378A7-5DF4-40D3-AC50-2695E77118FD}" type="pres">
      <dgm:prSet presAssocID="{CEA46BCC-966B-49ED-9A7F-9B70F0C3E91C}" presName="root2" presStyleCnt="0"/>
      <dgm:spPr/>
    </dgm:pt>
    <dgm:pt modelId="{18DCC7D7-B38C-4D1E-8A4B-A0CF149C6023}" type="pres">
      <dgm:prSet presAssocID="{CEA46BCC-966B-49ED-9A7F-9B70F0C3E91C}" presName="LevelTwoTextNode" presStyleLbl="node2" presStyleIdx="1" presStyleCnt="3">
        <dgm:presLayoutVars>
          <dgm:chPref val="3"/>
        </dgm:presLayoutVars>
      </dgm:prSet>
      <dgm:spPr/>
    </dgm:pt>
    <dgm:pt modelId="{1EE3FF18-6ACE-4850-8FC4-D16DDB6B80E3}" type="pres">
      <dgm:prSet presAssocID="{CEA46BCC-966B-49ED-9A7F-9B70F0C3E91C}" presName="level3hierChild" presStyleCnt="0"/>
      <dgm:spPr/>
    </dgm:pt>
    <dgm:pt modelId="{FF8F9A1D-6402-4912-91A1-DA153A39063A}" type="pres">
      <dgm:prSet presAssocID="{2F084015-76AF-401C-9B38-3840B6DA8E22}" presName="conn2-1" presStyleLbl="parChTrans1D2" presStyleIdx="2" presStyleCnt="3"/>
      <dgm:spPr/>
    </dgm:pt>
    <dgm:pt modelId="{5318EE49-6088-4C4B-A163-D0D4EAEF212B}" type="pres">
      <dgm:prSet presAssocID="{2F084015-76AF-401C-9B38-3840B6DA8E22}" presName="connTx" presStyleLbl="parChTrans1D2" presStyleIdx="2" presStyleCnt="3"/>
      <dgm:spPr/>
    </dgm:pt>
    <dgm:pt modelId="{BC6FCE48-A5DD-47F7-B053-8F03B536DAE5}" type="pres">
      <dgm:prSet presAssocID="{4BAEF9C4-7E48-414F-9623-3C9B4B664937}" presName="root2" presStyleCnt="0"/>
      <dgm:spPr/>
    </dgm:pt>
    <dgm:pt modelId="{916B4CB7-0F42-401C-AD11-754B549DE70F}" type="pres">
      <dgm:prSet presAssocID="{4BAEF9C4-7E48-414F-9623-3C9B4B664937}" presName="LevelTwoTextNode" presStyleLbl="node2" presStyleIdx="2" presStyleCnt="3" custLinFactNeighborY="31245">
        <dgm:presLayoutVars>
          <dgm:chPref val="3"/>
        </dgm:presLayoutVars>
      </dgm:prSet>
      <dgm:spPr/>
    </dgm:pt>
    <dgm:pt modelId="{FC6CFE9A-D200-4371-851C-604760847643}" type="pres">
      <dgm:prSet presAssocID="{4BAEF9C4-7E48-414F-9623-3C9B4B664937}" presName="level3hierChild" presStyleCnt="0"/>
      <dgm:spPr/>
    </dgm:pt>
  </dgm:ptLst>
  <dgm:cxnLst>
    <dgm:cxn modelId="{8831E018-1EA1-45CD-89F1-0C4A6FFB6111}" type="presOf" srcId="{C79DDF3E-0EF0-490A-B141-3BD3E12538F5}" destId="{EADD6CAC-F0A2-4103-970B-1A2D70F66555}" srcOrd="0" destOrd="0" presId="urn:microsoft.com/office/officeart/2008/layout/HorizontalMultiLevelHierarchy"/>
    <dgm:cxn modelId="{77F1A02A-FCCC-41E6-A686-77E275402F3C}" type="presOf" srcId="{3B8ACD00-F792-4E4B-BEAE-E4313FDE2A84}" destId="{99C8263B-9330-4A4E-822C-87C9E0853AC4}" srcOrd="1" destOrd="0" presId="urn:microsoft.com/office/officeart/2008/layout/HorizontalMultiLevelHierarchy"/>
    <dgm:cxn modelId="{F0AF1B33-94F1-4047-A3B7-BF060C621E4E}" type="presOf" srcId="{4BAEF9C4-7E48-414F-9623-3C9B4B664937}" destId="{916B4CB7-0F42-401C-AD11-754B549DE70F}" srcOrd="0" destOrd="0" presId="urn:microsoft.com/office/officeart/2008/layout/HorizontalMultiLevelHierarchy"/>
    <dgm:cxn modelId="{54C66C66-E1F7-44CD-9266-A740A557306F}" type="presOf" srcId="{079A69D1-CF25-45D9-9BEF-D15BCFCE777E}" destId="{67349E41-5B34-442D-9A56-39AE525F5255}" srcOrd="1" destOrd="0" presId="urn:microsoft.com/office/officeart/2008/layout/HorizontalMultiLevelHierarchy"/>
    <dgm:cxn modelId="{E6AFDB49-13DB-4355-B260-AC6F3A751F9E}" type="presOf" srcId="{2F084015-76AF-401C-9B38-3840B6DA8E22}" destId="{FF8F9A1D-6402-4912-91A1-DA153A39063A}" srcOrd="0" destOrd="0" presId="urn:microsoft.com/office/officeart/2008/layout/HorizontalMultiLevelHierarchy"/>
    <dgm:cxn modelId="{3EF75C73-2962-4120-BF27-001715304348}" srcId="{2899D345-98B5-4CD0-B44E-5A19E4C04D62}" destId="{63E78A34-149C-4CFF-A711-16A960DA7346}" srcOrd="0" destOrd="0" parTransId="{3B8ACD00-F792-4E4B-BEAE-E4313FDE2A84}" sibTransId="{FBFC9C8D-14D3-4E3E-8C48-4136AECB4D3C}"/>
    <dgm:cxn modelId="{9F39FC81-23FF-4E95-A8B3-3A18D37F3079}" srcId="{2899D345-98B5-4CD0-B44E-5A19E4C04D62}" destId="{CEA46BCC-966B-49ED-9A7F-9B70F0C3E91C}" srcOrd="1" destOrd="0" parTransId="{079A69D1-CF25-45D9-9BEF-D15BCFCE777E}" sibTransId="{26591F1D-AF18-4443-BB58-127C6848B091}"/>
    <dgm:cxn modelId="{6536A882-FA05-4586-803A-44D9094D2CF0}" type="presOf" srcId="{2899D345-98B5-4CD0-B44E-5A19E4C04D62}" destId="{FDC1DE1C-AD6F-423A-BCBA-CEFC7F5623D5}" srcOrd="0" destOrd="0" presId="urn:microsoft.com/office/officeart/2008/layout/HorizontalMultiLevelHierarchy"/>
    <dgm:cxn modelId="{12AAD388-2886-4CBE-8A31-C79EABF9D266}" type="presOf" srcId="{63E78A34-149C-4CFF-A711-16A960DA7346}" destId="{17D9D7EB-6B99-4307-A62C-E577193FD1FF}" srcOrd="0" destOrd="0" presId="urn:microsoft.com/office/officeart/2008/layout/HorizontalMultiLevelHierarchy"/>
    <dgm:cxn modelId="{DFB1378F-E9EB-47B7-846F-1CB317A6BAD7}" type="presOf" srcId="{079A69D1-CF25-45D9-9BEF-D15BCFCE777E}" destId="{453A6382-1445-4C9D-9507-310E5BBEC91E}" srcOrd="0" destOrd="0" presId="urn:microsoft.com/office/officeart/2008/layout/HorizontalMultiLevelHierarchy"/>
    <dgm:cxn modelId="{39065190-B437-41F0-92FE-D7BA18AAB7AA}" srcId="{2899D345-98B5-4CD0-B44E-5A19E4C04D62}" destId="{4BAEF9C4-7E48-414F-9623-3C9B4B664937}" srcOrd="2" destOrd="0" parTransId="{2F084015-76AF-401C-9B38-3840B6DA8E22}" sibTransId="{81592A14-B300-4451-AEB3-40C481CEF0B0}"/>
    <dgm:cxn modelId="{375884B1-3113-4F4E-8386-FBB278239FC3}" type="presOf" srcId="{2F084015-76AF-401C-9B38-3840B6DA8E22}" destId="{5318EE49-6088-4C4B-A163-D0D4EAEF212B}" srcOrd="1" destOrd="0" presId="urn:microsoft.com/office/officeart/2008/layout/HorizontalMultiLevelHierarchy"/>
    <dgm:cxn modelId="{E783D6C6-5356-4F11-AB95-C249D8CCED90}" type="presOf" srcId="{CEA46BCC-966B-49ED-9A7F-9B70F0C3E91C}" destId="{18DCC7D7-B38C-4D1E-8A4B-A0CF149C6023}" srcOrd="0" destOrd="0" presId="urn:microsoft.com/office/officeart/2008/layout/HorizontalMultiLevelHierarchy"/>
    <dgm:cxn modelId="{7390BCCA-62F1-4BB8-9A55-AB80B2B5DF59}" type="presOf" srcId="{3B8ACD00-F792-4E4B-BEAE-E4313FDE2A84}" destId="{673EDEE9-1BE7-4612-BFD4-E72CE5DE9AF0}" srcOrd="0" destOrd="0" presId="urn:microsoft.com/office/officeart/2008/layout/HorizontalMultiLevelHierarchy"/>
    <dgm:cxn modelId="{79BFE0D9-7EB9-4573-AC3A-4C056FC037EB}" srcId="{C79DDF3E-0EF0-490A-B141-3BD3E12538F5}" destId="{2899D345-98B5-4CD0-B44E-5A19E4C04D62}" srcOrd="0" destOrd="0" parTransId="{E8D49339-0129-46F4-B38A-1679758F6A0F}" sibTransId="{CA3D6F53-B12A-4FEE-9DA8-408C3BD04A16}"/>
    <dgm:cxn modelId="{2422BFE9-F926-4EE3-9440-D9460506FF4B}" type="presParOf" srcId="{EADD6CAC-F0A2-4103-970B-1A2D70F66555}" destId="{675DEC06-7B8B-4084-9593-9D17C9B28476}" srcOrd="0" destOrd="0" presId="urn:microsoft.com/office/officeart/2008/layout/HorizontalMultiLevelHierarchy"/>
    <dgm:cxn modelId="{71947B82-7499-4227-9468-D6EA511183A3}" type="presParOf" srcId="{675DEC06-7B8B-4084-9593-9D17C9B28476}" destId="{FDC1DE1C-AD6F-423A-BCBA-CEFC7F5623D5}" srcOrd="0" destOrd="0" presId="urn:microsoft.com/office/officeart/2008/layout/HorizontalMultiLevelHierarchy"/>
    <dgm:cxn modelId="{86592260-9DBB-4FBA-8E22-2EE3566B61AF}" type="presParOf" srcId="{675DEC06-7B8B-4084-9593-9D17C9B28476}" destId="{1123272E-9EF0-4B68-A5C7-E01C6B274944}" srcOrd="1" destOrd="0" presId="urn:microsoft.com/office/officeart/2008/layout/HorizontalMultiLevelHierarchy"/>
    <dgm:cxn modelId="{1C49B599-537E-497A-9777-EAC2D02DB3D5}" type="presParOf" srcId="{1123272E-9EF0-4B68-A5C7-E01C6B274944}" destId="{673EDEE9-1BE7-4612-BFD4-E72CE5DE9AF0}" srcOrd="0" destOrd="0" presId="urn:microsoft.com/office/officeart/2008/layout/HorizontalMultiLevelHierarchy"/>
    <dgm:cxn modelId="{0D77BEF4-90E7-4833-9C53-FD7A93409DFD}" type="presParOf" srcId="{673EDEE9-1BE7-4612-BFD4-E72CE5DE9AF0}" destId="{99C8263B-9330-4A4E-822C-87C9E0853AC4}" srcOrd="0" destOrd="0" presId="urn:microsoft.com/office/officeart/2008/layout/HorizontalMultiLevelHierarchy"/>
    <dgm:cxn modelId="{7657168A-FDD9-4197-9BDE-34723F90F312}" type="presParOf" srcId="{1123272E-9EF0-4B68-A5C7-E01C6B274944}" destId="{4ED3CCA7-B25B-4B4C-8706-4F078D39619C}" srcOrd="1" destOrd="0" presId="urn:microsoft.com/office/officeart/2008/layout/HorizontalMultiLevelHierarchy"/>
    <dgm:cxn modelId="{AC57CA84-4D1C-4343-AB27-36887FBE505B}" type="presParOf" srcId="{4ED3CCA7-B25B-4B4C-8706-4F078D39619C}" destId="{17D9D7EB-6B99-4307-A62C-E577193FD1FF}" srcOrd="0" destOrd="0" presId="urn:microsoft.com/office/officeart/2008/layout/HorizontalMultiLevelHierarchy"/>
    <dgm:cxn modelId="{24F31899-838F-41E1-9B2B-503118C8D1C2}" type="presParOf" srcId="{4ED3CCA7-B25B-4B4C-8706-4F078D39619C}" destId="{18ACA910-1BE8-41BF-91AA-8E5CCE89D04A}" srcOrd="1" destOrd="0" presId="urn:microsoft.com/office/officeart/2008/layout/HorizontalMultiLevelHierarchy"/>
    <dgm:cxn modelId="{B74984CA-5F38-4A3C-9FB7-D63E8CC23F18}" type="presParOf" srcId="{1123272E-9EF0-4B68-A5C7-E01C6B274944}" destId="{453A6382-1445-4C9D-9507-310E5BBEC91E}" srcOrd="2" destOrd="0" presId="urn:microsoft.com/office/officeart/2008/layout/HorizontalMultiLevelHierarchy"/>
    <dgm:cxn modelId="{7C2E423D-ACA3-419B-8EC5-D82A41F968AB}" type="presParOf" srcId="{453A6382-1445-4C9D-9507-310E5BBEC91E}" destId="{67349E41-5B34-442D-9A56-39AE525F5255}" srcOrd="0" destOrd="0" presId="urn:microsoft.com/office/officeart/2008/layout/HorizontalMultiLevelHierarchy"/>
    <dgm:cxn modelId="{14B36664-7D9D-43EA-A9F3-33A4D58217CE}" type="presParOf" srcId="{1123272E-9EF0-4B68-A5C7-E01C6B274944}" destId="{B57378A7-5DF4-40D3-AC50-2695E77118FD}" srcOrd="3" destOrd="0" presId="urn:microsoft.com/office/officeart/2008/layout/HorizontalMultiLevelHierarchy"/>
    <dgm:cxn modelId="{F683D4B0-2675-4A8D-88B5-1E45191AE205}" type="presParOf" srcId="{B57378A7-5DF4-40D3-AC50-2695E77118FD}" destId="{18DCC7D7-B38C-4D1E-8A4B-A0CF149C6023}" srcOrd="0" destOrd="0" presId="urn:microsoft.com/office/officeart/2008/layout/HorizontalMultiLevelHierarchy"/>
    <dgm:cxn modelId="{4938B52F-59AA-46A3-AA08-71E82AB6DE25}" type="presParOf" srcId="{B57378A7-5DF4-40D3-AC50-2695E77118FD}" destId="{1EE3FF18-6ACE-4850-8FC4-D16DDB6B80E3}" srcOrd="1" destOrd="0" presId="urn:microsoft.com/office/officeart/2008/layout/HorizontalMultiLevelHierarchy"/>
    <dgm:cxn modelId="{E0A8D125-7FC9-4EB3-8A96-D13297BFB84C}" type="presParOf" srcId="{1123272E-9EF0-4B68-A5C7-E01C6B274944}" destId="{FF8F9A1D-6402-4912-91A1-DA153A39063A}" srcOrd="4" destOrd="0" presId="urn:microsoft.com/office/officeart/2008/layout/HorizontalMultiLevelHierarchy"/>
    <dgm:cxn modelId="{8654C30C-1AE6-4AC5-AF35-F3BC42593CE8}" type="presParOf" srcId="{FF8F9A1D-6402-4912-91A1-DA153A39063A}" destId="{5318EE49-6088-4C4B-A163-D0D4EAEF212B}" srcOrd="0" destOrd="0" presId="urn:microsoft.com/office/officeart/2008/layout/HorizontalMultiLevelHierarchy"/>
    <dgm:cxn modelId="{D25BD723-947E-447A-AF50-97A255960A89}" type="presParOf" srcId="{1123272E-9EF0-4B68-A5C7-E01C6B274944}" destId="{BC6FCE48-A5DD-47F7-B053-8F03B536DAE5}" srcOrd="5" destOrd="0" presId="urn:microsoft.com/office/officeart/2008/layout/HorizontalMultiLevelHierarchy"/>
    <dgm:cxn modelId="{EEFA6535-0322-4EC0-9910-660DFCC25450}" type="presParOf" srcId="{BC6FCE48-A5DD-47F7-B053-8F03B536DAE5}" destId="{916B4CB7-0F42-401C-AD11-754B549DE70F}" srcOrd="0" destOrd="0" presId="urn:microsoft.com/office/officeart/2008/layout/HorizontalMultiLevelHierarchy"/>
    <dgm:cxn modelId="{55EAB2F7-FCA4-4BBF-B61E-49F7BD89D95F}" type="presParOf" srcId="{BC6FCE48-A5DD-47F7-B053-8F03B536DAE5}" destId="{FC6CFE9A-D200-4371-851C-60476084764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9DDF3E-0EF0-490A-B141-3BD3E12538F5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EA46BCC-966B-49ED-9A7F-9B70F0C3E91C}">
      <dgm:prSet phldrT="[Text]" custT="1"/>
      <dgm:spPr>
        <a:solidFill>
          <a:schemeClr val="accent6">
            <a:lumMod val="75000"/>
          </a:schemeClr>
        </a:solidFill>
        <a:ln>
          <a:noFill/>
        </a:ln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15848-1</a:t>
          </a:r>
          <a:endParaRPr lang="pt-BR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9A69D1-CF25-45D9-9BEF-D15BCFCE777E}" type="parTrans" cxnId="{9F39FC81-23FF-4E95-A8B3-3A18D37F3079}">
      <dgm:prSet/>
      <dgm:spPr>
        <a:solidFill>
          <a:schemeClr val="accent6">
            <a:lumMod val="75000"/>
          </a:schemeClr>
        </a:solidFill>
        <a:ln w="38100" cmpd="sng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pt-BR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591F1D-AF18-4443-BB58-127C6848B091}" type="sibTrans" cxnId="{9F39FC81-23FF-4E95-A8B3-3A18D37F3079}">
      <dgm:prSet/>
      <dgm:spPr/>
      <dgm:t>
        <a:bodyPr/>
        <a:lstStyle/>
        <a:p>
          <a:endParaRPr lang="pt-BR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AEF9C4-7E48-414F-9623-3C9B4B664937}">
      <dgm:prSet phldrT="[Text]" custT="1"/>
      <dgm:spPr>
        <a:solidFill>
          <a:schemeClr val="accent6">
            <a:lumMod val="75000"/>
          </a:schemeClr>
        </a:solidFill>
        <a:ln>
          <a:noFill/>
        </a:ln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15848-2 </a:t>
          </a:r>
          <a:endParaRPr lang="pt-BR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084015-76AF-401C-9B38-3840B6DA8E22}" type="parTrans" cxnId="{39065190-B437-41F0-92FE-D7BA18AAB7AA}">
      <dgm:prSet/>
      <dgm:spPr>
        <a:solidFill>
          <a:schemeClr val="accent6">
            <a:lumMod val="75000"/>
          </a:schemeClr>
        </a:solidFill>
        <a:ln w="38100" cmpd="sng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pt-BR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592A14-B300-4451-AEB3-40C481CEF0B0}" type="sibTrans" cxnId="{39065190-B437-41F0-92FE-D7BA18AAB7AA}">
      <dgm:prSet/>
      <dgm:spPr/>
      <dgm:t>
        <a:bodyPr/>
        <a:lstStyle/>
        <a:p>
          <a:endParaRPr lang="pt-BR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99D345-98B5-4CD0-B44E-5A19E4C04D62}">
      <dgm:prSet phldrT="[Text]" custT="1"/>
      <dgm:spPr>
        <a:solidFill>
          <a:schemeClr val="accent6">
            <a:lumMod val="75000"/>
          </a:schemeClr>
        </a:solidFill>
        <a:ln>
          <a:noFill/>
        </a:ln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ISO</a:t>
          </a:r>
          <a:endParaRPr lang="pt-BR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3D6F53-B12A-4FEE-9DA8-408C3BD04A16}" type="sibTrans" cxnId="{79BFE0D9-7EB9-4573-AC3A-4C056FC037EB}">
      <dgm:prSet/>
      <dgm:spPr/>
      <dgm:t>
        <a:bodyPr/>
        <a:lstStyle/>
        <a:p>
          <a:endParaRPr lang="pt-BR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D49339-0129-46F4-B38A-1679758F6A0F}" type="parTrans" cxnId="{79BFE0D9-7EB9-4573-AC3A-4C056FC037EB}">
      <dgm:prSet/>
      <dgm:spPr/>
      <dgm:t>
        <a:bodyPr/>
        <a:lstStyle/>
        <a:p>
          <a:endParaRPr lang="pt-BR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85AB01-E066-404B-8715-3111E13743A3}" type="pres">
      <dgm:prSet presAssocID="{C79DDF3E-0EF0-490A-B141-3BD3E12538F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ACD088A-1B44-444D-875A-F7A4B8DAB68B}" type="pres">
      <dgm:prSet presAssocID="{2899D345-98B5-4CD0-B44E-5A19E4C04D62}" presName="root1" presStyleCnt="0"/>
      <dgm:spPr/>
    </dgm:pt>
    <dgm:pt modelId="{83D17B0B-ABE8-41D4-87BB-BE5F2AE77614}" type="pres">
      <dgm:prSet presAssocID="{2899D345-98B5-4CD0-B44E-5A19E4C04D62}" presName="LevelOneTextNode" presStyleLbl="node0" presStyleIdx="0" presStyleCnt="1" custScaleY="64168" custLinFactNeighborX="1966">
        <dgm:presLayoutVars>
          <dgm:chPref val="3"/>
        </dgm:presLayoutVars>
      </dgm:prSet>
      <dgm:spPr/>
    </dgm:pt>
    <dgm:pt modelId="{D352B119-C743-4816-A5AF-6775B78D7BCD}" type="pres">
      <dgm:prSet presAssocID="{2899D345-98B5-4CD0-B44E-5A19E4C04D62}" presName="level2hierChild" presStyleCnt="0"/>
      <dgm:spPr/>
    </dgm:pt>
    <dgm:pt modelId="{96B74F5B-62BE-4731-9222-1E2DE7C5F618}" type="pres">
      <dgm:prSet presAssocID="{079A69D1-CF25-45D9-9BEF-D15BCFCE777E}" presName="conn2-1" presStyleLbl="parChTrans1D2" presStyleIdx="0" presStyleCnt="2"/>
      <dgm:spPr/>
    </dgm:pt>
    <dgm:pt modelId="{061EE719-093F-49C9-A323-B8D4BC7BF2CE}" type="pres">
      <dgm:prSet presAssocID="{079A69D1-CF25-45D9-9BEF-D15BCFCE777E}" presName="connTx" presStyleLbl="parChTrans1D2" presStyleIdx="0" presStyleCnt="2"/>
      <dgm:spPr/>
    </dgm:pt>
    <dgm:pt modelId="{391D6E2C-7317-40DF-A5D1-7EC28D576024}" type="pres">
      <dgm:prSet presAssocID="{CEA46BCC-966B-49ED-9A7F-9B70F0C3E91C}" presName="root2" presStyleCnt="0"/>
      <dgm:spPr/>
    </dgm:pt>
    <dgm:pt modelId="{8ADACD5B-7E32-4E88-8DC7-7823CB91F214}" type="pres">
      <dgm:prSet presAssocID="{CEA46BCC-966B-49ED-9A7F-9B70F0C3E91C}" presName="LevelTwoTextNode" presStyleLbl="node2" presStyleIdx="0" presStyleCnt="2" custLinFactNeighborY="-31448">
        <dgm:presLayoutVars>
          <dgm:chPref val="3"/>
        </dgm:presLayoutVars>
      </dgm:prSet>
      <dgm:spPr/>
    </dgm:pt>
    <dgm:pt modelId="{1868CC59-D31C-4860-93EE-086C2367FADA}" type="pres">
      <dgm:prSet presAssocID="{CEA46BCC-966B-49ED-9A7F-9B70F0C3E91C}" presName="level3hierChild" presStyleCnt="0"/>
      <dgm:spPr/>
    </dgm:pt>
    <dgm:pt modelId="{5E1A576B-35B3-41FA-AB94-46F515D3AE70}" type="pres">
      <dgm:prSet presAssocID="{2F084015-76AF-401C-9B38-3840B6DA8E22}" presName="conn2-1" presStyleLbl="parChTrans1D2" presStyleIdx="1" presStyleCnt="2"/>
      <dgm:spPr/>
    </dgm:pt>
    <dgm:pt modelId="{1424BF84-2F51-435A-80F8-844B19EFF75A}" type="pres">
      <dgm:prSet presAssocID="{2F084015-76AF-401C-9B38-3840B6DA8E22}" presName="connTx" presStyleLbl="parChTrans1D2" presStyleIdx="1" presStyleCnt="2"/>
      <dgm:spPr/>
    </dgm:pt>
    <dgm:pt modelId="{C79D0CB8-1AA7-4E39-A167-CFE89430CF0C}" type="pres">
      <dgm:prSet presAssocID="{4BAEF9C4-7E48-414F-9623-3C9B4B664937}" presName="root2" presStyleCnt="0"/>
      <dgm:spPr/>
    </dgm:pt>
    <dgm:pt modelId="{7D571970-0F73-448C-A2B1-1E0EDA682935}" type="pres">
      <dgm:prSet presAssocID="{4BAEF9C4-7E48-414F-9623-3C9B4B664937}" presName="LevelTwoTextNode" presStyleLbl="node2" presStyleIdx="1" presStyleCnt="2" custLinFactNeighborY="32012">
        <dgm:presLayoutVars>
          <dgm:chPref val="3"/>
        </dgm:presLayoutVars>
      </dgm:prSet>
      <dgm:spPr/>
    </dgm:pt>
    <dgm:pt modelId="{EAD0515B-4D5C-4898-877A-48F1BA83AB5F}" type="pres">
      <dgm:prSet presAssocID="{4BAEF9C4-7E48-414F-9623-3C9B4B664937}" presName="level3hierChild" presStyleCnt="0"/>
      <dgm:spPr/>
    </dgm:pt>
  </dgm:ptLst>
  <dgm:cxnLst>
    <dgm:cxn modelId="{8F98D70C-56F9-4E7E-AACE-7930B390AFF2}" type="presOf" srcId="{2899D345-98B5-4CD0-B44E-5A19E4C04D62}" destId="{83D17B0B-ABE8-41D4-87BB-BE5F2AE77614}" srcOrd="0" destOrd="0" presId="urn:microsoft.com/office/officeart/2008/layout/HorizontalMultiLevelHierarchy"/>
    <dgm:cxn modelId="{25D74036-E459-44D4-BF72-09780B322535}" type="presOf" srcId="{2F084015-76AF-401C-9B38-3840B6DA8E22}" destId="{1424BF84-2F51-435A-80F8-844B19EFF75A}" srcOrd="1" destOrd="0" presId="urn:microsoft.com/office/officeart/2008/layout/HorizontalMultiLevelHierarchy"/>
    <dgm:cxn modelId="{C5A8F946-7C13-4997-96B3-0A512EBAC6B1}" type="presOf" srcId="{CEA46BCC-966B-49ED-9A7F-9B70F0C3E91C}" destId="{8ADACD5B-7E32-4E88-8DC7-7823CB91F214}" srcOrd="0" destOrd="0" presId="urn:microsoft.com/office/officeart/2008/layout/HorizontalMultiLevelHierarchy"/>
    <dgm:cxn modelId="{7C636C4D-1C8E-4CED-9697-7212B6866322}" type="presOf" srcId="{4BAEF9C4-7E48-414F-9623-3C9B4B664937}" destId="{7D571970-0F73-448C-A2B1-1E0EDA682935}" srcOrd="0" destOrd="0" presId="urn:microsoft.com/office/officeart/2008/layout/HorizontalMultiLevelHierarchy"/>
    <dgm:cxn modelId="{9F39FC81-23FF-4E95-A8B3-3A18D37F3079}" srcId="{2899D345-98B5-4CD0-B44E-5A19E4C04D62}" destId="{CEA46BCC-966B-49ED-9A7F-9B70F0C3E91C}" srcOrd="0" destOrd="0" parTransId="{079A69D1-CF25-45D9-9BEF-D15BCFCE777E}" sibTransId="{26591F1D-AF18-4443-BB58-127C6848B091}"/>
    <dgm:cxn modelId="{CE62878B-01DA-44DA-A25E-2D196D8A986B}" type="presOf" srcId="{C79DDF3E-0EF0-490A-B141-3BD3E12538F5}" destId="{DC85AB01-E066-404B-8715-3111E13743A3}" srcOrd="0" destOrd="0" presId="urn:microsoft.com/office/officeart/2008/layout/HorizontalMultiLevelHierarchy"/>
    <dgm:cxn modelId="{39065190-B437-41F0-92FE-D7BA18AAB7AA}" srcId="{2899D345-98B5-4CD0-B44E-5A19E4C04D62}" destId="{4BAEF9C4-7E48-414F-9623-3C9B4B664937}" srcOrd="1" destOrd="0" parTransId="{2F084015-76AF-401C-9B38-3840B6DA8E22}" sibTransId="{81592A14-B300-4451-AEB3-40C481CEF0B0}"/>
    <dgm:cxn modelId="{295C6191-A117-43E7-B499-28A8F6569077}" type="presOf" srcId="{079A69D1-CF25-45D9-9BEF-D15BCFCE777E}" destId="{061EE719-093F-49C9-A323-B8D4BC7BF2CE}" srcOrd="1" destOrd="0" presId="urn:microsoft.com/office/officeart/2008/layout/HorizontalMultiLevelHierarchy"/>
    <dgm:cxn modelId="{9B3A31A3-0311-44B6-B350-EEA1ACFE1060}" type="presOf" srcId="{2F084015-76AF-401C-9B38-3840B6DA8E22}" destId="{5E1A576B-35B3-41FA-AB94-46F515D3AE70}" srcOrd="0" destOrd="0" presId="urn:microsoft.com/office/officeart/2008/layout/HorizontalMultiLevelHierarchy"/>
    <dgm:cxn modelId="{79BFE0D9-7EB9-4573-AC3A-4C056FC037EB}" srcId="{C79DDF3E-0EF0-490A-B141-3BD3E12538F5}" destId="{2899D345-98B5-4CD0-B44E-5A19E4C04D62}" srcOrd="0" destOrd="0" parTransId="{E8D49339-0129-46F4-B38A-1679758F6A0F}" sibTransId="{CA3D6F53-B12A-4FEE-9DA8-408C3BD04A16}"/>
    <dgm:cxn modelId="{97D65FEA-2914-4F92-97E2-E90A64B91FB6}" type="presOf" srcId="{079A69D1-CF25-45D9-9BEF-D15BCFCE777E}" destId="{96B74F5B-62BE-4731-9222-1E2DE7C5F618}" srcOrd="0" destOrd="0" presId="urn:microsoft.com/office/officeart/2008/layout/HorizontalMultiLevelHierarchy"/>
    <dgm:cxn modelId="{30FFEFE1-65F9-4ADB-9AFC-D974E283D52D}" type="presParOf" srcId="{DC85AB01-E066-404B-8715-3111E13743A3}" destId="{0ACD088A-1B44-444D-875A-F7A4B8DAB68B}" srcOrd="0" destOrd="0" presId="urn:microsoft.com/office/officeart/2008/layout/HorizontalMultiLevelHierarchy"/>
    <dgm:cxn modelId="{C27AF3BC-D7E6-48D2-88B5-EFAB7BBA09CA}" type="presParOf" srcId="{0ACD088A-1B44-444D-875A-F7A4B8DAB68B}" destId="{83D17B0B-ABE8-41D4-87BB-BE5F2AE77614}" srcOrd="0" destOrd="0" presId="urn:microsoft.com/office/officeart/2008/layout/HorizontalMultiLevelHierarchy"/>
    <dgm:cxn modelId="{22EDEC32-9957-4C7B-B968-062BDF8DE33C}" type="presParOf" srcId="{0ACD088A-1B44-444D-875A-F7A4B8DAB68B}" destId="{D352B119-C743-4816-A5AF-6775B78D7BCD}" srcOrd="1" destOrd="0" presId="urn:microsoft.com/office/officeart/2008/layout/HorizontalMultiLevelHierarchy"/>
    <dgm:cxn modelId="{A8652866-6580-4F8A-8411-6AF8AF1F7BE6}" type="presParOf" srcId="{D352B119-C743-4816-A5AF-6775B78D7BCD}" destId="{96B74F5B-62BE-4731-9222-1E2DE7C5F618}" srcOrd="0" destOrd="0" presId="urn:microsoft.com/office/officeart/2008/layout/HorizontalMultiLevelHierarchy"/>
    <dgm:cxn modelId="{ECAEB0C1-F117-4BB6-8436-69BF254A7FD1}" type="presParOf" srcId="{96B74F5B-62BE-4731-9222-1E2DE7C5F618}" destId="{061EE719-093F-49C9-A323-B8D4BC7BF2CE}" srcOrd="0" destOrd="0" presId="urn:microsoft.com/office/officeart/2008/layout/HorizontalMultiLevelHierarchy"/>
    <dgm:cxn modelId="{D847BD72-27AE-44BF-B74B-26F0944C4E47}" type="presParOf" srcId="{D352B119-C743-4816-A5AF-6775B78D7BCD}" destId="{391D6E2C-7317-40DF-A5D1-7EC28D576024}" srcOrd="1" destOrd="0" presId="urn:microsoft.com/office/officeart/2008/layout/HorizontalMultiLevelHierarchy"/>
    <dgm:cxn modelId="{28A37534-69D2-4D02-A504-54866E3883F6}" type="presParOf" srcId="{391D6E2C-7317-40DF-A5D1-7EC28D576024}" destId="{8ADACD5B-7E32-4E88-8DC7-7823CB91F214}" srcOrd="0" destOrd="0" presId="urn:microsoft.com/office/officeart/2008/layout/HorizontalMultiLevelHierarchy"/>
    <dgm:cxn modelId="{99D64BA1-8CA0-4853-A5AF-0E7CAE531209}" type="presParOf" srcId="{391D6E2C-7317-40DF-A5D1-7EC28D576024}" destId="{1868CC59-D31C-4860-93EE-086C2367FADA}" srcOrd="1" destOrd="0" presId="urn:microsoft.com/office/officeart/2008/layout/HorizontalMultiLevelHierarchy"/>
    <dgm:cxn modelId="{62577B31-37A4-4030-BD3B-8638E4CCA445}" type="presParOf" srcId="{D352B119-C743-4816-A5AF-6775B78D7BCD}" destId="{5E1A576B-35B3-41FA-AB94-46F515D3AE70}" srcOrd="2" destOrd="0" presId="urn:microsoft.com/office/officeart/2008/layout/HorizontalMultiLevelHierarchy"/>
    <dgm:cxn modelId="{F132012C-3F13-4189-9A83-7B9407BE6B20}" type="presParOf" srcId="{5E1A576B-35B3-41FA-AB94-46F515D3AE70}" destId="{1424BF84-2F51-435A-80F8-844B19EFF75A}" srcOrd="0" destOrd="0" presId="urn:microsoft.com/office/officeart/2008/layout/HorizontalMultiLevelHierarchy"/>
    <dgm:cxn modelId="{DB24AB37-3261-4F3C-B093-A80B68D8AEF5}" type="presParOf" srcId="{D352B119-C743-4816-A5AF-6775B78D7BCD}" destId="{C79D0CB8-1AA7-4E39-A167-CFE89430CF0C}" srcOrd="3" destOrd="0" presId="urn:microsoft.com/office/officeart/2008/layout/HorizontalMultiLevelHierarchy"/>
    <dgm:cxn modelId="{1D9B0F5B-ED3B-4FC1-BD9B-6BBEC97E7CA3}" type="presParOf" srcId="{C79D0CB8-1AA7-4E39-A167-CFE89430CF0C}" destId="{7D571970-0F73-448C-A2B1-1E0EDA682935}" srcOrd="0" destOrd="0" presId="urn:microsoft.com/office/officeart/2008/layout/HorizontalMultiLevelHierarchy"/>
    <dgm:cxn modelId="{865D2754-EFDB-4473-BB50-BF37BB865608}" type="presParOf" srcId="{C79D0CB8-1AA7-4E39-A167-CFE89430CF0C}" destId="{EAD0515B-4D5C-4898-877A-48F1BA83AB5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8F9A1D-6402-4912-91A1-DA153A39063A}">
      <dsp:nvSpPr>
        <dsp:cNvPr id="0" name=""/>
        <dsp:cNvSpPr/>
      </dsp:nvSpPr>
      <dsp:spPr>
        <a:xfrm>
          <a:off x="618864" y="1082495"/>
          <a:ext cx="337157" cy="6427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8578" y="0"/>
              </a:lnTo>
              <a:lnTo>
                <a:pt x="168578" y="642711"/>
              </a:lnTo>
              <a:lnTo>
                <a:pt x="337157" y="642711"/>
              </a:lnTo>
            </a:path>
          </a:pathLst>
        </a:custGeom>
        <a:noFill/>
        <a:ln w="38100" cap="flat" cmpd="sng" algn="ctr">
          <a:solidFill>
            <a:srgbClr val="30497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9298" y="1385706"/>
        <a:ext cx="36288" cy="36288"/>
      </dsp:txXfrm>
    </dsp:sp>
    <dsp:sp modelId="{453A6382-1445-4C9D-9507-310E5BBEC91E}">
      <dsp:nvSpPr>
        <dsp:cNvPr id="0" name=""/>
        <dsp:cNvSpPr/>
      </dsp:nvSpPr>
      <dsp:spPr>
        <a:xfrm>
          <a:off x="618864" y="1036775"/>
          <a:ext cx="3371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7157" y="45720"/>
              </a:lnTo>
            </a:path>
          </a:pathLst>
        </a:custGeom>
        <a:noFill/>
        <a:ln w="57150" cap="flat" cmpd="sng" algn="ctr">
          <a:solidFill>
            <a:srgbClr val="30497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79013" y="1074066"/>
        <a:ext cx="16857" cy="16857"/>
      </dsp:txXfrm>
    </dsp:sp>
    <dsp:sp modelId="{673EDEE9-1BE7-4612-BFD4-E72CE5DE9AF0}">
      <dsp:nvSpPr>
        <dsp:cNvPr id="0" name=""/>
        <dsp:cNvSpPr/>
      </dsp:nvSpPr>
      <dsp:spPr>
        <a:xfrm>
          <a:off x="618864" y="439784"/>
          <a:ext cx="337157" cy="642711"/>
        </a:xfrm>
        <a:custGeom>
          <a:avLst/>
          <a:gdLst/>
          <a:ahLst/>
          <a:cxnLst/>
          <a:rect l="0" t="0" r="0" b="0"/>
          <a:pathLst>
            <a:path>
              <a:moveTo>
                <a:pt x="0" y="642711"/>
              </a:moveTo>
              <a:lnTo>
                <a:pt x="168578" y="642711"/>
              </a:lnTo>
              <a:lnTo>
                <a:pt x="168578" y="0"/>
              </a:lnTo>
              <a:lnTo>
                <a:pt x="337157" y="0"/>
              </a:lnTo>
            </a:path>
          </a:pathLst>
        </a:custGeom>
        <a:noFill/>
        <a:ln w="38100" cap="flat" cmpd="sng" algn="ctr">
          <a:solidFill>
            <a:srgbClr val="30497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9298" y="742995"/>
        <a:ext cx="36288" cy="36288"/>
      </dsp:txXfrm>
    </dsp:sp>
    <dsp:sp modelId="{FDC1DE1C-AD6F-423A-BCBA-CEFC7F5623D5}">
      <dsp:nvSpPr>
        <dsp:cNvPr id="0" name=""/>
        <dsp:cNvSpPr/>
      </dsp:nvSpPr>
      <dsp:spPr>
        <a:xfrm rot="16200000">
          <a:off x="-429662" y="876821"/>
          <a:ext cx="1685705" cy="411348"/>
        </a:xfrm>
        <a:prstGeom prst="rect">
          <a:avLst/>
        </a:prstGeom>
        <a:solidFill>
          <a:srgbClr val="30497C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API</a:t>
          </a:r>
          <a:endParaRPr lang="pt-BR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-429662" y="876821"/>
        <a:ext cx="1685705" cy="411348"/>
      </dsp:txXfrm>
    </dsp:sp>
    <dsp:sp modelId="{17D9D7EB-6B99-4307-A62C-E577193FD1FF}">
      <dsp:nvSpPr>
        <dsp:cNvPr id="0" name=""/>
        <dsp:cNvSpPr/>
      </dsp:nvSpPr>
      <dsp:spPr>
        <a:xfrm>
          <a:off x="956021" y="234110"/>
          <a:ext cx="1349222" cy="411348"/>
        </a:xfrm>
        <a:prstGeom prst="rect">
          <a:avLst/>
        </a:prstGeom>
        <a:solidFill>
          <a:srgbClr val="314A7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622</a:t>
          </a:r>
          <a:endParaRPr lang="pt-BR" sz="2400" kern="1200" dirty="0">
            <a:solidFill>
              <a:prstClr val="white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956021" y="234110"/>
        <a:ext cx="1349222" cy="411348"/>
      </dsp:txXfrm>
    </dsp:sp>
    <dsp:sp modelId="{18DCC7D7-B38C-4D1E-8A4B-A0CF149C6023}">
      <dsp:nvSpPr>
        <dsp:cNvPr id="0" name=""/>
        <dsp:cNvSpPr/>
      </dsp:nvSpPr>
      <dsp:spPr>
        <a:xfrm>
          <a:off x="956021" y="876821"/>
          <a:ext cx="1349222" cy="411348"/>
        </a:xfrm>
        <a:prstGeom prst="rect">
          <a:avLst/>
        </a:prstGeom>
        <a:solidFill>
          <a:srgbClr val="314A7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624</a:t>
          </a:r>
          <a:endParaRPr lang="pt-BR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56021" y="876821"/>
        <a:ext cx="1349222" cy="411348"/>
      </dsp:txXfrm>
    </dsp:sp>
    <dsp:sp modelId="{916B4CB7-0F42-401C-AD11-754B549DE70F}">
      <dsp:nvSpPr>
        <dsp:cNvPr id="0" name=""/>
        <dsp:cNvSpPr/>
      </dsp:nvSpPr>
      <dsp:spPr>
        <a:xfrm>
          <a:off x="956021" y="1519532"/>
          <a:ext cx="1349222" cy="411348"/>
        </a:xfrm>
        <a:prstGeom prst="rect">
          <a:avLst/>
        </a:prstGeom>
        <a:solidFill>
          <a:srgbClr val="314A7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641</a:t>
          </a:r>
          <a:endParaRPr lang="pt-BR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56021" y="1519532"/>
        <a:ext cx="1349222" cy="4113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1A576B-35B3-41FA-AB94-46F515D3AE70}">
      <dsp:nvSpPr>
        <dsp:cNvPr id="0" name=""/>
        <dsp:cNvSpPr/>
      </dsp:nvSpPr>
      <dsp:spPr>
        <a:xfrm>
          <a:off x="615161" y="1146792"/>
          <a:ext cx="277304" cy="4118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8652" y="0"/>
              </a:lnTo>
              <a:lnTo>
                <a:pt x="138652" y="411865"/>
              </a:lnTo>
              <a:lnTo>
                <a:pt x="277304" y="411865"/>
              </a:lnTo>
            </a:path>
          </a:pathLst>
        </a:custGeom>
        <a:noFill/>
        <a:ln w="381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1400" y="1340311"/>
        <a:ext cx="24825" cy="24825"/>
      </dsp:txXfrm>
    </dsp:sp>
    <dsp:sp modelId="{96B74F5B-62BE-4731-9222-1E2DE7C5F618}">
      <dsp:nvSpPr>
        <dsp:cNvPr id="0" name=""/>
        <dsp:cNvSpPr/>
      </dsp:nvSpPr>
      <dsp:spPr>
        <a:xfrm>
          <a:off x="615161" y="737384"/>
          <a:ext cx="277304" cy="409407"/>
        </a:xfrm>
        <a:custGeom>
          <a:avLst/>
          <a:gdLst/>
          <a:ahLst/>
          <a:cxnLst/>
          <a:rect l="0" t="0" r="0" b="0"/>
          <a:pathLst>
            <a:path>
              <a:moveTo>
                <a:pt x="0" y="409407"/>
              </a:moveTo>
              <a:lnTo>
                <a:pt x="138652" y="409407"/>
              </a:lnTo>
              <a:lnTo>
                <a:pt x="138652" y="0"/>
              </a:lnTo>
              <a:lnTo>
                <a:pt x="277304" y="0"/>
              </a:lnTo>
            </a:path>
          </a:pathLst>
        </a:custGeom>
        <a:noFill/>
        <a:ln w="381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1451" y="929726"/>
        <a:ext cx="24724" cy="24724"/>
      </dsp:txXfrm>
    </dsp:sp>
    <dsp:sp modelId="{83D17B0B-ABE8-41D4-87BB-BE5F2AE77614}">
      <dsp:nvSpPr>
        <dsp:cNvPr id="0" name=""/>
        <dsp:cNvSpPr/>
      </dsp:nvSpPr>
      <dsp:spPr>
        <a:xfrm rot="16200000">
          <a:off x="-338602" y="928901"/>
          <a:ext cx="1471746" cy="435780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ISO</a:t>
          </a:r>
          <a:endParaRPr lang="pt-BR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-338602" y="928901"/>
        <a:ext cx="1471746" cy="435780"/>
      </dsp:txXfrm>
    </dsp:sp>
    <dsp:sp modelId="{8ADACD5B-7E32-4E88-8DC7-7823CB91F214}">
      <dsp:nvSpPr>
        <dsp:cNvPr id="0" name=""/>
        <dsp:cNvSpPr/>
      </dsp:nvSpPr>
      <dsp:spPr>
        <a:xfrm>
          <a:off x="892466" y="519494"/>
          <a:ext cx="1429361" cy="435780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15848-1</a:t>
          </a:r>
          <a:endParaRPr lang="pt-BR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2466" y="519494"/>
        <a:ext cx="1429361" cy="435780"/>
      </dsp:txXfrm>
    </dsp:sp>
    <dsp:sp modelId="{7D571970-0F73-448C-A2B1-1E0EDA682935}">
      <dsp:nvSpPr>
        <dsp:cNvPr id="0" name=""/>
        <dsp:cNvSpPr/>
      </dsp:nvSpPr>
      <dsp:spPr>
        <a:xfrm>
          <a:off x="892466" y="1340766"/>
          <a:ext cx="1429361" cy="435780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15848-2 </a:t>
          </a:r>
          <a:endParaRPr lang="pt-BR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2466" y="1340766"/>
        <a:ext cx="1429361" cy="4357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21AE83E-E2C3-1C45-90AB-A9972DC40A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E4E7689-8BE8-5240-86D1-04704EEA2B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9CD9E-A249-5448-85C4-E8CBCA802C8C}" type="datetimeFigureOut">
              <a:rPr lang="it-IT" smtClean="0">
                <a:latin typeface="Arial" panose="020B0604020202020204" pitchFamily="34" charset="0"/>
              </a:rPr>
              <a:t>07/05/2024</a:t>
            </a:fld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DAB63E2-1558-9747-BF29-7A4CA7BAA5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0DBB98D-3E68-034D-B622-2C780F4CC9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4A41E-FC08-A648-A6F8-585894ABE67E}" type="slidenum">
              <a:rPr lang="it-IT" smtClean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706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CFA8DA2-65ED-084C-BBCB-EC2F11302EDE}" type="datetimeFigureOut">
              <a:rPr lang="it-IT" smtClean="0"/>
              <a:pPr/>
              <a:t>07/05/2024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262022E-B7D3-854B-9B6F-5DC8404EF630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3326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51483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23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326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2.emf"/><Relationship Id="rId9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4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>
            <a:extLst>
              <a:ext uri="{FF2B5EF4-FFF2-40B4-BE49-F238E27FC236}">
                <a16:creationId xmlns:a16="http://schemas.microsoft.com/office/drawing/2014/main" id="{86E29CBD-EA49-DA9F-45D3-82D3CEBAA645}"/>
              </a:ext>
            </a:extLst>
          </p:cNvPr>
          <p:cNvSpPr/>
          <p:nvPr userDrawn="1"/>
        </p:nvSpPr>
        <p:spPr>
          <a:xfrm>
            <a:off x="4209534" y="0"/>
            <a:ext cx="493446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E79B3BB-C555-FB23-7C0C-019CA05AD4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2621" b="22621"/>
          <a:stretch/>
        </p:blipFill>
        <p:spPr>
          <a:xfrm rot="5400000" flipH="1">
            <a:off x="-465931" y="465930"/>
            <a:ext cx="5143500" cy="421163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574CB83-4D81-47B9-4CFD-FF8E90E349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09204" y="221742"/>
            <a:ext cx="1719479" cy="95391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2751FF5-1466-D314-27EF-3DBB76032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5445" t="-4877" r="50000" b="-2635"/>
          <a:stretch/>
        </p:blipFill>
        <p:spPr>
          <a:xfrm>
            <a:off x="1571940" y="100029"/>
            <a:ext cx="2637594" cy="514350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1342B92-E5D7-928F-4C66-1075D60B3F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45312" y="2284050"/>
            <a:ext cx="605957" cy="238054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B83187B-E546-04F7-F7F6-5671C9855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79197"/>
          <a:stretch/>
        </p:blipFill>
        <p:spPr>
          <a:xfrm>
            <a:off x="250825" y="1009566"/>
            <a:ext cx="1132993" cy="195985"/>
          </a:xfrm>
          <a:prstGeom prst="rect">
            <a:avLst/>
          </a:prstGeom>
        </p:spPr>
      </p:pic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395AB0EC-36F7-05DD-4C10-27652614A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8829" y="1600200"/>
            <a:ext cx="4324346" cy="1700349"/>
          </a:xfrm>
        </p:spPr>
        <p:txBody>
          <a:bodyPr lIns="0" tIns="0" rIns="0" bIns="0"/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6000" b="1" spc="-200" baseline="0">
                <a:solidFill>
                  <a:srgbClr val="1D71B8"/>
                </a:solidFill>
              </a:defRPr>
            </a:lvl1pPr>
            <a:lvl2pPr marL="342900" indent="0">
              <a:buNone/>
              <a:defRPr sz="7000" b="1" spc="-200" baseline="0">
                <a:solidFill>
                  <a:srgbClr val="1D71B8"/>
                </a:solidFill>
              </a:defRPr>
            </a:lvl2pPr>
            <a:lvl3pPr marL="685800" indent="0">
              <a:buNone/>
              <a:defRPr sz="7000" b="1" spc="-200" baseline="0">
                <a:solidFill>
                  <a:srgbClr val="1D71B8"/>
                </a:solidFill>
              </a:defRPr>
            </a:lvl3pPr>
            <a:lvl4pPr marL="1028700" indent="0">
              <a:buNone/>
              <a:defRPr sz="7000" b="1" spc="-200" baseline="0">
                <a:solidFill>
                  <a:srgbClr val="1D71B8"/>
                </a:solidFill>
              </a:defRPr>
            </a:lvl4pPr>
            <a:lvl5pPr marL="1371600" indent="0">
              <a:buNone/>
              <a:defRPr sz="7000" b="1" spc="-200" baseline="0">
                <a:solidFill>
                  <a:srgbClr val="1D71B8"/>
                </a:solidFill>
              </a:defRPr>
            </a:lvl5pPr>
          </a:lstStyle>
          <a:p>
            <a:pPr lvl="0"/>
            <a:r>
              <a:rPr lang="it-IT" dirty="0"/>
              <a:t>Fare clic per modificare </a:t>
            </a:r>
          </a:p>
        </p:txBody>
      </p:sp>
      <p:pic>
        <p:nvPicPr>
          <p:cNvPr id="22" name="Immagine 21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D7AD0962-9258-26AA-829E-1532BA7FE9D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14668" y="4383773"/>
            <a:ext cx="733600" cy="733600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319F6892-8BF4-FD60-96C8-75C4275107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62170" y="4192238"/>
            <a:ext cx="1242560" cy="275259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700" b="0" i="0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B4A17999-F0CD-29CE-8ED0-56CAC0491F22}"/>
              </a:ext>
            </a:extLst>
          </p:cNvPr>
          <p:cNvCxnSpPr>
            <a:cxnSpLocks/>
          </p:cNvCxnSpPr>
          <p:nvPr userDrawn="1"/>
        </p:nvCxnSpPr>
        <p:spPr>
          <a:xfrm>
            <a:off x="250825" y="4469509"/>
            <a:ext cx="6635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gnaposto testo 28">
            <a:extLst>
              <a:ext uri="{FF2B5EF4-FFF2-40B4-BE49-F238E27FC236}">
                <a16:creationId xmlns:a16="http://schemas.microsoft.com/office/drawing/2014/main" id="{BC9C233E-AE1B-3061-ED80-EFE7EF5D02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8513" y="3526972"/>
            <a:ext cx="4284662" cy="1132342"/>
          </a:xfrm>
        </p:spPr>
        <p:txBody>
          <a:bodyPr lIns="0" tIns="0" rIns="0" bIns="0"/>
          <a:lstStyle>
            <a:lvl1pPr marL="0" indent="0">
              <a:buNone/>
              <a:defRPr sz="3000" b="1" i="0">
                <a:latin typeface="DM Sans" pitchFamily="2" charset="77"/>
              </a:defRPr>
            </a:lvl1pPr>
            <a:lvl2pPr marL="342900" indent="0">
              <a:buNone/>
              <a:defRPr sz="1500" b="1" i="0">
                <a:latin typeface="DM Sans" pitchFamily="2" charset="77"/>
              </a:defRPr>
            </a:lvl2pPr>
            <a:lvl3pPr marL="685800" indent="0">
              <a:buNone/>
              <a:defRPr sz="1500" b="1" i="0">
                <a:latin typeface="DM Sans" pitchFamily="2" charset="77"/>
              </a:defRPr>
            </a:lvl3pPr>
            <a:lvl4pPr marL="1028700" indent="0">
              <a:buNone/>
              <a:defRPr sz="1500" b="1" i="0">
                <a:latin typeface="DM Sans" pitchFamily="2" charset="77"/>
              </a:defRPr>
            </a:lvl4pPr>
            <a:lvl5pPr marL="1371600" indent="0">
              <a:buNone/>
              <a:defRPr sz="1500" b="1" i="0">
                <a:latin typeface="DM Sans" pitchFamily="2" charset="77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BD1376E-15E7-8D9A-684F-BA599196E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2881"/>
          <a:stretch/>
        </p:blipFill>
        <p:spPr>
          <a:xfrm>
            <a:off x="250825" y="229248"/>
            <a:ext cx="1132993" cy="161278"/>
          </a:xfrm>
          <a:prstGeom prst="rect">
            <a:avLst/>
          </a:prstGeom>
        </p:spPr>
      </p:pic>
      <p:pic>
        <p:nvPicPr>
          <p:cNvPr id="4" name="Immagine 3" descr="Immagine che contiene Carattere, testo, Elementi grafici, logo&#10;&#10;Descrizione generata automaticamente">
            <a:extLst>
              <a:ext uri="{FF2B5EF4-FFF2-40B4-BE49-F238E27FC236}">
                <a16:creationId xmlns:a16="http://schemas.microsoft.com/office/drawing/2014/main" id="{C4FA8FA0-3B6F-79D6-DE82-224822649AF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64542" y="389401"/>
            <a:ext cx="894942" cy="6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62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A39F28F3-FD7C-B812-D0B7-8A73DEB1F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1D71B8">
              <a:alpha val="15000"/>
            </a:srgbClr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3960813" cy="3421062"/>
          </a:xfrm>
        </p:spPr>
        <p:txBody>
          <a:bodyPr lIns="0" tIns="0" rIns="0" bIns="0" anchor="t" anchorCtr="0"/>
          <a:lstStyle>
            <a:lvl1pPr>
              <a:defRPr sz="20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451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id="{4263653E-D554-4725-AED1-EB3B0DE93C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B1147810-F235-33B9-089A-D89B359366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954" r="4954"/>
          <a:stretch/>
        </p:blipFill>
        <p:spPr>
          <a:xfrm>
            <a:off x="0" y="4712606"/>
            <a:ext cx="1539124" cy="39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4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atti">
    <p:bg>
      <p:bgPr>
        <a:solidFill>
          <a:srgbClr val="0C1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C6C75C5-5366-CEFC-03F8-73A4AA96FD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AB831CC-E29C-6CD1-4336-2FF507F75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14861" r="6307" b="20872"/>
          <a:stretch/>
        </p:blipFill>
        <p:spPr>
          <a:xfrm rot="16200000">
            <a:off x="2000251" y="-2000253"/>
            <a:ext cx="5143500" cy="914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57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25" y="1166813"/>
            <a:ext cx="5726113" cy="1790700"/>
          </a:xfrm>
        </p:spPr>
        <p:txBody>
          <a:bodyPr lIns="0" tIns="0" rIns="0" bIns="0" anchor="t" anchorCtr="0"/>
          <a:lstStyle>
            <a:lvl1pPr algn="l"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5" y="3077970"/>
            <a:ext cx="5726113" cy="1509905"/>
          </a:xfrm>
        </p:spPr>
        <p:txBody>
          <a:bodyPr lIns="0" tIns="0" rIns="0" bIns="0" anchor="t" anchorCtr="0"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7EFFE9D8-6B31-D400-338E-DA7E89F261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86475" y="0"/>
            <a:ext cx="3057525" cy="5143500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5387899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FB50CA6-171D-1B0C-20B6-4CD28D8D280E}"/>
              </a:ext>
            </a:extLst>
          </p:cNvPr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6751285E-2776-E860-25FE-86B2E0F4B477}"/>
              </a:ext>
            </a:extLst>
          </p:cNvPr>
          <p:cNvGrpSpPr/>
          <p:nvPr userDrawn="1"/>
        </p:nvGrpSpPr>
        <p:grpSpPr>
          <a:xfrm>
            <a:off x="162000" y="4687199"/>
            <a:ext cx="2856010" cy="375011"/>
            <a:chOff x="162000" y="4686820"/>
            <a:chExt cx="2856010" cy="375011"/>
          </a:xfrm>
        </p:grpSpPr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id="{DC3B697B-6102-2826-48F8-0E8D970FCB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2000" y="4730021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638C45ED-DBAC-B6A2-3918-597F5F1953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18800" y="4686820"/>
              <a:ext cx="1015200" cy="375011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E9CFDD58-8FB9-7E5F-8CF8-39E1D51FD1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2091600" y="4863221"/>
              <a:ext cx="926410" cy="130905"/>
            </a:xfrm>
            <a:prstGeom prst="rect">
              <a:avLst/>
            </a:prstGeom>
          </p:spPr>
        </p:pic>
      </p:grp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390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1D272DA-8263-DF84-872F-CD0BB90D3D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9" t="44201" r="-399" b="6708"/>
          <a:stretch/>
        </p:blipFill>
        <p:spPr>
          <a:xfrm flipH="1">
            <a:off x="0" y="13527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19ECD101-A212-2EC2-7ED9-FC3ABEEB5413}"/>
              </a:ext>
            </a:extLst>
          </p:cNvPr>
          <p:cNvGrpSpPr/>
          <p:nvPr userDrawn="1"/>
        </p:nvGrpSpPr>
        <p:grpSpPr>
          <a:xfrm>
            <a:off x="160207" y="4687199"/>
            <a:ext cx="2858274" cy="375637"/>
            <a:chOff x="160207" y="4686820"/>
            <a:chExt cx="2858274" cy="375637"/>
          </a:xfrm>
        </p:grpSpPr>
        <p:sp>
          <p:nvSpPr>
            <p:cNvPr id="26" name="Text Placeholder 3">
              <a:extLst>
                <a:ext uri="{FF2B5EF4-FFF2-40B4-BE49-F238E27FC236}">
                  <a16:creationId xmlns:a16="http://schemas.microsoft.com/office/drawing/2014/main" id="{C434CDE9-1BA4-DE23-4F70-B6DE0E0D26D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28614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358A30AA-C731-B8E5-2AA5-1B355DC92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1017841" y="4686820"/>
              <a:ext cx="1016895" cy="375637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682BE03C-D18F-AA8A-2358-92E4524463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2092071" y="4861789"/>
              <a:ext cx="926410" cy="130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214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90682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543716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3"/>
            <a:ext cx="4357688" cy="2195511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43525" y="0"/>
            <a:ext cx="3800475" cy="51435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2509113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in alto + 3 colonn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4000" cy="2139950"/>
          </a:xfrm>
        </p:spPr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763AC3AB-91B4-49E8-DA78-78FA98108D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138" y="2392363"/>
            <a:ext cx="7705725" cy="2195512"/>
          </a:xfrm>
        </p:spPr>
        <p:txBody>
          <a:bodyPr lIns="0" tIns="0" rIns="0" bIns="0" numCol="3"/>
          <a:lstStyle>
            <a:lvl1pPr marL="0" indent="0" algn="l">
              <a:buFont typeface="Arial" panose="020B0604020202020204" pitchFamily="34" charset="0"/>
              <a:buNone/>
              <a:defRPr sz="1100"/>
            </a:lvl1pPr>
            <a:lvl2pPr marL="342900" indent="0" algn="l">
              <a:buFont typeface="Arial" panose="020B0604020202020204" pitchFamily="34" charset="0"/>
              <a:buNone/>
              <a:defRPr sz="1100"/>
            </a:lvl2pPr>
            <a:lvl3pPr marL="685800" indent="0" algn="l">
              <a:buFont typeface="Arial" panose="020B0604020202020204" pitchFamily="34" charset="0"/>
              <a:buNone/>
              <a:defRPr sz="1400"/>
            </a:lvl3pPr>
            <a:lvl4pPr marL="1028700" indent="0" algn="l">
              <a:buFont typeface="Arial" panose="020B0604020202020204" pitchFamily="34" charset="0"/>
              <a:buNone/>
              <a:defRPr sz="1400"/>
            </a:lvl4pPr>
            <a:lvl5pPr marL="1371600" indent="0" algn="l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4514580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688075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colonne+3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FF100E-83B5-3B1C-0C79-DEBC02837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15" y="1166813"/>
            <a:ext cx="8609371" cy="902371"/>
          </a:xfrm>
        </p:spPr>
        <p:txBody>
          <a:bodyPr lIns="0" tIns="0" rIns="0" bIns="0" anchor="t" anchorCtr="0"/>
          <a:lstStyle>
            <a:lvl1pPr>
              <a:lnSpc>
                <a:spcPts val="3500"/>
              </a:lnSpc>
              <a:defRPr b="1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02E452-20CE-A537-7791-02C947E1F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568" y="2139950"/>
            <a:ext cx="2803715" cy="670494"/>
          </a:xfrm>
        </p:spPr>
        <p:txBody>
          <a:bodyPr lIns="0" tIns="0" rIns="0" bIns="0" anchor="t" anchorCtr="0"/>
          <a:lstStyle/>
          <a:p>
            <a:pPr lvl="0"/>
            <a:r>
              <a:rPr lang="it-IT" dirty="0"/>
              <a:t>Fare clic per modificare gli stili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6F87AFE0-7542-9F46-9C23-2FE598DE6C9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167218" y="2139950"/>
            <a:ext cx="2803715" cy="670494"/>
          </a:xfrm>
        </p:spPr>
        <p:txBody>
          <a:bodyPr lIns="0" tIns="0" rIns="0" bIns="0" anchor="t" anchorCtr="0"/>
          <a:lstStyle/>
          <a:p>
            <a:pPr lvl="0"/>
            <a:r>
              <a:rPr lang="it-IT" dirty="0"/>
              <a:t>Fare clic per modificare gli stili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A3D586BF-36D5-F765-9DF2-DC444460993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081868" y="2139950"/>
            <a:ext cx="2803715" cy="670494"/>
          </a:xfrm>
        </p:spPr>
        <p:txBody>
          <a:bodyPr lIns="0" tIns="0" rIns="0" bIns="0" anchor="t" anchorCtr="0"/>
          <a:lstStyle/>
          <a:p>
            <a:pPr lvl="0"/>
            <a:r>
              <a:rPr lang="it-IT" dirty="0"/>
              <a:t>Fare clic per modificare gli stili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18082D11-EC3A-A240-B2E1-F0A5B9E791A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52568" y="3525192"/>
            <a:ext cx="2803715" cy="1062684"/>
          </a:xfrm>
        </p:spPr>
        <p:txBody>
          <a:bodyPr lIns="0" tIns="0" rIns="0" bIns="0" anchor="t" anchorCtr="0"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58289869-566B-A543-8D6A-132A0D50D20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167218" y="3525192"/>
            <a:ext cx="2803715" cy="1062684"/>
          </a:xfrm>
        </p:spPr>
        <p:txBody>
          <a:bodyPr lIns="0" tIns="0" rIns="0" bIns="0" anchor="t" anchorCtr="0"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297723FE-AC46-3A41-AC06-765343FE1A54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081868" y="3525192"/>
            <a:ext cx="2803715" cy="1062684"/>
          </a:xfrm>
        </p:spPr>
        <p:txBody>
          <a:bodyPr lIns="0" tIns="0" rIns="0" bIns="0" anchor="t" anchorCtr="0"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A28C1445-31ED-DB49-7A62-BCC414F3B9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0825" y="2800172"/>
            <a:ext cx="2805113" cy="577850"/>
          </a:xfrm>
        </p:spPr>
        <p:txBody>
          <a:bodyPr lIns="0" tIns="0" rIns="0" bIns="0"/>
          <a:lstStyle>
            <a:lvl1pPr marL="0" indent="0" algn="l">
              <a:buFont typeface="Arial" panose="020B0604020202020204" pitchFamily="34" charset="0"/>
              <a:buNone/>
              <a:defRPr sz="1400"/>
            </a:lvl1pPr>
            <a:lvl2pPr marL="342900" indent="0" algn="l">
              <a:buFont typeface="Arial" panose="020B0604020202020204" pitchFamily="34" charset="0"/>
              <a:buNone/>
              <a:defRPr sz="1400"/>
            </a:lvl2pPr>
            <a:lvl3pPr marL="685800" indent="0" algn="l">
              <a:buFont typeface="Arial" panose="020B0604020202020204" pitchFamily="34" charset="0"/>
              <a:buNone/>
              <a:defRPr sz="1400"/>
            </a:lvl3pPr>
            <a:lvl4pPr marL="1028700" indent="0" algn="l">
              <a:buFont typeface="Arial" panose="020B0604020202020204" pitchFamily="34" charset="0"/>
              <a:buNone/>
              <a:defRPr sz="1400"/>
            </a:lvl4pPr>
            <a:lvl5pPr marL="1371600" indent="0" algn="l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1C21F5C0-6896-8FC6-8DEA-473068B2F9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67063" y="2800172"/>
            <a:ext cx="2803525" cy="584200"/>
          </a:xfrm>
        </p:spPr>
        <p:txBody>
          <a:bodyPr lIns="0" tIns="0" rIns="0" bIns="0"/>
          <a:lstStyle>
            <a:lvl1pPr marL="0" indent="0" algn="l">
              <a:buNone/>
              <a:defRPr sz="1400"/>
            </a:lvl1pPr>
            <a:lvl2pPr marL="342900" indent="0" algn="l">
              <a:buNone/>
              <a:defRPr sz="1400"/>
            </a:lvl2pPr>
            <a:lvl3pPr marL="685800" indent="0" algn="l">
              <a:buNone/>
              <a:defRPr sz="1400"/>
            </a:lvl3pPr>
            <a:lvl4pPr marL="1028700" indent="0" algn="l">
              <a:buNone/>
              <a:defRPr sz="1400"/>
            </a:lvl4pPr>
            <a:lvl5pPr marL="1371600" indent="0" algn="l"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18" name="Segnaposto testo 17">
            <a:extLst>
              <a:ext uri="{FF2B5EF4-FFF2-40B4-BE49-F238E27FC236}">
                <a16:creationId xmlns:a16="http://schemas.microsoft.com/office/drawing/2014/main" id="{6489CF64-F6EA-DBED-6F34-72F648C3C3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81713" y="2800172"/>
            <a:ext cx="2811462" cy="604838"/>
          </a:xfrm>
        </p:spPr>
        <p:txBody>
          <a:bodyPr lIns="0" tIns="0" rIns="0" bIns="0"/>
          <a:lstStyle>
            <a:lvl1pPr marL="0" indent="0" algn="l">
              <a:buNone/>
              <a:defRPr sz="1400"/>
            </a:lvl1pPr>
            <a:lvl2pPr marL="342900" indent="0" algn="l">
              <a:buNone/>
              <a:defRPr sz="1400"/>
            </a:lvl2pPr>
            <a:lvl3pPr marL="685800" indent="0" algn="l">
              <a:buNone/>
              <a:defRPr sz="1400"/>
            </a:lvl3pPr>
            <a:lvl4pPr marL="1028700" indent="0" algn="l">
              <a:buNone/>
              <a:defRPr sz="1400"/>
            </a:lvl4pPr>
            <a:lvl5pPr marL="1371600" indent="0" algn="l"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</p:spTree>
    <p:extLst>
      <p:ext uri="{BB962C8B-B14F-4D97-AF65-F5344CB8AC3E}">
        <p14:creationId xmlns:p14="http://schemas.microsoft.com/office/powerpoint/2010/main" val="4043713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5" y="2392364"/>
            <a:ext cx="8642350" cy="2195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2117792-2883-2FFA-E9B8-ADDDF7585FB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50825" y="243614"/>
            <a:ext cx="1060323" cy="588236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1C059A17-1475-2C1B-2FFC-14CD1CD7459C}"/>
              </a:ext>
            </a:extLst>
          </p:cNvPr>
          <p:cNvGrpSpPr/>
          <p:nvPr userDrawn="1"/>
        </p:nvGrpSpPr>
        <p:grpSpPr>
          <a:xfrm>
            <a:off x="6872317" y="4650906"/>
            <a:ext cx="2055759" cy="530952"/>
            <a:chOff x="6872317" y="4650906"/>
            <a:chExt cx="2055759" cy="53095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CF301EB-9C92-A6B4-2A4A-F1C081D07D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8397124" y="4650906"/>
              <a:ext cx="530952" cy="530952"/>
            </a:xfrm>
            <a:prstGeom prst="rect">
              <a:avLst/>
            </a:prstGeom>
          </p:spPr>
        </p:pic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29C50DCD-E480-C68B-4159-CA02D766BF8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/>
                <a:t>CONFERENCE ORGANIZERS</a:t>
              </a:r>
              <a:endParaRPr lang="it-IT" dirty="0"/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BEF16EAC-A3F7-F820-9B86-08CC1F6B3CE1}"/>
              </a:ext>
            </a:extLst>
          </p:cNvPr>
          <p:cNvGrpSpPr/>
          <p:nvPr userDrawn="1"/>
        </p:nvGrpSpPr>
        <p:grpSpPr>
          <a:xfrm>
            <a:off x="160207" y="4687200"/>
            <a:ext cx="2857803" cy="375011"/>
            <a:chOff x="160207" y="4702709"/>
            <a:chExt cx="2857803" cy="375011"/>
          </a:xfrm>
        </p:grpSpPr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7162E242-C8D3-7964-A88C-3D57D5C0C79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45909"/>
              <a:ext cx="1429696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/>
                <a:t>ORGANIZERS</a:t>
              </a: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055698CF-98FE-F4CC-921A-0D0ABE57CC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1018800" y="4702709"/>
              <a:ext cx="1015200" cy="375011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771EA30-CB2F-CBDE-0581-EA1E86A4F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/>
            <a:stretch>
              <a:fillRect/>
            </a:stretch>
          </p:blipFill>
          <p:spPr>
            <a:xfrm>
              <a:off x="2091600" y="4702709"/>
              <a:ext cx="926410" cy="367255"/>
            </a:xfrm>
            <a:prstGeom prst="rect">
              <a:avLst/>
            </a:prstGeom>
          </p:spPr>
        </p:pic>
      </p:grp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F22FD1F9-807C-C0B9-7E15-7E27305A0CE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59313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19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80" r:id="rId3"/>
    <p:sldLayoutId id="2147483701" r:id="rId4"/>
    <p:sldLayoutId id="2147483681" r:id="rId5"/>
    <p:sldLayoutId id="2147483699" r:id="rId6"/>
    <p:sldLayoutId id="2147483700" r:id="rId7"/>
    <p:sldLayoutId id="2147483684" r:id="rId8"/>
    <p:sldLayoutId id="2147483692" r:id="rId9"/>
    <p:sldLayoutId id="2147483683" r:id="rId10"/>
    <p:sldLayoutId id="2147483702" r:id="rId11"/>
    <p:sldLayoutId id="2147483703" r:id="rId1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7" userDrawn="1">
          <p15:clr>
            <a:srgbClr val="F26B43"/>
          </p15:clr>
        </p15:guide>
        <p15:guide id="3" pos="158" userDrawn="1">
          <p15:clr>
            <a:srgbClr val="F26B43"/>
          </p15:clr>
        </p15:guide>
        <p15:guide id="4" pos="5602" userDrawn="1">
          <p15:clr>
            <a:srgbClr val="F26B43"/>
          </p15:clr>
        </p15:guide>
        <p15:guide id="5" orient="horz" pos="146" userDrawn="1">
          <p15:clr>
            <a:srgbClr val="F26B43"/>
          </p15:clr>
        </p15:guide>
        <p15:guide id="6" orient="horz" pos="3094" userDrawn="1">
          <p15:clr>
            <a:srgbClr val="F26B43"/>
          </p15:clr>
        </p15:guide>
        <p15:guide id="7" pos="2653" userDrawn="1">
          <p15:clr>
            <a:srgbClr val="F26B43"/>
          </p15:clr>
        </p15:guide>
        <p15:guide id="8" orient="horz" pos="1348" userDrawn="1">
          <p15:clr>
            <a:srgbClr val="F26B43"/>
          </p15:clr>
        </p15:guide>
        <p15:guide id="9" pos="3765" userDrawn="1">
          <p15:clr>
            <a:srgbClr val="F26B43"/>
          </p15:clr>
        </p15:guide>
        <p15:guide id="10" orient="horz" pos="531" userDrawn="1">
          <p15:clr>
            <a:srgbClr val="F26B43"/>
          </p15:clr>
        </p15:guide>
        <p15:guide id="12" pos="2903" userDrawn="1">
          <p15:clr>
            <a:srgbClr val="F26B43"/>
          </p15:clr>
        </p15:guide>
        <p15:guide id="13" orient="horz" pos="735" userDrawn="1">
          <p15:clr>
            <a:srgbClr val="F26B43"/>
          </p15:clr>
        </p15:guide>
        <p15:guide id="16" orient="horz" pos="2890" userDrawn="1">
          <p15:clr>
            <a:srgbClr val="F26B43"/>
          </p15:clr>
        </p15:guide>
        <p15:guide id="17" orient="horz" pos="2935" userDrawn="1">
          <p15:clr>
            <a:srgbClr val="F26B43"/>
          </p15:clr>
        </p15:guide>
        <p15:guide id="18" pos="453" userDrawn="1">
          <p15:clr>
            <a:srgbClr val="F26B43"/>
          </p15:clr>
        </p15:guide>
        <p15:guide id="19" pos="5307" userDrawn="1">
          <p15:clr>
            <a:srgbClr val="F26B43"/>
          </p15:clr>
        </p15:guide>
        <p15:guide id="20" orient="horz" pos="10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jpg"/><Relationship Id="rId4" Type="http://schemas.openxmlformats.org/officeDocument/2006/relationships/image" Target="../media/image4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4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7.emf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ndustrialvalvesummit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valvecampus.com/" TargetMode="External"/><Relationship Id="rId5" Type="http://schemas.openxmlformats.org/officeDocument/2006/relationships/hyperlink" Target="mailto:segreteria@valvecampus.com" TargetMode="External"/><Relationship Id="rId4" Type="http://schemas.openxmlformats.org/officeDocument/2006/relationships/hyperlink" Target="https://industrialvalvesummit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20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19.j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image" Target="../media/image22.png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5.jp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F174D2F-A0F4-79C8-E119-E565BE5E01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2694" y="1398896"/>
            <a:ext cx="4750840" cy="322121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spc="0" dirty="0"/>
              <a:t>Stem Friction and Packing Stress Influence on the Sealing Behavior of Fugitive Emission Control Valves</a:t>
            </a:r>
            <a:endParaRPr lang="it-IT" sz="3200" spc="0" dirty="0"/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16C57FAC-F0BC-6134-A643-67B193141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2170" y="4192238"/>
            <a:ext cx="1242560" cy="275259"/>
          </a:xfrm>
        </p:spPr>
        <p:txBody>
          <a:bodyPr/>
          <a:lstStyle/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</p:spTree>
    <p:extLst>
      <p:ext uri="{BB962C8B-B14F-4D97-AF65-F5344CB8AC3E}">
        <p14:creationId xmlns:p14="http://schemas.microsoft.com/office/powerpoint/2010/main" val="2849688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608926"/>
            <a:ext cx="8609371" cy="825689"/>
          </a:xfrm>
        </p:spPr>
        <p:txBody>
          <a:bodyPr anchor="ctr"/>
          <a:lstStyle/>
          <a:p>
            <a:r>
              <a:rPr lang="it-IT" sz="2800" dirty="0"/>
              <a:t>Friction Test Procedure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0E9CE6D9-65F7-C98F-5071-1D561D943D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0825" y="1600200"/>
            <a:ext cx="4155659" cy="2420319"/>
          </a:xfrm>
        </p:spPr>
        <p:txBody>
          <a:bodyPr>
            <a:noAutofit/>
          </a:bodyPr>
          <a:lstStyle/>
          <a:p>
            <a:pPr marL="276225" indent="-276225" algn="just">
              <a:spcAft>
                <a:spcPts val="400"/>
              </a:spcAft>
              <a:buFont typeface="+mj-lt"/>
              <a:buAutoNum type="arabicParenR"/>
            </a:pPr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Pre-load (1 MPa) is applied individually to each ring to accommodate the packing;</a:t>
            </a:r>
          </a:p>
          <a:p>
            <a:pPr marL="276225" indent="-276225" algn="just">
              <a:spcAft>
                <a:spcPts val="400"/>
              </a:spcAft>
              <a:buFont typeface="+mj-lt"/>
              <a:buAutoNum type="arabicParenR"/>
            </a:pPr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total of 5 rings are installed;</a:t>
            </a:r>
          </a:p>
          <a:p>
            <a:pPr marL="276225" indent="-276225" algn="just">
              <a:spcAft>
                <a:spcPts val="400"/>
              </a:spcAft>
              <a:buFont typeface="+mj-lt"/>
              <a:buAutoNum type="arabicParenR"/>
            </a:pPr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desired test load is applied;</a:t>
            </a:r>
          </a:p>
          <a:p>
            <a:pPr marL="276225" indent="-276225" algn="just">
              <a:spcAft>
                <a:spcPts val="400"/>
              </a:spcAft>
              <a:buFont typeface="+mj-lt"/>
              <a:buAutoNum type="arabicParenR"/>
            </a:pPr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Packing is allowed to dwell for 3 minutes;</a:t>
            </a:r>
          </a:p>
          <a:p>
            <a:pPr marL="276225" indent="-276225" algn="just">
              <a:spcAft>
                <a:spcPts val="400"/>
              </a:spcAft>
              <a:buFont typeface="+mj-lt"/>
              <a:buAutoNum type="arabicParenR"/>
            </a:pPr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desired test load is re-applied;</a:t>
            </a:r>
          </a:p>
          <a:p>
            <a:pPr marL="276225" indent="-276225" algn="just">
              <a:spcAft>
                <a:spcPts val="400"/>
              </a:spcAft>
              <a:buFont typeface="+mj-lt"/>
              <a:buAutoNum type="arabicParenR"/>
            </a:pPr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Valve performs one complete mechanical cycle;</a:t>
            </a:r>
          </a:p>
          <a:p>
            <a:pPr marL="276225" indent="-276225" algn="just">
              <a:spcAft>
                <a:spcPts val="400"/>
              </a:spcAft>
              <a:buFont typeface="+mj-lt"/>
              <a:buAutoNum type="arabicParenR"/>
            </a:pPr>
            <a:r>
              <a:rPr lang="en-US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evolves to next stress stage and steps 3-7 are executed again.</a:t>
            </a:r>
          </a:p>
        </p:txBody>
      </p:sp>
      <p:pic>
        <p:nvPicPr>
          <p:cNvPr id="10" name="Espaço Reservado para Conteúdo 9">
            <a:extLst>
              <a:ext uri="{FF2B5EF4-FFF2-40B4-BE49-F238E27FC236}">
                <a16:creationId xmlns:a16="http://schemas.microsoft.com/office/drawing/2014/main" id="{3A953867-5E54-7332-3C27-BEF2A8690EB8}"/>
              </a:ext>
            </a:extLst>
          </p:cNvPr>
          <p:cNvPicPr>
            <a:picLocks noGrp="1" noChangeAspect="1"/>
          </p:cNvPicPr>
          <p:nvPr>
            <p:ph idx="19"/>
          </p:nvPr>
        </p:nvPicPr>
        <p:blipFill>
          <a:blip r:embed="rId2"/>
          <a:stretch>
            <a:fillRect/>
          </a:stretch>
        </p:blipFill>
        <p:spPr>
          <a:xfrm>
            <a:off x="5506588" y="2461752"/>
            <a:ext cx="3355350" cy="2131176"/>
          </a:xfrm>
          <a:prstGeom prst="rect">
            <a:avLst/>
          </a:prstGeom>
        </p:spPr>
      </p:pic>
      <p:pic>
        <p:nvPicPr>
          <p:cNvPr id="16" name="Espaço Reservado para Conteúdo 15">
            <a:extLst>
              <a:ext uri="{FF2B5EF4-FFF2-40B4-BE49-F238E27FC236}">
                <a16:creationId xmlns:a16="http://schemas.microsoft.com/office/drawing/2014/main" id="{02F5B550-C6F6-3B42-82F4-8BFD5257E3D0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3"/>
          <a:stretch>
            <a:fillRect/>
          </a:stretch>
        </p:blipFill>
        <p:spPr>
          <a:xfrm>
            <a:off x="6111056" y="1021771"/>
            <a:ext cx="2543341" cy="1439981"/>
          </a:xfrm>
        </p:spPr>
      </p:pic>
    </p:spTree>
    <p:extLst>
      <p:ext uri="{BB962C8B-B14F-4D97-AF65-F5344CB8AC3E}">
        <p14:creationId xmlns:p14="http://schemas.microsoft.com/office/powerpoint/2010/main" val="1980231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617386"/>
            <a:ext cx="8609371" cy="825689"/>
          </a:xfrm>
        </p:spPr>
        <p:txBody>
          <a:bodyPr anchor="ctr"/>
          <a:lstStyle/>
          <a:p>
            <a:r>
              <a:rPr lang="it-IT" sz="2800" dirty="0"/>
              <a:t>Friction Test Results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E1E5D5-E5EE-5626-1704-E65327262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1606" y="1167470"/>
            <a:ext cx="5253538" cy="298415"/>
          </a:xfrm>
        </p:spPr>
        <p:txBody>
          <a:bodyPr anchor="ctr"/>
          <a:lstStyle/>
          <a:p>
            <a:pPr marL="0" indent="0" algn="ctr">
              <a:buNone/>
            </a:pPr>
            <a:r>
              <a:rPr lang="it-IT" sz="2000" b="1" dirty="0">
                <a:solidFill>
                  <a:srgbClr val="1D71B8"/>
                </a:solidFill>
              </a:rPr>
              <a:t>Room Temperature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003841F2-6597-45B8-D2C9-04934F1AC02C}"/>
              </a:ext>
            </a:extLst>
          </p:cNvPr>
          <p:cNvGrpSpPr/>
          <p:nvPr/>
        </p:nvGrpSpPr>
        <p:grpSpPr>
          <a:xfrm>
            <a:off x="0" y="1258743"/>
            <a:ext cx="2472652" cy="1044000"/>
            <a:chOff x="-63389" y="1044397"/>
            <a:chExt cx="2472652" cy="1044000"/>
          </a:xfrm>
        </p:grpSpPr>
        <p:sp>
          <p:nvSpPr>
            <p:cNvPr id="11" name="Retângulo 15">
              <a:extLst>
                <a:ext uri="{FF2B5EF4-FFF2-40B4-BE49-F238E27FC236}">
                  <a16:creationId xmlns:a16="http://schemas.microsoft.com/office/drawing/2014/main" id="{AA4DAFE6-56D2-2DA3-0587-7C77A56E5F4B}"/>
                </a:ext>
              </a:extLst>
            </p:cNvPr>
            <p:cNvSpPr/>
            <p:nvPr/>
          </p:nvSpPr>
          <p:spPr>
            <a:xfrm>
              <a:off x="529946" y="1092985"/>
              <a:ext cx="1728756" cy="8925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 dirty="0"/>
            </a:p>
          </p:txBody>
        </p:sp>
        <p:sp>
          <p:nvSpPr>
            <p:cNvPr id="12" name="Retângulo 16">
              <a:extLst>
                <a:ext uri="{FF2B5EF4-FFF2-40B4-BE49-F238E27FC236}">
                  <a16:creationId xmlns:a16="http://schemas.microsoft.com/office/drawing/2014/main" id="{9A609F63-8EF4-FF3B-002C-9D9272736F67}"/>
                </a:ext>
              </a:extLst>
            </p:cNvPr>
            <p:cNvSpPr/>
            <p:nvPr/>
          </p:nvSpPr>
          <p:spPr>
            <a:xfrm>
              <a:off x="1147709" y="1086001"/>
              <a:ext cx="1261554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Style A</a:t>
              </a:r>
            </a:p>
            <a:p>
              <a:endParaRPr lang="en-US" sz="5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4300" indent="-114300">
                <a:buFont typeface="Arial" panose="020B0604020202020204" pitchFamily="34" charset="0"/>
                <a:buChar char="•"/>
                <a:tabLst>
                  <a:tab pos="457200" algn="l"/>
                </a:tabLst>
              </a:pPr>
              <a:r>
                <a:rPr lang="en-US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PTFE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Flex Grap.</a:t>
              </a:r>
              <a:endParaRPr lang="pt-BR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pt-BR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Ni-Cr </a:t>
              </a:r>
              <a:r>
                <a:rPr lang="pt-BR" sz="1100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Mesh</a:t>
              </a:r>
              <a:endPara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D7F3189-B7C9-6842-0308-1B62B6F0B7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40166"/>
            <a:stretch/>
          </p:blipFill>
          <p:spPr>
            <a:xfrm>
              <a:off x="-63389" y="1044397"/>
              <a:ext cx="1461729" cy="1044000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659BB4D9-63CB-DD0E-15AB-654314F4CCB0}"/>
              </a:ext>
            </a:extLst>
          </p:cNvPr>
          <p:cNvGrpSpPr/>
          <p:nvPr/>
        </p:nvGrpSpPr>
        <p:grpSpPr>
          <a:xfrm>
            <a:off x="0" y="2395325"/>
            <a:ext cx="2478827" cy="1080000"/>
            <a:chOff x="-63389" y="2180979"/>
            <a:chExt cx="2478827" cy="1080000"/>
          </a:xfrm>
        </p:grpSpPr>
        <p:sp>
          <p:nvSpPr>
            <p:cNvPr id="14" name="Retângulo 17">
              <a:extLst>
                <a:ext uri="{FF2B5EF4-FFF2-40B4-BE49-F238E27FC236}">
                  <a16:creationId xmlns:a16="http://schemas.microsoft.com/office/drawing/2014/main" id="{8CA8C34A-B98F-773E-7A74-F2F1732200DB}"/>
                </a:ext>
              </a:extLst>
            </p:cNvPr>
            <p:cNvSpPr/>
            <p:nvPr/>
          </p:nvSpPr>
          <p:spPr>
            <a:xfrm>
              <a:off x="529946" y="2241243"/>
              <a:ext cx="1728000" cy="90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5" name="Retângulo 18">
              <a:extLst>
                <a:ext uri="{FF2B5EF4-FFF2-40B4-BE49-F238E27FC236}">
                  <a16:creationId xmlns:a16="http://schemas.microsoft.com/office/drawing/2014/main" id="{2EB95D97-86EA-74F4-6D57-4D3810992DFE}"/>
                </a:ext>
              </a:extLst>
            </p:cNvPr>
            <p:cNvSpPr/>
            <p:nvPr/>
          </p:nvSpPr>
          <p:spPr>
            <a:xfrm>
              <a:off x="1153884" y="2223815"/>
              <a:ext cx="1261554" cy="907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Style B</a:t>
              </a:r>
            </a:p>
            <a:p>
              <a:endParaRPr lang="en-US" sz="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4300" indent="-114300">
                <a:buFont typeface="Arial" panose="020B0604020202020204" pitchFamily="34" charset="0"/>
                <a:buChar char="•"/>
                <a:tabLst>
                  <a:tab pos="457200" algn="l"/>
                </a:tabLst>
              </a:pPr>
              <a:r>
                <a:rPr lang="en-US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&lt;10% PTFE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Flex Grap.</a:t>
              </a:r>
              <a:endParaRPr lang="pt-BR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pt-BR" sz="1100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</a:t>
              </a:r>
              <a:r>
                <a:rPr lang="pt-BR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-Cr </a:t>
              </a:r>
              <a:r>
                <a:rPr lang="pt-BR" sz="1100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Mesh</a:t>
              </a:r>
              <a:endPara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2712388F-F072-D4E9-5938-F628A57E5F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0600"/>
            <a:stretch/>
          </p:blipFill>
          <p:spPr>
            <a:xfrm>
              <a:off x="-63389" y="2180979"/>
              <a:ext cx="1512133" cy="1080000"/>
            </a:xfrm>
            <a:prstGeom prst="rect">
              <a:avLst/>
            </a:prstGeom>
          </p:spPr>
        </p:pic>
      </p:grpSp>
      <p:sp>
        <p:nvSpPr>
          <p:cNvPr id="24" name="Retângulo 17">
            <a:extLst>
              <a:ext uri="{FF2B5EF4-FFF2-40B4-BE49-F238E27FC236}">
                <a16:creationId xmlns:a16="http://schemas.microsoft.com/office/drawing/2014/main" id="{7EA5DF39-F1BD-B7C9-8531-F72844764AA5}"/>
              </a:ext>
            </a:extLst>
          </p:cNvPr>
          <p:cNvSpPr/>
          <p:nvPr/>
        </p:nvSpPr>
        <p:spPr>
          <a:xfrm>
            <a:off x="593335" y="3659808"/>
            <a:ext cx="1728000" cy="90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18">
            <a:extLst>
              <a:ext uri="{FF2B5EF4-FFF2-40B4-BE49-F238E27FC236}">
                <a16:creationId xmlns:a16="http://schemas.microsoft.com/office/drawing/2014/main" id="{0F0B3EFC-171D-C1E0-AF3B-F416CE6006CF}"/>
              </a:ext>
            </a:extLst>
          </p:cNvPr>
          <p:cNvSpPr/>
          <p:nvPr/>
        </p:nvSpPr>
        <p:spPr>
          <a:xfrm>
            <a:off x="1217273" y="3724268"/>
            <a:ext cx="12615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Style C</a:t>
            </a:r>
          </a:p>
          <a:p>
            <a:endParaRPr lang="en-US" sz="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 Grap.</a:t>
            </a:r>
            <a:endParaRPr lang="pt-BR" sz="11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PTFE </a:t>
            </a:r>
            <a:r>
              <a:rPr lang="pt-BR" sz="11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Mesh</a:t>
            </a:r>
            <a:endParaRPr lang="en-US" sz="11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Imagem 27" descr="Uma imagem contendo água, bolo, pedaço, coberto&#10;&#10;Descrição gerada automaticamente">
            <a:extLst>
              <a:ext uri="{FF2B5EF4-FFF2-40B4-BE49-F238E27FC236}">
                <a16:creationId xmlns:a16="http://schemas.microsoft.com/office/drawing/2014/main" id="{26AB1EE4-E7CB-7788-356C-54B13E5AD9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809" t="18861" r="49681" b="53345"/>
          <a:stretch/>
        </p:blipFill>
        <p:spPr>
          <a:xfrm>
            <a:off x="226864" y="3619768"/>
            <a:ext cx="1008000" cy="1008000"/>
          </a:xfrm>
          <a:prstGeom prst="ellipse">
            <a:avLst/>
          </a:prstGeom>
          <a:ln w="12700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4" name="Espaço Reservado para Conteúdo 43">
            <a:extLst>
              <a:ext uri="{FF2B5EF4-FFF2-40B4-BE49-F238E27FC236}">
                <a16:creationId xmlns:a16="http://schemas.microsoft.com/office/drawing/2014/main" id="{0B75EBF7-7B4A-D217-3EC2-D66A180ADD99}"/>
              </a:ext>
            </a:extLst>
          </p:cNvPr>
          <p:cNvPicPr>
            <a:picLocks noGrp="1" noChangeAspect="1"/>
          </p:cNvPicPr>
          <p:nvPr>
            <p:ph idx="19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281607" y="1649193"/>
            <a:ext cx="5253537" cy="293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22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694944"/>
            <a:ext cx="8609371" cy="738664"/>
          </a:xfrm>
        </p:spPr>
        <p:txBody>
          <a:bodyPr anchor="ctr"/>
          <a:lstStyle/>
          <a:p>
            <a:r>
              <a:rPr lang="it-IT" sz="2800" dirty="0"/>
              <a:t>Friction Test Results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E1E5D5-E5EE-5626-1704-E65327262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7024" y="1166813"/>
            <a:ext cx="5508119" cy="298415"/>
          </a:xfrm>
        </p:spPr>
        <p:txBody>
          <a:bodyPr anchor="ctr"/>
          <a:lstStyle/>
          <a:p>
            <a:pPr marL="0" indent="0" algn="ctr">
              <a:buNone/>
            </a:pPr>
            <a:r>
              <a:rPr lang="it-IT" sz="2000" b="1" dirty="0">
                <a:solidFill>
                  <a:srgbClr val="1D71B8"/>
                </a:solidFill>
              </a:rPr>
              <a:t>High Temperature (260°C)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003841F2-6597-45B8-D2C9-04934F1AC02C}"/>
              </a:ext>
            </a:extLst>
          </p:cNvPr>
          <p:cNvGrpSpPr/>
          <p:nvPr/>
        </p:nvGrpSpPr>
        <p:grpSpPr>
          <a:xfrm>
            <a:off x="-57214" y="1352506"/>
            <a:ext cx="2472652" cy="1044000"/>
            <a:chOff x="-63389" y="1044397"/>
            <a:chExt cx="2472652" cy="1044000"/>
          </a:xfrm>
        </p:grpSpPr>
        <p:sp>
          <p:nvSpPr>
            <p:cNvPr id="11" name="Retângulo 15">
              <a:extLst>
                <a:ext uri="{FF2B5EF4-FFF2-40B4-BE49-F238E27FC236}">
                  <a16:creationId xmlns:a16="http://schemas.microsoft.com/office/drawing/2014/main" id="{AA4DAFE6-56D2-2DA3-0587-7C77A56E5F4B}"/>
                </a:ext>
              </a:extLst>
            </p:cNvPr>
            <p:cNvSpPr/>
            <p:nvPr/>
          </p:nvSpPr>
          <p:spPr>
            <a:xfrm>
              <a:off x="529946" y="1092985"/>
              <a:ext cx="1728756" cy="8925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 dirty="0"/>
            </a:p>
          </p:txBody>
        </p:sp>
        <p:sp>
          <p:nvSpPr>
            <p:cNvPr id="12" name="Retângulo 16">
              <a:extLst>
                <a:ext uri="{FF2B5EF4-FFF2-40B4-BE49-F238E27FC236}">
                  <a16:creationId xmlns:a16="http://schemas.microsoft.com/office/drawing/2014/main" id="{9A609F63-8EF4-FF3B-002C-9D9272736F67}"/>
                </a:ext>
              </a:extLst>
            </p:cNvPr>
            <p:cNvSpPr/>
            <p:nvPr/>
          </p:nvSpPr>
          <p:spPr>
            <a:xfrm>
              <a:off x="1147709" y="1086001"/>
              <a:ext cx="1261554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Style A</a:t>
              </a:r>
            </a:p>
            <a:p>
              <a:endParaRPr lang="en-US" sz="5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4300" indent="-114300">
                <a:buFont typeface="Arial" panose="020B0604020202020204" pitchFamily="34" charset="0"/>
                <a:buChar char="•"/>
                <a:tabLst>
                  <a:tab pos="457200" algn="l"/>
                </a:tabLst>
              </a:pPr>
              <a:r>
                <a:rPr lang="en-US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PTFE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Flex Grap.</a:t>
              </a:r>
              <a:endParaRPr lang="pt-BR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pt-BR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Ni-Cr </a:t>
              </a:r>
              <a:r>
                <a:rPr lang="pt-BR" sz="1100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Mesh</a:t>
              </a:r>
              <a:endPara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D7F3189-B7C9-6842-0308-1B62B6F0B7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40166"/>
            <a:stretch/>
          </p:blipFill>
          <p:spPr>
            <a:xfrm>
              <a:off x="-63389" y="1044397"/>
              <a:ext cx="1461729" cy="1044000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659BB4D9-63CB-DD0E-15AB-654314F4CCB0}"/>
              </a:ext>
            </a:extLst>
          </p:cNvPr>
          <p:cNvGrpSpPr/>
          <p:nvPr/>
        </p:nvGrpSpPr>
        <p:grpSpPr>
          <a:xfrm>
            <a:off x="-63389" y="2452283"/>
            <a:ext cx="2478827" cy="1080000"/>
            <a:chOff x="-63389" y="2180979"/>
            <a:chExt cx="2478827" cy="1080000"/>
          </a:xfrm>
        </p:grpSpPr>
        <p:sp>
          <p:nvSpPr>
            <p:cNvPr id="14" name="Retângulo 17">
              <a:extLst>
                <a:ext uri="{FF2B5EF4-FFF2-40B4-BE49-F238E27FC236}">
                  <a16:creationId xmlns:a16="http://schemas.microsoft.com/office/drawing/2014/main" id="{8CA8C34A-B98F-773E-7A74-F2F1732200DB}"/>
                </a:ext>
              </a:extLst>
            </p:cNvPr>
            <p:cNvSpPr/>
            <p:nvPr/>
          </p:nvSpPr>
          <p:spPr>
            <a:xfrm>
              <a:off x="529946" y="2241243"/>
              <a:ext cx="1728000" cy="90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5" name="Retângulo 18">
              <a:extLst>
                <a:ext uri="{FF2B5EF4-FFF2-40B4-BE49-F238E27FC236}">
                  <a16:creationId xmlns:a16="http://schemas.microsoft.com/office/drawing/2014/main" id="{2EB95D97-86EA-74F4-6D57-4D3810992DFE}"/>
                </a:ext>
              </a:extLst>
            </p:cNvPr>
            <p:cNvSpPr/>
            <p:nvPr/>
          </p:nvSpPr>
          <p:spPr>
            <a:xfrm>
              <a:off x="1153884" y="2223815"/>
              <a:ext cx="1261554" cy="907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Style B</a:t>
              </a:r>
            </a:p>
            <a:p>
              <a:endParaRPr lang="en-US" sz="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4300" indent="-114300">
                <a:buFont typeface="Arial" panose="020B0604020202020204" pitchFamily="34" charset="0"/>
                <a:buChar char="•"/>
                <a:tabLst>
                  <a:tab pos="457200" algn="l"/>
                </a:tabLst>
              </a:pPr>
              <a:r>
                <a:rPr lang="en-US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&lt;10% PTFE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Flex Grap.</a:t>
              </a:r>
              <a:endParaRPr lang="pt-BR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pt-BR" sz="1100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</a:t>
              </a:r>
              <a:r>
                <a:rPr lang="pt-BR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-Cr </a:t>
              </a:r>
              <a:r>
                <a:rPr lang="pt-BR" sz="1100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Mesh</a:t>
              </a:r>
              <a:endPara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2712388F-F072-D4E9-5938-F628A57E5F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0600"/>
            <a:stretch/>
          </p:blipFill>
          <p:spPr>
            <a:xfrm>
              <a:off x="-63389" y="2180979"/>
              <a:ext cx="1512133" cy="1080000"/>
            </a:xfrm>
            <a:prstGeom prst="rect">
              <a:avLst/>
            </a:prstGeom>
          </p:spPr>
        </p:pic>
      </p:grpSp>
      <p:sp>
        <p:nvSpPr>
          <p:cNvPr id="24" name="Retângulo 17">
            <a:extLst>
              <a:ext uri="{FF2B5EF4-FFF2-40B4-BE49-F238E27FC236}">
                <a16:creationId xmlns:a16="http://schemas.microsoft.com/office/drawing/2014/main" id="{7EA5DF39-F1BD-B7C9-8531-F72844764AA5}"/>
              </a:ext>
            </a:extLst>
          </p:cNvPr>
          <p:cNvSpPr/>
          <p:nvPr/>
        </p:nvSpPr>
        <p:spPr>
          <a:xfrm>
            <a:off x="555148" y="3635143"/>
            <a:ext cx="1728000" cy="90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18">
            <a:extLst>
              <a:ext uri="{FF2B5EF4-FFF2-40B4-BE49-F238E27FC236}">
                <a16:creationId xmlns:a16="http://schemas.microsoft.com/office/drawing/2014/main" id="{0F0B3EFC-171D-C1E0-AF3B-F416CE6006CF}"/>
              </a:ext>
            </a:extLst>
          </p:cNvPr>
          <p:cNvSpPr/>
          <p:nvPr/>
        </p:nvSpPr>
        <p:spPr>
          <a:xfrm>
            <a:off x="1179086" y="3699603"/>
            <a:ext cx="12615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Style C</a:t>
            </a:r>
          </a:p>
          <a:p>
            <a:endParaRPr lang="en-US" sz="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 Grap.</a:t>
            </a:r>
            <a:endParaRPr lang="pt-BR" sz="11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PTFE </a:t>
            </a:r>
            <a:r>
              <a:rPr lang="pt-BR" sz="11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Mesh</a:t>
            </a:r>
            <a:endParaRPr lang="en-US" sz="11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Imagem 27" descr="Uma imagem contendo água, bolo, pedaço, coberto&#10;&#10;Descrição gerada automaticamente">
            <a:extLst>
              <a:ext uri="{FF2B5EF4-FFF2-40B4-BE49-F238E27FC236}">
                <a16:creationId xmlns:a16="http://schemas.microsoft.com/office/drawing/2014/main" id="{26AB1EE4-E7CB-7788-356C-54B13E5AD9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809" t="18861" r="49681" b="53345"/>
          <a:stretch/>
        </p:blipFill>
        <p:spPr>
          <a:xfrm>
            <a:off x="188677" y="3595103"/>
            <a:ext cx="1008000" cy="1008000"/>
          </a:xfrm>
          <a:prstGeom prst="ellipse">
            <a:avLst/>
          </a:prstGeom>
          <a:ln w="12700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4" name="Espaço Reservado para Conteúdo 43">
            <a:extLst>
              <a:ext uri="{FF2B5EF4-FFF2-40B4-BE49-F238E27FC236}">
                <a16:creationId xmlns:a16="http://schemas.microsoft.com/office/drawing/2014/main" id="{0B75EBF7-7B4A-D217-3EC2-D66A180ADD99}"/>
              </a:ext>
            </a:extLst>
          </p:cNvPr>
          <p:cNvPicPr>
            <a:picLocks noGrp="1" noChangeAspect="1"/>
          </p:cNvPicPr>
          <p:nvPr>
            <p:ph idx="19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027025" y="1506788"/>
            <a:ext cx="5508119" cy="308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60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804" y="582192"/>
            <a:ext cx="8609371" cy="825689"/>
          </a:xfrm>
        </p:spPr>
        <p:txBody>
          <a:bodyPr anchor="ctr"/>
          <a:lstStyle/>
          <a:p>
            <a:r>
              <a:rPr lang="it-IT" sz="2800" dirty="0"/>
              <a:t>ISO 15848-1 FE Test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E1E5D5-E5EE-5626-1704-E65327262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211" y="1312914"/>
            <a:ext cx="8609370" cy="298415"/>
          </a:xfrm>
        </p:spPr>
        <p:txBody>
          <a:bodyPr anchor="ctr"/>
          <a:lstStyle/>
          <a:p>
            <a:pPr marL="0" indent="0" algn="ctr">
              <a:buNone/>
            </a:pPr>
            <a:r>
              <a:rPr lang="it-IT" sz="2000" b="1" dirty="0">
                <a:solidFill>
                  <a:srgbClr val="1D71B8"/>
                </a:solidFill>
              </a:rPr>
              <a:t>Test Procedure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0E9CE6D9-65F7-C98F-5071-1D561D943D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2854" y="1999442"/>
            <a:ext cx="4155659" cy="2420319"/>
          </a:xfrm>
        </p:spPr>
        <p:txBody>
          <a:bodyPr>
            <a:noAutofit/>
          </a:bodyPr>
          <a:lstStyle/>
          <a:p>
            <a:pPr marL="285750" indent="-285750" algn="just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thermal cycles (260°C)</a:t>
            </a:r>
          </a:p>
          <a:p>
            <a:pPr marL="285750" indent="-285750" algn="just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20 000 mechanical cycles </a:t>
            </a:r>
          </a:p>
          <a:p>
            <a:pPr marL="628650" lvl="1" indent="-285750" algn="just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Stroke: 50% ± 10%</a:t>
            </a:r>
          </a:p>
          <a:p>
            <a:pPr marL="628650" lvl="1" indent="-285750" algn="just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Speed: 2 mm/sec</a:t>
            </a:r>
          </a:p>
          <a:p>
            <a:pPr marL="285750" indent="-285750" algn="just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pressure: 40 bar (Methane)</a:t>
            </a:r>
          </a:p>
          <a:p>
            <a:pPr marL="285750" indent="-285750" algn="just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Packing Stress: 60 MPa (5 rings)</a:t>
            </a:r>
          </a:p>
          <a:p>
            <a:pPr marL="285750" indent="-285750" algn="just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Leakage measurements with sniffer</a:t>
            </a:r>
          </a:p>
        </p:txBody>
      </p:sp>
      <p:pic>
        <p:nvPicPr>
          <p:cNvPr id="12" name="Espaço Reservado para Conteúdo 11">
            <a:extLst>
              <a:ext uri="{FF2B5EF4-FFF2-40B4-BE49-F238E27FC236}">
                <a16:creationId xmlns:a16="http://schemas.microsoft.com/office/drawing/2014/main" id="{9AC1B8DB-8E32-73B1-CA5E-7F5C55327EF2}"/>
              </a:ext>
            </a:extLst>
          </p:cNvPr>
          <p:cNvPicPr>
            <a:picLocks noGrp="1" noChangeAspect="1"/>
          </p:cNvPicPr>
          <p:nvPr>
            <p:ph idx="19"/>
          </p:nvPr>
        </p:nvPicPr>
        <p:blipFill>
          <a:blip r:embed="rId2"/>
          <a:stretch>
            <a:fillRect/>
          </a:stretch>
        </p:blipFill>
        <p:spPr>
          <a:xfrm>
            <a:off x="5383581" y="3454774"/>
            <a:ext cx="3420000" cy="1178786"/>
          </a:xfrm>
        </p:spPr>
      </p:pic>
      <p:pic>
        <p:nvPicPr>
          <p:cNvPr id="8" name="Imagem 3">
            <a:extLst>
              <a:ext uri="{FF2B5EF4-FFF2-40B4-BE49-F238E27FC236}">
                <a16:creationId xmlns:a16="http://schemas.microsoft.com/office/drawing/2014/main" id="{F1F38504-0681-003F-FD3C-BBC91755ADEC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3"/>
          <a:srcRect/>
          <a:stretch/>
        </p:blipFill>
        <p:spPr>
          <a:xfrm>
            <a:off x="5762299" y="1600200"/>
            <a:ext cx="3041282" cy="18439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3117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45" y="842963"/>
            <a:ext cx="8625860" cy="369301"/>
          </a:xfrm>
        </p:spPr>
        <p:txBody>
          <a:bodyPr anchor="ctr"/>
          <a:lstStyle/>
          <a:p>
            <a:r>
              <a:rPr lang="it-IT" sz="2800" dirty="0"/>
              <a:t>ISO 15848-1 FE Test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E1E5D5-E5EE-5626-1704-E65327262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5080" y="1191641"/>
            <a:ext cx="4713116" cy="369301"/>
          </a:xfrm>
        </p:spPr>
        <p:txBody>
          <a:bodyPr/>
          <a:lstStyle/>
          <a:p>
            <a:pPr marL="0" indent="0" algn="ctr">
              <a:buNone/>
            </a:pPr>
            <a:r>
              <a:rPr lang="it-IT" b="1" dirty="0">
                <a:solidFill>
                  <a:srgbClr val="1D71B8"/>
                </a:solidFill>
              </a:rPr>
              <a:t>Test Results – Style A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6A9AD8A0-EB77-C014-8459-8F40F00478F9}"/>
              </a:ext>
            </a:extLst>
          </p:cNvPr>
          <p:cNvGrpSpPr/>
          <p:nvPr/>
        </p:nvGrpSpPr>
        <p:grpSpPr>
          <a:xfrm>
            <a:off x="3182252" y="3435806"/>
            <a:ext cx="2472652" cy="1044000"/>
            <a:chOff x="-63389" y="1044397"/>
            <a:chExt cx="2472652" cy="1044000"/>
          </a:xfrm>
        </p:grpSpPr>
        <p:sp>
          <p:nvSpPr>
            <p:cNvPr id="19" name="Retângulo 15">
              <a:extLst>
                <a:ext uri="{FF2B5EF4-FFF2-40B4-BE49-F238E27FC236}">
                  <a16:creationId xmlns:a16="http://schemas.microsoft.com/office/drawing/2014/main" id="{4230428A-3A8A-62E6-1CE6-A9B6B969F0E6}"/>
                </a:ext>
              </a:extLst>
            </p:cNvPr>
            <p:cNvSpPr/>
            <p:nvPr/>
          </p:nvSpPr>
          <p:spPr>
            <a:xfrm>
              <a:off x="529946" y="1092985"/>
              <a:ext cx="1728756" cy="8925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 dirty="0"/>
            </a:p>
          </p:txBody>
        </p:sp>
        <p:sp>
          <p:nvSpPr>
            <p:cNvPr id="20" name="Retângulo 16">
              <a:extLst>
                <a:ext uri="{FF2B5EF4-FFF2-40B4-BE49-F238E27FC236}">
                  <a16:creationId xmlns:a16="http://schemas.microsoft.com/office/drawing/2014/main" id="{09FA3B01-7D58-2AE3-5449-B1D2C472A906}"/>
                </a:ext>
              </a:extLst>
            </p:cNvPr>
            <p:cNvSpPr/>
            <p:nvPr/>
          </p:nvSpPr>
          <p:spPr>
            <a:xfrm>
              <a:off x="1147709" y="1086001"/>
              <a:ext cx="1261554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Style A</a:t>
              </a:r>
            </a:p>
            <a:p>
              <a:endParaRPr lang="en-US" sz="5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4300" indent="-114300">
                <a:buFont typeface="Arial" panose="020B0604020202020204" pitchFamily="34" charset="0"/>
                <a:buChar char="•"/>
                <a:tabLst>
                  <a:tab pos="457200" algn="l"/>
                </a:tabLst>
              </a:pPr>
              <a:r>
                <a:rPr lang="en-US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PTFE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Flex Grap.</a:t>
              </a:r>
              <a:endParaRPr lang="pt-BR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pt-BR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Ni-Cr </a:t>
              </a:r>
              <a:r>
                <a:rPr lang="pt-BR" sz="1100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Mesh</a:t>
              </a:r>
              <a:endPara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DDE36415-6C31-9091-DA6E-4BA02EDCE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40166"/>
            <a:stretch/>
          </p:blipFill>
          <p:spPr>
            <a:xfrm>
              <a:off x="-63389" y="1044397"/>
              <a:ext cx="1461729" cy="1044000"/>
            </a:xfrm>
            <a:prstGeom prst="rect">
              <a:avLst/>
            </a:prstGeom>
          </p:spPr>
        </p:pic>
      </p:grpSp>
      <p:pic>
        <p:nvPicPr>
          <p:cNvPr id="15" name="Imagem 14">
            <a:extLst>
              <a:ext uri="{FF2B5EF4-FFF2-40B4-BE49-F238E27FC236}">
                <a16:creationId xmlns:a16="http://schemas.microsoft.com/office/drawing/2014/main" id="{5CAF2D20-960E-1209-D1D5-524097AF41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2221" y="1540318"/>
            <a:ext cx="7002257" cy="1566831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7E1AC914-EBFC-7C78-B94A-92AB87E11081}"/>
              </a:ext>
            </a:extLst>
          </p:cNvPr>
          <p:cNvPicPr>
            <a:picLocks noGrp="1" noChangeAspect="1"/>
          </p:cNvPicPr>
          <p:nvPr>
            <p:ph idx="18"/>
          </p:nvPr>
        </p:nvPicPr>
        <p:blipFill rotWithShape="1">
          <a:blip r:embed="rId4"/>
          <a:srcRect/>
          <a:stretch/>
        </p:blipFill>
        <p:spPr>
          <a:xfrm>
            <a:off x="234335" y="3186650"/>
            <a:ext cx="2947917" cy="140987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3" name="TextBox 14">
            <a:extLst>
              <a:ext uri="{FF2B5EF4-FFF2-40B4-BE49-F238E27FC236}">
                <a16:creationId xmlns:a16="http://schemas.microsoft.com/office/drawing/2014/main" id="{45E61367-749C-98F7-7BB5-E7C9413BD278}"/>
              </a:ext>
            </a:extLst>
          </p:cNvPr>
          <p:cNvSpPr txBox="1"/>
          <p:nvPr/>
        </p:nvSpPr>
        <p:spPr>
          <a:xfrm>
            <a:off x="6056640" y="3331870"/>
            <a:ext cx="2947916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82563" indent="-107950">
              <a:buFont typeface="Arial" panose="020B0604020202020204" pitchFamily="34" charset="0"/>
              <a:buChar char="•"/>
            </a:pP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Min. </a:t>
            </a:r>
            <a:r>
              <a:rPr lang="pt-B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Packing</a:t>
            </a: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 Stress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: 22 Mpa (S-9)</a:t>
            </a:r>
          </a:p>
          <a:p>
            <a:pPr marL="182563" indent="-107950">
              <a:buFont typeface="Arial" panose="020B0604020202020204" pitchFamily="34" charset="0"/>
              <a:buChar char="•"/>
            </a:pP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Max. </a:t>
            </a:r>
            <a:r>
              <a:rPr lang="pt-B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Packing</a:t>
            </a: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 Stress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: 60 Mpa (S-1)</a:t>
            </a:r>
          </a:p>
          <a:p>
            <a:pPr marL="182563" indent="-107950">
              <a:buFont typeface="Arial" panose="020B0604020202020204" pitchFamily="34" charset="0"/>
              <a:buChar char="•"/>
            </a:pP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Max. </a:t>
            </a:r>
            <a:r>
              <a:rPr lang="pt-B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Leakage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: 142 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ppm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(S-9)</a:t>
            </a:r>
          </a:p>
          <a:p>
            <a:pPr marL="182563" indent="-107950">
              <a:buFont typeface="Arial" panose="020B0604020202020204" pitchFamily="34" charset="0"/>
              <a:buChar char="•"/>
            </a:pPr>
            <a:r>
              <a:rPr lang="pt-B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Average</a:t>
            </a: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Leakage</a:t>
            </a: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38 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ppm</a:t>
            </a:r>
            <a:endParaRPr lang="pt-B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613" algn="ctr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ISO FE </a:t>
            </a:r>
            <a:r>
              <a:rPr lang="pt-BR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M – CC1 – SSA 0 – t200°C</a:t>
            </a:r>
          </a:p>
        </p:txBody>
      </p:sp>
    </p:spTree>
    <p:extLst>
      <p:ext uri="{BB962C8B-B14F-4D97-AF65-F5344CB8AC3E}">
        <p14:creationId xmlns:p14="http://schemas.microsoft.com/office/powerpoint/2010/main" val="265486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34" y="847891"/>
            <a:ext cx="8625860" cy="369301"/>
          </a:xfrm>
        </p:spPr>
        <p:txBody>
          <a:bodyPr anchor="ctr"/>
          <a:lstStyle/>
          <a:p>
            <a:r>
              <a:rPr lang="it-IT" sz="2800" dirty="0"/>
              <a:t>ISO 15848-1 FE Test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E1E5D5-E5EE-5626-1704-E65327262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338" y="1190326"/>
            <a:ext cx="8642350" cy="369301"/>
          </a:xfrm>
        </p:spPr>
        <p:txBody>
          <a:bodyPr/>
          <a:lstStyle/>
          <a:p>
            <a:pPr marL="0" indent="0" algn="ctr">
              <a:buNone/>
            </a:pPr>
            <a:r>
              <a:rPr lang="it-IT" b="1" dirty="0">
                <a:solidFill>
                  <a:srgbClr val="1D71B8"/>
                </a:solidFill>
              </a:rPr>
              <a:t>Test Results – Style B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5CAF2D20-960E-1209-D1D5-524097AF41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98005" y="1511869"/>
            <a:ext cx="6826693" cy="1525323"/>
          </a:xfrm>
          <a:prstGeom prst="rect">
            <a:avLst/>
          </a:prstGeom>
        </p:spPr>
      </p:pic>
      <p:sp>
        <p:nvSpPr>
          <p:cNvPr id="23" name="TextBox 14">
            <a:extLst>
              <a:ext uri="{FF2B5EF4-FFF2-40B4-BE49-F238E27FC236}">
                <a16:creationId xmlns:a16="http://schemas.microsoft.com/office/drawing/2014/main" id="{45E61367-749C-98F7-7BB5-E7C9413BD278}"/>
              </a:ext>
            </a:extLst>
          </p:cNvPr>
          <p:cNvSpPr txBox="1"/>
          <p:nvPr/>
        </p:nvSpPr>
        <p:spPr>
          <a:xfrm>
            <a:off x="6056640" y="3331870"/>
            <a:ext cx="2947916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82563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Min. Packing Stress: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31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Mpa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(S-9)</a:t>
            </a:r>
          </a:p>
          <a:p>
            <a:pPr marL="182563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Max. Packing Stress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60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Mpa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(S-1)</a:t>
            </a:r>
          </a:p>
          <a:p>
            <a:pPr marL="182563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Max. Leakage: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 ppm (S-9)</a:t>
            </a:r>
          </a:p>
          <a:p>
            <a:pPr marL="182563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Average Leakage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0.62 ppm</a:t>
            </a:r>
          </a:p>
          <a:p>
            <a:pPr marL="74613" algn="ctr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ISO FE AM – CC1 – SSA 0 – t200°C</a:t>
            </a:r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id="{545AF777-B274-5790-EE62-DA0CCDB06C7B}"/>
              </a:ext>
            </a:extLst>
          </p:cNvPr>
          <p:cNvPicPr>
            <a:picLocks noGrp="1" noChangeAspect="1"/>
          </p:cNvPicPr>
          <p:nvPr>
            <p:ph idx="18"/>
          </p:nvPr>
        </p:nvPicPr>
        <p:blipFill rotWithShape="1">
          <a:blip r:embed="rId3"/>
          <a:srcRect/>
          <a:stretch/>
        </p:blipFill>
        <p:spPr>
          <a:xfrm>
            <a:off x="234334" y="3102437"/>
            <a:ext cx="3086767" cy="148054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FDF3C18-C252-07FA-E37E-ECA6E16B9857}"/>
              </a:ext>
            </a:extLst>
          </p:cNvPr>
          <p:cNvGrpSpPr/>
          <p:nvPr/>
        </p:nvGrpSpPr>
        <p:grpSpPr>
          <a:xfrm>
            <a:off x="3344074" y="3460523"/>
            <a:ext cx="2478827" cy="1080000"/>
            <a:chOff x="-63389" y="2180979"/>
            <a:chExt cx="2478827" cy="1080000"/>
          </a:xfrm>
        </p:grpSpPr>
        <p:sp>
          <p:nvSpPr>
            <p:cNvPr id="13" name="Retângulo 17">
              <a:extLst>
                <a:ext uri="{FF2B5EF4-FFF2-40B4-BE49-F238E27FC236}">
                  <a16:creationId xmlns:a16="http://schemas.microsoft.com/office/drawing/2014/main" id="{C7896E56-E37B-9B10-F78E-69F133A8DE0D}"/>
                </a:ext>
              </a:extLst>
            </p:cNvPr>
            <p:cNvSpPr/>
            <p:nvPr/>
          </p:nvSpPr>
          <p:spPr>
            <a:xfrm>
              <a:off x="529946" y="2241243"/>
              <a:ext cx="1728000" cy="90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4" name="Retângulo 18">
              <a:extLst>
                <a:ext uri="{FF2B5EF4-FFF2-40B4-BE49-F238E27FC236}">
                  <a16:creationId xmlns:a16="http://schemas.microsoft.com/office/drawing/2014/main" id="{42B7C71C-C91A-D15B-E388-51F6D175E4CA}"/>
                </a:ext>
              </a:extLst>
            </p:cNvPr>
            <p:cNvSpPr/>
            <p:nvPr/>
          </p:nvSpPr>
          <p:spPr>
            <a:xfrm>
              <a:off x="1153884" y="2223815"/>
              <a:ext cx="1261554" cy="907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Style B</a:t>
              </a:r>
            </a:p>
            <a:p>
              <a:endParaRPr lang="en-US" sz="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4300" indent="-114300">
                <a:buFont typeface="Arial" panose="020B0604020202020204" pitchFamily="34" charset="0"/>
                <a:buChar char="•"/>
                <a:tabLst>
                  <a:tab pos="457200" algn="l"/>
                </a:tabLst>
              </a:pPr>
              <a:r>
                <a:rPr lang="en-US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&lt;10% PTFE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Flex Grap.</a:t>
              </a:r>
              <a:endParaRPr lang="pt-BR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pt-BR" sz="1100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</a:t>
              </a:r>
              <a:r>
                <a:rPr lang="pt-BR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-Cr </a:t>
              </a:r>
              <a:r>
                <a:rPr lang="pt-BR" sz="1100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Mesh</a:t>
              </a:r>
              <a:endPara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F16B5A65-B6C6-84DC-78CF-2229D59CB1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0600"/>
            <a:stretch/>
          </p:blipFill>
          <p:spPr>
            <a:xfrm>
              <a:off x="-63389" y="2180979"/>
              <a:ext cx="1512133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5030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2B8EE1-EDB7-7EC6-95E6-361E7907D2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8765" y="3162220"/>
            <a:ext cx="2947916" cy="142565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09" y="835750"/>
            <a:ext cx="8625860" cy="369301"/>
          </a:xfrm>
        </p:spPr>
        <p:txBody>
          <a:bodyPr anchor="ctr"/>
          <a:lstStyle/>
          <a:p>
            <a:r>
              <a:rPr lang="it-IT" sz="2800" dirty="0"/>
              <a:t>ISO 15848-1 FE Test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E1E5D5-E5EE-5626-1704-E65327262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338" y="1195959"/>
            <a:ext cx="8642350" cy="369301"/>
          </a:xfrm>
        </p:spPr>
        <p:txBody>
          <a:bodyPr/>
          <a:lstStyle/>
          <a:p>
            <a:pPr marL="0" indent="0" algn="ctr">
              <a:buNone/>
            </a:pPr>
            <a:r>
              <a:rPr lang="it-IT" b="1" dirty="0">
                <a:solidFill>
                  <a:srgbClr val="1D71B8"/>
                </a:solidFill>
              </a:rPr>
              <a:t>Test Results – Style C</a:t>
            </a:r>
          </a:p>
        </p:txBody>
      </p:sp>
      <p:sp>
        <p:nvSpPr>
          <p:cNvPr id="23" name="TextBox 14">
            <a:extLst>
              <a:ext uri="{FF2B5EF4-FFF2-40B4-BE49-F238E27FC236}">
                <a16:creationId xmlns:a16="http://schemas.microsoft.com/office/drawing/2014/main" id="{45E61367-749C-98F7-7BB5-E7C9413BD278}"/>
              </a:ext>
            </a:extLst>
          </p:cNvPr>
          <p:cNvSpPr txBox="1"/>
          <p:nvPr/>
        </p:nvSpPr>
        <p:spPr>
          <a:xfrm>
            <a:off x="6056640" y="3331870"/>
            <a:ext cx="2947916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82563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Min. Packing Stress: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Mpa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(S-9)</a:t>
            </a:r>
          </a:p>
          <a:p>
            <a:pPr marL="182563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Max. Packing Stress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60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Mpa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(S-1)</a:t>
            </a:r>
          </a:p>
          <a:p>
            <a:pPr marL="182563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Max. Leakage: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4.2 ppm (S-3)</a:t>
            </a:r>
          </a:p>
          <a:p>
            <a:pPr marL="182563" indent="-107950"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Average Leakage: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0.56 ppm</a:t>
            </a:r>
          </a:p>
          <a:p>
            <a:pPr marL="74613" algn="ctr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ISO FE AM – CC1 – SSA 0 – t200°C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FDF3C18-C252-07FA-E37E-ECA6E16B9857}"/>
              </a:ext>
            </a:extLst>
          </p:cNvPr>
          <p:cNvGrpSpPr/>
          <p:nvPr/>
        </p:nvGrpSpPr>
        <p:grpSpPr>
          <a:xfrm>
            <a:off x="3869352" y="3479836"/>
            <a:ext cx="1885492" cy="917428"/>
            <a:chOff x="529946" y="2223815"/>
            <a:chExt cx="1885492" cy="917428"/>
          </a:xfrm>
        </p:grpSpPr>
        <p:sp>
          <p:nvSpPr>
            <p:cNvPr id="13" name="Retângulo 17">
              <a:extLst>
                <a:ext uri="{FF2B5EF4-FFF2-40B4-BE49-F238E27FC236}">
                  <a16:creationId xmlns:a16="http://schemas.microsoft.com/office/drawing/2014/main" id="{C7896E56-E37B-9B10-F78E-69F133A8DE0D}"/>
                </a:ext>
              </a:extLst>
            </p:cNvPr>
            <p:cNvSpPr/>
            <p:nvPr/>
          </p:nvSpPr>
          <p:spPr>
            <a:xfrm>
              <a:off x="529946" y="2241243"/>
              <a:ext cx="1728000" cy="90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4" name="Retângulo 18">
              <a:extLst>
                <a:ext uri="{FF2B5EF4-FFF2-40B4-BE49-F238E27FC236}">
                  <a16:creationId xmlns:a16="http://schemas.microsoft.com/office/drawing/2014/main" id="{42B7C71C-C91A-D15B-E388-51F6D175E4CA}"/>
                </a:ext>
              </a:extLst>
            </p:cNvPr>
            <p:cNvSpPr/>
            <p:nvPr/>
          </p:nvSpPr>
          <p:spPr>
            <a:xfrm>
              <a:off x="1153884" y="2223815"/>
              <a:ext cx="126155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Style C</a:t>
              </a:r>
            </a:p>
            <a:p>
              <a:endParaRPr lang="en-US" sz="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4300" indent="-114300">
                <a:buFont typeface="Arial" panose="020B0604020202020204" pitchFamily="34" charset="0"/>
                <a:buChar char="•"/>
                <a:tabLst>
                  <a:tab pos="457200" algn="l"/>
                </a:tabLst>
              </a:pPr>
              <a:r>
                <a:rPr lang="en-US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Flex Grap.</a:t>
              </a:r>
              <a:endParaRPr lang="pt-BR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pt-BR" sz="11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PTFE </a:t>
              </a:r>
              <a:r>
                <a:rPr lang="pt-BR" sz="1100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Mesh</a:t>
              </a:r>
              <a:endParaRPr lang="en-US" sz="11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81D10388-3D6F-933D-8C21-FE5093E4A623}"/>
              </a:ext>
            </a:extLst>
          </p:cNvPr>
          <p:cNvGrpSpPr/>
          <p:nvPr/>
        </p:nvGrpSpPr>
        <p:grpSpPr>
          <a:xfrm>
            <a:off x="909783" y="1485960"/>
            <a:ext cx="7213388" cy="1608912"/>
            <a:chOff x="226170" y="893456"/>
            <a:chExt cx="8609938" cy="1920406"/>
          </a:xfrm>
        </p:grpSpPr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5CAF2D20-960E-1209-D1D5-524097AF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226170" y="893456"/>
              <a:ext cx="8609938" cy="1920406"/>
            </a:xfrm>
            <a:prstGeom prst="rect">
              <a:avLst/>
            </a:prstGeom>
          </p:spPr>
        </p:pic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7D92D45A-453A-875C-219A-F0697FA9CBD3}"/>
                </a:ext>
              </a:extLst>
            </p:cNvPr>
            <p:cNvSpPr/>
            <p:nvPr/>
          </p:nvSpPr>
          <p:spPr>
            <a:xfrm>
              <a:off x="928800" y="1004754"/>
              <a:ext cx="144000" cy="14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1</a:t>
              </a:r>
              <a:endParaRPr lang="en-US" sz="1400" b="1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cxnSp>
          <p:nvCxnSpPr>
            <p:cNvPr id="8" name="Conector de Seta Reta 7">
              <a:extLst>
                <a:ext uri="{FF2B5EF4-FFF2-40B4-BE49-F238E27FC236}">
                  <a16:creationId xmlns:a16="http://schemas.microsoft.com/office/drawing/2014/main" id="{7057F7C0-6AF4-A5F2-350D-728D4893FB8C}"/>
                </a:ext>
              </a:extLst>
            </p:cNvPr>
            <p:cNvCxnSpPr>
              <a:cxnSpLocks/>
              <a:stCxn id="7" idx="4"/>
            </p:cNvCxnSpPr>
            <p:nvPr/>
          </p:nvCxnSpPr>
          <p:spPr>
            <a:xfrm flipH="1">
              <a:off x="921600" y="1148754"/>
              <a:ext cx="79200" cy="144265"/>
            </a:xfrm>
            <a:prstGeom prst="straightConnector1">
              <a:avLst/>
            </a:prstGeom>
            <a:ln>
              <a:tailEnd type="triangle" w="med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FA8E31B8-CFD9-EA2D-81D3-BE8A2800386F}"/>
                </a:ext>
              </a:extLst>
            </p:cNvPr>
            <p:cNvSpPr/>
            <p:nvPr/>
          </p:nvSpPr>
          <p:spPr>
            <a:xfrm>
              <a:off x="2024400" y="1041953"/>
              <a:ext cx="144000" cy="14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2</a:t>
              </a:r>
              <a:endParaRPr lang="en-US" sz="1400" b="1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cxnSp>
          <p:nvCxnSpPr>
            <p:cNvPr id="16" name="Conector de Seta Reta 15">
              <a:extLst>
                <a:ext uri="{FF2B5EF4-FFF2-40B4-BE49-F238E27FC236}">
                  <a16:creationId xmlns:a16="http://schemas.microsoft.com/office/drawing/2014/main" id="{EBD7C9E5-A635-E9A1-CF59-FD5097312C92}"/>
                </a:ext>
              </a:extLst>
            </p:cNvPr>
            <p:cNvCxnSpPr>
              <a:cxnSpLocks/>
              <a:stCxn id="11" idx="4"/>
            </p:cNvCxnSpPr>
            <p:nvPr/>
          </p:nvCxnSpPr>
          <p:spPr>
            <a:xfrm>
              <a:off x="2096400" y="1185953"/>
              <a:ext cx="56400" cy="239647"/>
            </a:xfrm>
            <a:prstGeom prst="straightConnector1">
              <a:avLst/>
            </a:prstGeom>
            <a:ln>
              <a:tailEnd type="triangle" w="med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52DD8501-6E55-68E6-1C8B-B511FDF70115}"/>
                </a:ext>
              </a:extLst>
            </p:cNvPr>
            <p:cNvSpPr/>
            <p:nvPr/>
          </p:nvSpPr>
          <p:spPr>
            <a:xfrm>
              <a:off x="2434800" y="1087149"/>
              <a:ext cx="144000" cy="14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3</a:t>
              </a:r>
              <a:endParaRPr lang="en-US" sz="1400" b="1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  <p:cxnSp>
          <p:nvCxnSpPr>
            <p:cNvPr id="20" name="Conector de Seta Reta 19">
              <a:extLst>
                <a:ext uri="{FF2B5EF4-FFF2-40B4-BE49-F238E27FC236}">
                  <a16:creationId xmlns:a16="http://schemas.microsoft.com/office/drawing/2014/main" id="{E39535C6-CA1D-0347-B9C7-773156638CBF}"/>
                </a:ext>
              </a:extLst>
            </p:cNvPr>
            <p:cNvCxnSpPr>
              <a:cxnSpLocks/>
              <a:stCxn id="19" idx="4"/>
            </p:cNvCxnSpPr>
            <p:nvPr/>
          </p:nvCxnSpPr>
          <p:spPr>
            <a:xfrm flipH="1">
              <a:off x="2390400" y="1231149"/>
              <a:ext cx="116400" cy="194451"/>
            </a:xfrm>
            <a:prstGeom prst="straightConnector1">
              <a:avLst/>
            </a:prstGeom>
            <a:ln>
              <a:tailEnd type="triangle" w="med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935D2204-D6BA-575A-5FF2-2B09BB9CF095}"/>
                </a:ext>
              </a:extLst>
            </p:cNvPr>
            <p:cNvSpPr/>
            <p:nvPr/>
          </p:nvSpPr>
          <p:spPr>
            <a:xfrm>
              <a:off x="3887355" y="1149019"/>
              <a:ext cx="144000" cy="14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4</a:t>
              </a:r>
              <a:endParaRPr lang="en-US" sz="1400" b="1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  <p:cxnSp>
          <p:nvCxnSpPr>
            <p:cNvPr id="25" name="Conector de Seta Reta 24">
              <a:extLst>
                <a:ext uri="{FF2B5EF4-FFF2-40B4-BE49-F238E27FC236}">
                  <a16:creationId xmlns:a16="http://schemas.microsoft.com/office/drawing/2014/main" id="{A0E256AF-102A-19FE-3F2F-B66245B1C069}"/>
                </a:ext>
              </a:extLst>
            </p:cNvPr>
            <p:cNvCxnSpPr>
              <a:cxnSpLocks/>
              <a:stCxn id="24" idx="4"/>
            </p:cNvCxnSpPr>
            <p:nvPr/>
          </p:nvCxnSpPr>
          <p:spPr>
            <a:xfrm>
              <a:off x="3959355" y="1293019"/>
              <a:ext cx="44832" cy="211316"/>
            </a:xfrm>
            <a:prstGeom prst="straightConnector1">
              <a:avLst/>
            </a:prstGeom>
            <a:ln>
              <a:tailEnd type="triangle" w="med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B35180F5-A7DC-B2D5-18B3-48E657D1249A}"/>
                </a:ext>
              </a:extLst>
            </p:cNvPr>
            <p:cNvSpPr/>
            <p:nvPr/>
          </p:nvSpPr>
          <p:spPr>
            <a:xfrm>
              <a:off x="4415339" y="1217857"/>
              <a:ext cx="144000" cy="14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5</a:t>
              </a:r>
              <a:endParaRPr lang="en-US" sz="1400" b="1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cxnSp>
          <p:nvCxnSpPr>
            <p:cNvPr id="29" name="Conector de Seta Reta 28">
              <a:extLst>
                <a:ext uri="{FF2B5EF4-FFF2-40B4-BE49-F238E27FC236}">
                  <a16:creationId xmlns:a16="http://schemas.microsoft.com/office/drawing/2014/main" id="{499D7CFA-0240-2E6E-B97B-04B44D7475A2}"/>
                </a:ext>
              </a:extLst>
            </p:cNvPr>
            <p:cNvCxnSpPr>
              <a:cxnSpLocks/>
              <a:stCxn id="28" idx="4"/>
            </p:cNvCxnSpPr>
            <p:nvPr/>
          </p:nvCxnSpPr>
          <p:spPr>
            <a:xfrm flipH="1">
              <a:off x="4429432" y="1361857"/>
              <a:ext cx="57907" cy="267840"/>
            </a:xfrm>
            <a:prstGeom prst="straightConnector1">
              <a:avLst/>
            </a:prstGeom>
            <a:ln>
              <a:tailEnd type="triangle" w="med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376707BD-F100-9D92-B4EF-06F08168F171}"/>
                </a:ext>
              </a:extLst>
            </p:cNvPr>
            <p:cNvSpPr/>
            <p:nvPr/>
          </p:nvSpPr>
          <p:spPr>
            <a:xfrm>
              <a:off x="5650624" y="1235122"/>
              <a:ext cx="144000" cy="14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6</a:t>
              </a:r>
              <a:endParaRPr lang="en-US" sz="1400" b="1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cxnSp>
          <p:nvCxnSpPr>
            <p:cNvPr id="32" name="Conector de Seta Reta 31">
              <a:extLst>
                <a:ext uri="{FF2B5EF4-FFF2-40B4-BE49-F238E27FC236}">
                  <a16:creationId xmlns:a16="http://schemas.microsoft.com/office/drawing/2014/main" id="{8D1010AF-C1C5-9866-18C6-9BA598ED3882}"/>
                </a:ext>
              </a:extLst>
            </p:cNvPr>
            <p:cNvCxnSpPr>
              <a:cxnSpLocks/>
              <a:stCxn id="31" idx="4"/>
            </p:cNvCxnSpPr>
            <p:nvPr/>
          </p:nvCxnSpPr>
          <p:spPr>
            <a:xfrm flipH="1">
              <a:off x="5664717" y="1379122"/>
              <a:ext cx="57907" cy="267840"/>
            </a:xfrm>
            <a:prstGeom prst="straightConnector1">
              <a:avLst/>
            </a:prstGeom>
            <a:ln>
              <a:tailEnd type="triangle" w="med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17FF7006-5D54-B9F9-C8AA-91039E13DE4E}"/>
                </a:ext>
              </a:extLst>
            </p:cNvPr>
            <p:cNvSpPr/>
            <p:nvPr/>
          </p:nvSpPr>
          <p:spPr>
            <a:xfrm>
              <a:off x="6074734" y="1189595"/>
              <a:ext cx="144000" cy="14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7</a:t>
              </a:r>
              <a:endParaRPr lang="en-US" sz="1400" b="1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  <p:cxnSp>
          <p:nvCxnSpPr>
            <p:cNvPr id="34" name="Conector de Seta Reta 33">
              <a:extLst>
                <a:ext uri="{FF2B5EF4-FFF2-40B4-BE49-F238E27FC236}">
                  <a16:creationId xmlns:a16="http://schemas.microsoft.com/office/drawing/2014/main" id="{471DA58D-D26D-C676-6987-7A42150F48CE}"/>
                </a:ext>
              </a:extLst>
            </p:cNvPr>
            <p:cNvCxnSpPr>
              <a:cxnSpLocks/>
              <a:stCxn id="33" idx="4"/>
            </p:cNvCxnSpPr>
            <p:nvPr/>
          </p:nvCxnSpPr>
          <p:spPr>
            <a:xfrm>
              <a:off x="6146734" y="1333595"/>
              <a:ext cx="74627" cy="187004"/>
            </a:xfrm>
            <a:prstGeom prst="straightConnector1">
              <a:avLst/>
            </a:prstGeom>
            <a:ln>
              <a:tailEnd type="triangle" w="med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C3FB8403-FD52-815E-4409-7BE43AE6244B}"/>
                </a:ext>
              </a:extLst>
            </p:cNvPr>
            <p:cNvSpPr/>
            <p:nvPr/>
          </p:nvSpPr>
          <p:spPr>
            <a:xfrm>
              <a:off x="7468645" y="1192130"/>
              <a:ext cx="144000" cy="14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8</a:t>
              </a:r>
              <a:endParaRPr lang="en-US" sz="1400" b="1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  <p:cxnSp>
          <p:nvCxnSpPr>
            <p:cNvPr id="37" name="Conector de Seta Reta 36">
              <a:extLst>
                <a:ext uri="{FF2B5EF4-FFF2-40B4-BE49-F238E27FC236}">
                  <a16:creationId xmlns:a16="http://schemas.microsoft.com/office/drawing/2014/main" id="{F730F7C3-D72E-64CD-0124-FB8CC4D445FF}"/>
                </a:ext>
              </a:extLst>
            </p:cNvPr>
            <p:cNvCxnSpPr>
              <a:cxnSpLocks/>
              <a:stCxn id="36" idx="4"/>
            </p:cNvCxnSpPr>
            <p:nvPr/>
          </p:nvCxnSpPr>
          <p:spPr>
            <a:xfrm>
              <a:off x="7540645" y="1336130"/>
              <a:ext cx="74627" cy="187004"/>
            </a:xfrm>
            <a:prstGeom prst="straightConnector1">
              <a:avLst/>
            </a:prstGeom>
            <a:ln>
              <a:tailEnd type="triangle" w="med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1A61A465-23F9-146F-4BED-48332C3BD14C}"/>
                </a:ext>
              </a:extLst>
            </p:cNvPr>
            <p:cNvSpPr/>
            <p:nvPr/>
          </p:nvSpPr>
          <p:spPr>
            <a:xfrm>
              <a:off x="7990613" y="1217857"/>
              <a:ext cx="144000" cy="14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9</a:t>
              </a:r>
              <a:endParaRPr lang="en-US" sz="1400" b="1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cxnSp>
          <p:nvCxnSpPr>
            <p:cNvPr id="39" name="Conector de Seta Reta 38">
              <a:extLst>
                <a:ext uri="{FF2B5EF4-FFF2-40B4-BE49-F238E27FC236}">
                  <a16:creationId xmlns:a16="http://schemas.microsoft.com/office/drawing/2014/main" id="{BA265FCB-3E27-4E5B-4956-B94FB1FB7537}"/>
                </a:ext>
              </a:extLst>
            </p:cNvPr>
            <p:cNvCxnSpPr>
              <a:cxnSpLocks/>
              <a:stCxn id="38" idx="4"/>
            </p:cNvCxnSpPr>
            <p:nvPr/>
          </p:nvCxnSpPr>
          <p:spPr>
            <a:xfrm>
              <a:off x="8062613" y="1361857"/>
              <a:ext cx="0" cy="267840"/>
            </a:xfrm>
            <a:prstGeom prst="straightConnector1">
              <a:avLst/>
            </a:prstGeom>
            <a:ln>
              <a:tailEnd type="triangle" w="med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3" name="Imagem 42" descr="Uma imagem contendo água, bolo, pedaço, coberto&#10;&#10;Descrição gerada automaticamente">
            <a:extLst>
              <a:ext uri="{FF2B5EF4-FFF2-40B4-BE49-F238E27FC236}">
                <a16:creationId xmlns:a16="http://schemas.microsoft.com/office/drawing/2014/main" id="{C127DE62-9FFC-B625-4055-4035738059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809" t="18861" r="49681" b="53345"/>
          <a:stretch/>
        </p:blipFill>
        <p:spPr>
          <a:xfrm>
            <a:off x="3508477" y="3444554"/>
            <a:ext cx="1008000" cy="1008000"/>
          </a:xfrm>
          <a:prstGeom prst="ellipse">
            <a:avLst/>
          </a:prstGeom>
          <a:ln w="12700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8913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EBD4302C-F14F-A558-B8B4-EDF5D2206E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8285" b="8285"/>
          <a:stretch/>
        </p:blipFill>
        <p:spPr>
          <a:xfrm>
            <a:off x="0" y="0"/>
            <a:ext cx="9144000" cy="5143500"/>
          </a:xfr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1D2E529-8C54-5262-E2EF-97D600F47948}"/>
              </a:ext>
            </a:extLst>
          </p:cNvPr>
          <p:cNvSpPr/>
          <p:nvPr/>
        </p:nvSpPr>
        <p:spPr>
          <a:xfrm>
            <a:off x="0" y="-1"/>
            <a:ext cx="9143999" cy="5143500"/>
          </a:xfrm>
          <a:prstGeom prst="rect">
            <a:avLst/>
          </a:prstGeom>
          <a:solidFill>
            <a:schemeClr val="accent1">
              <a:alpha val="7112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78EE4A1-03A9-318C-5CAD-19E2972F2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88" y="1204110"/>
            <a:ext cx="6872256" cy="2275767"/>
          </a:xfrm>
        </p:spPr>
        <p:txBody>
          <a:bodyPr anchor="t" anchorCtr="0"/>
          <a:lstStyle/>
          <a:p>
            <a:pPr algn="ctr">
              <a:lnSpc>
                <a:spcPct val="100000"/>
              </a:lnSpc>
            </a:pPr>
            <a:r>
              <a:rPr lang="it-IT" sz="3200" b="1" dirty="0">
                <a:solidFill>
                  <a:schemeClr val="bg1"/>
                </a:solidFill>
              </a:rPr>
              <a:t>How much can the right sealing solution reduce fugitive emissions?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1388C2B-C232-419C-0CD8-3C7A81BC61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9E293078-4E9A-D8F6-1C42-95A9B9296833}"/>
              </a:ext>
            </a:extLst>
          </p:cNvPr>
          <p:cNvCxnSpPr>
            <a:cxnSpLocks/>
          </p:cNvCxnSpPr>
          <p:nvPr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0895B5B3-9C38-6B28-47E6-6157A1AC475D}"/>
              </a:ext>
            </a:extLst>
          </p:cNvPr>
          <p:cNvGrpSpPr/>
          <p:nvPr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3" name="Text Placeholder 3">
              <a:extLst>
                <a:ext uri="{FF2B5EF4-FFF2-40B4-BE49-F238E27FC236}">
                  <a16:creationId xmlns:a16="http://schemas.microsoft.com/office/drawing/2014/main" id="{DBF8D91B-DB02-B328-8368-F4521E9E5D3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4" name="Immagine 13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FDB4B8AC-F12B-4A45-EC0E-34F07DE9E6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  <p:pic>
        <p:nvPicPr>
          <p:cNvPr id="15" name="Immagine 14">
            <a:extLst>
              <a:ext uri="{FF2B5EF4-FFF2-40B4-BE49-F238E27FC236}">
                <a16:creationId xmlns:a16="http://schemas.microsoft.com/office/drawing/2014/main" id="{58F5C1D3-2F3E-FB25-290E-D922E22E24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0A9878C7-15A8-3727-AB30-6CEDC0F8CCE9}"/>
              </a:ext>
            </a:extLst>
          </p:cNvPr>
          <p:cNvGrpSpPr/>
          <p:nvPr/>
        </p:nvGrpSpPr>
        <p:grpSpPr>
          <a:xfrm>
            <a:off x="160207" y="4687199"/>
            <a:ext cx="2857803" cy="375011"/>
            <a:chOff x="160207" y="4686820"/>
            <a:chExt cx="2857803" cy="375011"/>
          </a:xfrm>
        </p:grpSpPr>
        <p:sp>
          <p:nvSpPr>
            <p:cNvPr id="16" name="Text Placeholder 3">
              <a:extLst>
                <a:ext uri="{FF2B5EF4-FFF2-40B4-BE49-F238E27FC236}">
                  <a16:creationId xmlns:a16="http://schemas.microsoft.com/office/drawing/2014/main" id="{7B14EA1D-B948-60BF-F774-B4D7233270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28614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E66CE4EE-16BC-F7A3-4BB8-AB5B48CCBC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1017841" y="4686820"/>
              <a:ext cx="1015200" cy="375011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40AB635C-510E-B988-16F6-6245C508F3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2091600" y="4863221"/>
              <a:ext cx="926410" cy="130905"/>
            </a:xfrm>
            <a:prstGeom prst="rect">
              <a:avLst/>
            </a:prstGeom>
          </p:spPr>
        </p:pic>
      </p:grpSp>
      <p:pic>
        <p:nvPicPr>
          <p:cNvPr id="9" name="Immagine 14">
            <a:extLst>
              <a:ext uri="{FF2B5EF4-FFF2-40B4-BE49-F238E27FC236}">
                <a16:creationId xmlns:a16="http://schemas.microsoft.com/office/drawing/2014/main" id="{8F93590F-CBEF-B705-8B52-863FB164E1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445" t="-4877" r="50000" b="-2635"/>
          <a:stretch/>
        </p:blipFill>
        <p:spPr>
          <a:xfrm>
            <a:off x="6733059" y="-13441"/>
            <a:ext cx="2403566" cy="4687129"/>
          </a:xfrm>
          <a:prstGeom prst="rect">
            <a:avLst/>
          </a:prstGeom>
        </p:spPr>
      </p:pic>
      <p:sp>
        <p:nvSpPr>
          <p:cNvPr id="23" name="Titolo 1">
            <a:extLst>
              <a:ext uri="{FF2B5EF4-FFF2-40B4-BE49-F238E27FC236}">
                <a16:creationId xmlns:a16="http://schemas.microsoft.com/office/drawing/2014/main" id="{899314A8-0C79-E19E-CD84-079059771DA1}"/>
              </a:ext>
            </a:extLst>
          </p:cNvPr>
          <p:cNvSpPr txBox="1">
            <a:spLocks/>
          </p:cNvSpPr>
          <p:nvPr/>
        </p:nvSpPr>
        <p:spPr>
          <a:xfrm>
            <a:off x="1017841" y="3083539"/>
            <a:ext cx="5367321" cy="11517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t-IT" sz="3200" dirty="0">
                <a:solidFill>
                  <a:srgbClr val="FFFF00"/>
                </a:solidFill>
              </a:rPr>
              <a:t>How to calculate leakage losses???</a:t>
            </a:r>
          </a:p>
        </p:txBody>
      </p:sp>
    </p:spTree>
    <p:extLst>
      <p:ext uri="{BB962C8B-B14F-4D97-AF65-F5344CB8AC3E}">
        <p14:creationId xmlns:p14="http://schemas.microsoft.com/office/powerpoint/2010/main" val="420778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5F4EAE2A-133C-963F-6666-AFA2E54ECE49}"/>
              </a:ext>
            </a:extLst>
          </p:cNvPr>
          <p:cNvSpPr txBox="1"/>
          <p:nvPr/>
        </p:nvSpPr>
        <p:spPr>
          <a:xfrm>
            <a:off x="359231" y="932670"/>
            <a:ext cx="341811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363A36"/>
                </a:solidFill>
                <a:latin typeface="Roboto" panose="02000000000000000000" pitchFamily="2" charset="0"/>
              </a:rPr>
              <a:t>29% </a:t>
            </a:r>
            <a:r>
              <a:rPr lang="pt-BR" b="1" dirty="0" err="1">
                <a:solidFill>
                  <a:srgbClr val="363A36"/>
                </a:solidFill>
                <a:latin typeface="Roboto" panose="02000000000000000000" pitchFamily="2" charset="0"/>
              </a:rPr>
              <a:t>Industry</a:t>
            </a:r>
            <a:endParaRPr lang="pt-BR" b="1" dirty="0">
              <a:solidFill>
                <a:srgbClr val="363A36"/>
              </a:solidFill>
              <a:latin typeface="Roboto" panose="02000000000000000000" pitchFamily="2" charset="0"/>
            </a:endParaRPr>
          </a:p>
          <a:p>
            <a:endParaRPr lang="pt-BR" b="1" dirty="0">
              <a:solidFill>
                <a:srgbClr val="363A36"/>
              </a:solidFill>
              <a:latin typeface="Roboto" panose="02000000000000000000" pitchFamily="2" charset="0"/>
            </a:endParaRPr>
          </a:p>
          <a:p>
            <a:r>
              <a:rPr lang="pt-BR" b="1" dirty="0">
                <a:solidFill>
                  <a:srgbClr val="363A36"/>
                </a:solidFill>
                <a:latin typeface="Roboto" panose="02000000000000000000" pitchFamily="2" charset="0"/>
              </a:rPr>
              <a:t>20% Agro</a:t>
            </a:r>
          </a:p>
          <a:p>
            <a:endParaRPr lang="pt-BR" b="1" dirty="0">
              <a:solidFill>
                <a:srgbClr val="363A36"/>
              </a:solidFill>
              <a:latin typeface="Roboto" panose="02000000000000000000" pitchFamily="2" charset="0"/>
            </a:endParaRPr>
          </a:p>
          <a:p>
            <a:r>
              <a:rPr lang="pt-BR" b="1" dirty="0">
                <a:solidFill>
                  <a:srgbClr val="363A36"/>
                </a:solidFill>
                <a:latin typeface="Roboto" panose="02000000000000000000" pitchFamily="2" charset="0"/>
              </a:rPr>
              <a:t>18% Building</a:t>
            </a:r>
          </a:p>
          <a:p>
            <a:endParaRPr lang="pt-BR" b="1" dirty="0">
              <a:solidFill>
                <a:srgbClr val="363A36"/>
              </a:solidFill>
              <a:latin typeface="Roboto" panose="02000000000000000000" pitchFamily="2" charset="0"/>
            </a:endParaRPr>
          </a:p>
          <a:p>
            <a:r>
              <a:rPr lang="pt-BR" b="1" dirty="0">
                <a:solidFill>
                  <a:srgbClr val="363A36"/>
                </a:solidFill>
                <a:latin typeface="Roboto" panose="02000000000000000000" pitchFamily="2" charset="0"/>
              </a:rPr>
              <a:t>16% Transportation</a:t>
            </a:r>
          </a:p>
          <a:p>
            <a:endParaRPr lang="pt-BR" b="1" dirty="0">
              <a:solidFill>
                <a:srgbClr val="363A36"/>
              </a:solidFill>
              <a:latin typeface="Roboto" panose="02000000000000000000" pitchFamily="2" charset="0"/>
            </a:endParaRPr>
          </a:p>
          <a:p>
            <a:r>
              <a:rPr lang="pt-BR" sz="2400" b="1" dirty="0">
                <a:solidFill>
                  <a:srgbClr val="FF0000"/>
                </a:solidFill>
                <a:latin typeface="Roboto" panose="02000000000000000000" pitchFamily="2" charset="0"/>
              </a:rPr>
              <a:t>6% </a:t>
            </a:r>
            <a:r>
              <a:rPr lang="pt-BR" sz="2400" b="1" dirty="0" err="1">
                <a:solidFill>
                  <a:srgbClr val="FF0000"/>
                </a:solidFill>
                <a:latin typeface="Roboto" panose="02000000000000000000" pitchFamily="2" charset="0"/>
              </a:rPr>
              <a:t>Fugitive</a:t>
            </a:r>
            <a:r>
              <a:rPr lang="pt-BR" sz="2400" b="1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pt-BR" sz="2400" b="1" dirty="0" err="1">
                <a:solidFill>
                  <a:srgbClr val="FF0000"/>
                </a:solidFill>
                <a:latin typeface="Roboto" panose="02000000000000000000" pitchFamily="2" charset="0"/>
              </a:rPr>
              <a:t>Emission</a:t>
            </a:r>
            <a:endParaRPr lang="pt-BR" sz="2400" b="1" dirty="0">
              <a:solidFill>
                <a:srgbClr val="FF0000"/>
              </a:solidFill>
              <a:latin typeface="Roboto" panose="02000000000000000000" pitchFamily="2" charset="0"/>
            </a:endParaRPr>
          </a:p>
          <a:p>
            <a:endParaRPr lang="pt-BR" b="1" dirty="0">
              <a:solidFill>
                <a:srgbClr val="363A36"/>
              </a:solidFill>
              <a:latin typeface="Roboto" panose="02000000000000000000" pitchFamily="2" charset="0"/>
            </a:endParaRPr>
          </a:p>
          <a:p>
            <a:r>
              <a:rPr lang="pt-BR" b="1" dirty="0">
                <a:solidFill>
                  <a:srgbClr val="363A36"/>
                </a:solidFill>
                <a:latin typeface="Roboto" panose="02000000000000000000" pitchFamily="2" charset="0"/>
              </a:rPr>
              <a:t>3% </a:t>
            </a:r>
            <a:r>
              <a:rPr lang="pt-BR" b="1" dirty="0" err="1">
                <a:solidFill>
                  <a:srgbClr val="363A36"/>
                </a:solidFill>
                <a:latin typeface="Roboto" panose="02000000000000000000" pitchFamily="2" charset="0"/>
              </a:rPr>
              <a:t>Waste</a:t>
            </a:r>
            <a:endParaRPr lang="pt-BR" b="1" dirty="0">
              <a:solidFill>
                <a:srgbClr val="363A36"/>
              </a:solidFill>
              <a:latin typeface="Roboto" panose="02000000000000000000" pitchFamily="2" charset="0"/>
            </a:endParaRPr>
          </a:p>
          <a:p>
            <a:endParaRPr lang="pt-BR" b="1" dirty="0">
              <a:solidFill>
                <a:srgbClr val="363A36"/>
              </a:solidFill>
              <a:latin typeface="Roboto" panose="02000000000000000000" pitchFamily="2" charset="0"/>
            </a:endParaRPr>
          </a:p>
          <a:p>
            <a:r>
              <a:rPr lang="pt-BR" b="1" dirty="0">
                <a:solidFill>
                  <a:srgbClr val="363A36"/>
                </a:solidFill>
                <a:latin typeface="Roboto" panose="02000000000000000000" pitchFamily="2" charset="0"/>
              </a:rPr>
              <a:t>8% </a:t>
            </a:r>
            <a:r>
              <a:rPr lang="pt-BR" b="1" dirty="0" err="1">
                <a:solidFill>
                  <a:srgbClr val="363A36"/>
                </a:solidFill>
                <a:latin typeface="Roboto" panose="02000000000000000000" pitchFamily="2" charset="0"/>
              </a:rPr>
              <a:t>Otthers</a:t>
            </a:r>
            <a:endParaRPr lang="pt-BR" b="1" dirty="0">
              <a:solidFill>
                <a:srgbClr val="363A36"/>
              </a:solidFill>
              <a:latin typeface="Roboto" panose="02000000000000000000" pitchFamily="2" charset="0"/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3C827614-46D4-55A3-F508-B5634AF5C56C}"/>
              </a:ext>
            </a:extLst>
          </p:cNvPr>
          <p:cNvGrpSpPr/>
          <p:nvPr/>
        </p:nvGrpSpPr>
        <p:grpSpPr>
          <a:xfrm>
            <a:off x="4772910" y="756665"/>
            <a:ext cx="3954123" cy="3831210"/>
            <a:chOff x="3726836" y="-94204"/>
            <a:chExt cx="5309159" cy="5237704"/>
          </a:xfrm>
        </p:grpSpPr>
        <p:pic>
          <p:nvPicPr>
            <p:cNvPr id="9" name="Imagem 8" descr="Gráfico, Diagrama&#10;&#10;Descrição gerada automaticamente">
              <a:extLst>
                <a:ext uri="{FF2B5EF4-FFF2-40B4-BE49-F238E27FC236}">
                  <a16:creationId xmlns:a16="http://schemas.microsoft.com/office/drawing/2014/main" id="{3B7B0323-253A-9E2B-163B-351B840A35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-14" b="2158"/>
            <a:stretch/>
          </p:blipFill>
          <p:spPr>
            <a:xfrm>
              <a:off x="3726836" y="-94204"/>
              <a:ext cx="5309159" cy="4918617"/>
            </a:xfrm>
            <a:prstGeom prst="rect">
              <a:avLst/>
            </a:prstGeom>
          </p:spPr>
        </p:pic>
        <p:pic>
          <p:nvPicPr>
            <p:cNvPr id="10" name="Imagem 9" descr="Gráfico, Diagrama&#10;&#10;Descrição gerada automaticamente">
              <a:extLst>
                <a:ext uri="{FF2B5EF4-FFF2-40B4-BE49-F238E27FC236}">
                  <a16:creationId xmlns:a16="http://schemas.microsoft.com/office/drawing/2014/main" id="{C3108592-0948-018F-2873-3F10D47872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97843" r="56201" b="-2252"/>
            <a:stretch/>
          </p:blipFill>
          <p:spPr>
            <a:xfrm>
              <a:off x="3726836" y="4921832"/>
              <a:ext cx="2325024" cy="221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859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A996C4A9-6A7D-3249-548F-848BBC7FA5FF}"/>
              </a:ext>
            </a:extLst>
          </p:cNvPr>
          <p:cNvPicPr>
            <a:picLocks noGrp="1" noChangeAspect="1"/>
          </p:cNvPicPr>
          <p:nvPr>
            <p:ph idx="18"/>
          </p:nvPr>
        </p:nvPicPr>
        <p:blipFill>
          <a:blip r:embed="rId2"/>
          <a:stretch>
            <a:fillRect/>
          </a:stretch>
        </p:blipFill>
        <p:spPr>
          <a:xfrm>
            <a:off x="242580" y="2589750"/>
            <a:ext cx="4234322" cy="2006954"/>
          </a:xfr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E1E5D5-E5EE-5626-1704-E65327262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4335" y="1759298"/>
            <a:ext cx="3869665" cy="584200"/>
          </a:xfrm>
        </p:spPr>
        <p:txBody>
          <a:bodyPr/>
          <a:lstStyle/>
          <a:p>
            <a:pPr marL="0" indent="0" algn="ctr">
              <a:buNone/>
            </a:pPr>
            <a:r>
              <a:rPr lang="it-IT" sz="2000" b="1" dirty="0">
                <a:solidFill>
                  <a:srgbClr val="1D71B8"/>
                </a:solidFill>
              </a:rPr>
              <a:t>Considering a small refinery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0E9CE6D9-65F7-C98F-5071-1D561D943D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88062" y="2192085"/>
            <a:ext cx="2805113" cy="302827"/>
          </a:xfrm>
        </p:spPr>
        <p:txBody>
          <a:bodyPr/>
          <a:lstStyle/>
          <a:p>
            <a:pPr algn="r"/>
            <a:r>
              <a:rPr lang="it-IT" sz="2000" b="1" dirty="0"/>
              <a:t>5,000 Valves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87B13429-25DA-506B-5A0C-10470AD05E3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464840" y="3046127"/>
            <a:ext cx="3428335" cy="131712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it-IT" sz="1800" dirty="0"/>
              <a:t>Leakage Estimation:</a:t>
            </a:r>
          </a:p>
          <a:p>
            <a:pPr>
              <a:lnSpc>
                <a:spcPct val="100000"/>
              </a:lnSpc>
            </a:pPr>
            <a:r>
              <a:rPr lang="it-IT" sz="1800" dirty="0">
                <a:highlight>
                  <a:srgbClr val="FFFF00"/>
                </a:highlight>
              </a:rPr>
              <a:t>0.0268</a:t>
            </a:r>
            <a:r>
              <a:rPr lang="it-IT" sz="1800" dirty="0"/>
              <a:t> x 24h x 365d x 5,000 =</a:t>
            </a:r>
          </a:p>
          <a:p>
            <a:pPr>
              <a:lnSpc>
                <a:spcPct val="50000"/>
              </a:lnSpc>
            </a:pPr>
            <a:r>
              <a:rPr lang="it-IT" sz="1800" dirty="0"/>
              <a:t>= 1,173,840kg</a:t>
            </a:r>
          </a:p>
          <a:p>
            <a:pPr>
              <a:lnSpc>
                <a:spcPct val="50000"/>
              </a:lnSpc>
            </a:pPr>
            <a:r>
              <a:rPr lang="it-IT" sz="1800" b="1" dirty="0"/>
              <a:t>Aprox. 1,200 Ton/yr</a:t>
            </a:r>
          </a:p>
        </p:txBody>
      </p:sp>
      <p:pic>
        <p:nvPicPr>
          <p:cNvPr id="12" name="Espaço Reservado para Conteúdo 11">
            <a:extLst>
              <a:ext uri="{FF2B5EF4-FFF2-40B4-BE49-F238E27FC236}">
                <a16:creationId xmlns:a16="http://schemas.microsoft.com/office/drawing/2014/main" id="{271579F8-3072-2802-3A88-81DF484DE13C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 rotWithShape="1">
          <a:blip r:embed="rId3"/>
          <a:srcRect t="24681" b="26454"/>
          <a:stretch/>
        </p:blipFill>
        <p:spPr>
          <a:xfrm>
            <a:off x="250825" y="1565609"/>
            <a:ext cx="5040000" cy="999773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2A90D56A-E458-A20F-C2F2-DACC084D19F2}"/>
              </a:ext>
            </a:extLst>
          </p:cNvPr>
          <p:cNvSpPr txBox="1">
            <a:spLocks/>
          </p:cNvSpPr>
          <p:nvPr/>
        </p:nvSpPr>
        <p:spPr>
          <a:xfrm>
            <a:off x="295583" y="838626"/>
            <a:ext cx="8625860" cy="3693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What dos EPA say?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D96F5D37-F9A1-F7BA-4603-611B3D775384}"/>
              </a:ext>
            </a:extLst>
          </p:cNvPr>
          <p:cNvSpPr/>
          <p:nvPr/>
        </p:nvSpPr>
        <p:spPr>
          <a:xfrm>
            <a:off x="2112705" y="2571750"/>
            <a:ext cx="494072" cy="264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2A781231-EF75-99A1-F890-D157CF08387E}"/>
              </a:ext>
            </a:extLst>
          </p:cNvPr>
          <p:cNvSpPr txBox="1">
            <a:spLocks/>
          </p:cNvSpPr>
          <p:nvPr/>
        </p:nvSpPr>
        <p:spPr>
          <a:xfrm>
            <a:off x="303828" y="1233575"/>
            <a:ext cx="8609370" cy="32566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000" b="1" dirty="0">
                <a:solidFill>
                  <a:srgbClr val="1D71B8"/>
                </a:solidFill>
              </a:rPr>
              <a:t>If you do NOT measure...</a:t>
            </a:r>
          </a:p>
        </p:txBody>
      </p:sp>
    </p:spTree>
    <p:extLst>
      <p:ext uri="{BB962C8B-B14F-4D97-AF65-F5344CB8AC3E}">
        <p14:creationId xmlns:p14="http://schemas.microsoft.com/office/powerpoint/2010/main" val="487697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BEEFAC-B87D-48F6-D21D-02E165BC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4" y="1166814"/>
            <a:ext cx="7767235" cy="12255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/>
              <a:t>Stem Friction and Packing Stress Influence on the Sealing Behavior of Fugitive Emission Control Valves</a:t>
            </a:r>
            <a:endParaRPr lang="it-IT" sz="280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02ABAE3-4ECC-B940-6E4B-A24D333AE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054" y="2576750"/>
            <a:ext cx="6457050" cy="813296"/>
          </a:xfrm>
        </p:spPr>
        <p:txBody>
          <a:bodyPr/>
          <a:lstStyle/>
          <a:p>
            <a:r>
              <a:rPr lang="it-IT" dirty="0"/>
              <a:t>How to evaluate Control Valve packings performance and what is the friction role in these products?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AADA74F-B2EE-695A-A3F5-C0368D73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0825" y="3333441"/>
            <a:ext cx="1066673" cy="273844"/>
          </a:xfrm>
        </p:spPr>
        <p:txBody>
          <a:bodyPr/>
          <a:lstStyle/>
          <a:p>
            <a:r>
              <a:rPr lang="it-IT" dirty="0"/>
              <a:t>Speaker: </a:t>
            </a:r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02101DC7-1DBB-4FF0-3502-EE33883454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204" y="3355926"/>
            <a:ext cx="4529455" cy="563563"/>
          </a:xfrm>
        </p:spPr>
        <p:txBody>
          <a:bodyPr/>
          <a:lstStyle/>
          <a:p>
            <a:r>
              <a:rPr lang="it-IT" dirty="0"/>
              <a:t>Carlos D. Girão | Technical Director at Teadit</a:t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4510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E1E5D5-E5EE-5626-1704-E65327262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4335" y="1759298"/>
            <a:ext cx="3869665" cy="584200"/>
          </a:xfrm>
        </p:spPr>
        <p:txBody>
          <a:bodyPr/>
          <a:lstStyle/>
          <a:p>
            <a:pPr marL="0" indent="0" algn="ctr">
              <a:buNone/>
            </a:pPr>
            <a:r>
              <a:rPr lang="it-IT" sz="2000" b="1" dirty="0">
                <a:solidFill>
                  <a:srgbClr val="1D71B8"/>
                </a:solidFill>
              </a:rPr>
              <a:t>Considering a small refinery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0E9CE6D9-65F7-C98F-5071-1D561D943D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88062" y="2192085"/>
            <a:ext cx="2805113" cy="302827"/>
          </a:xfrm>
        </p:spPr>
        <p:txBody>
          <a:bodyPr/>
          <a:lstStyle/>
          <a:p>
            <a:pPr algn="r"/>
            <a:r>
              <a:rPr lang="it-IT" sz="2000" b="1" dirty="0"/>
              <a:t>5,000 Valves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87B13429-25DA-506B-5A0C-10470AD05E3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464840" y="3046127"/>
            <a:ext cx="3428335" cy="131712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it-IT" sz="1800" dirty="0"/>
              <a:t>Leakage Estimation: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>
                <a:cs typeface="Arial" panose="020B0604020202020204" pitchFamily="34" charset="0"/>
              </a:rPr>
              <a:t>2.29*1</a:t>
            </a:r>
            <a:r>
              <a:rPr lang="pt-BR" sz="1800" dirty="0">
                <a:solidFill>
                  <a:srgbClr val="05161D"/>
                </a:solidFill>
                <a:ea typeface="Segoe UI Black" panose="020B0A02040204020203" pitchFamily="34" charset="0"/>
                <a:cs typeface="Arial" panose="020B0604020202020204" pitchFamily="34" charset="0"/>
              </a:rPr>
              <a:t>0</a:t>
            </a:r>
            <a:r>
              <a:rPr lang="pt-BR" sz="1800" baseline="30000" dirty="0">
                <a:solidFill>
                  <a:srgbClr val="05161D"/>
                </a:solidFill>
                <a:ea typeface="Segoe UI Black" panose="020B0A02040204020203" pitchFamily="34" charset="0"/>
                <a:cs typeface="Arial" panose="020B0604020202020204" pitchFamily="34" charset="0"/>
              </a:rPr>
              <a:t>-6</a:t>
            </a:r>
            <a:r>
              <a:rPr lang="it-IT" sz="1800" dirty="0">
                <a:cs typeface="Arial" panose="020B0604020202020204" pitchFamily="34" charset="0"/>
              </a:rPr>
              <a:t> x (</a:t>
            </a:r>
            <a:r>
              <a:rPr lang="it-IT" sz="1800" b="1" dirty="0">
                <a:solidFill>
                  <a:srgbClr val="00B050"/>
                </a:solidFill>
                <a:cs typeface="Arial" panose="020B0604020202020204" pitchFamily="34" charset="0"/>
              </a:rPr>
              <a:t>0.56</a:t>
            </a:r>
            <a:r>
              <a:rPr lang="it-IT" sz="1800" dirty="0">
                <a:cs typeface="Arial" panose="020B0604020202020204" pitchFamily="34" charset="0"/>
              </a:rPr>
              <a:t>ppm</a:t>
            </a:r>
            <a:r>
              <a:rPr lang="pt-BR" sz="1800" dirty="0">
                <a:solidFill>
                  <a:srgbClr val="05161D"/>
                </a:solidFill>
                <a:ea typeface="Segoe UI Black" panose="020B0A02040204020203" pitchFamily="34" charset="0"/>
                <a:cs typeface="Arial" panose="020B0604020202020204" pitchFamily="34" charset="0"/>
              </a:rPr>
              <a:t>)</a:t>
            </a:r>
            <a:r>
              <a:rPr lang="pt-BR" sz="1800" baseline="30000" dirty="0">
                <a:solidFill>
                  <a:srgbClr val="05161D"/>
                </a:solidFill>
                <a:ea typeface="Segoe UI Black" panose="020B0A02040204020203" pitchFamily="34" charset="0"/>
                <a:cs typeface="Arial" panose="020B0604020202020204" pitchFamily="34" charset="0"/>
              </a:rPr>
              <a:t>0,746</a:t>
            </a:r>
            <a:r>
              <a:rPr lang="pt-BR" sz="1800" dirty="0">
                <a:solidFill>
                  <a:srgbClr val="05161D"/>
                </a:solidFill>
                <a:ea typeface="Segoe UI Black" panose="020B0A02040204020203" pitchFamily="34" charset="0"/>
                <a:cs typeface="Arial" panose="020B0604020202020204" pitchFamily="34" charset="0"/>
              </a:rPr>
              <a:t> x 24h x 365d x 5,000</a:t>
            </a:r>
            <a:r>
              <a:rPr lang="it-IT" sz="1800" dirty="0"/>
              <a:t>=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dirty="0"/>
              <a:t>= 65kg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800" b="1" dirty="0"/>
              <a:t>Less than 100 kg/yr</a:t>
            </a:r>
          </a:p>
        </p:txBody>
      </p:sp>
      <p:pic>
        <p:nvPicPr>
          <p:cNvPr id="12" name="Espaço Reservado para Conteúdo 11">
            <a:extLst>
              <a:ext uri="{FF2B5EF4-FFF2-40B4-BE49-F238E27FC236}">
                <a16:creationId xmlns:a16="http://schemas.microsoft.com/office/drawing/2014/main" id="{271579F8-3072-2802-3A88-81DF484DE13C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 rotWithShape="1">
          <a:blip r:embed="rId2"/>
          <a:srcRect t="24681" b="26454"/>
          <a:stretch/>
        </p:blipFill>
        <p:spPr>
          <a:xfrm>
            <a:off x="282062" y="1600200"/>
            <a:ext cx="4357688" cy="864424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2A90D56A-E458-A20F-C2F2-DACC084D19F2}"/>
              </a:ext>
            </a:extLst>
          </p:cNvPr>
          <p:cNvSpPr txBox="1">
            <a:spLocks/>
          </p:cNvSpPr>
          <p:nvPr/>
        </p:nvSpPr>
        <p:spPr>
          <a:xfrm>
            <a:off x="282062" y="872018"/>
            <a:ext cx="8625860" cy="3693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What dos EPA say?</a:t>
            </a:r>
          </a:p>
        </p:txBody>
      </p:sp>
      <p:sp>
        <p:nvSpPr>
          <p:cNvPr id="27" name="Segnaposto contenuto 2">
            <a:extLst>
              <a:ext uri="{FF2B5EF4-FFF2-40B4-BE49-F238E27FC236}">
                <a16:creationId xmlns:a16="http://schemas.microsoft.com/office/drawing/2014/main" id="{2A781231-EF75-99A1-F890-D157CF08387E}"/>
              </a:ext>
            </a:extLst>
          </p:cNvPr>
          <p:cNvSpPr txBox="1">
            <a:spLocks/>
          </p:cNvSpPr>
          <p:nvPr/>
        </p:nvSpPr>
        <p:spPr>
          <a:xfrm>
            <a:off x="267315" y="1255458"/>
            <a:ext cx="8609370" cy="32566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000" b="1" dirty="0">
                <a:solidFill>
                  <a:srgbClr val="1D71B8"/>
                </a:solidFill>
              </a:rPr>
              <a:t>If you DO measure...    and use a premium product </a:t>
            </a:r>
          </a:p>
        </p:txBody>
      </p:sp>
      <p:pic>
        <p:nvPicPr>
          <p:cNvPr id="7" name="Espaço Reservado para Conteúdo 7">
            <a:extLst>
              <a:ext uri="{FF2B5EF4-FFF2-40B4-BE49-F238E27FC236}">
                <a16:creationId xmlns:a16="http://schemas.microsoft.com/office/drawing/2014/main" id="{A9B38E13-E718-036C-B96B-2F6272FF0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20" y="2495307"/>
            <a:ext cx="4173344" cy="216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09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0E9CE6D9-65F7-C98F-5071-1D561D943D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1696" y="1360626"/>
            <a:ext cx="8640607" cy="3579363"/>
          </a:xfrm>
        </p:spPr>
        <p:txBody>
          <a:bodyPr/>
          <a:lstStyle/>
          <a:p>
            <a:pPr marL="285750" indent="-285750" algn="just"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show that </a:t>
            </a:r>
            <a:r>
              <a:rPr lang="en-US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PTFE improves fugitive emissions performance</a:t>
            </a: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specially in Control Valves. Adding a controlled, small amount of PTFE will:</a:t>
            </a:r>
          </a:p>
          <a:p>
            <a:pPr marL="742950" lvl="1" indent="-285750" algn="just">
              <a:buSzPct val="13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stem </a:t>
            </a:r>
            <a:r>
              <a:rPr lang="en-US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friction</a:t>
            </a: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742950" lvl="1" indent="-285750" algn="just">
              <a:buSzPct val="13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</a:t>
            </a: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packing </a:t>
            </a:r>
            <a:r>
              <a:rPr lang="en-US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</a:t>
            </a: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r;</a:t>
            </a:r>
          </a:p>
          <a:p>
            <a:pPr marL="742950" lvl="1" indent="-285750" algn="just">
              <a:buSzPct val="13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Decreases packing relaxation</a:t>
            </a: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lvl="1" indent="-285750" algn="just">
              <a:buSzPct val="130000"/>
              <a:buFont typeface="Arial" panose="020B0604020202020204" pitchFamily="34" charset="0"/>
              <a:buChar char="•"/>
            </a:pPr>
            <a:endParaRPr lang="en-US" dirty="0">
              <a:solidFill>
                <a:sysClr val="windowText" lastClr="000000"/>
              </a:solidFill>
              <a:cs typeface="Arial" panose="020B0604020202020204" pitchFamily="34" charset="0"/>
            </a:endParaRPr>
          </a:p>
          <a:p>
            <a:pPr marL="400050" indent="-285750" algn="just"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Packing Stem Friction is heavily benefited from PTFE addition in packings:</a:t>
            </a:r>
          </a:p>
          <a:p>
            <a:pPr marL="742950" lvl="1" indent="-285750" algn="just"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lang="en-US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less friction </a:t>
            </a: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ambient temperature;</a:t>
            </a:r>
          </a:p>
          <a:p>
            <a:pPr marL="742950" lvl="1" indent="-285750" algn="just"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This effect is increased with higher temperatures.</a:t>
            </a:r>
          </a:p>
          <a:p>
            <a:pPr marL="742950" lvl="1" indent="-285750" algn="just">
              <a:buSzPct val="130000"/>
              <a:buFont typeface="Arial" panose="020B0604020202020204" pitchFamily="34" charset="0"/>
              <a:buChar char="•"/>
            </a:pP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285750" algn="just"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The selection of the </a:t>
            </a:r>
            <a:r>
              <a:rPr lang="en-US" b="1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RIGHT packings</a:t>
            </a:r>
            <a:r>
              <a:rPr lang="en-US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can have a considerable </a:t>
            </a:r>
            <a:r>
              <a:rPr lang="en-US" b="1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positive impact on the reduction of GHG</a:t>
            </a:r>
          </a:p>
          <a:p>
            <a:pPr marL="742950" lvl="1" indent="-285750" algn="just"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EPA correlation factors there is a reduction of up to </a:t>
            </a:r>
            <a:r>
              <a:rPr lang="en-US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1,100 Ton/</a:t>
            </a:r>
            <a:r>
              <a:rPr lang="en-US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emissions </a:t>
            </a: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considering a small refinery</a:t>
            </a:r>
          </a:p>
          <a:p>
            <a:pPr marL="400050" indent="-285750" algn="just">
              <a:buSzPct val="130000"/>
              <a:buFont typeface="Arial" panose="020B0604020202020204" pitchFamily="34" charset="0"/>
              <a:buChar char="•"/>
            </a:pPr>
            <a:endParaRPr lang="en-US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7A99CD47-DE6C-B55C-599F-1015C72A1181}"/>
              </a:ext>
            </a:extLst>
          </p:cNvPr>
          <p:cNvSpPr txBox="1">
            <a:spLocks/>
          </p:cNvSpPr>
          <p:nvPr/>
        </p:nvSpPr>
        <p:spPr>
          <a:xfrm>
            <a:off x="295583" y="902510"/>
            <a:ext cx="8625860" cy="3693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Final Remarks</a:t>
            </a:r>
          </a:p>
        </p:txBody>
      </p:sp>
    </p:spTree>
    <p:extLst>
      <p:ext uri="{BB962C8B-B14F-4D97-AF65-F5344CB8AC3E}">
        <p14:creationId xmlns:p14="http://schemas.microsoft.com/office/powerpoint/2010/main" val="2711313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7">
            <a:extLst>
              <a:ext uri="{FF2B5EF4-FFF2-40B4-BE49-F238E27FC236}">
                <a16:creationId xmlns:a16="http://schemas.microsoft.com/office/drawing/2014/main" id="{EEF640B7-E0A5-D979-D473-BB8DA3800641}"/>
              </a:ext>
            </a:extLst>
          </p:cNvPr>
          <p:cNvSpPr txBox="1">
            <a:spLocks/>
          </p:cNvSpPr>
          <p:nvPr/>
        </p:nvSpPr>
        <p:spPr>
          <a:xfrm>
            <a:off x="2392385" y="1919713"/>
            <a:ext cx="5329628" cy="130407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800" dirty="0"/>
              <a:t>Carlos D. Girão | Technical </a:t>
            </a:r>
            <a:r>
              <a:rPr lang="pt-BR" sz="1800" dirty="0" err="1"/>
              <a:t>Director</a:t>
            </a:r>
            <a:r>
              <a:rPr lang="pt-BR" sz="1800" dirty="0"/>
              <a:t> </a:t>
            </a:r>
            <a:r>
              <a:rPr lang="pt-BR" sz="1800" dirty="0" err="1"/>
              <a:t>at</a:t>
            </a:r>
            <a:r>
              <a:rPr lang="pt-BR" sz="1800" dirty="0"/>
              <a:t> Teadit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1800" dirty="0"/>
              <a:t>carlos.girao@teadit.com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1800" dirty="0"/>
              <a:t>João H. Pontes | R&amp;D </a:t>
            </a:r>
            <a:r>
              <a:rPr lang="pt-BR" sz="1800" dirty="0" err="1"/>
              <a:t>Specialist</a:t>
            </a:r>
            <a:r>
              <a:rPr lang="pt-BR" sz="1800" dirty="0"/>
              <a:t> </a:t>
            </a:r>
            <a:r>
              <a:rPr lang="pt-BR" sz="1800" dirty="0" err="1"/>
              <a:t>at</a:t>
            </a:r>
            <a:r>
              <a:rPr lang="pt-BR" sz="1800" dirty="0"/>
              <a:t> Teadit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1800" dirty="0"/>
              <a:t>joao.pontes@teadit.com</a:t>
            </a:r>
          </a:p>
        </p:txBody>
      </p:sp>
    </p:spTree>
    <p:extLst>
      <p:ext uri="{BB962C8B-B14F-4D97-AF65-F5344CB8AC3E}">
        <p14:creationId xmlns:p14="http://schemas.microsoft.com/office/powerpoint/2010/main" val="2084497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CA81CF8-1927-2746-B50E-22B40B820A74}"/>
              </a:ext>
            </a:extLst>
          </p:cNvPr>
          <p:cNvSpPr txBox="1"/>
          <p:nvPr/>
        </p:nvSpPr>
        <p:spPr>
          <a:xfrm>
            <a:off x="249031" y="3965302"/>
            <a:ext cx="2677049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ORGANIZING SECRETARIAT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035 3230904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info@industrialvalvesummit.com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F8C86833-44DB-FB4C-B90A-0DC045F4E05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0826" y="4660718"/>
            <a:ext cx="2744924" cy="242298"/>
          </a:xfrm>
        </p:spPr>
        <p:txBody>
          <a:bodyPr lIns="0" tIns="0" rIns="0" bIns="0" anchor="b" anchorCtr="0"/>
          <a:lstStyle/>
          <a:p>
            <a:pPr marL="0" indent="0">
              <a:buNone/>
            </a:pPr>
            <a:r>
              <a:rPr lang="it-IT" sz="1200" b="1" dirty="0">
                <a:solidFill>
                  <a:schemeClr val="bg1"/>
                </a:solidFill>
                <a:hlinkClick r:id="rId4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www.industrialvalvesummit.com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233F8D-4B63-D6E3-CF8D-44C1D137B070}"/>
              </a:ext>
            </a:extLst>
          </p:cNvPr>
          <p:cNvSpPr txBox="1"/>
          <p:nvPr/>
        </p:nvSpPr>
        <p:spPr>
          <a:xfrm>
            <a:off x="3218653" y="3965302"/>
            <a:ext cx="3962607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CONFERENCE ORGANIZERS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3474908420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segreteria@valvecampus.com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10">
            <a:extLst>
              <a:ext uri="{FF2B5EF4-FFF2-40B4-BE49-F238E27FC236}">
                <a16:creationId xmlns:a16="http://schemas.microsoft.com/office/drawing/2014/main" id="{7A8CF7F8-04F7-A07B-DC2D-A3A30384A482}"/>
              </a:ext>
            </a:extLst>
          </p:cNvPr>
          <p:cNvSpPr txBox="1">
            <a:spLocks/>
          </p:cNvSpPr>
          <p:nvPr/>
        </p:nvSpPr>
        <p:spPr>
          <a:xfrm>
            <a:off x="3232014" y="4659313"/>
            <a:ext cx="2744924" cy="24229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200" b="1" dirty="0">
                <a:solidFill>
                  <a:schemeClr val="bg1"/>
                </a:solidFill>
                <a:hlinkClick r:id="rId6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www.valvecampus.com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Segnaposto testo 7">
            <a:extLst>
              <a:ext uri="{FF2B5EF4-FFF2-40B4-BE49-F238E27FC236}">
                <a16:creationId xmlns:a16="http://schemas.microsoft.com/office/drawing/2014/main" id="{AF6F1220-1809-0FC9-106B-9E2CE8B029A5}"/>
              </a:ext>
            </a:extLst>
          </p:cNvPr>
          <p:cNvSpPr txBox="1">
            <a:spLocks/>
          </p:cNvSpPr>
          <p:nvPr/>
        </p:nvSpPr>
        <p:spPr>
          <a:xfrm>
            <a:off x="252567" y="1909675"/>
            <a:ext cx="3959071" cy="7056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b="1" u="sng" dirty="0">
                <a:solidFill>
                  <a:schemeClr val="bg1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462792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6CA39E37-0735-E462-033F-DB8FB09556B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945" r="21945"/>
          <a:stretch/>
        </p:blipFill>
        <p:spPr>
          <a:xfrm>
            <a:off x="4634754" y="0"/>
            <a:ext cx="4509246" cy="5143500"/>
          </a:xfr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D188557-E561-BC85-0B04-09E347C9C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5" y="866887"/>
            <a:ext cx="3960812" cy="1314473"/>
          </a:xfrm>
        </p:spPr>
        <p:txBody>
          <a:bodyPr/>
          <a:lstStyle/>
          <a:p>
            <a:r>
              <a:rPr lang="it-IT" sz="2800" dirty="0">
                <a:solidFill>
                  <a:srgbClr val="1D71B8"/>
                </a:solidFill>
              </a:rPr>
              <a:t>Agenda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666866F-3C7C-FA45-2295-FDFA7FA5B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825" y="1600200"/>
            <a:ext cx="3960813" cy="2195512"/>
          </a:xfrm>
        </p:spPr>
        <p:txBody>
          <a:bodyPr/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it-IT" sz="1400" dirty="0"/>
              <a:t>Main Fugitive Emissions (FE) Standards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Fugitive Emissions (FE) Packings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Friction Test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Fugitive Emissions Testing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High Temperature Performance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Preparing for the Future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Conclusion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4B4A2F8-6C11-9290-9323-BAC156CDB4E6}"/>
              </a:ext>
            </a:extLst>
          </p:cNvPr>
          <p:cNvSpPr txBox="1">
            <a:spLocks/>
          </p:cNvSpPr>
          <p:nvPr/>
        </p:nvSpPr>
        <p:spPr>
          <a:xfrm>
            <a:off x="6872317" y="4728614"/>
            <a:ext cx="1559540" cy="201461"/>
          </a:xfrm>
          <a:prstGeom prst="rect">
            <a:avLst/>
          </a:prstGeom>
        </p:spPr>
        <p:txBody>
          <a:bodyPr/>
          <a:lstStyle>
            <a:lvl1pPr marL="0" indent="0" algn="r" defTabSz="685800" rtl="0" eaLnBrk="1" latinLnBrk="0" hangingPunct="1">
              <a:lnSpc>
                <a:spcPts val="800"/>
              </a:lnSpc>
              <a:spcBef>
                <a:spcPts val="0"/>
              </a:spcBef>
              <a:buFont typeface="Arial" panose="020B0604020202020204" pitchFamily="34" charset="0"/>
              <a:buNone/>
              <a:defRPr sz="600" b="0" i="0" kern="1200" spc="5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bg1"/>
                </a:solidFill>
              </a:rPr>
              <a:t>CONFERENCE ORGANIZERS</a:t>
            </a:r>
          </a:p>
        </p:txBody>
      </p:sp>
      <p:pic>
        <p:nvPicPr>
          <p:cNvPr id="10" name="Immagine 9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141324B9-C9D9-2F4A-52C4-053133BD1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566" y="4657725"/>
            <a:ext cx="523874" cy="52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73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CB13C-8ABF-D123-BC32-D64DBE4C7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F98A3C-5188-4395-2DE0-4F3123E0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941697"/>
            <a:ext cx="2891279" cy="1487604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lang="it-IT" sz="2800" dirty="0"/>
              <a:t>Main Fugitive Emissions Standards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2E7115BC-94C0-5001-08A1-7B6364E905F3}"/>
              </a:ext>
            </a:extLst>
          </p:cNvPr>
          <p:cNvGrpSpPr/>
          <p:nvPr/>
        </p:nvGrpSpPr>
        <p:grpSpPr>
          <a:xfrm>
            <a:off x="3535041" y="361245"/>
            <a:ext cx="5358133" cy="4298068"/>
            <a:chOff x="-211135" y="1014752"/>
            <a:chExt cx="6382019" cy="4496375"/>
          </a:xfrm>
        </p:grpSpPr>
        <p:graphicFrame>
          <p:nvGraphicFramePr>
            <p:cNvPr id="7" name="Diagram 6">
              <a:extLst>
                <a:ext uri="{FF2B5EF4-FFF2-40B4-BE49-F238E27FC236}">
                  <a16:creationId xmlns:a16="http://schemas.microsoft.com/office/drawing/2014/main" id="{422452D6-0AC4-B72E-42C6-5616985DB80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97221840"/>
                </p:ext>
              </p:extLst>
            </p:nvPr>
          </p:nvGraphicFramePr>
          <p:xfrm>
            <a:off x="-211135" y="1014752"/>
            <a:ext cx="3073099" cy="226488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611859B9-BE60-E0DD-90C3-995AE1C1941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42831014"/>
                </p:ext>
              </p:extLst>
            </p:nvPr>
          </p:nvGraphicFramePr>
          <p:xfrm>
            <a:off x="-161289" y="3111720"/>
            <a:ext cx="2968960" cy="239940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cxnSp>
          <p:nvCxnSpPr>
            <p:cNvPr id="9" name="Straight Connector 3">
              <a:extLst>
                <a:ext uri="{FF2B5EF4-FFF2-40B4-BE49-F238E27FC236}">
                  <a16:creationId xmlns:a16="http://schemas.microsoft.com/office/drawing/2014/main" id="{39F34D80-7BDA-5ABF-64E2-8BC0014D6610}"/>
                </a:ext>
              </a:extLst>
            </p:cNvPr>
            <p:cNvCxnSpPr/>
            <p:nvPr/>
          </p:nvCxnSpPr>
          <p:spPr>
            <a:xfrm>
              <a:off x="2386834" y="1462053"/>
              <a:ext cx="306160" cy="0"/>
            </a:xfrm>
            <a:prstGeom prst="line">
              <a:avLst/>
            </a:prstGeom>
            <a:ln w="38100">
              <a:solidFill>
                <a:srgbClr val="3049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8">
              <a:extLst>
                <a:ext uri="{FF2B5EF4-FFF2-40B4-BE49-F238E27FC236}">
                  <a16:creationId xmlns:a16="http://schemas.microsoft.com/office/drawing/2014/main" id="{026A2549-CD6A-B67E-B671-E5B8501EC5D5}"/>
                </a:ext>
              </a:extLst>
            </p:cNvPr>
            <p:cNvCxnSpPr/>
            <p:nvPr/>
          </p:nvCxnSpPr>
          <p:spPr>
            <a:xfrm>
              <a:off x="2384242" y="2141135"/>
              <a:ext cx="306160" cy="0"/>
            </a:xfrm>
            <a:prstGeom prst="line">
              <a:avLst/>
            </a:prstGeom>
            <a:ln w="38100">
              <a:solidFill>
                <a:srgbClr val="3049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9">
              <a:extLst>
                <a:ext uri="{FF2B5EF4-FFF2-40B4-BE49-F238E27FC236}">
                  <a16:creationId xmlns:a16="http://schemas.microsoft.com/office/drawing/2014/main" id="{CCFAE92D-B0E7-54AC-9E17-FC9783819974}"/>
                </a:ext>
              </a:extLst>
            </p:cNvPr>
            <p:cNvCxnSpPr/>
            <p:nvPr/>
          </p:nvCxnSpPr>
          <p:spPr>
            <a:xfrm>
              <a:off x="2384237" y="2830319"/>
              <a:ext cx="306160" cy="0"/>
            </a:xfrm>
            <a:prstGeom prst="line">
              <a:avLst/>
            </a:prstGeom>
            <a:ln w="38100">
              <a:solidFill>
                <a:srgbClr val="3049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0">
              <a:extLst>
                <a:ext uri="{FF2B5EF4-FFF2-40B4-BE49-F238E27FC236}">
                  <a16:creationId xmlns:a16="http://schemas.microsoft.com/office/drawing/2014/main" id="{FA816372-6475-CE06-D69D-39182596CB61}"/>
                </a:ext>
              </a:extLst>
            </p:cNvPr>
            <p:cNvCxnSpPr>
              <a:cxnSpLocks/>
            </p:cNvCxnSpPr>
            <p:nvPr/>
          </p:nvCxnSpPr>
          <p:spPr>
            <a:xfrm>
              <a:off x="2433238" y="3881943"/>
              <a:ext cx="306160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1">
              <a:extLst>
                <a:ext uri="{FF2B5EF4-FFF2-40B4-BE49-F238E27FC236}">
                  <a16:creationId xmlns:a16="http://schemas.microsoft.com/office/drawing/2014/main" id="{8EDF2F21-D8B9-E8A8-5280-B3F52BE9C0B2}"/>
                </a:ext>
              </a:extLst>
            </p:cNvPr>
            <p:cNvCxnSpPr/>
            <p:nvPr/>
          </p:nvCxnSpPr>
          <p:spPr>
            <a:xfrm>
              <a:off x="2433701" y="4751336"/>
              <a:ext cx="306160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D562E54A-B553-802F-E986-4AE2E5FC110E}"/>
                </a:ext>
              </a:extLst>
            </p:cNvPr>
            <p:cNvSpPr/>
            <p:nvPr/>
          </p:nvSpPr>
          <p:spPr>
            <a:xfrm>
              <a:off x="2599051" y="1199040"/>
              <a:ext cx="2311884" cy="4829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SzPct val="100000"/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pt-BR" sz="2400" dirty="0">
                  <a:latin typeface="Arial" panose="020B0604020202020204" pitchFamily="34" charset="0"/>
                  <a:cs typeface="Arial" panose="020B0604020202020204" pitchFamily="34" charset="0"/>
                </a:rPr>
                <a:t>acking Test</a:t>
              </a: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D5211C72-2B9D-C8B7-431E-18FF9EC28C3A}"/>
                </a:ext>
              </a:extLst>
            </p:cNvPr>
            <p:cNvSpPr/>
            <p:nvPr/>
          </p:nvSpPr>
          <p:spPr>
            <a:xfrm>
              <a:off x="2617721" y="1709231"/>
              <a:ext cx="1868621" cy="7405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Valve </a:t>
              </a:r>
              <a:r>
                <a:rPr lang="pt-BR" sz="2400" dirty="0">
                  <a:latin typeface="Arial" panose="020B0604020202020204" pitchFamily="34" charset="0"/>
                  <a:cs typeface="Arial" panose="020B0604020202020204" pitchFamily="34" charset="0"/>
                </a:rPr>
                <a:t>Test</a:t>
              </a:r>
            </a:p>
            <a:p>
              <a:pPr algn="ctr">
                <a:buSzPct val="100000"/>
              </a:pPr>
              <a:r>
                <a:rPr lang="pt-BR" sz="1600" dirty="0">
                  <a:latin typeface="Arial" panose="020B0604020202020204" pitchFamily="34" charset="0"/>
                  <a:cs typeface="Arial" panose="020B0604020202020204" pitchFamily="34" charset="0"/>
                </a:rPr>
                <a:t>Multi-Turn</a:t>
              </a: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CBDED72D-9132-2C48-AF0F-9B93418BA192}"/>
                </a:ext>
              </a:extLst>
            </p:cNvPr>
            <p:cNvSpPr/>
            <p:nvPr/>
          </p:nvSpPr>
          <p:spPr>
            <a:xfrm>
              <a:off x="2599406" y="2363268"/>
              <a:ext cx="1868621" cy="7405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Valve </a:t>
              </a:r>
              <a:r>
                <a:rPr lang="pt-BR" sz="2400" dirty="0">
                  <a:latin typeface="Arial" panose="020B0604020202020204" pitchFamily="34" charset="0"/>
                  <a:cs typeface="Arial" panose="020B0604020202020204" pitchFamily="34" charset="0"/>
                </a:rPr>
                <a:t>Test</a:t>
              </a:r>
            </a:p>
            <a:p>
              <a:pPr algn="ctr">
                <a:buSzPct val="100000"/>
              </a:pPr>
              <a:r>
                <a:rPr lang="pt-BR" sz="1600" dirty="0">
                  <a:latin typeface="Arial" panose="020B0604020202020204" pitchFamily="34" charset="0"/>
                  <a:cs typeface="Arial" panose="020B0604020202020204" pitchFamily="34" charset="0"/>
                </a:rPr>
                <a:t>Quarter-Turn</a:t>
              </a:r>
            </a:p>
          </p:txBody>
        </p:sp>
        <p:pic>
          <p:nvPicPr>
            <p:cNvPr id="17" name="Picture 16" descr="A close up of a logo&#10;&#10;Description automatically generated">
              <a:extLst>
                <a:ext uri="{FF2B5EF4-FFF2-40B4-BE49-F238E27FC236}">
                  <a16:creationId xmlns:a16="http://schemas.microsoft.com/office/drawing/2014/main" id="{C50EB28D-77B0-3329-6610-1D36A993D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5550" t="53600" r="37250"/>
            <a:stretch/>
          </p:blipFill>
          <p:spPr>
            <a:xfrm>
              <a:off x="5474304" y="3762529"/>
              <a:ext cx="696580" cy="1188285"/>
            </a:xfrm>
            <a:prstGeom prst="rect">
              <a:avLst/>
            </a:prstGeom>
          </p:spPr>
        </p:pic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6C1ED163-137C-A3C1-410C-C394FA1EA963}"/>
                </a:ext>
              </a:extLst>
            </p:cNvPr>
            <p:cNvSpPr/>
            <p:nvPr/>
          </p:nvSpPr>
          <p:spPr>
            <a:xfrm>
              <a:off x="2739398" y="3527500"/>
              <a:ext cx="1863326" cy="7405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Valve </a:t>
              </a:r>
              <a:r>
                <a:rPr lang="pt-BR" sz="2400" dirty="0">
                  <a:latin typeface="Arial" panose="020B0604020202020204" pitchFamily="34" charset="0"/>
                  <a:cs typeface="Arial" panose="020B0604020202020204" pitchFamily="34" charset="0"/>
                </a:rPr>
                <a:t>Test</a:t>
              </a:r>
            </a:p>
            <a:p>
              <a:pPr algn="ctr">
                <a:buSzPct val="100000"/>
              </a:pPr>
              <a:r>
                <a:rPr lang="pt-BR" sz="1600" dirty="0">
                  <a:latin typeface="Arial" panose="020B0604020202020204" pitchFamily="34" charset="0"/>
                  <a:cs typeface="Arial" panose="020B0604020202020204" pitchFamily="34" charset="0"/>
                </a:rPr>
                <a:t>Multi &amp; Quarter</a:t>
              </a:r>
            </a:p>
          </p:txBody>
        </p:sp>
        <p:sp>
          <p:nvSpPr>
            <p:cNvPr id="19" name="Rectangle 19">
              <a:extLst>
                <a:ext uri="{FF2B5EF4-FFF2-40B4-BE49-F238E27FC236}">
                  <a16:creationId xmlns:a16="http://schemas.microsoft.com/office/drawing/2014/main" id="{4EE7E638-6F88-7C26-3DD1-9F77157B3DB7}"/>
                </a:ext>
              </a:extLst>
            </p:cNvPr>
            <p:cNvSpPr/>
            <p:nvPr/>
          </p:nvSpPr>
          <p:spPr>
            <a:xfrm>
              <a:off x="2659018" y="4331719"/>
              <a:ext cx="1863326" cy="7405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Valve </a:t>
              </a:r>
              <a:r>
                <a:rPr lang="pt-BR" sz="2400" dirty="0">
                  <a:latin typeface="Arial" panose="020B0604020202020204" pitchFamily="34" charset="0"/>
                  <a:cs typeface="Arial" panose="020B0604020202020204" pitchFamily="34" charset="0"/>
                </a:rPr>
                <a:t>Test</a:t>
              </a:r>
            </a:p>
            <a:p>
              <a:pPr algn="ctr">
                <a:buSzPct val="100000"/>
              </a:pPr>
              <a:r>
                <a:rPr lang="pt-BR" sz="1600" dirty="0">
                  <a:latin typeface="Arial" panose="020B0604020202020204" pitchFamily="34" charset="0"/>
                  <a:cs typeface="Arial" panose="020B0604020202020204" pitchFamily="34" charset="0"/>
                </a:rPr>
                <a:t>Quality Control</a:t>
              </a:r>
            </a:p>
          </p:txBody>
        </p:sp>
        <p:pic>
          <p:nvPicPr>
            <p:cNvPr id="20" name="Pictur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52D29696-36F9-78A8-6C40-51FC8CF79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28768" y="1256241"/>
              <a:ext cx="603307" cy="457200"/>
            </a:xfrm>
            <a:prstGeom prst="rect">
              <a:avLst/>
            </a:prstGeom>
          </p:spPr>
        </p:pic>
        <p:pic>
          <p:nvPicPr>
            <p:cNvPr id="21" name="Picture 15" descr="A picture containing door, window, drawing&#10;&#10;Description automatically generated">
              <a:extLst>
                <a:ext uri="{FF2B5EF4-FFF2-40B4-BE49-F238E27FC236}">
                  <a16:creationId xmlns:a16="http://schemas.microsoft.com/office/drawing/2014/main" id="{D32C0A12-1EA2-3BCB-F03D-3F402ED11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923021" y="2605199"/>
              <a:ext cx="716188" cy="558288"/>
            </a:xfrm>
            <a:prstGeom prst="rect">
              <a:avLst/>
            </a:prstGeom>
          </p:spPr>
        </p:pic>
        <p:pic>
          <p:nvPicPr>
            <p:cNvPr id="22" name="Picture 21" descr="A picture containing door, window, drawing&#10;&#10;Description automatically generated">
              <a:extLst>
                <a:ext uri="{FF2B5EF4-FFF2-40B4-BE49-F238E27FC236}">
                  <a16:creationId xmlns:a16="http://schemas.microsoft.com/office/drawing/2014/main" id="{0E3121C9-2961-204D-3556-9627BE3D5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670997" y="3618579"/>
              <a:ext cx="715541" cy="557784"/>
            </a:xfrm>
            <a:prstGeom prst="rect">
              <a:avLst/>
            </a:prstGeom>
          </p:spPr>
        </p:pic>
        <p:pic>
          <p:nvPicPr>
            <p:cNvPr id="23" name="Picture 22" descr="A close up of a logo&#10;&#10;Description automatically generated">
              <a:extLst>
                <a:ext uri="{FF2B5EF4-FFF2-40B4-BE49-F238E27FC236}">
                  <a16:creationId xmlns:a16="http://schemas.microsoft.com/office/drawing/2014/main" id="{5514D52D-5EAC-F132-172B-D9BEDE6419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88094" t="53822" r="6370" b="36119"/>
            <a:stretch/>
          </p:blipFill>
          <p:spPr>
            <a:xfrm>
              <a:off x="4719470" y="4311426"/>
              <a:ext cx="563369" cy="878344"/>
            </a:xfrm>
            <a:prstGeom prst="rect">
              <a:avLst/>
            </a:prstGeom>
          </p:spPr>
        </p:pic>
        <p:pic>
          <p:nvPicPr>
            <p:cNvPr id="24" name="Picture 22" descr="A close up of a logo&#10;&#10;Description automatically generated">
              <a:extLst>
                <a:ext uri="{FF2B5EF4-FFF2-40B4-BE49-F238E27FC236}">
                  <a16:creationId xmlns:a16="http://schemas.microsoft.com/office/drawing/2014/main" id="{F7FAC59A-82AA-871E-0D31-56E5480201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88094" t="53822" r="6370" b="36119"/>
            <a:stretch/>
          </p:blipFill>
          <p:spPr>
            <a:xfrm>
              <a:off x="4910935" y="1740583"/>
              <a:ext cx="563369" cy="878344"/>
            </a:xfrm>
            <a:prstGeom prst="rect">
              <a:avLst/>
            </a:prstGeom>
          </p:spPr>
        </p:pic>
      </p:grpSp>
      <p:sp>
        <p:nvSpPr>
          <p:cNvPr id="25" name="Segnaposto contenuto 2">
            <a:extLst>
              <a:ext uri="{FF2B5EF4-FFF2-40B4-BE49-F238E27FC236}">
                <a16:creationId xmlns:a16="http://schemas.microsoft.com/office/drawing/2014/main" id="{0479FE61-FA86-1931-9AEE-36D0C92DAD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6" y="3189149"/>
            <a:ext cx="2979072" cy="1398725"/>
          </a:xfrm>
        </p:spPr>
        <p:txBody>
          <a:bodyPr/>
          <a:lstStyle/>
          <a:p>
            <a:pPr>
              <a:lnSpc>
                <a:spcPts val="1800"/>
              </a:lnSpc>
            </a:pPr>
            <a:r>
              <a:rPr lang="en-US" sz="1400" dirty="0"/>
              <a:t>API 641 and ISO 15848-1 are the most required test for Control Valves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4CC7A89-40C8-8FB4-E2E6-603CB56BBC8A}"/>
              </a:ext>
            </a:extLst>
          </p:cNvPr>
          <p:cNvSpPr/>
          <p:nvPr/>
        </p:nvSpPr>
        <p:spPr>
          <a:xfrm>
            <a:off x="4420099" y="1718545"/>
            <a:ext cx="3078067" cy="66153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A714F8AB-EABF-F1CE-47EE-B2AC69250C7A}"/>
              </a:ext>
            </a:extLst>
          </p:cNvPr>
          <p:cNvSpPr/>
          <p:nvPr/>
        </p:nvSpPr>
        <p:spPr>
          <a:xfrm>
            <a:off x="4420099" y="2777649"/>
            <a:ext cx="3126486" cy="66153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10488C93-6983-137C-C33C-6C7F21355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28" y="2754055"/>
            <a:ext cx="3025885" cy="18327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16" y="842964"/>
            <a:ext cx="8609371" cy="418136"/>
          </a:xfrm>
        </p:spPr>
        <p:txBody>
          <a:bodyPr anchor="ctr"/>
          <a:lstStyle/>
          <a:p>
            <a:r>
              <a:rPr lang="it-IT" sz="2800" dirty="0"/>
              <a:t>Main FE Standards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E1E5D5-E5EE-5626-1704-E65327262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158" y="1261100"/>
            <a:ext cx="4153916" cy="418136"/>
          </a:xfrm>
        </p:spPr>
        <p:txBody>
          <a:bodyPr/>
          <a:lstStyle/>
          <a:p>
            <a:pPr marL="0" indent="0">
              <a:buNone/>
            </a:pPr>
            <a:r>
              <a:rPr lang="it-IT" sz="1800" b="1" dirty="0">
                <a:solidFill>
                  <a:srgbClr val="1D71B8"/>
                </a:solidFill>
              </a:rPr>
              <a:t>API 641 2</a:t>
            </a:r>
            <a:r>
              <a:rPr lang="it-IT" sz="1800" b="1" baseline="30000" dirty="0">
                <a:solidFill>
                  <a:srgbClr val="1D71B8"/>
                </a:solidFill>
              </a:rPr>
              <a:t>nd </a:t>
            </a:r>
            <a:r>
              <a:rPr lang="it-IT" sz="1800" b="1" dirty="0">
                <a:solidFill>
                  <a:srgbClr val="1D71B8"/>
                </a:solidFill>
              </a:rPr>
              <a:t>Ed. (Isolating Valve)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098C95CD-A744-FB1E-E629-FB5FC2681AEE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710388" y="1261100"/>
            <a:ext cx="4149808" cy="418136"/>
          </a:xfrm>
        </p:spPr>
        <p:txBody>
          <a:bodyPr/>
          <a:lstStyle/>
          <a:p>
            <a:pPr marL="0" indent="0">
              <a:buNone/>
            </a:pPr>
            <a:r>
              <a:rPr lang="it-IT" sz="1800" b="1" dirty="0">
                <a:solidFill>
                  <a:srgbClr val="1D71B8"/>
                </a:solidFill>
              </a:rPr>
              <a:t>ISO 15848-1:2015 CC (Control Valves)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0E9CE6D9-65F7-C98F-5071-1D561D943D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8415" y="1679236"/>
            <a:ext cx="4155659" cy="1108708"/>
          </a:xfrm>
        </p:spPr>
        <p:txBody>
          <a:bodyPr>
            <a:noAutofit/>
          </a:bodyPr>
          <a:lstStyle/>
          <a:p>
            <a:pPr marL="285750" indent="-285750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it-IT" dirty="0"/>
              <a:t>Thermal Cycles: </a:t>
            </a:r>
            <a:r>
              <a:rPr lang="it-IT" b="1" dirty="0"/>
              <a:t>3</a:t>
            </a:r>
            <a:r>
              <a:rPr lang="it-IT" dirty="0"/>
              <a:t> (260°C)</a:t>
            </a:r>
          </a:p>
          <a:p>
            <a:pPr marL="285750" indent="-285750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it-IT" dirty="0"/>
              <a:t>Mechanical Cycles: </a:t>
            </a:r>
            <a:r>
              <a:rPr lang="it-IT" b="1" dirty="0"/>
              <a:t>610</a:t>
            </a:r>
          </a:p>
          <a:p>
            <a:pPr marL="285750" indent="-285750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it-IT" dirty="0"/>
              <a:t>Test Media: </a:t>
            </a:r>
            <a:r>
              <a:rPr lang="it-IT" b="1" dirty="0"/>
              <a:t>Methane</a:t>
            </a:r>
          </a:p>
          <a:p>
            <a:pPr marL="285750" indent="-285750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it-IT" dirty="0"/>
              <a:t>Max. Leakage: </a:t>
            </a:r>
            <a:r>
              <a:rPr lang="it-IT" b="1" dirty="0"/>
              <a:t>100 ppm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1962FC69-E85C-F4D3-D514-3BB8EEC791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10387" y="1679236"/>
            <a:ext cx="4157400" cy="1191448"/>
          </a:xfrm>
        </p:spPr>
        <p:txBody>
          <a:bodyPr/>
          <a:lstStyle/>
          <a:p>
            <a:pPr marL="285750" indent="-285750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it-IT" dirty="0"/>
              <a:t>Thermal Cycles: </a:t>
            </a:r>
            <a:r>
              <a:rPr lang="it-IT" b="1" dirty="0"/>
              <a:t>2</a:t>
            </a:r>
            <a:r>
              <a:rPr lang="it-IT" dirty="0"/>
              <a:t>, </a:t>
            </a:r>
            <a:r>
              <a:rPr lang="it-IT" b="1" dirty="0"/>
              <a:t>3</a:t>
            </a:r>
            <a:r>
              <a:rPr lang="it-IT" dirty="0"/>
              <a:t> or </a:t>
            </a:r>
            <a:r>
              <a:rPr lang="it-IT" b="1" dirty="0"/>
              <a:t>4</a:t>
            </a:r>
            <a:r>
              <a:rPr lang="it-IT" dirty="0"/>
              <a:t> (User Temp)</a:t>
            </a:r>
          </a:p>
          <a:p>
            <a:pPr marL="285750" indent="-285750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it-IT" dirty="0"/>
              <a:t>Mechanical Cycles: </a:t>
            </a:r>
            <a:r>
              <a:rPr lang="it-IT" b="1" dirty="0"/>
              <a:t>20k</a:t>
            </a:r>
            <a:r>
              <a:rPr lang="it-IT" dirty="0"/>
              <a:t>, </a:t>
            </a:r>
            <a:r>
              <a:rPr lang="it-IT" b="1" dirty="0"/>
              <a:t>40k</a:t>
            </a:r>
            <a:r>
              <a:rPr lang="it-IT" dirty="0"/>
              <a:t> or </a:t>
            </a:r>
            <a:r>
              <a:rPr lang="it-IT" b="1" dirty="0"/>
              <a:t>100k</a:t>
            </a:r>
          </a:p>
          <a:p>
            <a:pPr marL="285750" indent="-285750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it-IT" dirty="0"/>
              <a:t>Test Media: </a:t>
            </a:r>
            <a:r>
              <a:rPr lang="it-IT" b="1" dirty="0"/>
              <a:t>Methane</a:t>
            </a:r>
            <a:r>
              <a:rPr lang="it-IT" dirty="0"/>
              <a:t> or </a:t>
            </a:r>
            <a:r>
              <a:rPr lang="it-IT" b="1" dirty="0"/>
              <a:t>Helium</a:t>
            </a:r>
          </a:p>
          <a:p>
            <a:pPr marL="285750" indent="-285750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it-IT" dirty="0"/>
              <a:t>Allowable Leakage Tiers: </a:t>
            </a:r>
          </a:p>
          <a:p>
            <a:pPr marL="628650" lvl="1" indent="-285750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it-IT" b="1" dirty="0"/>
              <a:t>50</a:t>
            </a:r>
            <a:r>
              <a:rPr lang="it-IT" dirty="0"/>
              <a:t>, </a:t>
            </a:r>
            <a:r>
              <a:rPr lang="it-IT" b="1" dirty="0"/>
              <a:t>100</a:t>
            </a:r>
            <a:r>
              <a:rPr lang="it-IT" dirty="0"/>
              <a:t>, </a:t>
            </a:r>
            <a:r>
              <a:rPr lang="it-IT" b="1" dirty="0"/>
              <a:t>500</a:t>
            </a:r>
            <a:r>
              <a:rPr lang="it-IT" dirty="0"/>
              <a:t> </a:t>
            </a:r>
            <a:r>
              <a:rPr lang="it-IT" b="1" dirty="0"/>
              <a:t>ppm</a:t>
            </a:r>
            <a:r>
              <a:rPr lang="it-IT" dirty="0"/>
              <a:t> (for Methane)</a:t>
            </a: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278A8B80-3BD7-B047-8624-5C4C0E263192}"/>
              </a:ext>
            </a:extLst>
          </p:cNvPr>
          <p:cNvPicPr>
            <a:picLocks noGrp="1" noChangeAspect="1"/>
          </p:cNvPicPr>
          <p:nvPr>
            <p:ph idx="19"/>
          </p:nvPr>
        </p:nvPicPr>
        <p:blipFill>
          <a:blip r:embed="rId3"/>
          <a:srcRect/>
          <a:stretch/>
        </p:blipFill>
        <p:spPr>
          <a:xfrm>
            <a:off x="5214291" y="2911539"/>
            <a:ext cx="2766592" cy="16763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80589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EBD4302C-F14F-A558-B8B4-EDF5D2206E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8285" b="8285"/>
          <a:stretch/>
        </p:blipFill>
        <p:spPr>
          <a:xfrm>
            <a:off x="0" y="0"/>
            <a:ext cx="9144000" cy="5143500"/>
          </a:xfr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1D2E529-8C54-5262-E2EF-97D600F47948}"/>
              </a:ext>
            </a:extLst>
          </p:cNvPr>
          <p:cNvSpPr/>
          <p:nvPr/>
        </p:nvSpPr>
        <p:spPr>
          <a:xfrm>
            <a:off x="0" y="-1"/>
            <a:ext cx="9143999" cy="51435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1388C2B-C232-419C-0CD8-3C7A81BC61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9E293078-4E9A-D8F6-1C42-95A9B9296833}"/>
              </a:ext>
            </a:extLst>
          </p:cNvPr>
          <p:cNvCxnSpPr>
            <a:cxnSpLocks/>
          </p:cNvCxnSpPr>
          <p:nvPr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0895B5B3-9C38-6B28-47E6-6157A1AC475D}"/>
              </a:ext>
            </a:extLst>
          </p:cNvPr>
          <p:cNvGrpSpPr/>
          <p:nvPr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3" name="Text Placeholder 3">
              <a:extLst>
                <a:ext uri="{FF2B5EF4-FFF2-40B4-BE49-F238E27FC236}">
                  <a16:creationId xmlns:a16="http://schemas.microsoft.com/office/drawing/2014/main" id="{DBF8D91B-DB02-B328-8368-F4521E9E5D3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4" name="Immagine 13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FDB4B8AC-F12B-4A45-EC0E-34F07DE9E6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0A9878C7-15A8-3727-AB30-6CEDC0F8CCE9}"/>
              </a:ext>
            </a:extLst>
          </p:cNvPr>
          <p:cNvGrpSpPr/>
          <p:nvPr/>
        </p:nvGrpSpPr>
        <p:grpSpPr>
          <a:xfrm>
            <a:off x="160207" y="4687199"/>
            <a:ext cx="2857803" cy="375011"/>
            <a:chOff x="160207" y="4686820"/>
            <a:chExt cx="2857803" cy="375011"/>
          </a:xfrm>
        </p:grpSpPr>
        <p:sp>
          <p:nvSpPr>
            <p:cNvPr id="16" name="Text Placeholder 3">
              <a:extLst>
                <a:ext uri="{FF2B5EF4-FFF2-40B4-BE49-F238E27FC236}">
                  <a16:creationId xmlns:a16="http://schemas.microsoft.com/office/drawing/2014/main" id="{7B14EA1D-B948-60BF-F774-B4D7233270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28614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E66CE4EE-16BC-F7A3-4BB8-AB5B48CCBC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1017841" y="4686820"/>
              <a:ext cx="1015200" cy="375011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40AB635C-510E-B988-16F6-6245C508F3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2091600" y="4863221"/>
              <a:ext cx="926410" cy="130905"/>
            </a:xfrm>
            <a:prstGeom prst="rect">
              <a:avLst/>
            </a:prstGeom>
          </p:spPr>
        </p:pic>
      </p:grpSp>
      <p:pic>
        <p:nvPicPr>
          <p:cNvPr id="9" name="Espaço Reservado para Conteúdo 18">
            <a:extLst>
              <a:ext uri="{FF2B5EF4-FFF2-40B4-BE49-F238E27FC236}">
                <a16:creationId xmlns:a16="http://schemas.microsoft.com/office/drawing/2014/main" id="{273E8633-5404-A17B-A6CF-C405F8EC98B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55547" y="996287"/>
            <a:ext cx="7232904" cy="3671247"/>
          </a:xfrm>
          <a:prstGeom prst="rect">
            <a:avLst/>
          </a:prstGeom>
        </p:spPr>
      </p:pic>
      <p:sp>
        <p:nvSpPr>
          <p:cNvPr id="20" name="Segnaposto testo 8">
            <a:extLst>
              <a:ext uri="{FF2B5EF4-FFF2-40B4-BE49-F238E27FC236}">
                <a16:creationId xmlns:a16="http://schemas.microsoft.com/office/drawing/2014/main" id="{EA49A78C-D7CA-3F94-B72F-3C038A060DA5}"/>
              </a:ext>
            </a:extLst>
          </p:cNvPr>
          <p:cNvSpPr txBox="1">
            <a:spLocks/>
          </p:cNvSpPr>
          <p:nvPr/>
        </p:nvSpPr>
        <p:spPr>
          <a:xfrm>
            <a:off x="127990" y="1426191"/>
            <a:ext cx="1736659" cy="2847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it-IT" sz="1400" b="1" dirty="0">
                <a:solidFill>
                  <a:schemeClr val="bg1"/>
                </a:solidFill>
              </a:rPr>
              <a:t>Flexible Graphite</a:t>
            </a: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5F16624B-C254-6128-269E-B2E1C2E5A1FA}"/>
              </a:ext>
            </a:extLst>
          </p:cNvPr>
          <p:cNvCxnSpPr>
            <a:cxnSpLocks/>
          </p:cNvCxnSpPr>
          <p:nvPr/>
        </p:nvCxnSpPr>
        <p:spPr>
          <a:xfrm>
            <a:off x="267315" y="1690444"/>
            <a:ext cx="146594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75137AD4-8674-9C45-1094-3BC391E9814C}"/>
              </a:ext>
            </a:extLst>
          </p:cNvPr>
          <p:cNvCxnSpPr>
            <a:cxnSpLocks/>
          </p:cNvCxnSpPr>
          <p:nvPr/>
        </p:nvCxnSpPr>
        <p:spPr>
          <a:xfrm>
            <a:off x="1733263" y="1690444"/>
            <a:ext cx="539630" cy="881306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egnaposto testo 8">
            <a:extLst>
              <a:ext uri="{FF2B5EF4-FFF2-40B4-BE49-F238E27FC236}">
                <a16:creationId xmlns:a16="http://schemas.microsoft.com/office/drawing/2014/main" id="{D952D574-7E2A-6732-4436-7B9CC46F6ABB}"/>
              </a:ext>
            </a:extLst>
          </p:cNvPr>
          <p:cNvSpPr txBox="1">
            <a:spLocks/>
          </p:cNvSpPr>
          <p:nvPr/>
        </p:nvSpPr>
        <p:spPr>
          <a:xfrm>
            <a:off x="4668145" y="4004850"/>
            <a:ext cx="1736659" cy="2847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it-IT" b="1" dirty="0">
                <a:solidFill>
                  <a:schemeClr val="bg1"/>
                </a:solidFill>
              </a:rPr>
              <a:t>Metallic Alloy Jacket</a:t>
            </a:r>
          </a:p>
        </p:txBody>
      </p: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3AA4D326-BF55-D1B1-B70C-7F4284DDD382}"/>
              </a:ext>
            </a:extLst>
          </p:cNvPr>
          <p:cNvCxnSpPr>
            <a:cxnSpLocks/>
          </p:cNvCxnSpPr>
          <p:nvPr/>
        </p:nvCxnSpPr>
        <p:spPr>
          <a:xfrm>
            <a:off x="4634025" y="4262676"/>
            <a:ext cx="180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F3495794-F240-62D5-D8F5-8BACC8412ECC}"/>
              </a:ext>
            </a:extLst>
          </p:cNvPr>
          <p:cNvCxnSpPr>
            <a:cxnSpLocks/>
          </p:cNvCxnSpPr>
          <p:nvPr/>
        </p:nvCxnSpPr>
        <p:spPr>
          <a:xfrm flipH="1" flipV="1">
            <a:off x="3855493" y="3302758"/>
            <a:ext cx="778532" cy="959918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egnaposto testo 8">
            <a:extLst>
              <a:ext uri="{FF2B5EF4-FFF2-40B4-BE49-F238E27FC236}">
                <a16:creationId xmlns:a16="http://schemas.microsoft.com/office/drawing/2014/main" id="{3B9BF10F-802F-17D7-5DCA-06BB24FC2257}"/>
              </a:ext>
            </a:extLst>
          </p:cNvPr>
          <p:cNvSpPr txBox="1">
            <a:spLocks/>
          </p:cNvSpPr>
          <p:nvPr/>
        </p:nvSpPr>
        <p:spPr>
          <a:xfrm>
            <a:off x="3855493" y="1141466"/>
            <a:ext cx="1736659" cy="2847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it-IT" b="1" dirty="0">
                <a:solidFill>
                  <a:schemeClr val="bg1"/>
                </a:solidFill>
              </a:rPr>
              <a:t>PTFE Coating</a:t>
            </a:r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853B60A5-A273-CCCF-32AD-0674F37ED554}"/>
              </a:ext>
            </a:extLst>
          </p:cNvPr>
          <p:cNvCxnSpPr>
            <a:cxnSpLocks/>
          </p:cNvCxnSpPr>
          <p:nvPr/>
        </p:nvCxnSpPr>
        <p:spPr>
          <a:xfrm>
            <a:off x="4127328" y="1426191"/>
            <a:ext cx="1188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E3F42973-001B-C7F3-FA1A-E2930A4CED47}"/>
              </a:ext>
            </a:extLst>
          </p:cNvPr>
          <p:cNvCxnSpPr>
            <a:cxnSpLocks/>
          </p:cNvCxnSpPr>
          <p:nvPr/>
        </p:nvCxnSpPr>
        <p:spPr>
          <a:xfrm>
            <a:off x="5315328" y="1426191"/>
            <a:ext cx="382612" cy="469141"/>
          </a:xfrm>
          <a:prstGeom prst="line">
            <a:avLst/>
          </a:prstGeom>
          <a:ln w="127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Espaço Reservado para Conteúdo 18">
            <a:extLst>
              <a:ext uri="{FF2B5EF4-FFF2-40B4-BE49-F238E27FC236}">
                <a16:creationId xmlns:a16="http://schemas.microsoft.com/office/drawing/2014/main" id="{B13523AB-09E8-8922-C949-9FB36A00073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55547" y="982882"/>
            <a:ext cx="7232904" cy="3671247"/>
          </a:xfrm>
          <a:prstGeom prst="rect">
            <a:avLst/>
          </a:prstGeom>
        </p:spPr>
      </p:pic>
      <p:pic>
        <p:nvPicPr>
          <p:cNvPr id="30" name="Espaço Reservado para Conteúdo 18">
            <a:extLst>
              <a:ext uri="{FF2B5EF4-FFF2-40B4-BE49-F238E27FC236}">
                <a16:creationId xmlns:a16="http://schemas.microsoft.com/office/drawing/2014/main" id="{15A63AD3-649C-8772-574F-3F362DA6C2A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63980" y="991605"/>
            <a:ext cx="7232904" cy="3671247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183AC135-B6C2-DCF8-0573-D73C3BC23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602400"/>
            <a:ext cx="8609371" cy="825689"/>
          </a:xfrm>
        </p:spPr>
        <p:txBody>
          <a:bodyPr anchor="ctr"/>
          <a:lstStyle/>
          <a:p>
            <a:r>
              <a:rPr lang="it-IT" sz="2800" dirty="0">
                <a:solidFill>
                  <a:schemeClr val="bg1"/>
                </a:solidFill>
              </a:rPr>
              <a:t>Fugitive Emissions Packings</a:t>
            </a:r>
          </a:p>
        </p:txBody>
      </p:sp>
    </p:spTree>
    <p:extLst>
      <p:ext uri="{BB962C8B-B14F-4D97-AF65-F5344CB8AC3E}">
        <p14:creationId xmlns:p14="http://schemas.microsoft.com/office/powerpoint/2010/main" val="3098858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611208"/>
            <a:ext cx="8609371" cy="825689"/>
          </a:xfrm>
        </p:spPr>
        <p:txBody>
          <a:bodyPr anchor="ctr"/>
          <a:lstStyle/>
          <a:p>
            <a:r>
              <a:rPr lang="it-IT" sz="2800" dirty="0"/>
              <a:t>Fugitive Emissions Packings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E1E5D5-E5EE-5626-1704-E65327262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262945"/>
            <a:ext cx="8609370" cy="298415"/>
          </a:xfrm>
        </p:spPr>
        <p:txBody>
          <a:bodyPr anchor="ctr"/>
          <a:lstStyle/>
          <a:p>
            <a:pPr marL="0" indent="0">
              <a:buNone/>
            </a:pPr>
            <a:r>
              <a:rPr lang="it-IT" sz="1600" b="1" dirty="0">
                <a:solidFill>
                  <a:srgbClr val="1D71B8"/>
                </a:solidFill>
              </a:rPr>
              <a:t>Why is PTFE used in FE Packings?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0E9CE6D9-65F7-C98F-5071-1D561D943D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0825" y="1857526"/>
            <a:ext cx="4435198" cy="1686867"/>
          </a:xfrm>
        </p:spPr>
        <p:txBody>
          <a:bodyPr>
            <a:noAutofit/>
          </a:bodyPr>
          <a:lstStyle/>
          <a:p>
            <a:pPr marL="285750" indent="-285750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ASTM¹, Shell² and API³ either limit PTFE content or have specific procedures for it.</a:t>
            </a:r>
          </a:p>
          <a:p>
            <a:pPr>
              <a:lnSpc>
                <a:spcPts val="1300"/>
              </a:lnSpc>
            </a:pPr>
            <a:endParaRPr lang="en-US" sz="1600" b="1" dirty="0"/>
          </a:p>
          <a:p>
            <a:pPr marL="6286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b="1" dirty="0"/>
              <a:t>Is friction reduction significant? </a:t>
            </a:r>
          </a:p>
          <a:p>
            <a:pPr marL="6286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b="1" dirty="0"/>
              <a:t>Is it necessary for FE service?</a:t>
            </a:r>
          </a:p>
        </p:txBody>
      </p:sp>
      <p:pic>
        <p:nvPicPr>
          <p:cNvPr id="15" name="Espaço Reservado para Conteúdo 14">
            <a:extLst>
              <a:ext uri="{FF2B5EF4-FFF2-40B4-BE49-F238E27FC236}">
                <a16:creationId xmlns:a16="http://schemas.microsoft.com/office/drawing/2014/main" id="{584021B8-7C5F-292F-27F7-CD033BC10049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2"/>
          <a:srcRect/>
          <a:stretch/>
        </p:blipFill>
        <p:spPr>
          <a:xfrm>
            <a:off x="5522518" y="550572"/>
            <a:ext cx="3498652" cy="1772651"/>
          </a:xfrm>
          <a:prstGeom prst="rect">
            <a:avLst/>
          </a:prstGeom>
        </p:spPr>
      </p:pic>
      <p:pic>
        <p:nvPicPr>
          <p:cNvPr id="18" name="Espaço Reservado para Conteúdo 17">
            <a:extLst>
              <a:ext uri="{FF2B5EF4-FFF2-40B4-BE49-F238E27FC236}">
                <a16:creationId xmlns:a16="http://schemas.microsoft.com/office/drawing/2014/main" id="{C3249DFD-699C-26E0-DE8C-4885871F2F1A}"/>
              </a:ext>
            </a:extLst>
          </p:cNvPr>
          <p:cNvPicPr>
            <a:picLocks noGrp="1" noChangeAspect="1"/>
          </p:cNvPicPr>
          <p:nvPr>
            <p:ph idx="19"/>
          </p:nvPr>
        </p:nvPicPr>
        <p:blipFill>
          <a:blip r:embed="rId3"/>
          <a:stretch>
            <a:fillRect/>
          </a:stretch>
        </p:blipFill>
        <p:spPr>
          <a:xfrm>
            <a:off x="4981433" y="2432407"/>
            <a:ext cx="3186752" cy="21416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9" name="Segnaposto testo 8">
            <a:extLst>
              <a:ext uri="{FF2B5EF4-FFF2-40B4-BE49-F238E27FC236}">
                <a16:creationId xmlns:a16="http://schemas.microsoft.com/office/drawing/2014/main" id="{45F2C1BA-4268-75C9-1211-284344458119}"/>
              </a:ext>
            </a:extLst>
          </p:cNvPr>
          <p:cNvSpPr txBox="1">
            <a:spLocks/>
          </p:cNvSpPr>
          <p:nvPr/>
        </p:nvSpPr>
        <p:spPr>
          <a:xfrm>
            <a:off x="267315" y="4498394"/>
            <a:ext cx="4155659" cy="3037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00"/>
              </a:lnSpc>
            </a:pPr>
            <a:r>
              <a:rPr lang="en-US" sz="1100" dirty="0"/>
              <a:t>¹ASTM F2191  ²Shell SPE 85/204  ³API 622 3rd Ed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FD44DCD2-588C-DD2B-F868-4EC062B33A01}"/>
              </a:ext>
            </a:extLst>
          </p:cNvPr>
          <p:cNvSpPr/>
          <p:nvPr/>
        </p:nvSpPr>
        <p:spPr>
          <a:xfrm>
            <a:off x="6574809" y="1274229"/>
            <a:ext cx="528851" cy="4115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2994615F-0E06-4F17-C052-B1F359645EBD}"/>
              </a:ext>
            </a:extLst>
          </p:cNvPr>
          <p:cNvCxnSpPr>
            <a:cxnSpLocks/>
          </p:cNvCxnSpPr>
          <p:nvPr/>
        </p:nvCxnSpPr>
        <p:spPr>
          <a:xfrm flipV="1">
            <a:off x="4964943" y="1685823"/>
            <a:ext cx="1609866" cy="7465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1D5A3339-4903-7987-25CF-BBE43A548CF6}"/>
              </a:ext>
            </a:extLst>
          </p:cNvPr>
          <p:cNvCxnSpPr>
            <a:cxnSpLocks/>
          </p:cNvCxnSpPr>
          <p:nvPr/>
        </p:nvCxnSpPr>
        <p:spPr>
          <a:xfrm flipH="1" flipV="1">
            <a:off x="7103660" y="1685823"/>
            <a:ext cx="1081015" cy="7465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 descr="Foto preta e branca da lua&#10;&#10;Descrição gerada automaticamente com confiança média">
            <a:extLst>
              <a:ext uri="{FF2B5EF4-FFF2-40B4-BE49-F238E27FC236}">
                <a16:creationId xmlns:a16="http://schemas.microsoft.com/office/drawing/2014/main" id="{06A32F3C-246F-8D77-B973-2FFB66A6FC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17" t="27067" r="30173" b="20894"/>
          <a:stretch/>
        </p:blipFill>
        <p:spPr>
          <a:xfrm rot="10800000">
            <a:off x="4964943" y="2422955"/>
            <a:ext cx="3220616" cy="216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5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634775"/>
            <a:ext cx="8609371" cy="825689"/>
          </a:xfrm>
        </p:spPr>
        <p:txBody>
          <a:bodyPr anchor="ctr"/>
          <a:lstStyle/>
          <a:p>
            <a:r>
              <a:rPr lang="it-IT" sz="2800" dirty="0"/>
              <a:t>Fugitive Emissions Packings</a:t>
            </a:r>
          </a:p>
        </p:txBody>
      </p:sp>
      <p:pic>
        <p:nvPicPr>
          <p:cNvPr id="15" name="Espaço Reservado para Conteúdo 14">
            <a:extLst>
              <a:ext uri="{FF2B5EF4-FFF2-40B4-BE49-F238E27FC236}">
                <a16:creationId xmlns:a16="http://schemas.microsoft.com/office/drawing/2014/main" id="{584021B8-7C5F-292F-27F7-CD033BC10049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 rotWithShape="1">
          <a:blip r:embed="rId2">
            <a:alphaModFix amt="70000"/>
          </a:blip>
          <a:srcRect t="4125" r="27545"/>
          <a:stretch/>
        </p:blipFill>
        <p:spPr>
          <a:xfrm>
            <a:off x="7581420" y="0"/>
            <a:ext cx="1562580" cy="1047620"/>
          </a:xfrm>
          <a:prstGeom prst="rect">
            <a:avLst/>
          </a:prstGeom>
        </p:spPr>
      </p:pic>
      <p:graphicFrame>
        <p:nvGraphicFramePr>
          <p:cNvPr id="11" name="Espaço Reservado para Conteúdo 10">
            <a:extLst>
              <a:ext uri="{FF2B5EF4-FFF2-40B4-BE49-F238E27FC236}">
                <a16:creationId xmlns:a16="http://schemas.microsoft.com/office/drawing/2014/main" id="{31EC3ACA-5486-B6CF-D92B-8513F68725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4343187"/>
              </p:ext>
            </p:extLst>
          </p:nvPr>
        </p:nvGraphicFramePr>
        <p:xfrm>
          <a:off x="594880" y="1600200"/>
          <a:ext cx="7954241" cy="2898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034">
                  <a:extLst>
                    <a:ext uri="{9D8B030D-6E8A-4147-A177-3AD203B41FA5}">
                      <a16:colId xmlns:a16="http://schemas.microsoft.com/office/drawing/2014/main" val="3495694184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087846391"/>
                    </a:ext>
                  </a:extLst>
                </a:gridCol>
                <a:gridCol w="2717075">
                  <a:extLst>
                    <a:ext uri="{9D8B030D-6E8A-4147-A177-3AD203B41FA5}">
                      <a16:colId xmlns:a16="http://schemas.microsoft.com/office/drawing/2014/main" val="2988823400"/>
                    </a:ext>
                  </a:extLst>
                </a:gridCol>
                <a:gridCol w="1042332">
                  <a:extLst>
                    <a:ext uri="{9D8B030D-6E8A-4147-A177-3AD203B41FA5}">
                      <a16:colId xmlns:a16="http://schemas.microsoft.com/office/drawing/2014/main" val="2869078180"/>
                    </a:ext>
                  </a:extLst>
                </a:gridCol>
              </a:tblGrid>
              <a:tr h="409527"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STYLE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TYPICAL APPLICATION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1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747450"/>
                  </a:ext>
                </a:extLst>
              </a:tr>
              <a:tr h="756050"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Flexible Graphite with a Nickel-Chrome wire reinforcement jacket.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Applications with higher temperatures, high pressure condensed steam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1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3555901"/>
                  </a:ext>
                </a:extLst>
              </a:tr>
              <a:tr h="756050"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Flexible Graphite with a Nickel-Chrome wire reinforcement jacket, coated with PTFE Lubricant (less than 10%).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Premium packing for API622 requirements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1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5386554"/>
                  </a:ext>
                </a:extLst>
              </a:tr>
              <a:tr h="976565"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Flexible Graphite with PTFE thread embedded with tracer particles reinforcement jacket. No additional coating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Premium packing for </a:t>
                      </a:r>
                      <a:r>
                        <a:rPr lang="en-US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 Valve Service</a:t>
                      </a:r>
                      <a:endParaRPr lang="en-US" sz="11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1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9494550"/>
                  </a:ext>
                </a:extLst>
              </a:tr>
            </a:tbl>
          </a:graphicData>
        </a:graphic>
      </p:graphicFrame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67EA916F-083B-C886-4846-2C5B1EEE5461}"/>
              </a:ext>
            </a:extLst>
          </p:cNvPr>
          <p:cNvSpPr txBox="1">
            <a:spLocks/>
          </p:cNvSpPr>
          <p:nvPr/>
        </p:nvSpPr>
        <p:spPr>
          <a:xfrm>
            <a:off x="250826" y="1251689"/>
            <a:ext cx="8609370" cy="29841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1600" b="1" dirty="0">
                <a:solidFill>
                  <a:srgbClr val="1D71B8"/>
                </a:solidFill>
              </a:rPr>
              <a:t>Packings Description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CC2D96E0-4600-9B66-5E7B-D431998D6F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89" r="14289" b="40166"/>
          <a:stretch/>
        </p:blipFill>
        <p:spPr>
          <a:xfrm>
            <a:off x="7581418" y="2823790"/>
            <a:ext cx="741581" cy="741581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BCD5C984-B1F0-9008-60C4-70585C3B56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89" r="14289" b="40600"/>
          <a:stretch/>
        </p:blipFill>
        <p:spPr>
          <a:xfrm>
            <a:off x="7581418" y="2003809"/>
            <a:ext cx="741581" cy="741581"/>
          </a:xfrm>
          <a:prstGeom prst="rect">
            <a:avLst/>
          </a:prstGeom>
        </p:spPr>
      </p:pic>
      <p:pic>
        <p:nvPicPr>
          <p:cNvPr id="14" name="Imagem 13" descr="Uma imagem contendo água, bolo, pedaço, coberto&#10;&#10;Descrição gerada automaticamente">
            <a:extLst>
              <a:ext uri="{FF2B5EF4-FFF2-40B4-BE49-F238E27FC236}">
                <a16:creationId xmlns:a16="http://schemas.microsoft.com/office/drawing/2014/main" id="{C83CBE45-DE4B-928F-CEE6-FB55579927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809" t="18861" r="49681" b="53345"/>
          <a:stretch/>
        </p:blipFill>
        <p:spPr>
          <a:xfrm>
            <a:off x="7581419" y="3643771"/>
            <a:ext cx="741581" cy="741581"/>
          </a:xfrm>
          <a:prstGeom prst="ellipse">
            <a:avLst/>
          </a:prstGeom>
          <a:ln w="12700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0264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52" y="860648"/>
            <a:ext cx="8609371" cy="477230"/>
          </a:xfrm>
        </p:spPr>
        <p:txBody>
          <a:bodyPr anchor="ctr"/>
          <a:lstStyle/>
          <a:p>
            <a:r>
              <a:rPr lang="it-IT" sz="2800" dirty="0"/>
              <a:t>Control Valve Test Rig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0E9CE6D9-65F7-C98F-5071-1D561D943D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40409" y="1776591"/>
            <a:ext cx="2805113" cy="577850"/>
          </a:xfrm>
        </p:spPr>
        <p:txBody>
          <a:bodyPr/>
          <a:lstStyle/>
          <a:p>
            <a:r>
              <a:rPr lang="it-IT" b="1" dirty="0"/>
              <a:t>Valve Size: 2’’ 300#</a:t>
            </a:r>
          </a:p>
          <a:p>
            <a:r>
              <a:rPr lang="it-IT" b="1" dirty="0"/>
              <a:t>Packing Size: ¼’’ (6,4mm)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1962FC69-E85C-F4D3-D514-3BB8EEC791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10495" y="2601085"/>
            <a:ext cx="2811462" cy="1131686"/>
          </a:xfrm>
        </p:spPr>
        <p:txBody>
          <a:bodyPr anchor="ctr"/>
          <a:lstStyle/>
          <a:p>
            <a:pPr>
              <a:lnSpc>
                <a:spcPts val="1400"/>
              </a:lnSpc>
            </a:pPr>
            <a:r>
              <a:rPr lang="it-IT" b="1" dirty="0"/>
              <a:t>Thermocouple – Packing Gland</a:t>
            </a:r>
          </a:p>
          <a:p>
            <a:pPr>
              <a:lnSpc>
                <a:spcPts val="1400"/>
              </a:lnSpc>
            </a:pPr>
            <a:r>
              <a:rPr lang="it-IT" b="1" dirty="0"/>
              <a:t>Thermocouple – Valve Body</a:t>
            </a:r>
          </a:p>
          <a:p>
            <a:pPr>
              <a:lnSpc>
                <a:spcPts val="1400"/>
              </a:lnSpc>
            </a:pPr>
            <a:r>
              <a:rPr lang="it-IT" b="1" dirty="0"/>
              <a:t>Thermocouple – Valve Flange</a:t>
            </a:r>
          </a:p>
          <a:p>
            <a:pPr>
              <a:lnSpc>
                <a:spcPts val="1500"/>
              </a:lnSpc>
            </a:pPr>
            <a:r>
              <a:rPr lang="it-IT" b="1" dirty="0"/>
              <a:t>Load Sensing Studs – 1 &amp; 2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E8BE8488-3EAC-72F5-F3CF-28EB92744079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2"/>
          <a:stretch>
            <a:fillRect/>
          </a:stretch>
        </p:blipFill>
        <p:spPr>
          <a:xfrm>
            <a:off x="267315" y="1600200"/>
            <a:ext cx="1582769" cy="2982914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7EB34DC2-CC12-5988-C3DA-044AB17A255B}"/>
              </a:ext>
            </a:extLst>
          </p:cNvPr>
          <p:cNvPicPr>
            <a:picLocks noGrp="1" noChangeAspect="1"/>
          </p:cNvPicPr>
          <p:nvPr>
            <p:ph idx="19"/>
          </p:nvPr>
        </p:nvPicPr>
        <p:blipFill>
          <a:blip r:embed="rId3"/>
          <a:stretch>
            <a:fillRect/>
          </a:stretch>
        </p:blipFill>
        <p:spPr>
          <a:xfrm>
            <a:off x="7074748" y="1020606"/>
            <a:ext cx="1742017" cy="3574878"/>
          </a:xfrm>
          <a:prstGeom prst="rect">
            <a:avLst/>
          </a:prstGeom>
        </p:spPr>
      </p:pic>
      <p:grpSp>
        <p:nvGrpSpPr>
          <p:cNvPr id="31" name="Agrupar 30">
            <a:extLst>
              <a:ext uri="{FF2B5EF4-FFF2-40B4-BE49-F238E27FC236}">
                <a16:creationId xmlns:a16="http://schemas.microsoft.com/office/drawing/2014/main" id="{01EDCB5A-7818-30B3-5484-AEE9F83B14E7}"/>
              </a:ext>
            </a:extLst>
          </p:cNvPr>
          <p:cNvGrpSpPr/>
          <p:nvPr/>
        </p:nvGrpSpPr>
        <p:grpSpPr>
          <a:xfrm>
            <a:off x="2937599" y="2639380"/>
            <a:ext cx="205620" cy="1055096"/>
            <a:chOff x="2787615" y="2470551"/>
            <a:chExt cx="205620" cy="1055096"/>
          </a:xfrm>
        </p:grpSpPr>
        <p:sp>
          <p:nvSpPr>
            <p:cNvPr id="22" name="Oval 8">
              <a:extLst>
                <a:ext uri="{FF2B5EF4-FFF2-40B4-BE49-F238E27FC236}">
                  <a16:creationId xmlns:a16="http://schemas.microsoft.com/office/drawing/2014/main" id="{36073553-E13C-A409-CAC4-C76A4DD4320E}"/>
                </a:ext>
              </a:extLst>
            </p:cNvPr>
            <p:cNvSpPr/>
            <p:nvPr/>
          </p:nvSpPr>
          <p:spPr>
            <a:xfrm>
              <a:off x="2787615" y="2470551"/>
              <a:ext cx="205619" cy="20561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4" name="Oval 9">
              <a:extLst>
                <a:ext uri="{FF2B5EF4-FFF2-40B4-BE49-F238E27FC236}">
                  <a16:creationId xmlns:a16="http://schemas.microsoft.com/office/drawing/2014/main" id="{8614A2F0-0A91-B54F-00AD-4F43B6F8083E}"/>
                </a:ext>
              </a:extLst>
            </p:cNvPr>
            <p:cNvSpPr/>
            <p:nvPr/>
          </p:nvSpPr>
          <p:spPr>
            <a:xfrm>
              <a:off x="2787616" y="2756390"/>
              <a:ext cx="205619" cy="20561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7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5" name="Oval 11">
              <a:extLst>
                <a:ext uri="{FF2B5EF4-FFF2-40B4-BE49-F238E27FC236}">
                  <a16:creationId xmlns:a16="http://schemas.microsoft.com/office/drawing/2014/main" id="{EA29C14E-6986-651E-CDB4-4AE9FC39608A}"/>
                </a:ext>
              </a:extLst>
            </p:cNvPr>
            <p:cNvSpPr/>
            <p:nvPr/>
          </p:nvSpPr>
          <p:spPr>
            <a:xfrm>
              <a:off x="2787616" y="3038209"/>
              <a:ext cx="205619" cy="20561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108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6" name="Oval 12">
              <a:extLst>
                <a:ext uri="{FF2B5EF4-FFF2-40B4-BE49-F238E27FC236}">
                  <a16:creationId xmlns:a16="http://schemas.microsoft.com/office/drawing/2014/main" id="{2FE3157F-0D58-4E35-47E9-AF2ECBF06077}"/>
                </a:ext>
              </a:extLst>
            </p:cNvPr>
            <p:cNvSpPr/>
            <p:nvPr/>
          </p:nvSpPr>
          <p:spPr>
            <a:xfrm>
              <a:off x="2787616" y="3320028"/>
              <a:ext cx="205619" cy="20561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7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7" name="Oval 8">
            <a:extLst>
              <a:ext uri="{FF2B5EF4-FFF2-40B4-BE49-F238E27FC236}">
                <a16:creationId xmlns:a16="http://schemas.microsoft.com/office/drawing/2014/main" id="{F6C32544-5373-4C4A-64A9-3F4402B3CAA7}"/>
              </a:ext>
            </a:extLst>
          </p:cNvPr>
          <p:cNvSpPr/>
          <p:nvPr/>
        </p:nvSpPr>
        <p:spPr>
          <a:xfrm>
            <a:off x="256435" y="3204175"/>
            <a:ext cx="205619" cy="20561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Oval 9">
            <a:extLst>
              <a:ext uri="{FF2B5EF4-FFF2-40B4-BE49-F238E27FC236}">
                <a16:creationId xmlns:a16="http://schemas.microsoft.com/office/drawing/2014/main" id="{BCB31F2E-4590-72D2-2F2D-84792BB8C1E0}"/>
              </a:ext>
            </a:extLst>
          </p:cNvPr>
          <p:cNvSpPr/>
          <p:nvPr/>
        </p:nvSpPr>
        <p:spPr>
          <a:xfrm>
            <a:off x="1131860" y="4377495"/>
            <a:ext cx="205619" cy="20561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7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Oval 11">
            <a:extLst>
              <a:ext uri="{FF2B5EF4-FFF2-40B4-BE49-F238E27FC236}">
                <a16:creationId xmlns:a16="http://schemas.microsoft.com/office/drawing/2014/main" id="{BC2FDE93-4749-C53D-E0CE-BFB3D691BF81}"/>
              </a:ext>
            </a:extLst>
          </p:cNvPr>
          <p:cNvSpPr/>
          <p:nvPr/>
        </p:nvSpPr>
        <p:spPr>
          <a:xfrm>
            <a:off x="47167" y="3790834"/>
            <a:ext cx="205619" cy="20561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1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Oval 12">
            <a:extLst>
              <a:ext uri="{FF2B5EF4-FFF2-40B4-BE49-F238E27FC236}">
                <a16:creationId xmlns:a16="http://schemas.microsoft.com/office/drawing/2014/main" id="{F314AB32-5C3C-063C-9DCE-4723E0D2D357}"/>
              </a:ext>
            </a:extLst>
          </p:cNvPr>
          <p:cNvSpPr/>
          <p:nvPr/>
        </p:nvSpPr>
        <p:spPr>
          <a:xfrm>
            <a:off x="267315" y="2640537"/>
            <a:ext cx="205619" cy="20561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7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Chave Esquerda 31">
            <a:extLst>
              <a:ext uri="{FF2B5EF4-FFF2-40B4-BE49-F238E27FC236}">
                <a16:creationId xmlns:a16="http://schemas.microsoft.com/office/drawing/2014/main" id="{DC94CB44-1E73-C48C-BA79-4A6F39607556}"/>
              </a:ext>
            </a:extLst>
          </p:cNvPr>
          <p:cNvSpPr/>
          <p:nvPr/>
        </p:nvSpPr>
        <p:spPr>
          <a:xfrm>
            <a:off x="2719593" y="2572928"/>
            <a:ext cx="313615" cy="1188000"/>
          </a:xfrm>
          <a:prstGeom prst="leftBrace">
            <a:avLst>
              <a:gd name="adj1" fmla="val 1751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12">
            <a:extLst>
              <a:ext uri="{FF2B5EF4-FFF2-40B4-BE49-F238E27FC236}">
                <a16:creationId xmlns:a16="http://schemas.microsoft.com/office/drawing/2014/main" id="{6B3FBCCE-FD07-CF79-3E25-75B6A72738DD}"/>
              </a:ext>
            </a:extLst>
          </p:cNvPr>
          <p:cNvSpPr/>
          <p:nvPr/>
        </p:nvSpPr>
        <p:spPr>
          <a:xfrm>
            <a:off x="7071183" y="2005437"/>
            <a:ext cx="360000" cy="36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7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35" name="Conector de Seta Reta 34">
            <a:extLst>
              <a:ext uri="{FF2B5EF4-FFF2-40B4-BE49-F238E27FC236}">
                <a16:creationId xmlns:a16="http://schemas.microsoft.com/office/drawing/2014/main" id="{870F6432-2C00-D189-1C37-F8D3A4A18763}"/>
              </a:ext>
            </a:extLst>
          </p:cNvPr>
          <p:cNvCxnSpPr>
            <a:cxnSpLocks/>
          </p:cNvCxnSpPr>
          <p:nvPr/>
        </p:nvCxnSpPr>
        <p:spPr>
          <a:xfrm>
            <a:off x="456526" y="2784000"/>
            <a:ext cx="552972" cy="561280"/>
          </a:xfrm>
          <a:prstGeom prst="straightConnector1">
            <a:avLst/>
          </a:prstGeom>
          <a:ln w="19050">
            <a:solidFill>
              <a:srgbClr val="1655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id="{CAF35794-4821-53EA-420C-7478913C19EA}"/>
              </a:ext>
            </a:extLst>
          </p:cNvPr>
          <p:cNvCxnSpPr>
            <a:cxnSpLocks/>
            <a:stCxn id="27" idx="6"/>
          </p:cNvCxnSpPr>
          <p:nvPr/>
        </p:nvCxnSpPr>
        <p:spPr>
          <a:xfrm>
            <a:off x="462054" y="3306985"/>
            <a:ext cx="420294" cy="234383"/>
          </a:xfrm>
          <a:prstGeom prst="straightConnector1">
            <a:avLst/>
          </a:prstGeom>
          <a:ln w="19050">
            <a:solidFill>
              <a:srgbClr val="A5A5A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de Seta Reta 41">
            <a:extLst>
              <a:ext uri="{FF2B5EF4-FFF2-40B4-BE49-F238E27FC236}">
                <a16:creationId xmlns:a16="http://schemas.microsoft.com/office/drawing/2014/main" id="{828E28F2-4257-F814-8793-A3C39890078C}"/>
              </a:ext>
            </a:extLst>
          </p:cNvPr>
          <p:cNvCxnSpPr>
            <a:cxnSpLocks/>
            <a:stCxn id="29" idx="6"/>
          </p:cNvCxnSpPr>
          <p:nvPr/>
        </p:nvCxnSpPr>
        <p:spPr>
          <a:xfrm>
            <a:off x="252786" y="3893644"/>
            <a:ext cx="420294" cy="39135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de Seta Reta 44">
            <a:extLst>
              <a:ext uri="{FF2B5EF4-FFF2-40B4-BE49-F238E27FC236}">
                <a16:creationId xmlns:a16="http://schemas.microsoft.com/office/drawing/2014/main" id="{9C3AF47A-CAB3-7FCF-6971-7DF6AE695F6E}"/>
              </a:ext>
            </a:extLst>
          </p:cNvPr>
          <p:cNvCxnSpPr>
            <a:cxnSpLocks/>
            <a:stCxn id="28" idx="0"/>
          </p:cNvCxnSpPr>
          <p:nvPr/>
        </p:nvCxnSpPr>
        <p:spPr>
          <a:xfrm flipH="1" flipV="1">
            <a:off x="1060704" y="4089197"/>
            <a:ext cx="173966" cy="288298"/>
          </a:xfrm>
          <a:prstGeom prst="straightConnector1">
            <a:avLst/>
          </a:prstGeom>
          <a:ln w="19050">
            <a:solidFill>
              <a:srgbClr val="00A7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2104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Personalizzati 1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71B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00A79C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1379</TotalTime>
  <Words>1092</Words>
  <Application>Microsoft Office PowerPoint</Application>
  <PresentationFormat>Presentazione su schermo (16:9)</PresentationFormat>
  <Paragraphs>245</Paragraphs>
  <Slides>23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1" baseType="lpstr">
      <vt:lpstr>Arial</vt:lpstr>
      <vt:lpstr>DM Sans</vt:lpstr>
      <vt:lpstr>Helvetica Neue</vt:lpstr>
      <vt:lpstr>Roboto</vt:lpstr>
      <vt:lpstr>Segoe UI Black</vt:lpstr>
      <vt:lpstr>Times New Roman</vt:lpstr>
      <vt:lpstr>Wingdings</vt:lpstr>
      <vt:lpstr>Tema di Office</vt:lpstr>
      <vt:lpstr>Presentazione standard di PowerPoint</vt:lpstr>
      <vt:lpstr>Stem Friction and Packing Stress Influence on the Sealing Behavior of Fugitive Emission Control Valves</vt:lpstr>
      <vt:lpstr>Agenda</vt:lpstr>
      <vt:lpstr>Main Fugitive Emissions Standards</vt:lpstr>
      <vt:lpstr>Main FE Standards</vt:lpstr>
      <vt:lpstr>Fugitive Emissions Packings</vt:lpstr>
      <vt:lpstr>Fugitive Emissions Packings</vt:lpstr>
      <vt:lpstr>Fugitive Emissions Packings</vt:lpstr>
      <vt:lpstr>Control Valve Test Rig</vt:lpstr>
      <vt:lpstr>Friction Test Procedure</vt:lpstr>
      <vt:lpstr>Friction Test Results</vt:lpstr>
      <vt:lpstr>Friction Test Results</vt:lpstr>
      <vt:lpstr>ISO 15848-1 FE Test</vt:lpstr>
      <vt:lpstr>ISO 15848-1 FE Test</vt:lpstr>
      <vt:lpstr>ISO 15848-1 FE Test</vt:lpstr>
      <vt:lpstr>ISO 15848-1 FE Test</vt:lpstr>
      <vt:lpstr>How much can the right sealing solution reduce fugitive emissions?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M. Semperboni</dc:creator>
  <cp:lastModifiedBy>Veniero Facchetti</cp:lastModifiedBy>
  <cp:revision>133</cp:revision>
  <dcterms:created xsi:type="dcterms:W3CDTF">2023-01-25T08:25:49Z</dcterms:created>
  <dcterms:modified xsi:type="dcterms:W3CDTF">2024-05-07T14:11:28Z</dcterms:modified>
</cp:coreProperties>
</file>