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Lst>
  <p:notesMasterIdLst>
    <p:notesMasterId r:id="rId12"/>
  </p:notesMasterIdLst>
  <p:sldIdLst>
    <p:sldId id="266" r:id="rId2"/>
    <p:sldId id="272" r:id="rId3"/>
    <p:sldId id="273" r:id="rId4"/>
    <p:sldId id="276" r:id="rId5"/>
    <p:sldId id="277" r:id="rId6"/>
    <p:sldId id="278" r:id="rId7"/>
    <p:sldId id="279" r:id="rId8"/>
    <p:sldId id="281" r:id="rId9"/>
    <p:sldId id="280" r:id="rId10"/>
    <p:sldId id="27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79" userDrawn="1">
          <p15:clr>
            <a:srgbClr val="A4A3A4"/>
          </p15:clr>
        </p15:guide>
        <p15:guide id="4" pos="7355" userDrawn="1">
          <p15:clr>
            <a:srgbClr val="A4A3A4"/>
          </p15:clr>
        </p15:guide>
        <p15:guide id="5" pos="816" userDrawn="1">
          <p15:clr>
            <a:srgbClr val="A4A3A4"/>
          </p15:clr>
        </p15:guide>
        <p15:guide id="7" orient="horz" pos="504" userDrawn="1">
          <p15:clr>
            <a:srgbClr val="A4A3A4"/>
          </p15:clr>
        </p15:guide>
        <p15:guide id="8" orient="horz" pos="210" userDrawn="1">
          <p15:clr>
            <a:srgbClr val="A4A3A4"/>
          </p15:clr>
        </p15:guide>
        <p15:guide id="9" orient="horz" pos="1207" userDrawn="1">
          <p15:clr>
            <a:srgbClr val="A4A3A4"/>
          </p15:clr>
        </p15:guide>
        <p15:guide id="10" orient="horz" pos="18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o Apuzzo" initials="FA" lastIdx="2" clrIdx="0">
    <p:extLst>
      <p:ext uri="{19B8F6BF-5375-455C-9EA6-DF929625EA0E}">
        <p15:presenceInfo xmlns:p15="http://schemas.microsoft.com/office/powerpoint/2012/main" userId="a0364713cbaa96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0B7"/>
    <a:srgbClr val="CFD1D9"/>
    <a:srgbClr val="286AA6"/>
    <a:srgbClr val="00A89D"/>
    <a:srgbClr val="715392"/>
    <a:srgbClr val="343433"/>
    <a:srgbClr val="6CB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F859D-E8FF-4CC7-B7B1-E3A0B216CC26}" v="6" dt="2022-05-16T15:34:15.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6939"/>
  </p:normalViewPr>
  <p:slideViewPr>
    <p:cSldViewPr snapToGrid="0" snapToObjects="1">
      <p:cViewPr varScale="1">
        <p:scale>
          <a:sx n="103" d="100"/>
          <a:sy n="103" d="100"/>
        </p:scale>
        <p:origin x="792" y="72"/>
      </p:cViewPr>
      <p:guideLst>
        <p:guide orient="horz" pos="2160"/>
        <p:guide pos="3840"/>
        <p:guide pos="279"/>
        <p:guide pos="7355"/>
        <p:guide pos="816"/>
        <p:guide orient="horz" pos="504"/>
        <p:guide orient="horz" pos="210"/>
        <p:guide orient="horz" pos="1207"/>
        <p:guide orient="horz" pos="1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niero Facchetti" userId="f2c6c99af91c4974" providerId="LiveId" clId="{A29F859D-E8FF-4CC7-B7B1-E3A0B216CC26}"/>
    <pc:docChg chg="undo custSel modSld">
      <pc:chgData name="Veniero Facchetti" userId="f2c6c99af91c4974" providerId="LiveId" clId="{A29F859D-E8FF-4CC7-B7B1-E3A0B216CC26}" dt="2022-05-16T15:34:18.032" v="48" actId="1076"/>
      <pc:docMkLst>
        <pc:docMk/>
      </pc:docMkLst>
      <pc:sldChg chg="modSp mod">
        <pc:chgData name="Veniero Facchetti" userId="f2c6c99af91c4974" providerId="LiveId" clId="{A29F859D-E8FF-4CC7-B7B1-E3A0B216CC26}" dt="2022-05-16T15:31:12.361" v="2" actId="14100"/>
        <pc:sldMkLst>
          <pc:docMk/>
          <pc:sldMk cId="2498219969" sldId="266"/>
        </pc:sldMkLst>
        <pc:spChg chg="mod">
          <ac:chgData name="Veniero Facchetti" userId="f2c6c99af91c4974" providerId="LiveId" clId="{A29F859D-E8FF-4CC7-B7B1-E3A0B216CC26}" dt="2022-05-16T15:31:02.102" v="1" actId="1076"/>
          <ac:spMkLst>
            <pc:docMk/>
            <pc:sldMk cId="2498219969" sldId="266"/>
            <ac:spMk id="2" creationId="{00000000-0000-0000-0000-000000000000}"/>
          </ac:spMkLst>
        </pc:spChg>
        <pc:spChg chg="mod">
          <ac:chgData name="Veniero Facchetti" userId="f2c6c99af91c4974" providerId="LiveId" clId="{A29F859D-E8FF-4CC7-B7B1-E3A0B216CC26}" dt="2022-05-16T15:31:12.361" v="2" actId="14100"/>
          <ac:spMkLst>
            <pc:docMk/>
            <pc:sldMk cId="2498219969" sldId="266"/>
            <ac:spMk id="21" creationId="{00000000-0000-0000-0000-000000000000}"/>
          </ac:spMkLst>
        </pc:spChg>
      </pc:sldChg>
      <pc:sldChg chg="modSp mod">
        <pc:chgData name="Veniero Facchetti" userId="f2c6c99af91c4974" providerId="LiveId" clId="{A29F859D-E8FF-4CC7-B7B1-E3A0B216CC26}" dt="2022-05-16T15:31:39.148" v="7" actId="6549"/>
        <pc:sldMkLst>
          <pc:docMk/>
          <pc:sldMk cId="3024702567" sldId="273"/>
        </pc:sldMkLst>
        <pc:spChg chg="mod">
          <ac:chgData name="Veniero Facchetti" userId="f2c6c99af91c4974" providerId="LiveId" clId="{A29F859D-E8FF-4CC7-B7B1-E3A0B216CC26}" dt="2022-05-16T15:31:39.148" v="7" actId="6549"/>
          <ac:spMkLst>
            <pc:docMk/>
            <pc:sldMk cId="3024702567" sldId="273"/>
            <ac:spMk id="3" creationId="{03B4F088-5471-4374-B288-1616CFEAA28F}"/>
          </ac:spMkLst>
        </pc:spChg>
        <pc:picChg chg="mod">
          <ac:chgData name="Veniero Facchetti" userId="f2c6c99af91c4974" providerId="LiveId" clId="{A29F859D-E8FF-4CC7-B7B1-E3A0B216CC26}" dt="2022-05-16T15:31:36.562" v="6" actId="1076"/>
          <ac:picMkLst>
            <pc:docMk/>
            <pc:sldMk cId="3024702567" sldId="273"/>
            <ac:picMk id="2" creationId="{71424F63-2A45-10F9-E1A0-BD5A7C5ABC50}"/>
          </ac:picMkLst>
        </pc:picChg>
      </pc:sldChg>
      <pc:sldChg chg="addSp delSp modSp mod">
        <pc:chgData name="Veniero Facchetti" userId="f2c6c99af91c4974" providerId="LiveId" clId="{A29F859D-E8FF-4CC7-B7B1-E3A0B216CC26}" dt="2022-05-16T15:33:16.592" v="29"/>
        <pc:sldMkLst>
          <pc:docMk/>
          <pc:sldMk cId="3886431312" sldId="276"/>
        </pc:sldMkLst>
        <pc:spChg chg="del mod">
          <ac:chgData name="Veniero Facchetti" userId="f2c6c99af91c4974" providerId="LiveId" clId="{A29F859D-E8FF-4CC7-B7B1-E3A0B216CC26}" dt="2022-05-16T15:33:14.548" v="27" actId="478"/>
          <ac:spMkLst>
            <pc:docMk/>
            <pc:sldMk cId="3886431312" sldId="276"/>
            <ac:spMk id="3" creationId="{03B4F088-5471-4374-B288-1616CFEAA28F}"/>
          </ac:spMkLst>
        </pc:spChg>
        <pc:spChg chg="mod">
          <ac:chgData name="Veniero Facchetti" userId="f2c6c99af91c4974" providerId="LiveId" clId="{A29F859D-E8FF-4CC7-B7B1-E3A0B216CC26}" dt="2022-05-16T15:32:03.744" v="12" actId="1076"/>
          <ac:spMkLst>
            <pc:docMk/>
            <pc:sldMk cId="3886431312" sldId="276"/>
            <ac:spMk id="5" creationId="{19FB97B9-E909-4B3B-933B-0EC2382E6AC1}"/>
          </ac:spMkLst>
        </pc:spChg>
        <pc:spChg chg="add mod">
          <ac:chgData name="Veniero Facchetti" userId="f2c6c99af91c4974" providerId="LiveId" clId="{A29F859D-E8FF-4CC7-B7B1-E3A0B216CC26}" dt="2022-05-16T15:33:16.592" v="29"/>
          <ac:spMkLst>
            <pc:docMk/>
            <pc:sldMk cId="3886431312" sldId="276"/>
            <ac:spMk id="15" creationId="{B34CF9F7-4EF0-3D85-9B7A-DB6396D6DF8E}"/>
          </ac:spMkLst>
        </pc:spChg>
        <pc:picChg chg="mod">
          <ac:chgData name="Veniero Facchetti" userId="f2c6c99af91c4974" providerId="LiveId" clId="{A29F859D-E8FF-4CC7-B7B1-E3A0B216CC26}" dt="2022-05-16T15:32:00.577" v="11" actId="1076"/>
          <ac:picMkLst>
            <pc:docMk/>
            <pc:sldMk cId="3886431312" sldId="276"/>
            <ac:picMk id="14" creationId="{14343157-8496-32DE-A42D-2FDA68323CD0}"/>
          </ac:picMkLst>
        </pc:picChg>
        <pc:cxnChg chg="del">
          <ac:chgData name="Veniero Facchetti" userId="f2c6c99af91c4974" providerId="LiveId" clId="{A29F859D-E8FF-4CC7-B7B1-E3A0B216CC26}" dt="2022-05-16T15:33:15.429" v="28" actId="478"/>
          <ac:cxnSpMkLst>
            <pc:docMk/>
            <pc:sldMk cId="3886431312" sldId="276"/>
            <ac:cxnSpMk id="4" creationId="{DBD0480C-E0BE-403E-81E5-5EA4D6457E29}"/>
          </ac:cxnSpMkLst>
        </pc:cxnChg>
        <pc:cxnChg chg="add mod">
          <ac:chgData name="Veniero Facchetti" userId="f2c6c99af91c4974" providerId="LiveId" clId="{A29F859D-E8FF-4CC7-B7B1-E3A0B216CC26}" dt="2022-05-16T15:33:16.592" v="29"/>
          <ac:cxnSpMkLst>
            <pc:docMk/>
            <pc:sldMk cId="3886431312" sldId="276"/>
            <ac:cxnSpMk id="16" creationId="{47CFC09B-31CD-9CB5-D3A4-AF077FA34A12}"/>
          </ac:cxnSpMkLst>
        </pc:cxnChg>
      </pc:sldChg>
      <pc:sldChg chg="addSp delSp modSp mod">
        <pc:chgData name="Veniero Facchetti" userId="f2c6c99af91c4974" providerId="LiveId" clId="{A29F859D-E8FF-4CC7-B7B1-E3A0B216CC26}" dt="2022-05-16T15:33:37.816" v="35"/>
        <pc:sldMkLst>
          <pc:docMk/>
          <pc:sldMk cId="674872826" sldId="277"/>
        </pc:sldMkLst>
        <pc:spChg chg="add del mod">
          <ac:chgData name="Veniero Facchetti" userId="f2c6c99af91c4974" providerId="LiveId" clId="{A29F859D-E8FF-4CC7-B7B1-E3A0B216CC26}" dt="2022-05-16T15:33:25.410" v="31" actId="478"/>
          <ac:spMkLst>
            <pc:docMk/>
            <pc:sldMk cId="674872826" sldId="277"/>
            <ac:spMk id="3" creationId="{03B4F088-5471-4374-B288-1616CFEAA28F}"/>
          </ac:spMkLst>
        </pc:spChg>
        <pc:spChg chg="add del mod">
          <ac:chgData name="Veniero Facchetti" userId="f2c6c99af91c4974" providerId="LiveId" clId="{A29F859D-E8FF-4CC7-B7B1-E3A0B216CC26}" dt="2022-05-16T15:33:36.014" v="33" actId="478"/>
          <ac:spMkLst>
            <pc:docMk/>
            <pc:sldMk cId="674872826" sldId="277"/>
            <ac:spMk id="13" creationId="{A9A80FFF-8E6A-31EB-C3E8-B5F02010EACD}"/>
          </ac:spMkLst>
        </pc:spChg>
        <pc:spChg chg="add mod">
          <ac:chgData name="Veniero Facchetti" userId="f2c6c99af91c4974" providerId="LiveId" clId="{A29F859D-E8FF-4CC7-B7B1-E3A0B216CC26}" dt="2022-05-16T15:33:37.816" v="35"/>
          <ac:spMkLst>
            <pc:docMk/>
            <pc:sldMk cId="674872826" sldId="277"/>
            <ac:spMk id="16" creationId="{58E537F4-1219-C72C-F6C4-2F696A61F70A}"/>
          </ac:spMkLst>
        </pc:spChg>
        <pc:picChg chg="mod">
          <ac:chgData name="Veniero Facchetti" userId="f2c6c99af91c4974" providerId="LiveId" clId="{A29F859D-E8FF-4CC7-B7B1-E3A0B216CC26}" dt="2022-05-16T15:32:25.507" v="16" actId="1076"/>
          <ac:picMkLst>
            <pc:docMk/>
            <pc:sldMk cId="674872826" sldId="277"/>
            <ac:picMk id="21" creationId="{2BDFA65D-7CCE-F974-6CA6-62DE9B1CF7AE}"/>
          </ac:picMkLst>
        </pc:picChg>
        <pc:cxnChg chg="del">
          <ac:chgData name="Veniero Facchetti" userId="f2c6c99af91c4974" providerId="LiveId" clId="{A29F859D-E8FF-4CC7-B7B1-E3A0B216CC26}" dt="2022-05-16T15:33:23.638" v="30" actId="478"/>
          <ac:cxnSpMkLst>
            <pc:docMk/>
            <pc:sldMk cId="674872826" sldId="277"/>
            <ac:cxnSpMk id="4" creationId="{DBD0480C-E0BE-403E-81E5-5EA4D6457E29}"/>
          </ac:cxnSpMkLst>
        </pc:cxnChg>
        <pc:cxnChg chg="add del mod">
          <ac:chgData name="Veniero Facchetti" userId="f2c6c99af91c4974" providerId="LiveId" clId="{A29F859D-E8FF-4CC7-B7B1-E3A0B216CC26}" dt="2022-05-16T15:33:36.719" v="34" actId="478"/>
          <ac:cxnSpMkLst>
            <pc:docMk/>
            <pc:sldMk cId="674872826" sldId="277"/>
            <ac:cxnSpMk id="14" creationId="{4E354AE7-9820-715E-C48A-9779B9306BFD}"/>
          </ac:cxnSpMkLst>
        </pc:cxnChg>
        <pc:cxnChg chg="add mod">
          <ac:chgData name="Veniero Facchetti" userId="f2c6c99af91c4974" providerId="LiveId" clId="{A29F859D-E8FF-4CC7-B7B1-E3A0B216CC26}" dt="2022-05-16T15:33:37.816" v="35"/>
          <ac:cxnSpMkLst>
            <pc:docMk/>
            <pc:sldMk cId="674872826" sldId="277"/>
            <ac:cxnSpMk id="17" creationId="{D7A6F8B6-C339-1098-AD5A-026DC43B802D}"/>
          </ac:cxnSpMkLst>
        </pc:cxnChg>
      </pc:sldChg>
      <pc:sldChg chg="modSp mod">
        <pc:chgData name="Veniero Facchetti" userId="f2c6c99af91c4974" providerId="LiveId" clId="{A29F859D-E8FF-4CC7-B7B1-E3A0B216CC26}" dt="2022-05-16T15:32:56.070" v="24" actId="1036"/>
        <pc:sldMkLst>
          <pc:docMk/>
          <pc:sldMk cId="965842219" sldId="278"/>
        </pc:sldMkLst>
        <pc:spChg chg="mod">
          <ac:chgData name="Veniero Facchetti" userId="f2c6c99af91c4974" providerId="LiveId" clId="{A29F859D-E8FF-4CC7-B7B1-E3A0B216CC26}" dt="2022-05-16T15:32:56.070" v="24" actId="1036"/>
          <ac:spMkLst>
            <pc:docMk/>
            <pc:sldMk cId="965842219" sldId="278"/>
            <ac:spMk id="3" creationId="{03B4F088-5471-4374-B288-1616CFEAA28F}"/>
          </ac:spMkLst>
        </pc:spChg>
        <pc:picChg chg="mod">
          <ac:chgData name="Veniero Facchetti" userId="f2c6c99af91c4974" providerId="LiveId" clId="{A29F859D-E8FF-4CC7-B7B1-E3A0B216CC26}" dt="2022-05-16T15:32:48.900" v="21" actId="1076"/>
          <ac:picMkLst>
            <pc:docMk/>
            <pc:sldMk cId="965842219" sldId="278"/>
            <ac:picMk id="10" creationId="{4E130707-B38E-1498-E47C-FF2A43BCA712}"/>
          </ac:picMkLst>
        </pc:picChg>
        <pc:picChg chg="mod">
          <ac:chgData name="Veniero Facchetti" userId="f2c6c99af91c4974" providerId="LiveId" clId="{A29F859D-E8FF-4CC7-B7B1-E3A0B216CC26}" dt="2022-05-16T15:32:45.844" v="20" actId="1076"/>
          <ac:picMkLst>
            <pc:docMk/>
            <pc:sldMk cId="965842219" sldId="278"/>
            <ac:picMk id="13" creationId="{057A5DBC-075A-49F0-8745-0DA0990FF056}"/>
          </ac:picMkLst>
        </pc:picChg>
      </pc:sldChg>
      <pc:sldChg chg="addSp delSp modSp mod">
        <pc:chgData name="Veniero Facchetti" userId="f2c6c99af91c4974" providerId="LiveId" clId="{A29F859D-E8FF-4CC7-B7B1-E3A0B216CC26}" dt="2022-05-16T15:33:51.212" v="39" actId="1076"/>
        <pc:sldMkLst>
          <pc:docMk/>
          <pc:sldMk cId="2173424780" sldId="279"/>
        </pc:sldMkLst>
        <pc:spChg chg="del">
          <ac:chgData name="Veniero Facchetti" userId="f2c6c99af91c4974" providerId="LiveId" clId="{A29F859D-E8FF-4CC7-B7B1-E3A0B216CC26}" dt="2022-05-16T15:33:45.723" v="36" actId="478"/>
          <ac:spMkLst>
            <pc:docMk/>
            <pc:sldMk cId="2173424780" sldId="279"/>
            <ac:spMk id="3" creationId="{03B4F088-5471-4374-B288-1616CFEAA28F}"/>
          </ac:spMkLst>
        </pc:spChg>
        <pc:spChg chg="add mod">
          <ac:chgData name="Veniero Facchetti" userId="f2c6c99af91c4974" providerId="LiveId" clId="{A29F859D-E8FF-4CC7-B7B1-E3A0B216CC26}" dt="2022-05-16T15:33:47.980" v="38"/>
          <ac:spMkLst>
            <pc:docMk/>
            <pc:sldMk cId="2173424780" sldId="279"/>
            <ac:spMk id="13" creationId="{AE081FCC-9EFE-718D-07F2-56A5A46A19B6}"/>
          </ac:spMkLst>
        </pc:spChg>
        <pc:picChg chg="mod">
          <ac:chgData name="Veniero Facchetti" userId="f2c6c99af91c4974" providerId="LiveId" clId="{A29F859D-E8FF-4CC7-B7B1-E3A0B216CC26}" dt="2022-05-16T15:33:51.212" v="39" actId="1076"/>
          <ac:picMkLst>
            <pc:docMk/>
            <pc:sldMk cId="2173424780" sldId="279"/>
            <ac:picMk id="18" creationId="{A192DC94-E644-E2DB-8F45-86AD5E3C2AF7}"/>
          </ac:picMkLst>
        </pc:picChg>
        <pc:cxnChg chg="del">
          <ac:chgData name="Veniero Facchetti" userId="f2c6c99af91c4974" providerId="LiveId" clId="{A29F859D-E8FF-4CC7-B7B1-E3A0B216CC26}" dt="2022-05-16T15:33:46.644" v="37" actId="478"/>
          <ac:cxnSpMkLst>
            <pc:docMk/>
            <pc:sldMk cId="2173424780" sldId="279"/>
            <ac:cxnSpMk id="4" creationId="{DBD0480C-E0BE-403E-81E5-5EA4D6457E29}"/>
          </ac:cxnSpMkLst>
        </pc:cxnChg>
        <pc:cxnChg chg="add mod">
          <ac:chgData name="Veniero Facchetti" userId="f2c6c99af91c4974" providerId="LiveId" clId="{A29F859D-E8FF-4CC7-B7B1-E3A0B216CC26}" dt="2022-05-16T15:33:47.980" v="38"/>
          <ac:cxnSpMkLst>
            <pc:docMk/>
            <pc:sldMk cId="2173424780" sldId="279"/>
            <ac:cxnSpMk id="15" creationId="{55DE1B01-DED2-BEB6-617E-361F8B79CA95}"/>
          </ac:cxnSpMkLst>
        </pc:cxnChg>
      </pc:sldChg>
      <pc:sldChg chg="addSp delSp modSp mod">
        <pc:chgData name="Veniero Facchetti" userId="f2c6c99af91c4974" providerId="LiveId" clId="{A29F859D-E8FF-4CC7-B7B1-E3A0B216CC26}" dt="2022-05-16T15:34:18.032" v="48" actId="1076"/>
        <pc:sldMkLst>
          <pc:docMk/>
          <pc:sldMk cId="3038721621" sldId="280"/>
        </pc:sldMkLst>
        <pc:spChg chg="del">
          <ac:chgData name="Veniero Facchetti" userId="f2c6c99af91c4974" providerId="LiveId" clId="{A29F859D-E8FF-4CC7-B7B1-E3A0B216CC26}" dt="2022-05-16T15:34:13.780" v="45" actId="478"/>
          <ac:spMkLst>
            <pc:docMk/>
            <pc:sldMk cId="3038721621" sldId="280"/>
            <ac:spMk id="3" creationId="{03B4F088-5471-4374-B288-1616CFEAA28F}"/>
          </ac:spMkLst>
        </pc:spChg>
        <pc:spChg chg="add mod">
          <ac:chgData name="Veniero Facchetti" userId="f2c6c99af91c4974" providerId="LiveId" clId="{A29F859D-E8FF-4CC7-B7B1-E3A0B216CC26}" dt="2022-05-16T15:34:15.833" v="47"/>
          <ac:spMkLst>
            <pc:docMk/>
            <pc:sldMk cId="3038721621" sldId="280"/>
            <ac:spMk id="7" creationId="{EC629ABC-5208-C3F2-DC0E-2A55B803374B}"/>
          </ac:spMkLst>
        </pc:spChg>
        <pc:picChg chg="mod">
          <ac:chgData name="Veniero Facchetti" userId="f2c6c99af91c4974" providerId="LiveId" clId="{A29F859D-E8FF-4CC7-B7B1-E3A0B216CC26}" dt="2022-05-16T15:34:18.032" v="48" actId="1076"/>
          <ac:picMkLst>
            <pc:docMk/>
            <pc:sldMk cId="3038721621" sldId="280"/>
            <ac:picMk id="18" creationId="{A192DC94-E644-E2DB-8F45-86AD5E3C2AF7}"/>
          </ac:picMkLst>
        </pc:picChg>
        <pc:cxnChg chg="del">
          <ac:chgData name="Veniero Facchetti" userId="f2c6c99af91c4974" providerId="LiveId" clId="{A29F859D-E8FF-4CC7-B7B1-E3A0B216CC26}" dt="2022-05-16T15:34:14.611" v="46" actId="478"/>
          <ac:cxnSpMkLst>
            <pc:docMk/>
            <pc:sldMk cId="3038721621" sldId="280"/>
            <ac:cxnSpMk id="4" creationId="{DBD0480C-E0BE-403E-81E5-5EA4D6457E29}"/>
          </ac:cxnSpMkLst>
        </pc:cxnChg>
        <pc:cxnChg chg="add mod">
          <ac:chgData name="Veniero Facchetti" userId="f2c6c99af91c4974" providerId="LiveId" clId="{A29F859D-E8FF-4CC7-B7B1-E3A0B216CC26}" dt="2022-05-16T15:34:15.833" v="47"/>
          <ac:cxnSpMkLst>
            <pc:docMk/>
            <pc:sldMk cId="3038721621" sldId="280"/>
            <ac:cxnSpMk id="8" creationId="{7B6145CE-2B52-6AC8-29A4-A4B961C07CF0}"/>
          </ac:cxnSpMkLst>
        </pc:cxnChg>
      </pc:sldChg>
      <pc:sldChg chg="addSp delSp modSp mod">
        <pc:chgData name="Veniero Facchetti" userId="f2c6c99af91c4974" providerId="LiveId" clId="{A29F859D-E8FF-4CC7-B7B1-E3A0B216CC26}" dt="2022-05-16T15:34:04.932" v="44" actId="1076"/>
        <pc:sldMkLst>
          <pc:docMk/>
          <pc:sldMk cId="2266866886" sldId="281"/>
        </pc:sldMkLst>
        <pc:spChg chg="del">
          <ac:chgData name="Veniero Facchetti" userId="f2c6c99af91c4974" providerId="LiveId" clId="{A29F859D-E8FF-4CC7-B7B1-E3A0B216CC26}" dt="2022-05-16T15:33:55.713" v="40" actId="478"/>
          <ac:spMkLst>
            <pc:docMk/>
            <pc:sldMk cId="2266866886" sldId="281"/>
            <ac:spMk id="3" creationId="{03B4F088-5471-4374-B288-1616CFEAA28F}"/>
          </ac:spMkLst>
        </pc:spChg>
        <pc:spChg chg="mod">
          <ac:chgData name="Veniero Facchetti" userId="f2c6c99af91c4974" providerId="LiveId" clId="{A29F859D-E8FF-4CC7-B7B1-E3A0B216CC26}" dt="2022-05-16T15:34:04.932" v="44" actId="1076"/>
          <ac:spMkLst>
            <pc:docMk/>
            <pc:sldMk cId="2266866886" sldId="281"/>
            <ac:spMk id="5" creationId="{19FB97B9-E909-4B3B-933B-0EC2382E6AC1}"/>
          </ac:spMkLst>
        </pc:spChg>
        <pc:spChg chg="add mod">
          <ac:chgData name="Veniero Facchetti" userId="f2c6c99af91c4974" providerId="LiveId" clId="{A29F859D-E8FF-4CC7-B7B1-E3A0B216CC26}" dt="2022-05-16T15:33:58.220" v="42"/>
          <ac:spMkLst>
            <pc:docMk/>
            <pc:sldMk cId="2266866886" sldId="281"/>
            <ac:spMk id="10" creationId="{51191180-A457-A282-84E6-A68B486F2C5A}"/>
          </ac:spMkLst>
        </pc:spChg>
        <pc:picChg chg="mod">
          <ac:chgData name="Veniero Facchetti" userId="f2c6c99af91c4974" providerId="LiveId" clId="{A29F859D-E8FF-4CC7-B7B1-E3A0B216CC26}" dt="2022-05-16T15:34:00.694" v="43" actId="1076"/>
          <ac:picMkLst>
            <pc:docMk/>
            <pc:sldMk cId="2266866886" sldId="281"/>
            <ac:picMk id="18" creationId="{A192DC94-E644-E2DB-8F45-86AD5E3C2AF7}"/>
          </ac:picMkLst>
        </pc:picChg>
        <pc:cxnChg chg="del">
          <ac:chgData name="Veniero Facchetti" userId="f2c6c99af91c4974" providerId="LiveId" clId="{A29F859D-E8FF-4CC7-B7B1-E3A0B216CC26}" dt="2022-05-16T15:33:57.044" v="41" actId="478"/>
          <ac:cxnSpMkLst>
            <pc:docMk/>
            <pc:sldMk cId="2266866886" sldId="281"/>
            <ac:cxnSpMk id="4" creationId="{DBD0480C-E0BE-403E-81E5-5EA4D6457E29}"/>
          </ac:cxnSpMkLst>
        </pc:cxnChg>
        <pc:cxnChg chg="add mod">
          <ac:chgData name="Veniero Facchetti" userId="f2c6c99af91c4974" providerId="LiveId" clId="{A29F859D-E8FF-4CC7-B7B1-E3A0B216CC26}" dt="2022-05-16T15:33:58.220" v="42"/>
          <ac:cxnSpMkLst>
            <pc:docMk/>
            <pc:sldMk cId="2266866886" sldId="281"/>
            <ac:cxnSpMk id="11" creationId="{7E92317F-7FD8-40B8-F31E-EFFBBE7C300F}"/>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D898B-7AF2-4F80-83E4-A3A1E62479C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it-IT"/>
        </a:p>
      </dgm:t>
    </dgm:pt>
    <dgm:pt modelId="{61BE0432-401C-4B7F-B73B-2B2EC54D5F66}">
      <dgm:prSet phldrT="[Testo]" custT="1"/>
      <dgm:spPr/>
      <dgm:t>
        <a:bodyPr/>
        <a:lstStyle/>
        <a:p>
          <a:r>
            <a:rPr lang="it-IT" sz="1000" b="1" dirty="0" err="1"/>
            <a:t>Limitated</a:t>
          </a:r>
          <a:r>
            <a:rPr lang="it-IT" sz="1000" b="1" dirty="0"/>
            <a:t> PTFE &amp; Wet </a:t>
          </a:r>
          <a:r>
            <a:rPr lang="it-IT" sz="1000" b="1" dirty="0" err="1"/>
            <a:t>Lubricants</a:t>
          </a:r>
          <a:r>
            <a:rPr lang="it-IT" sz="1000" b="1" dirty="0"/>
            <a:t> Content</a:t>
          </a:r>
        </a:p>
      </dgm:t>
    </dgm:pt>
    <dgm:pt modelId="{14BFFCA3-06B4-48D7-9968-1FBCF7F480DE}" type="parTrans" cxnId="{611307B8-9061-4DCC-9634-83E5FC35C9B9}">
      <dgm:prSet/>
      <dgm:spPr/>
      <dgm:t>
        <a:bodyPr/>
        <a:lstStyle/>
        <a:p>
          <a:endParaRPr lang="it-IT"/>
        </a:p>
      </dgm:t>
    </dgm:pt>
    <dgm:pt modelId="{A2CE001A-6660-4001-A962-C7EFB1ABE4BA}" type="sibTrans" cxnId="{611307B8-9061-4DCC-9634-83E5FC35C9B9}">
      <dgm:prSet/>
      <dgm:spPr/>
      <dgm:t>
        <a:bodyPr/>
        <a:lstStyle/>
        <a:p>
          <a:endParaRPr lang="it-IT"/>
        </a:p>
      </dgm:t>
    </dgm:pt>
    <dgm:pt modelId="{8E1F046F-E56C-49F5-B7BD-1F42A37978A3}">
      <dgm:prSet phldrT="[Testo]"/>
      <dgm:spPr/>
      <dgm:t>
        <a:bodyPr/>
        <a:lstStyle/>
        <a:p>
          <a:r>
            <a:rPr lang="it-IT" b="1" dirty="0" err="1"/>
            <a:t>Packing</a:t>
          </a:r>
          <a:r>
            <a:rPr lang="it-IT" b="1" dirty="0"/>
            <a:t> Weight Loss Test</a:t>
          </a:r>
        </a:p>
      </dgm:t>
    </dgm:pt>
    <dgm:pt modelId="{8FDDDD2D-E350-421E-82AA-4649E9CC4DB2}" type="parTrans" cxnId="{813835D8-49F1-4346-8AF1-BA158F09B4A6}">
      <dgm:prSet/>
      <dgm:spPr/>
      <dgm:t>
        <a:bodyPr/>
        <a:lstStyle/>
        <a:p>
          <a:endParaRPr lang="it-IT"/>
        </a:p>
      </dgm:t>
    </dgm:pt>
    <dgm:pt modelId="{ECAD614A-DAF1-4F6C-9219-91E0D6A0849D}" type="sibTrans" cxnId="{813835D8-49F1-4346-8AF1-BA158F09B4A6}">
      <dgm:prSet/>
      <dgm:spPr/>
      <dgm:t>
        <a:bodyPr/>
        <a:lstStyle/>
        <a:p>
          <a:endParaRPr lang="it-IT"/>
        </a:p>
      </dgm:t>
    </dgm:pt>
    <dgm:pt modelId="{D0BF8B1C-9529-4E4C-ACD8-D73AF922A36D}">
      <dgm:prSet phldrT="[Testo]" custT="1"/>
      <dgm:spPr/>
      <dgm:t>
        <a:bodyPr/>
        <a:lstStyle/>
        <a:p>
          <a:r>
            <a:rPr lang="it-IT" sz="1000" b="1" dirty="0" err="1"/>
            <a:t>Raw</a:t>
          </a:r>
          <a:r>
            <a:rPr lang="it-IT" sz="1000" b="1" dirty="0"/>
            <a:t> </a:t>
          </a:r>
          <a:r>
            <a:rPr lang="it-IT" sz="1000" b="1" dirty="0" err="1"/>
            <a:t>Material</a:t>
          </a:r>
          <a:r>
            <a:rPr lang="it-IT" sz="1000" b="1" dirty="0"/>
            <a:t> TGA Test</a:t>
          </a:r>
        </a:p>
      </dgm:t>
    </dgm:pt>
    <dgm:pt modelId="{4E1C6538-3C07-4281-839F-B4384EFD082C}" type="parTrans" cxnId="{41C005FF-6BD7-4BBE-B5B2-BFBD977B784C}">
      <dgm:prSet/>
      <dgm:spPr/>
      <dgm:t>
        <a:bodyPr/>
        <a:lstStyle/>
        <a:p>
          <a:endParaRPr lang="it-IT"/>
        </a:p>
      </dgm:t>
    </dgm:pt>
    <dgm:pt modelId="{4659F055-9079-4107-BA79-9FB8ED1FA451}" type="sibTrans" cxnId="{41C005FF-6BD7-4BBE-B5B2-BFBD977B784C}">
      <dgm:prSet/>
      <dgm:spPr/>
      <dgm:t>
        <a:bodyPr/>
        <a:lstStyle/>
        <a:p>
          <a:endParaRPr lang="it-IT"/>
        </a:p>
      </dgm:t>
    </dgm:pt>
    <dgm:pt modelId="{9EBB249E-F0AD-42AA-98BA-378FAF3D089E}">
      <dgm:prSet phldrT="[Testo]"/>
      <dgm:spPr/>
      <dgm:t>
        <a:bodyPr/>
        <a:lstStyle/>
        <a:p>
          <a:r>
            <a:rPr lang="it-IT" b="1" dirty="0" err="1"/>
            <a:t>Supplementary</a:t>
          </a:r>
          <a:r>
            <a:rPr lang="it-IT" b="1" dirty="0"/>
            <a:t> FE Test </a:t>
          </a:r>
          <a:r>
            <a:rPr lang="it-IT" b="1" dirty="0" err="1"/>
            <a:t>at</a:t>
          </a:r>
          <a:r>
            <a:rPr lang="it-IT" b="1" dirty="0"/>
            <a:t> 400°C</a:t>
          </a:r>
        </a:p>
      </dgm:t>
    </dgm:pt>
    <dgm:pt modelId="{17BC4006-E970-48ED-9148-730D1D5E2B1E}" type="parTrans" cxnId="{37856547-7B26-4130-AFF5-A4B84AB5CF7D}">
      <dgm:prSet/>
      <dgm:spPr/>
      <dgm:t>
        <a:bodyPr/>
        <a:lstStyle/>
        <a:p>
          <a:endParaRPr lang="it-IT"/>
        </a:p>
      </dgm:t>
    </dgm:pt>
    <dgm:pt modelId="{414AEB75-FC1A-40A3-9976-A6E416CD1B63}" type="sibTrans" cxnId="{37856547-7B26-4130-AFF5-A4B84AB5CF7D}">
      <dgm:prSet/>
      <dgm:spPr/>
      <dgm:t>
        <a:bodyPr/>
        <a:lstStyle/>
        <a:p>
          <a:endParaRPr lang="it-IT"/>
        </a:p>
      </dgm:t>
    </dgm:pt>
    <dgm:pt modelId="{E53FDF19-36F9-4970-84CC-6FF92A78FF72}" type="pres">
      <dgm:prSet presAssocID="{512D898B-7AF2-4F80-83E4-A3A1E62479C4}" presName="cycle" presStyleCnt="0">
        <dgm:presLayoutVars>
          <dgm:dir/>
          <dgm:resizeHandles val="exact"/>
        </dgm:presLayoutVars>
      </dgm:prSet>
      <dgm:spPr/>
    </dgm:pt>
    <dgm:pt modelId="{48E0F787-6433-4ED7-9FC9-46FA35400F83}" type="pres">
      <dgm:prSet presAssocID="{61BE0432-401C-4B7F-B73B-2B2EC54D5F66}" presName="dummy" presStyleCnt="0"/>
      <dgm:spPr/>
    </dgm:pt>
    <dgm:pt modelId="{06C72C6B-4E32-4BF9-9AD6-5DA0AD54661F}" type="pres">
      <dgm:prSet presAssocID="{61BE0432-401C-4B7F-B73B-2B2EC54D5F66}" presName="node" presStyleLbl="revTx" presStyleIdx="0" presStyleCnt="4">
        <dgm:presLayoutVars>
          <dgm:bulletEnabled val="1"/>
        </dgm:presLayoutVars>
      </dgm:prSet>
      <dgm:spPr/>
    </dgm:pt>
    <dgm:pt modelId="{2A2E988F-557D-4BA5-A5A4-6DBAEE4B520C}" type="pres">
      <dgm:prSet presAssocID="{A2CE001A-6660-4001-A962-C7EFB1ABE4BA}" presName="sibTrans" presStyleLbl="node1" presStyleIdx="0" presStyleCnt="4"/>
      <dgm:spPr/>
    </dgm:pt>
    <dgm:pt modelId="{22FD9810-6DA3-485A-94C9-2C58ACD2549E}" type="pres">
      <dgm:prSet presAssocID="{8E1F046F-E56C-49F5-B7BD-1F42A37978A3}" presName="dummy" presStyleCnt="0"/>
      <dgm:spPr/>
    </dgm:pt>
    <dgm:pt modelId="{BA82C113-002E-47D1-A61C-F2EC610B1137}" type="pres">
      <dgm:prSet presAssocID="{8E1F046F-E56C-49F5-B7BD-1F42A37978A3}" presName="node" presStyleLbl="revTx" presStyleIdx="1" presStyleCnt="4">
        <dgm:presLayoutVars>
          <dgm:bulletEnabled val="1"/>
        </dgm:presLayoutVars>
      </dgm:prSet>
      <dgm:spPr/>
    </dgm:pt>
    <dgm:pt modelId="{8F823D62-C967-4F00-876F-38ACC1E36E00}" type="pres">
      <dgm:prSet presAssocID="{ECAD614A-DAF1-4F6C-9219-91E0D6A0849D}" presName="sibTrans" presStyleLbl="node1" presStyleIdx="1" presStyleCnt="4"/>
      <dgm:spPr/>
    </dgm:pt>
    <dgm:pt modelId="{9266F7A0-9B8F-456D-944E-FD96260A4CEE}" type="pres">
      <dgm:prSet presAssocID="{9EBB249E-F0AD-42AA-98BA-378FAF3D089E}" presName="dummy" presStyleCnt="0"/>
      <dgm:spPr/>
    </dgm:pt>
    <dgm:pt modelId="{7D505B8A-8504-431E-B2A3-0BCEE11DB025}" type="pres">
      <dgm:prSet presAssocID="{9EBB249E-F0AD-42AA-98BA-378FAF3D089E}" presName="node" presStyleLbl="revTx" presStyleIdx="2" presStyleCnt="4">
        <dgm:presLayoutVars>
          <dgm:bulletEnabled val="1"/>
        </dgm:presLayoutVars>
      </dgm:prSet>
      <dgm:spPr/>
    </dgm:pt>
    <dgm:pt modelId="{6AB4927A-FE3F-4C54-8E9C-1FF55A7DCD90}" type="pres">
      <dgm:prSet presAssocID="{414AEB75-FC1A-40A3-9976-A6E416CD1B63}" presName="sibTrans" presStyleLbl="node1" presStyleIdx="2" presStyleCnt="4"/>
      <dgm:spPr/>
    </dgm:pt>
    <dgm:pt modelId="{CB8A6ED0-25CC-4EDE-9038-C1B09CB388F4}" type="pres">
      <dgm:prSet presAssocID="{D0BF8B1C-9529-4E4C-ACD8-D73AF922A36D}" presName="dummy" presStyleCnt="0"/>
      <dgm:spPr/>
    </dgm:pt>
    <dgm:pt modelId="{A694CA34-A498-413C-8D8C-F2E120CD2063}" type="pres">
      <dgm:prSet presAssocID="{D0BF8B1C-9529-4E4C-ACD8-D73AF922A36D}" presName="node" presStyleLbl="revTx" presStyleIdx="3" presStyleCnt="4">
        <dgm:presLayoutVars>
          <dgm:bulletEnabled val="1"/>
        </dgm:presLayoutVars>
      </dgm:prSet>
      <dgm:spPr/>
    </dgm:pt>
    <dgm:pt modelId="{44FF6302-150B-458F-AAEA-C193016C1708}" type="pres">
      <dgm:prSet presAssocID="{4659F055-9079-4107-BA79-9FB8ED1FA451}" presName="sibTrans" presStyleLbl="node1" presStyleIdx="3" presStyleCnt="4"/>
      <dgm:spPr/>
    </dgm:pt>
  </dgm:ptLst>
  <dgm:cxnLst>
    <dgm:cxn modelId="{F4F8A405-5F7B-40C1-AE99-3853588A8FB6}" type="presOf" srcId="{4659F055-9079-4107-BA79-9FB8ED1FA451}" destId="{44FF6302-150B-458F-AAEA-C193016C1708}" srcOrd="0" destOrd="0" presId="urn:microsoft.com/office/officeart/2005/8/layout/cycle1"/>
    <dgm:cxn modelId="{5EA07908-36DB-4D60-86B5-CB14AE86ACE7}" type="presOf" srcId="{512D898B-7AF2-4F80-83E4-A3A1E62479C4}" destId="{E53FDF19-36F9-4970-84CC-6FF92A78FF72}" srcOrd="0" destOrd="0" presId="urn:microsoft.com/office/officeart/2005/8/layout/cycle1"/>
    <dgm:cxn modelId="{AFB91718-E0FC-4BD6-9E58-925748EAC984}" type="presOf" srcId="{9EBB249E-F0AD-42AA-98BA-378FAF3D089E}" destId="{7D505B8A-8504-431E-B2A3-0BCEE11DB025}" srcOrd="0" destOrd="0" presId="urn:microsoft.com/office/officeart/2005/8/layout/cycle1"/>
    <dgm:cxn modelId="{7FDF5328-62FB-4201-A3B2-50276DE44E58}" type="presOf" srcId="{ECAD614A-DAF1-4F6C-9219-91E0D6A0849D}" destId="{8F823D62-C967-4F00-876F-38ACC1E36E00}" srcOrd="0" destOrd="0" presId="urn:microsoft.com/office/officeart/2005/8/layout/cycle1"/>
    <dgm:cxn modelId="{37856547-7B26-4130-AFF5-A4B84AB5CF7D}" srcId="{512D898B-7AF2-4F80-83E4-A3A1E62479C4}" destId="{9EBB249E-F0AD-42AA-98BA-378FAF3D089E}" srcOrd="2" destOrd="0" parTransId="{17BC4006-E970-48ED-9148-730D1D5E2B1E}" sibTransId="{414AEB75-FC1A-40A3-9976-A6E416CD1B63}"/>
    <dgm:cxn modelId="{69341683-E3F5-4054-AF8F-D22130F4C280}" type="presOf" srcId="{8E1F046F-E56C-49F5-B7BD-1F42A37978A3}" destId="{BA82C113-002E-47D1-A61C-F2EC610B1137}" srcOrd="0" destOrd="0" presId="urn:microsoft.com/office/officeart/2005/8/layout/cycle1"/>
    <dgm:cxn modelId="{85737A94-3402-487D-A9E2-B8454B530D57}" type="presOf" srcId="{A2CE001A-6660-4001-A962-C7EFB1ABE4BA}" destId="{2A2E988F-557D-4BA5-A5A4-6DBAEE4B520C}" srcOrd="0" destOrd="0" presId="urn:microsoft.com/office/officeart/2005/8/layout/cycle1"/>
    <dgm:cxn modelId="{845912AD-0ED9-47E4-9C82-1954BD4C61C8}" type="presOf" srcId="{414AEB75-FC1A-40A3-9976-A6E416CD1B63}" destId="{6AB4927A-FE3F-4C54-8E9C-1FF55A7DCD90}" srcOrd="0" destOrd="0" presId="urn:microsoft.com/office/officeart/2005/8/layout/cycle1"/>
    <dgm:cxn modelId="{611307B8-9061-4DCC-9634-83E5FC35C9B9}" srcId="{512D898B-7AF2-4F80-83E4-A3A1E62479C4}" destId="{61BE0432-401C-4B7F-B73B-2B2EC54D5F66}" srcOrd="0" destOrd="0" parTransId="{14BFFCA3-06B4-48D7-9968-1FBCF7F480DE}" sibTransId="{A2CE001A-6660-4001-A962-C7EFB1ABE4BA}"/>
    <dgm:cxn modelId="{F078E8BE-6255-4568-A424-F569E285E9EA}" type="presOf" srcId="{61BE0432-401C-4B7F-B73B-2B2EC54D5F66}" destId="{06C72C6B-4E32-4BF9-9AD6-5DA0AD54661F}" srcOrd="0" destOrd="0" presId="urn:microsoft.com/office/officeart/2005/8/layout/cycle1"/>
    <dgm:cxn modelId="{813835D8-49F1-4346-8AF1-BA158F09B4A6}" srcId="{512D898B-7AF2-4F80-83E4-A3A1E62479C4}" destId="{8E1F046F-E56C-49F5-B7BD-1F42A37978A3}" srcOrd="1" destOrd="0" parTransId="{8FDDDD2D-E350-421E-82AA-4649E9CC4DB2}" sibTransId="{ECAD614A-DAF1-4F6C-9219-91E0D6A0849D}"/>
    <dgm:cxn modelId="{711704E7-7BF3-462F-81BA-804488A2C141}" type="presOf" srcId="{D0BF8B1C-9529-4E4C-ACD8-D73AF922A36D}" destId="{A694CA34-A498-413C-8D8C-F2E120CD2063}" srcOrd="0" destOrd="0" presId="urn:microsoft.com/office/officeart/2005/8/layout/cycle1"/>
    <dgm:cxn modelId="{41C005FF-6BD7-4BBE-B5B2-BFBD977B784C}" srcId="{512D898B-7AF2-4F80-83E4-A3A1E62479C4}" destId="{D0BF8B1C-9529-4E4C-ACD8-D73AF922A36D}" srcOrd="3" destOrd="0" parTransId="{4E1C6538-3C07-4281-839F-B4384EFD082C}" sibTransId="{4659F055-9079-4107-BA79-9FB8ED1FA451}"/>
    <dgm:cxn modelId="{E5E3B5CF-3B17-49AB-A26F-95A2E85C92B4}" type="presParOf" srcId="{E53FDF19-36F9-4970-84CC-6FF92A78FF72}" destId="{48E0F787-6433-4ED7-9FC9-46FA35400F83}" srcOrd="0" destOrd="0" presId="urn:microsoft.com/office/officeart/2005/8/layout/cycle1"/>
    <dgm:cxn modelId="{CF200D23-DD17-43B2-842A-B677019AC68D}" type="presParOf" srcId="{E53FDF19-36F9-4970-84CC-6FF92A78FF72}" destId="{06C72C6B-4E32-4BF9-9AD6-5DA0AD54661F}" srcOrd="1" destOrd="0" presId="urn:microsoft.com/office/officeart/2005/8/layout/cycle1"/>
    <dgm:cxn modelId="{D9F8AFAC-6BDD-4810-8EEA-C911EDF5FB80}" type="presParOf" srcId="{E53FDF19-36F9-4970-84CC-6FF92A78FF72}" destId="{2A2E988F-557D-4BA5-A5A4-6DBAEE4B520C}" srcOrd="2" destOrd="0" presId="urn:microsoft.com/office/officeart/2005/8/layout/cycle1"/>
    <dgm:cxn modelId="{79B78294-9BA7-4D51-9EC4-95B3805A7353}" type="presParOf" srcId="{E53FDF19-36F9-4970-84CC-6FF92A78FF72}" destId="{22FD9810-6DA3-485A-94C9-2C58ACD2549E}" srcOrd="3" destOrd="0" presId="urn:microsoft.com/office/officeart/2005/8/layout/cycle1"/>
    <dgm:cxn modelId="{0100CC72-A26B-425D-8281-29C916434482}" type="presParOf" srcId="{E53FDF19-36F9-4970-84CC-6FF92A78FF72}" destId="{BA82C113-002E-47D1-A61C-F2EC610B1137}" srcOrd="4" destOrd="0" presId="urn:microsoft.com/office/officeart/2005/8/layout/cycle1"/>
    <dgm:cxn modelId="{9424A41A-6189-4C8F-95F7-5D856B58D215}" type="presParOf" srcId="{E53FDF19-36F9-4970-84CC-6FF92A78FF72}" destId="{8F823D62-C967-4F00-876F-38ACC1E36E00}" srcOrd="5" destOrd="0" presId="urn:microsoft.com/office/officeart/2005/8/layout/cycle1"/>
    <dgm:cxn modelId="{991E636C-72A3-4E45-922E-51E5AE6EA824}" type="presParOf" srcId="{E53FDF19-36F9-4970-84CC-6FF92A78FF72}" destId="{9266F7A0-9B8F-456D-944E-FD96260A4CEE}" srcOrd="6" destOrd="0" presId="urn:microsoft.com/office/officeart/2005/8/layout/cycle1"/>
    <dgm:cxn modelId="{2E6510AD-24E1-4867-B155-D07F695DBB8B}" type="presParOf" srcId="{E53FDF19-36F9-4970-84CC-6FF92A78FF72}" destId="{7D505B8A-8504-431E-B2A3-0BCEE11DB025}" srcOrd="7" destOrd="0" presId="urn:microsoft.com/office/officeart/2005/8/layout/cycle1"/>
    <dgm:cxn modelId="{09247502-D7D9-470B-A109-E37EE880CA33}" type="presParOf" srcId="{E53FDF19-36F9-4970-84CC-6FF92A78FF72}" destId="{6AB4927A-FE3F-4C54-8E9C-1FF55A7DCD90}" srcOrd="8" destOrd="0" presId="urn:microsoft.com/office/officeart/2005/8/layout/cycle1"/>
    <dgm:cxn modelId="{F3D5719E-B931-4F51-A06A-8B62988DFF81}" type="presParOf" srcId="{E53FDF19-36F9-4970-84CC-6FF92A78FF72}" destId="{CB8A6ED0-25CC-4EDE-9038-C1B09CB388F4}" srcOrd="9" destOrd="0" presId="urn:microsoft.com/office/officeart/2005/8/layout/cycle1"/>
    <dgm:cxn modelId="{FEB0A754-375E-467A-A08A-189073086A48}" type="presParOf" srcId="{E53FDF19-36F9-4970-84CC-6FF92A78FF72}" destId="{A694CA34-A498-413C-8D8C-F2E120CD2063}" srcOrd="10" destOrd="0" presId="urn:microsoft.com/office/officeart/2005/8/layout/cycle1"/>
    <dgm:cxn modelId="{854B2D6D-DBD2-4AAF-BC5C-544A65ED3C3F}" type="presParOf" srcId="{E53FDF19-36F9-4970-84CC-6FF92A78FF72}" destId="{44FF6302-150B-458F-AAEA-C193016C1708}"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72C6B-4E32-4BF9-9AD6-5DA0AD54661F}">
      <dsp:nvSpPr>
        <dsp:cNvPr id="0" name=""/>
        <dsp:cNvSpPr/>
      </dsp:nvSpPr>
      <dsp:spPr>
        <a:xfrm>
          <a:off x="1972219" y="56383"/>
          <a:ext cx="896130" cy="89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kern="1200" dirty="0" err="1"/>
            <a:t>Limitated</a:t>
          </a:r>
          <a:r>
            <a:rPr lang="it-IT" sz="1000" b="1" kern="1200" dirty="0"/>
            <a:t> PTFE &amp; Wet </a:t>
          </a:r>
          <a:r>
            <a:rPr lang="it-IT" sz="1000" b="1" kern="1200" dirty="0" err="1"/>
            <a:t>Lubricants</a:t>
          </a:r>
          <a:r>
            <a:rPr lang="it-IT" sz="1000" b="1" kern="1200" dirty="0"/>
            <a:t> Content</a:t>
          </a:r>
        </a:p>
      </dsp:txBody>
      <dsp:txXfrm>
        <a:off x="1972219" y="56383"/>
        <a:ext cx="896130" cy="896130"/>
      </dsp:txXfrm>
    </dsp:sp>
    <dsp:sp modelId="{2A2E988F-557D-4BA5-A5A4-6DBAEE4B520C}">
      <dsp:nvSpPr>
        <dsp:cNvPr id="0" name=""/>
        <dsp:cNvSpPr/>
      </dsp:nvSpPr>
      <dsp:spPr>
        <a:xfrm>
          <a:off x="393992" y="-35"/>
          <a:ext cx="2530776" cy="2530776"/>
        </a:xfrm>
        <a:prstGeom prst="circularArrow">
          <a:avLst>
            <a:gd name="adj1" fmla="val 6905"/>
            <a:gd name="adj2" fmla="val 465571"/>
            <a:gd name="adj3" fmla="val 548495"/>
            <a:gd name="adj4" fmla="val 20585934"/>
            <a:gd name="adj5" fmla="val 805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82C113-002E-47D1-A61C-F2EC610B1137}">
      <dsp:nvSpPr>
        <dsp:cNvPr id="0" name=""/>
        <dsp:cNvSpPr/>
      </dsp:nvSpPr>
      <dsp:spPr>
        <a:xfrm>
          <a:off x="1972219" y="1578191"/>
          <a:ext cx="896130" cy="89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kern="1200" dirty="0" err="1"/>
            <a:t>Packing</a:t>
          </a:r>
          <a:r>
            <a:rPr lang="it-IT" sz="1000" b="1" kern="1200" dirty="0"/>
            <a:t> Weight Loss Test</a:t>
          </a:r>
        </a:p>
      </dsp:txBody>
      <dsp:txXfrm>
        <a:off x="1972219" y="1578191"/>
        <a:ext cx="896130" cy="896130"/>
      </dsp:txXfrm>
    </dsp:sp>
    <dsp:sp modelId="{8F823D62-C967-4F00-876F-38ACC1E36E00}">
      <dsp:nvSpPr>
        <dsp:cNvPr id="0" name=""/>
        <dsp:cNvSpPr/>
      </dsp:nvSpPr>
      <dsp:spPr>
        <a:xfrm>
          <a:off x="393992" y="-35"/>
          <a:ext cx="2530776" cy="2530776"/>
        </a:xfrm>
        <a:prstGeom prst="circularArrow">
          <a:avLst>
            <a:gd name="adj1" fmla="val 6905"/>
            <a:gd name="adj2" fmla="val 465571"/>
            <a:gd name="adj3" fmla="val 5948495"/>
            <a:gd name="adj4" fmla="val 4385934"/>
            <a:gd name="adj5" fmla="val 805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505B8A-8504-431E-B2A3-0BCEE11DB025}">
      <dsp:nvSpPr>
        <dsp:cNvPr id="0" name=""/>
        <dsp:cNvSpPr/>
      </dsp:nvSpPr>
      <dsp:spPr>
        <a:xfrm>
          <a:off x="450411" y="1578191"/>
          <a:ext cx="896130" cy="89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kern="1200" dirty="0" err="1"/>
            <a:t>Supplementary</a:t>
          </a:r>
          <a:r>
            <a:rPr lang="it-IT" sz="1000" b="1" kern="1200" dirty="0"/>
            <a:t> FE Test </a:t>
          </a:r>
          <a:r>
            <a:rPr lang="it-IT" sz="1000" b="1" kern="1200" dirty="0" err="1"/>
            <a:t>at</a:t>
          </a:r>
          <a:r>
            <a:rPr lang="it-IT" sz="1000" b="1" kern="1200" dirty="0"/>
            <a:t> 400°C</a:t>
          </a:r>
        </a:p>
      </dsp:txBody>
      <dsp:txXfrm>
        <a:off x="450411" y="1578191"/>
        <a:ext cx="896130" cy="896130"/>
      </dsp:txXfrm>
    </dsp:sp>
    <dsp:sp modelId="{6AB4927A-FE3F-4C54-8E9C-1FF55A7DCD90}">
      <dsp:nvSpPr>
        <dsp:cNvPr id="0" name=""/>
        <dsp:cNvSpPr/>
      </dsp:nvSpPr>
      <dsp:spPr>
        <a:xfrm>
          <a:off x="393992" y="-35"/>
          <a:ext cx="2530776" cy="2530776"/>
        </a:xfrm>
        <a:prstGeom prst="circularArrow">
          <a:avLst>
            <a:gd name="adj1" fmla="val 6905"/>
            <a:gd name="adj2" fmla="val 465571"/>
            <a:gd name="adj3" fmla="val 11348495"/>
            <a:gd name="adj4" fmla="val 9785934"/>
            <a:gd name="adj5" fmla="val 805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4CA34-A498-413C-8D8C-F2E120CD2063}">
      <dsp:nvSpPr>
        <dsp:cNvPr id="0" name=""/>
        <dsp:cNvSpPr/>
      </dsp:nvSpPr>
      <dsp:spPr>
        <a:xfrm>
          <a:off x="450411" y="56383"/>
          <a:ext cx="896130" cy="89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kern="1200" dirty="0" err="1"/>
            <a:t>Raw</a:t>
          </a:r>
          <a:r>
            <a:rPr lang="it-IT" sz="1000" b="1" kern="1200" dirty="0"/>
            <a:t> </a:t>
          </a:r>
          <a:r>
            <a:rPr lang="it-IT" sz="1000" b="1" kern="1200" dirty="0" err="1"/>
            <a:t>Material</a:t>
          </a:r>
          <a:r>
            <a:rPr lang="it-IT" sz="1000" b="1" kern="1200" dirty="0"/>
            <a:t> TGA Test</a:t>
          </a:r>
        </a:p>
      </dsp:txBody>
      <dsp:txXfrm>
        <a:off x="450411" y="56383"/>
        <a:ext cx="896130" cy="896130"/>
      </dsp:txXfrm>
    </dsp:sp>
    <dsp:sp modelId="{44FF6302-150B-458F-AAEA-C193016C1708}">
      <dsp:nvSpPr>
        <dsp:cNvPr id="0" name=""/>
        <dsp:cNvSpPr/>
      </dsp:nvSpPr>
      <dsp:spPr>
        <a:xfrm>
          <a:off x="393992" y="-35"/>
          <a:ext cx="2530776" cy="2530776"/>
        </a:xfrm>
        <a:prstGeom prst="circularArrow">
          <a:avLst>
            <a:gd name="adj1" fmla="val 6905"/>
            <a:gd name="adj2" fmla="val 465571"/>
            <a:gd name="adj3" fmla="val 16748495"/>
            <a:gd name="adj4" fmla="val 15185934"/>
            <a:gd name="adj5" fmla="val 805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681FA45A-0882-2E42-BB65-D4E30275D77E}" type="datetimeFigureOut">
              <a:rPr lang="it-IT" smtClean="0"/>
              <a:pPr/>
              <a:t>16/05/2022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B1370D63-9158-BD4D-9276-0D6B11293BFA}" type="slidenum">
              <a:rPr lang="it-IT" smtClean="0"/>
              <a:pPr/>
              <a:t>‹N›</a:t>
            </a:fld>
            <a:endParaRPr lang="it-IT" dirty="0"/>
          </a:p>
        </p:txBody>
      </p:sp>
    </p:spTree>
    <p:extLst>
      <p:ext uri="{BB962C8B-B14F-4D97-AF65-F5344CB8AC3E}">
        <p14:creationId xmlns:p14="http://schemas.microsoft.com/office/powerpoint/2010/main" val="10909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charset="0"/>
        <a:ea typeface="+mn-ea"/>
        <a:cs typeface="+mn-cs"/>
      </a:defRPr>
    </a:lvl1pPr>
    <a:lvl2pPr marL="457200" algn="l" defTabSz="914400" rtl="0" eaLnBrk="1" latinLnBrk="0" hangingPunct="1">
      <a:defRPr sz="1200" kern="1200">
        <a:solidFill>
          <a:schemeClr val="tx1"/>
        </a:solidFill>
        <a:latin typeface="Arial" charset="0"/>
        <a:ea typeface="+mn-ea"/>
        <a:cs typeface="+mn-cs"/>
      </a:defRPr>
    </a:lvl2pPr>
    <a:lvl3pPr marL="914400" algn="l" defTabSz="914400" rtl="0" eaLnBrk="1" latinLnBrk="0" hangingPunct="1">
      <a:defRPr sz="1200" kern="1200">
        <a:solidFill>
          <a:schemeClr val="tx1"/>
        </a:solidFill>
        <a:latin typeface="Arial" charset="0"/>
        <a:ea typeface="+mn-ea"/>
        <a:cs typeface="+mn-cs"/>
      </a:defRPr>
    </a:lvl3pPr>
    <a:lvl4pPr marL="1371600" algn="l" defTabSz="914400" rtl="0" eaLnBrk="1" latinLnBrk="0" hangingPunct="1">
      <a:defRPr sz="1200" kern="1200">
        <a:solidFill>
          <a:schemeClr val="tx1"/>
        </a:solidFill>
        <a:latin typeface="Arial" charset="0"/>
        <a:ea typeface="+mn-ea"/>
        <a:cs typeface="+mn-cs"/>
      </a:defRPr>
    </a:lvl4pPr>
    <a:lvl5pPr marL="1828800" algn="l" defTabSz="914400" rtl="0" eaLnBrk="1" latinLnBrk="0" hangingPunct="1">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A512F8B-AFAB-7E42-8432-A5F8E3AC75DC}" type="datetime1">
              <a:rPr lang="it-IT" smtClean="0"/>
              <a:pPr/>
              <a:t>16/05/2022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32261519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4069B7-FCD2-9D4B-8E75-10DF5796BEF1}" type="datetime1">
              <a:rPr lang="it-IT" smtClean="0"/>
              <a:pPr/>
              <a:t>16/05/2022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42667480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9F79D0E-62E7-9D41-A949-6C06B82E1EE1}" type="datetime1">
              <a:rPr lang="it-IT" smtClean="0"/>
              <a:pPr/>
              <a:t>16/05/2022</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288878487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CB79F79-F40C-1C42-BBD2-2273A9E9FECE}" type="datetime1">
              <a:rPr lang="it-IT" smtClean="0"/>
              <a:pPr/>
              <a:t>16/05/2022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9345079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28B1125-DD4A-BD4C-95A1-F24081310AA1}" type="datetime1">
              <a:rPr lang="it-IT" smtClean="0"/>
              <a:pPr/>
              <a:t>16/05/2022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0139349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9F79D0E-62E7-9D41-A949-6C06B82E1EE1}" type="datetime1">
              <a:rPr lang="it-IT" smtClean="0"/>
              <a:pPr/>
              <a:t>16/05/2022</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16187883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6465700-0F78-7B49-B17F-4EBCED624A69}" type="datetime1">
              <a:rPr lang="it-IT" smtClean="0"/>
              <a:pPr/>
              <a:t>16/05/2022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8959176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4DE49B7-2E22-4247-A272-39BC49D836DB}" type="datetime1">
              <a:rPr lang="it-IT" smtClean="0"/>
              <a:pPr/>
              <a:t>16/05/2022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11816776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8" name="Immagine 14">
            <a:extLst>
              <a:ext uri="{FF2B5EF4-FFF2-40B4-BE49-F238E27FC236}">
                <a16:creationId xmlns:a16="http://schemas.microsoft.com/office/drawing/2014/main" id="{6687FCB6-6C2B-4BDD-BDF1-2E5AFDE44A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6107" b="27482"/>
          <a:stretch/>
        </p:blipFill>
        <p:spPr>
          <a:xfrm>
            <a:off x="-1" y="6579704"/>
            <a:ext cx="12191999" cy="278295"/>
          </a:xfrm>
          <a:prstGeom prst="rect">
            <a:avLst/>
          </a:prstGeom>
        </p:spPr>
      </p:pic>
      <p:pic>
        <p:nvPicPr>
          <p:cNvPr id="10" name="Immagine 14">
            <a:extLst>
              <a:ext uri="{FF2B5EF4-FFF2-40B4-BE49-F238E27FC236}">
                <a16:creationId xmlns:a16="http://schemas.microsoft.com/office/drawing/2014/main" id="{F83035ED-2617-492A-BF19-2B61D00B60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6107" b="27482"/>
          <a:stretch/>
        </p:blipFill>
        <p:spPr>
          <a:xfrm>
            <a:off x="-1" y="6579704"/>
            <a:ext cx="12191999" cy="278295"/>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E23D5558-1291-45BB-AE33-1EEDDD168CCA}"/>
              </a:ext>
            </a:extLst>
          </p:cNvPr>
          <p:cNvPicPr>
            <a:picLocks noChangeAspect="1"/>
          </p:cNvPicPr>
          <p:nvPr userDrawn="1"/>
        </p:nvPicPr>
        <p:blipFill>
          <a:blip r:embed="rId3"/>
          <a:stretch>
            <a:fillRect/>
          </a:stretch>
        </p:blipFill>
        <p:spPr>
          <a:xfrm>
            <a:off x="0" y="0"/>
            <a:ext cx="4658087" cy="864000"/>
          </a:xfrm>
          <a:prstGeom prst="rect">
            <a:avLst/>
          </a:prstGeom>
        </p:spPr>
      </p:pic>
      <p:sp>
        <p:nvSpPr>
          <p:cNvPr id="14" name="Textfeld 13">
            <a:extLst>
              <a:ext uri="{FF2B5EF4-FFF2-40B4-BE49-F238E27FC236}">
                <a16:creationId xmlns:a16="http://schemas.microsoft.com/office/drawing/2014/main" id="{A2769634-78C8-46C9-BCDB-8C40A027EC6D}"/>
              </a:ext>
            </a:extLst>
          </p:cNvPr>
          <p:cNvSpPr txBox="1"/>
          <p:nvPr userDrawn="1"/>
        </p:nvSpPr>
        <p:spPr>
          <a:xfrm>
            <a:off x="-57551" y="6530932"/>
            <a:ext cx="12184232" cy="369332"/>
          </a:xfrm>
          <a:prstGeom prst="rect">
            <a:avLst/>
          </a:prstGeom>
          <a:noFill/>
        </p:spPr>
        <p:txBody>
          <a:bodyPr wrap="square" rtlCol="0">
            <a:spAutoFit/>
          </a:bodyPr>
          <a:lstStyle/>
          <a:p>
            <a:pPr algn="ctr"/>
            <a:r>
              <a:rPr lang="de-DE" b="1" dirty="0">
                <a:solidFill>
                  <a:schemeClr val="bg1"/>
                </a:solidFill>
                <a:latin typeface="Arial" panose="020B0604020202020204" pitchFamily="34" charset="0"/>
                <a:cs typeface="Arial" panose="020B0604020202020204" pitchFamily="34" charset="0"/>
              </a:rPr>
              <a:t>IVS 2022 |  </a:t>
            </a:r>
            <a:r>
              <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Technical Conference</a:t>
            </a:r>
            <a:endParaRPr lang="it-IT" dirty="0"/>
          </a:p>
        </p:txBody>
      </p:sp>
      <p:sp>
        <p:nvSpPr>
          <p:cNvPr id="15" name="Foliennummernplatzhalter 1">
            <a:extLst>
              <a:ext uri="{FF2B5EF4-FFF2-40B4-BE49-F238E27FC236}">
                <a16:creationId xmlns:a16="http://schemas.microsoft.com/office/drawing/2014/main" id="{083B619A-91A7-4544-B8B9-36BEC83F6F54}"/>
              </a:ext>
            </a:extLst>
          </p:cNvPr>
          <p:cNvSpPr txBox="1">
            <a:spLocks/>
          </p:cNvSpPr>
          <p:nvPr userDrawn="1"/>
        </p:nvSpPr>
        <p:spPr>
          <a:xfrm>
            <a:off x="9027555" y="6567523"/>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A8214C-FA1D-6847-9EEC-AC2A1036FCC5}" type="slidenum">
              <a:rPr lang="it-IT" sz="1400" b="1" smtClean="0">
                <a:solidFill>
                  <a:schemeClr val="bg1"/>
                </a:solidFill>
                <a:latin typeface="Arial" panose="020B0604020202020204" pitchFamily="34" charset="0"/>
                <a:cs typeface="Arial" panose="020B0604020202020204" pitchFamily="34" charset="0"/>
              </a:rPr>
              <a:pPr algn="r"/>
              <a:t>‹N›</a:t>
            </a:fld>
            <a:endParaRPr lang="it-IT" sz="1400" b="1" dirty="0">
              <a:solidFill>
                <a:schemeClr val="bg1"/>
              </a:solidFill>
              <a:latin typeface="Arial" panose="020B0604020202020204" pitchFamily="34" charset="0"/>
              <a:cs typeface="Arial" panose="020B0604020202020204" pitchFamily="34" charset="0"/>
            </a:endParaRPr>
          </a:p>
        </p:txBody>
      </p:sp>
      <p:grpSp>
        <p:nvGrpSpPr>
          <p:cNvPr id="9" name="Gruppieren 19">
            <a:extLst>
              <a:ext uri="{FF2B5EF4-FFF2-40B4-BE49-F238E27FC236}">
                <a16:creationId xmlns:a16="http://schemas.microsoft.com/office/drawing/2014/main" id="{6C9AEA64-804D-4BF8-AB37-1AEC2CDF45A5}"/>
              </a:ext>
            </a:extLst>
          </p:cNvPr>
          <p:cNvGrpSpPr/>
          <p:nvPr userDrawn="1"/>
        </p:nvGrpSpPr>
        <p:grpSpPr>
          <a:xfrm>
            <a:off x="7634941" y="279245"/>
            <a:ext cx="1757109" cy="534102"/>
            <a:chOff x="7773004" y="383063"/>
            <a:chExt cx="1757109" cy="534102"/>
          </a:xfrm>
        </p:grpSpPr>
        <p:grpSp>
          <p:nvGrpSpPr>
            <p:cNvPr id="11" name="Gruppo 10">
              <a:extLst>
                <a:ext uri="{FF2B5EF4-FFF2-40B4-BE49-F238E27FC236}">
                  <a16:creationId xmlns:a16="http://schemas.microsoft.com/office/drawing/2014/main" id="{404111AD-6CC6-45C9-B429-944EC79BD2F3}"/>
                </a:ext>
              </a:extLst>
            </p:cNvPr>
            <p:cNvGrpSpPr/>
            <p:nvPr/>
          </p:nvGrpSpPr>
          <p:grpSpPr>
            <a:xfrm>
              <a:off x="7773004" y="557961"/>
              <a:ext cx="1757109" cy="100583"/>
              <a:chOff x="611187" y="1916113"/>
              <a:chExt cx="7921626" cy="593005"/>
            </a:xfrm>
          </p:grpSpPr>
          <p:cxnSp>
            <p:nvCxnSpPr>
              <p:cNvPr id="20" name="Connettore 1 10">
                <a:extLst>
                  <a:ext uri="{FF2B5EF4-FFF2-40B4-BE49-F238E27FC236}">
                    <a16:creationId xmlns:a16="http://schemas.microsoft.com/office/drawing/2014/main" id="{FE862046-0300-4185-B5F7-1F8A16B00167}"/>
                  </a:ext>
                </a:extLst>
              </p:cNvPr>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1" name="Connettore 1 11">
                <a:extLst>
                  <a:ext uri="{FF2B5EF4-FFF2-40B4-BE49-F238E27FC236}">
                    <a16:creationId xmlns:a16="http://schemas.microsoft.com/office/drawing/2014/main" id="{9EA38701-7F6D-4F38-8D8A-9AAFD6580123}"/>
                  </a:ext>
                </a:extLst>
              </p:cNvPr>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2" name="Connettore 1 15">
                <a:extLst>
                  <a:ext uri="{FF2B5EF4-FFF2-40B4-BE49-F238E27FC236}">
                    <a16:creationId xmlns:a16="http://schemas.microsoft.com/office/drawing/2014/main" id="{2DB8F119-EDB1-4C30-9F63-12766702BC58}"/>
                  </a:ext>
                </a:extLst>
              </p:cNvPr>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6" name="CasellaDiTesto 15">
              <a:extLst>
                <a:ext uri="{FF2B5EF4-FFF2-40B4-BE49-F238E27FC236}">
                  <a16:creationId xmlns:a16="http://schemas.microsoft.com/office/drawing/2014/main" id="{B158A2BE-10C8-44FF-A767-1DDB173E1E32}"/>
                </a:ext>
              </a:extLst>
            </p:cNvPr>
            <p:cNvSpPr txBox="1"/>
            <p:nvPr/>
          </p:nvSpPr>
          <p:spPr>
            <a:xfrm>
              <a:off x="7773088"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17" name="Gruppo 16">
              <a:extLst>
                <a:ext uri="{FF2B5EF4-FFF2-40B4-BE49-F238E27FC236}">
                  <a16:creationId xmlns:a16="http://schemas.microsoft.com/office/drawing/2014/main" id="{F8FA77F6-844E-4337-BA07-9D03C5F0964F}"/>
                </a:ext>
              </a:extLst>
            </p:cNvPr>
            <p:cNvGrpSpPr/>
            <p:nvPr/>
          </p:nvGrpSpPr>
          <p:grpSpPr>
            <a:xfrm>
              <a:off x="7854356" y="676765"/>
              <a:ext cx="1594402" cy="240400"/>
              <a:chOff x="6874403" y="603438"/>
              <a:chExt cx="1594402" cy="240400"/>
            </a:xfrm>
          </p:grpSpPr>
          <p:pic>
            <p:nvPicPr>
              <p:cNvPr id="18" name="Immagine 17">
                <a:extLst>
                  <a:ext uri="{FF2B5EF4-FFF2-40B4-BE49-F238E27FC236}">
                    <a16:creationId xmlns:a16="http://schemas.microsoft.com/office/drawing/2014/main" id="{D8406FC3-5222-4EC2-B7B4-ECAB9506E3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a:extLst>
                  <a:ext uri="{FF2B5EF4-FFF2-40B4-BE49-F238E27FC236}">
                    <a16:creationId xmlns:a16="http://schemas.microsoft.com/office/drawing/2014/main" id="{85C2F3FA-AA53-489B-83D8-172B59AF9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grpSp>
        <p:nvGrpSpPr>
          <p:cNvPr id="23" name="Gruppieren 28">
            <a:extLst>
              <a:ext uri="{FF2B5EF4-FFF2-40B4-BE49-F238E27FC236}">
                <a16:creationId xmlns:a16="http://schemas.microsoft.com/office/drawing/2014/main" id="{AC8C9E71-405F-40BD-914D-087E3424908D}"/>
              </a:ext>
            </a:extLst>
          </p:cNvPr>
          <p:cNvGrpSpPr/>
          <p:nvPr userDrawn="1"/>
        </p:nvGrpSpPr>
        <p:grpSpPr>
          <a:xfrm>
            <a:off x="9876712" y="454143"/>
            <a:ext cx="1757109" cy="100583"/>
            <a:chOff x="10014775" y="557961"/>
            <a:chExt cx="1757109" cy="100583"/>
          </a:xfrm>
        </p:grpSpPr>
        <p:cxnSp>
          <p:nvCxnSpPr>
            <p:cNvPr id="24" name="Connettore 1 10">
              <a:extLst>
                <a:ext uri="{FF2B5EF4-FFF2-40B4-BE49-F238E27FC236}">
                  <a16:creationId xmlns:a16="http://schemas.microsoft.com/office/drawing/2014/main" id="{B9CE54E5-7C47-47B4-ADC9-66441AB60306}"/>
                </a:ext>
              </a:extLst>
            </p:cNvPr>
            <p:cNvCxnSpPr/>
            <p:nvPr/>
          </p:nvCxnSpPr>
          <p:spPr>
            <a:xfrm flipV="1">
              <a:off x="10016054"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1">
              <a:extLst>
                <a:ext uri="{FF2B5EF4-FFF2-40B4-BE49-F238E27FC236}">
                  <a16:creationId xmlns:a16="http://schemas.microsoft.com/office/drawing/2014/main" id="{EBEFE5D9-D42F-4ED9-9E67-69D096B693ED}"/>
                </a:ext>
              </a:extLst>
            </p:cNvPr>
            <p:cNvCxnSpPr/>
            <p:nvPr/>
          </p:nvCxnSpPr>
          <p:spPr>
            <a:xfrm flipV="1">
              <a:off x="10014775" y="557961"/>
              <a:ext cx="1757109" cy="65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6" name="Connettore 1 15">
              <a:extLst>
                <a:ext uri="{FF2B5EF4-FFF2-40B4-BE49-F238E27FC236}">
                  <a16:creationId xmlns:a16="http://schemas.microsoft.com/office/drawing/2014/main" id="{D3E25A83-083F-432F-A83B-85595F08B8FF}"/>
                </a:ext>
              </a:extLst>
            </p:cNvPr>
            <p:cNvCxnSpPr/>
            <p:nvPr/>
          </p:nvCxnSpPr>
          <p:spPr>
            <a:xfrm flipV="1">
              <a:off x="11771199"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7" name="CasellaDiTesto 16">
            <a:extLst>
              <a:ext uri="{FF2B5EF4-FFF2-40B4-BE49-F238E27FC236}">
                <a16:creationId xmlns:a16="http://schemas.microsoft.com/office/drawing/2014/main" id="{F060DCB3-1895-42BD-BBDF-F66FAAC8B9D3}"/>
              </a:ext>
            </a:extLst>
          </p:cNvPr>
          <p:cNvSpPr txBox="1"/>
          <p:nvPr userDrawn="1"/>
        </p:nvSpPr>
        <p:spPr>
          <a:xfrm>
            <a:off x="9876796" y="279245"/>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28" name="Grafik 5">
            <a:extLst>
              <a:ext uri="{FF2B5EF4-FFF2-40B4-BE49-F238E27FC236}">
                <a16:creationId xmlns:a16="http://schemas.microsoft.com/office/drawing/2014/main" id="{4EB0F078-0226-4D14-8CCF-8CBF2FC208AC}"/>
              </a:ext>
            </a:extLst>
          </p:cNvPr>
          <p:cNvPicPr>
            <a:picLocks noChangeAspect="1"/>
          </p:cNvPicPr>
          <p:nvPr userDrawn="1"/>
        </p:nvPicPr>
        <p:blipFill>
          <a:blip r:embed="rId6"/>
          <a:stretch>
            <a:fillRect/>
          </a:stretch>
        </p:blipFill>
        <p:spPr>
          <a:xfrm>
            <a:off x="10395266" y="409061"/>
            <a:ext cx="720000" cy="720000"/>
          </a:xfrm>
          <a:prstGeom prst="rect">
            <a:avLst/>
          </a:prstGeom>
        </p:spPr>
      </p:pic>
    </p:spTree>
    <p:extLst>
      <p:ext uri="{BB962C8B-B14F-4D97-AF65-F5344CB8AC3E}">
        <p14:creationId xmlns:p14="http://schemas.microsoft.com/office/powerpoint/2010/main" val="22201753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extLst>
    <p:ext uri="{DCECCB84-F9BA-43D5-87BE-67443E8EF086}">
      <p15:sldGuideLst xmlns:p15="http://schemas.microsoft.com/office/powerpoint/2012/main">
        <p15:guide id="1" orient="horz" pos="2160" userDrawn="1">
          <p15:clr>
            <a:srgbClr val="FBAE40"/>
          </p15:clr>
        </p15:guide>
        <p15:guide id="2" pos="733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1B9DC60-1757-E045-A478-19FC60330ECF}" type="datetime1">
              <a:rPr lang="it-IT" smtClean="0"/>
              <a:pPr/>
              <a:t>16/05/2022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193850674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EA245C5-A38B-CE46-A06F-3B82732EFF6E}" type="datetime1">
              <a:rPr lang="it-IT" smtClean="0"/>
              <a:pPr/>
              <a:t>16/05/2022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74692951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79D0E-62E7-9D41-A949-6C06B82E1EE1}" type="datetime1">
              <a:rPr lang="it-IT" smtClean="0"/>
              <a:pPr/>
              <a:t>16/05/2022</a:t>
            </a:fld>
            <a:endParaRPr lang="it-IT"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573765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25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2.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90698" y="1992069"/>
            <a:ext cx="7874229" cy="1111055"/>
          </a:xfrm>
        </p:spPr>
        <p:txBody>
          <a:bodyPr vert="horz" lIns="0" tIns="0" rIns="0" bIns="0" rtlCol="0" anchor="b">
            <a:noAutofit/>
          </a:bodyPr>
          <a:lstStyle/>
          <a:p>
            <a:pPr algn="l"/>
            <a:r>
              <a:rPr lang="it-IT" sz="4800" b="1" dirty="0">
                <a:solidFill>
                  <a:srgbClr val="286AA6"/>
                </a:solidFill>
                <a:latin typeface="Arial" panose="020B0604020202020204" pitchFamily="34" charset="0"/>
                <a:ea typeface="Arial" charset="0"/>
                <a:cs typeface="Arial" panose="020B0604020202020204" pitchFamily="34" charset="0"/>
              </a:rPr>
              <a:t>Apuzzo Francesco</a:t>
            </a:r>
          </a:p>
        </p:txBody>
      </p:sp>
      <p:pic>
        <p:nvPicPr>
          <p:cNvPr id="15" name="Immagine 14"/>
          <p:cNvPicPr>
            <a:picLocks noChangeAspect="1"/>
          </p:cNvPicPr>
          <p:nvPr/>
        </p:nvPicPr>
        <p:blipFill rotWithShape="1">
          <a:blip r:embed="rId2">
            <a:extLst>
              <a:ext uri="{28A0092B-C50C-407E-A947-70E740481C1C}">
                <a14:useLocalDpi xmlns:a14="http://schemas.microsoft.com/office/drawing/2010/main" val="0"/>
              </a:ext>
            </a:extLst>
          </a:blip>
          <a:srcRect t="20235" b="27482"/>
          <a:stretch/>
        </p:blipFill>
        <p:spPr>
          <a:xfrm>
            <a:off x="1240" y="3126528"/>
            <a:ext cx="12191999" cy="2883853"/>
          </a:xfrm>
          <a:prstGeom prst="rect">
            <a:avLst/>
          </a:prstGeom>
        </p:spPr>
      </p:pic>
      <p:sp>
        <p:nvSpPr>
          <p:cNvPr id="21" name="Titolo 1"/>
          <p:cNvSpPr txBox="1">
            <a:spLocks/>
          </p:cNvSpPr>
          <p:nvPr/>
        </p:nvSpPr>
        <p:spPr>
          <a:xfrm>
            <a:off x="444481" y="4726837"/>
            <a:ext cx="9085632"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en-US" sz="4800" b="1" spc="-200" dirty="0">
                <a:solidFill>
                  <a:schemeClr val="bg1"/>
                </a:solidFill>
                <a:ea typeface="Arial" charset="0"/>
                <a:cs typeface="Arial" charset="0"/>
              </a:rPr>
              <a:t>The new regulatory framework of the Low Emission Graphite Packings for Industrial Valves</a:t>
            </a:r>
            <a:endParaRPr lang="it-IT" sz="4800" b="1" spc="-200" dirty="0">
              <a:solidFill>
                <a:schemeClr val="bg1"/>
              </a:solidFill>
              <a:ea typeface="Arial" charset="0"/>
              <a:cs typeface="Arial" charset="0"/>
            </a:endParaRPr>
          </a:p>
        </p:txBody>
      </p:sp>
      <p:sp>
        <p:nvSpPr>
          <p:cNvPr id="3" name="CasellaDiTesto 2">
            <a:extLst>
              <a:ext uri="{FF2B5EF4-FFF2-40B4-BE49-F238E27FC236}">
                <a16:creationId xmlns:a16="http://schemas.microsoft.com/office/drawing/2014/main" id="{AA77FEA0-2101-4BA5-919E-B2A8A4FE1440}"/>
              </a:ext>
            </a:extLst>
          </p:cNvPr>
          <p:cNvSpPr txBox="1"/>
          <p:nvPr/>
        </p:nvSpPr>
        <p:spPr>
          <a:xfrm>
            <a:off x="506200" y="3213694"/>
            <a:ext cx="845461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R&amp;D Manager – Carrara Spa</a:t>
            </a:r>
            <a:endParaRPr lang="it-IT" sz="2400" dirty="0">
              <a:solidFill>
                <a:schemeClr val="bg1"/>
              </a:solidFill>
              <a:latin typeface="Arial" panose="020B0604020202020204" pitchFamily="34" charset="0"/>
              <a:cs typeface="Arial" panose="020B0604020202020204" pitchFamily="34" charset="0"/>
            </a:endParaRPr>
          </a:p>
        </p:txBody>
      </p:sp>
      <p:grpSp>
        <p:nvGrpSpPr>
          <p:cNvPr id="20" name="Gruppieren 19">
            <a:extLst>
              <a:ext uri="{FF2B5EF4-FFF2-40B4-BE49-F238E27FC236}">
                <a16:creationId xmlns:a16="http://schemas.microsoft.com/office/drawing/2014/main" id="{7CF0A007-FE5B-4383-A915-E799E06BFD80}"/>
              </a:ext>
            </a:extLst>
          </p:cNvPr>
          <p:cNvGrpSpPr/>
          <p:nvPr/>
        </p:nvGrpSpPr>
        <p:grpSpPr>
          <a:xfrm>
            <a:off x="7773004" y="383063"/>
            <a:ext cx="1757109" cy="534102"/>
            <a:chOff x="7773004" y="383063"/>
            <a:chExt cx="1757109" cy="534102"/>
          </a:xfrm>
        </p:grpSpPr>
        <p:grpSp>
          <p:nvGrpSpPr>
            <p:cNvPr id="10" name="Gruppo 9"/>
            <p:cNvGrpSpPr/>
            <p:nvPr/>
          </p:nvGrpSpPr>
          <p:grpSpPr>
            <a:xfrm>
              <a:off x="7773004" y="557961"/>
              <a:ext cx="1757109" cy="100583"/>
              <a:chOff x="611187" y="1916113"/>
              <a:chExt cx="7921626" cy="593005"/>
            </a:xfrm>
          </p:grpSpPr>
          <p:cxnSp>
            <p:nvCxnSpPr>
              <p:cNvPr id="11" name="Connettore 1 10"/>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7" name="CasellaDiTesto 16"/>
            <p:cNvSpPr txBox="1"/>
            <p:nvPr/>
          </p:nvSpPr>
          <p:spPr>
            <a:xfrm>
              <a:off x="7773088"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5" name="Gruppo 4"/>
            <p:cNvGrpSpPr/>
            <p:nvPr/>
          </p:nvGrpSpPr>
          <p:grpSpPr>
            <a:xfrm>
              <a:off x="7854356" y="676765"/>
              <a:ext cx="1594402" cy="240400"/>
              <a:chOff x="6874403" y="603438"/>
              <a:chExt cx="1594402" cy="240400"/>
            </a:xfrm>
          </p:grpSpPr>
          <p:pic>
            <p:nvPicPr>
              <p:cNvPr id="18" name="Immagin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pic>
        <p:nvPicPr>
          <p:cNvPr id="9" name="Grafik 8" descr="Ein Bild, das Text enthält.&#10;&#10;Automatisch generierte Beschreibung">
            <a:extLst>
              <a:ext uri="{FF2B5EF4-FFF2-40B4-BE49-F238E27FC236}">
                <a16:creationId xmlns:a16="http://schemas.microsoft.com/office/drawing/2014/main" id="{6A62DC5C-A03F-493D-B2B1-453052F45D37}"/>
              </a:ext>
            </a:extLst>
          </p:cNvPr>
          <p:cNvPicPr>
            <a:picLocks noChangeAspect="1"/>
          </p:cNvPicPr>
          <p:nvPr/>
        </p:nvPicPr>
        <p:blipFill>
          <a:blip r:embed="rId5"/>
          <a:stretch>
            <a:fillRect/>
          </a:stretch>
        </p:blipFill>
        <p:spPr>
          <a:xfrm>
            <a:off x="-644" y="40835"/>
            <a:ext cx="7559040" cy="1402080"/>
          </a:xfrm>
          <a:prstGeom prst="rect">
            <a:avLst/>
          </a:prstGeom>
        </p:spPr>
      </p:pic>
      <p:grpSp>
        <p:nvGrpSpPr>
          <p:cNvPr id="29" name="Gruppieren 28">
            <a:extLst>
              <a:ext uri="{FF2B5EF4-FFF2-40B4-BE49-F238E27FC236}">
                <a16:creationId xmlns:a16="http://schemas.microsoft.com/office/drawing/2014/main" id="{51FF9981-4EA8-4F26-AF36-44BC6EE10204}"/>
              </a:ext>
            </a:extLst>
          </p:cNvPr>
          <p:cNvGrpSpPr/>
          <p:nvPr/>
        </p:nvGrpSpPr>
        <p:grpSpPr>
          <a:xfrm>
            <a:off x="10014775" y="557961"/>
            <a:ext cx="1757109" cy="100583"/>
            <a:chOff x="10014775" y="557961"/>
            <a:chExt cx="1757109" cy="100583"/>
          </a:xfrm>
        </p:grpSpPr>
        <p:cxnSp>
          <p:nvCxnSpPr>
            <p:cNvPr id="23" name="Connettore 1 10">
              <a:extLst>
                <a:ext uri="{FF2B5EF4-FFF2-40B4-BE49-F238E27FC236}">
                  <a16:creationId xmlns:a16="http://schemas.microsoft.com/office/drawing/2014/main" id="{F4E25FE4-2731-402C-A406-960893A06EBB}"/>
                </a:ext>
              </a:extLst>
            </p:cNvPr>
            <p:cNvCxnSpPr/>
            <p:nvPr/>
          </p:nvCxnSpPr>
          <p:spPr>
            <a:xfrm flipV="1">
              <a:off x="10016054"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4" name="Connettore 1 11">
              <a:extLst>
                <a:ext uri="{FF2B5EF4-FFF2-40B4-BE49-F238E27FC236}">
                  <a16:creationId xmlns:a16="http://schemas.microsoft.com/office/drawing/2014/main" id="{EC75598E-8003-4B6D-974A-AE6F8945D76A}"/>
                </a:ext>
              </a:extLst>
            </p:cNvPr>
            <p:cNvCxnSpPr/>
            <p:nvPr/>
          </p:nvCxnSpPr>
          <p:spPr>
            <a:xfrm flipV="1">
              <a:off x="10014775" y="557961"/>
              <a:ext cx="1757109" cy="65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5">
              <a:extLst>
                <a:ext uri="{FF2B5EF4-FFF2-40B4-BE49-F238E27FC236}">
                  <a16:creationId xmlns:a16="http://schemas.microsoft.com/office/drawing/2014/main" id="{C6BA1391-56A8-4722-B872-ECB8630CF84B}"/>
                </a:ext>
              </a:extLst>
            </p:cNvPr>
            <p:cNvCxnSpPr/>
            <p:nvPr/>
          </p:nvCxnSpPr>
          <p:spPr>
            <a:xfrm flipV="1">
              <a:off x="11771199"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6" name="CasellaDiTesto 16">
            <a:extLst>
              <a:ext uri="{FF2B5EF4-FFF2-40B4-BE49-F238E27FC236}">
                <a16:creationId xmlns:a16="http://schemas.microsoft.com/office/drawing/2014/main" id="{767C732D-B4A9-4B91-8A75-597569E323EB}"/>
              </a:ext>
            </a:extLst>
          </p:cNvPr>
          <p:cNvSpPr txBox="1"/>
          <p:nvPr/>
        </p:nvSpPr>
        <p:spPr>
          <a:xfrm>
            <a:off x="10014859"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6" name="Grafik 5">
            <a:extLst>
              <a:ext uri="{FF2B5EF4-FFF2-40B4-BE49-F238E27FC236}">
                <a16:creationId xmlns:a16="http://schemas.microsoft.com/office/drawing/2014/main" id="{7DC961A3-104C-4916-A925-E1D3A1E008AE}"/>
              </a:ext>
            </a:extLst>
          </p:cNvPr>
          <p:cNvPicPr>
            <a:picLocks noChangeAspect="1"/>
          </p:cNvPicPr>
          <p:nvPr/>
        </p:nvPicPr>
        <p:blipFill>
          <a:blip r:embed="rId6"/>
          <a:stretch>
            <a:fillRect/>
          </a:stretch>
        </p:blipFill>
        <p:spPr>
          <a:xfrm>
            <a:off x="10533329" y="512879"/>
            <a:ext cx="720000" cy="720000"/>
          </a:xfrm>
          <a:prstGeom prst="rect">
            <a:avLst/>
          </a:prstGeom>
        </p:spPr>
      </p:pic>
      <p:sp>
        <p:nvSpPr>
          <p:cNvPr id="27" name="Titolo 1">
            <a:extLst>
              <a:ext uri="{FF2B5EF4-FFF2-40B4-BE49-F238E27FC236}">
                <a16:creationId xmlns:a16="http://schemas.microsoft.com/office/drawing/2014/main" id="{1C55F4FA-15E9-4ACA-8C27-706AAC8A73F0}"/>
              </a:ext>
            </a:extLst>
          </p:cNvPr>
          <p:cNvSpPr txBox="1">
            <a:spLocks/>
          </p:cNvSpPr>
          <p:nvPr/>
        </p:nvSpPr>
        <p:spPr>
          <a:xfrm>
            <a:off x="506200" y="5913529"/>
            <a:ext cx="8657255"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2800" b="1" spc="-60" dirty="0">
                <a:solidFill>
                  <a:schemeClr val="accent1">
                    <a:lumMod val="50000"/>
                  </a:schemeClr>
                </a:solidFill>
                <a:latin typeface="Arial" panose="020B0604020202020204" pitchFamily="34" charset="0"/>
                <a:ea typeface="+mn-ea"/>
                <a:cs typeface="Arial" panose="020B0604020202020204" pitchFamily="34" charset="0"/>
              </a:rPr>
              <a:t>IVS 2022</a:t>
            </a:r>
          </a:p>
          <a:p>
            <a:pPr algn="l"/>
            <a:r>
              <a:rPr lang="it-IT" sz="2400" spc="-60" dirty="0">
                <a:solidFill>
                  <a:schemeClr val="accent1">
                    <a:lumMod val="50000"/>
                  </a:schemeClr>
                </a:solidFill>
                <a:latin typeface="Arial" panose="020B0604020202020204" pitchFamily="34" charset="0"/>
                <a:ea typeface="+mn-ea"/>
                <a:cs typeface="Arial" panose="020B0604020202020204" pitchFamily="34" charset="0"/>
              </a:rPr>
              <a:t>Technical Conference</a:t>
            </a:r>
          </a:p>
        </p:txBody>
      </p:sp>
    </p:spTree>
    <p:extLst>
      <p:ext uri="{BB962C8B-B14F-4D97-AF65-F5344CB8AC3E}">
        <p14:creationId xmlns:p14="http://schemas.microsoft.com/office/powerpoint/2010/main" val="2498219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magine 28">
            <a:extLst>
              <a:ext uri="{FF2B5EF4-FFF2-40B4-BE49-F238E27FC236}">
                <a16:creationId xmlns:a16="http://schemas.microsoft.com/office/drawing/2014/main" id="{BDC810A2-AC76-45EB-95D4-842012D07374}"/>
              </a:ext>
            </a:extLst>
          </p:cNvPr>
          <p:cNvPicPr>
            <a:picLocks noChangeAspect="1"/>
          </p:cNvPicPr>
          <p:nvPr/>
        </p:nvPicPr>
        <p:blipFill rotWithShape="1">
          <a:blip r:embed="rId2">
            <a:extLst>
              <a:ext uri="{28A0092B-C50C-407E-A947-70E740481C1C}">
                <a14:useLocalDpi xmlns:a14="http://schemas.microsoft.com/office/drawing/2010/main" val="0"/>
              </a:ext>
            </a:extLst>
          </a:blip>
          <a:srcRect t="20235" b="27482"/>
          <a:stretch/>
        </p:blipFill>
        <p:spPr>
          <a:xfrm>
            <a:off x="1240" y="3126528"/>
            <a:ext cx="12191999" cy="2883853"/>
          </a:xfrm>
          <a:prstGeom prst="rect">
            <a:avLst/>
          </a:prstGeom>
        </p:spPr>
      </p:pic>
      <p:sp>
        <p:nvSpPr>
          <p:cNvPr id="2" name="Titolo 1"/>
          <p:cNvSpPr>
            <a:spLocks noGrp="1"/>
          </p:cNvSpPr>
          <p:nvPr>
            <p:ph type="ctrTitle"/>
          </p:nvPr>
        </p:nvSpPr>
        <p:spPr>
          <a:xfrm>
            <a:off x="590698" y="2125991"/>
            <a:ext cx="7874229" cy="1111055"/>
          </a:xfrm>
        </p:spPr>
        <p:txBody>
          <a:bodyPr vert="horz" lIns="0" tIns="0" rIns="0" bIns="0" rtlCol="0" anchor="b">
            <a:noAutofit/>
          </a:bodyPr>
          <a:lstStyle/>
          <a:p>
            <a:pPr algn="l"/>
            <a:r>
              <a:rPr lang="it-IT" sz="7200" b="1" spc="-500" dirty="0">
                <a:solidFill>
                  <a:srgbClr val="286AA6"/>
                </a:solidFill>
                <a:latin typeface="Arial" panose="020B0604020202020204" pitchFamily="34" charset="0"/>
                <a:ea typeface="Arial" charset="0"/>
                <a:cs typeface="Arial" panose="020B0604020202020204" pitchFamily="34" charset="0"/>
              </a:rPr>
              <a:t>Q &amp; A  SESSION</a:t>
            </a:r>
          </a:p>
        </p:txBody>
      </p:sp>
      <p:grpSp>
        <p:nvGrpSpPr>
          <p:cNvPr id="27" name="Gruppieren 26">
            <a:extLst>
              <a:ext uri="{FF2B5EF4-FFF2-40B4-BE49-F238E27FC236}">
                <a16:creationId xmlns:a16="http://schemas.microsoft.com/office/drawing/2014/main" id="{FA0D6B01-06CB-40C5-8670-B3331875621F}"/>
              </a:ext>
            </a:extLst>
          </p:cNvPr>
          <p:cNvGrpSpPr/>
          <p:nvPr/>
        </p:nvGrpSpPr>
        <p:grpSpPr>
          <a:xfrm>
            <a:off x="7773004" y="383063"/>
            <a:ext cx="1757109" cy="534102"/>
            <a:chOff x="9797761" y="496391"/>
            <a:chExt cx="1757109" cy="534102"/>
          </a:xfrm>
        </p:grpSpPr>
        <p:grpSp>
          <p:nvGrpSpPr>
            <p:cNvPr id="10" name="Gruppo 9"/>
            <p:cNvGrpSpPr/>
            <p:nvPr/>
          </p:nvGrpSpPr>
          <p:grpSpPr>
            <a:xfrm>
              <a:off x="9797761" y="671289"/>
              <a:ext cx="1757109" cy="100583"/>
              <a:chOff x="611187" y="1916113"/>
              <a:chExt cx="7921626" cy="593005"/>
            </a:xfrm>
          </p:grpSpPr>
          <p:cxnSp>
            <p:nvCxnSpPr>
              <p:cNvPr id="11" name="Connettore 1 10"/>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7" name="CasellaDiTesto 16"/>
            <p:cNvSpPr txBox="1"/>
            <p:nvPr/>
          </p:nvSpPr>
          <p:spPr>
            <a:xfrm>
              <a:off x="9797845" y="496391"/>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5" name="Gruppo 4"/>
            <p:cNvGrpSpPr/>
            <p:nvPr/>
          </p:nvGrpSpPr>
          <p:grpSpPr>
            <a:xfrm>
              <a:off x="9879113" y="790093"/>
              <a:ext cx="1594402" cy="240400"/>
              <a:chOff x="6874403" y="603438"/>
              <a:chExt cx="1594402" cy="240400"/>
            </a:xfrm>
          </p:grpSpPr>
          <p:pic>
            <p:nvPicPr>
              <p:cNvPr id="18" name="Immagin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pic>
        <p:nvPicPr>
          <p:cNvPr id="9" name="Grafik 8" descr="Ein Bild, das Text enthält.&#10;&#10;Automatisch generierte Beschreibung">
            <a:extLst>
              <a:ext uri="{FF2B5EF4-FFF2-40B4-BE49-F238E27FC236}">
                <a16:creationId xmlns:a16="http://schemas.microsoft.com/office/drawing/2014/main" id="{6A62DC5C-A03F-493D-B2B1-453052F45D37}"/>
              </a:ext>
            </a:extLst>
          </p:cNvPr>
          <p:cNvPicPr>
            <a:picLocks noChangeAspect="1"/>
          </p:cNvPicPr>
          <p:nvPr/>
        </p:nvPicPr>
        <p:blipFill>
          <a:blip r:embed="rId5"/>
          <a:stretch>
            <a:fillRect/>
          </a:stretch>
        </p:blipFill>
        <p:spPr>
          <a:xfrm>
            <a:off x="-644" y="40835"/>
            <a:ext cx="7559040" cy="1402080"/>
          </a:xfrm>
          <a:prstGeom prst="rect">
            <a:avLst/>
          </a:prstGeom>
        </p:spPr>
      </p:pic>
      <p:grpSp>
        <p:nvGrpSpPr>
          <p:cNvPr id="22" name="Gruppo 9">
            <a:extLst>
              <a:ext uri="{FF2B5EF4-FFF2-40B4-BE49-F238E27FC236}">
                <a16:creationId xmlns:a16="http://schemas.microsoft.com/office/drawing/2014/main" id="{BC2D4515-7E22-40AE-8593-9F7D9A585239}"/>
              </a:ext>
            </a:extLst>
          </p:cNvPr>
          <p:cNvGrpSpPr/>
          <p:nvPr/>
        </p:nvGrpSpPr>
        <p:grpSpPr>
          <a:xfrm>
            <a:off x="10014775" y="557961"/>
            <a:ext cx="1757109" cy="100583"/>
            <a:chOff x="611187" y="1916113"/>
            <a:chExt cx="7921626" cy="593005"/>
          </a:xfrm>
        </p:grpSpPr>
        <p:cxnSp>
          <p:nvCxnSpPr>
            <p:cNvPr id="23" name="Connettore 1 10">
              <a:extLst>
                <a:ext uri="{FF2B5EF4-FFF2-40B4-BE49-F238E27FC236}">
                  <a16:creationId xmlns:a16="http://schemas.microsoft.com/office/drawing/2014/main" id="{F4E25FE4-2731-402C-A406-960893A06EBB}"/>
                </a:ext>
              </a:extLst>
            </p:cNvPr>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4" name="Connettore 1 11">
              <a:extLst>
                <a:ext uri="{FF2B5EF4-FFF2-40B4-BE49-F238E27FC236}">
                  <a16:creationId xmlns:a16="http://schemas.microsoft.com/office/drawing/2014/main" id="{EC75598E-8003-4B6D-974A-AE6F8945D76A}"/>
                </a:ext>
              </a:extLst>
            </p:cNvPr>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5">
              <a:extLst>
                <a:ext uri="{FF2B5EF4-FFF2-40B4-BE49-F238E27FC236}">
                  <a16:creationId xmlns:a16="http://schemas.microsoft.com/office/drawing/2014/main" id="{C6BA1391-56A8-4722-B872-ECB8630CF84B}"/>
                </a:ext>
              </a:extLst>
            </p:cNvPr>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6" name="CasellaDiTesto 16">
            <a:extLst>
              <a:ext uri="{FF2B5EF4-FFF2-40B4-BE49-F238E27FC236}">
                <a16:creationId xmlns:a16="http://schemas.microsoft.com/office/drawing/2014/main" id="{767C732D-B4A9-4B91-8A75-597569E323EB}"/>
              </a:ext>
            </a:extLst>
          </p:cNvPr>
          <p:cNvSpPr txBox="1"/>
          <p:nvPr/>
        </p:nvSpPr>
        <p:spPr>
          <a:xfrm>
            <a:off x="10014859"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14" name="Grafik 13">
            <a:extLst>
              <a:ext uri="{FF2B5EF4-FFF2-40B4-BE49-F238E27FC236}">
                <a16:creationId xmlns:a16="http://schemas.microsoft.com/office/drawing/2014/main" id="{0C4C7C0B-5809-4CFF-AAF8-BC7DD94C14E2}"/>
              </a:ext>
            </a:extLst>
          </p:cNvPr>
          <p:cNvPicPr>
            <a:picLocks noChangeAspect="1"/>
          </p:cNvPicPr>
          <p:nvPr/>
        </p:nvPicPr>
        <p:blipFill>
          <a:blip r:embed="rId6"/>
          <a:stretch>
            <a:fillRect/>
          </a:stretch>
        </p:blipFill>
        <p:spPr>
          <a:xfrm>
            <a:off x="10434436" y="590774"/>
            <a:ext cx="917787" cy="644152"/>
          </a:xfrm>
          <a:prstGeom prst="rect">
            <a:avLst/>
          </a:prstGeom>
        </p:spPr>
      </p:pic>
      <p:sp>
        <p:nvSpPr>
          <p:cNvPr id="28" name="Titolo 1">
            <a:extLst>
              <a:ext uri="{FF2B5EF4-FFF2-40B4-BE49-F238E27FC236}">
                <a16:creationId xmlns:a16="http://schemas.microsoft.com/office/drawing/2014/main" id="{F41DB3D2-224A-4ECD-8EEA-46409D221DCD}"/>
              </a:ext>
            </a:extLst>
          </p:cNvPr>
          <p:cNvSpPr txBox="1">
            <a:spLocks/>
          </p:cNvSpPr>
          <p:nvPr/>
        </p:nvSpPr>
        <p:spPr>
          <a:xfrm>
            <a:off x="630026" y="3310184"/>
            <a:ext cx="9674180"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5400" b="1" spc="-200" dirty="0">
                <a:solidFill>
                  <a:schemeClr val="bg1"/>
                </a:solidFill>
                <a:ea typeface="Arial" charset="0"/>
                <a:cs typeface="Arial" charset="0"/>
              </a:rPr>
              <a:t>Thank </a:t>
            </a:r>
            <a:r>
              <a:rPr lang="it-IT" sz="5400" b="1" spc="-200" dirty="0" err="1">
                <a:solidFill>
                  <a:schemeClr val="bg1"/>
                </a:solidFill>
                <a:ea typeface="Arial" charset="0"/>
                <a:cs typeface="Arial" charset="0"/>
              </a:rPr>
              <a:t>you</a:t>
            </a:r>
            <a:r>
              <a:rPr lang="it-IT" sz="5400" b="1" spc="-200" dirty="0">
                <a:solidFill>
                  <a:schemeClr val="bg1"/>
                </a:solidFill>
                <a:ea typeface="Arial" charset="0"/>
                <a:cs typeface="Arial" charset="0"/>
              </a:rPr>
              <a:t> for </a:t>
            </a:r>
            <a:r>
              <a:rPr lang="it-IT" sz="5400" b="1" spc="-200" dirty="0" err="1">
                <a:solidFill>
                  <a:schemeClr val="bg1"/>
                </a:solidFill>
                <a:ea typeface="Arial" charset="0"/>
                <a:cs typeface="Arial" charset="0"/>
              </a:rPr>
              <a:t>your</a:t>
            </a:r>
            <a:r>
              <a:rPr lang="it-IT" sz="5400" b="1" spc="-200" dirty="0">
                <a:solidFill>
                  <a:schemeClr val="bg1"/>
                </a:solidFill>
                <a:ea typeface="Arial" charset="0"/>
                <a:cs typeface="Arial" charset="0"/>
              </a:rPr>
              <a:t> </a:t>
            </a:r>
            <a:r>
              <a:rPr lang="it-IT" sz="5400" b="1" spc="-200" dirty="0" err="1">
                <a:solidFill>
                  <a:schemeClr val="bg1"/>
                </a:solidFill>
                <a:ea typeface="Arial" charset="0"/>
                <a:cs typeface="Arial" charset="0"/>
              </a:rPr>
              <a:t>attention</a:t>
            </a:r>
            <a:r>
              <a:rPr lang="it-IT" sz="5400" b="1" spc="-200" dirty="0">
                <a:solidFill>
                  <a:schemeClr val="bg1"/>
                </a:solidFill>
                <a:ea typeface="Arial" charset="0"/>
                <a:cs typeface="Arial" charset="0"/>
              </a:rPr>
              <a:t>!</a:t>
            </a:r>
          </a:p>
        </p:txBody>
      </p:sp>
      <p:sp>
        <p:nvSpPr>
          <p:cNvPr id="31" name="Titolo 1">
            <a:extLst>
              <a:ext uri="{FF2B5EF4-FFF2-40B4-BE49-F238E27FC236}">
                <a16:creationId xmlns:a16="http://schemas.microsoft.com/office/drawing/2014/main" id="{59C9008D-8B36-4B54-A289-98729AC43C00}"/>
              </a:ext>
            </a:extLst>
          </p:cNvPr>
          <p:cNvSpPr txBox="1">
            <a:spLocks/>
          </p:cNvSpPr>
          <p:nvPr/>
        </p:nvSpPr>
        <p:spPr>
          <a:xfrm>
            <a:off x="506200" y="5913529"/>
            <a:ext cx="8657255"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2800" b="1" spc="-60" dirty="0">
                <a:solidFill>
                  <a:schemeClr val="accent1">
                    <a:lumMod val="50000"/>
                  </a:schemeClr>
                </a:solidFill>
                <a:latin typeface="Arial" panose="020B0604020202020204" pitchFamily="34" charset="0"/>
                <a:ea typeface="+mn-ea"/>
                <a:cs typeface="Arial" panose="020B0604020202020204" pitchFamily="34" charset="0"/>
              </a:rPr>
              <a:t>IVS 2022</a:t>
            </a:r>
          </a:p>
          <a:p>
            <a:pPr algn="l"/>
            <a:r>
              <a:rPr lang="it-IT" sz="2400" spc="-60" dirty="0">
                <a:solidFill>
                  <a:schemeClr val="accent1">
                    <a:lumMod val="50000"/>
                  </a:schemeClr>
                </a:solidFill>
                <a:latin typeface="Arial" panose="020B0604020202020204" pitchFamily="34" charset="0"/>
                <a:ea typeface="+mn-ea"/>
                <a:cs typeface="Arial" panose="020B0604020202020204" pitchFamily="34" charset="0"/>
              </a:rPr>
              <a:t>Technical Conference</a:t>
            </a:r>
          </a:p>
        </p:txBody>
      </p:sp>
    </p:spTree>
    <p:extLst>
      <p:ext uri="{BB962C8B-B14F-4D97-AF65-F5344CB8AC3E}">
        <p14:creationId xmlns:p14="http://schemas.microsoft.com/office/powerpoint/2010/main" val="23483556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C8D38555-879E-448D-835D-74923D654CE5}"/>
              </a:ext>
            </a:extLst>
          </p:cNvPr>
          <p:cNvSpPr txBox="1"/>
          <p:nvPr/>
        </p:nvSpPr>
        <p:spPr>
          <a:xfrm>
            <a:off x="327194" y="1008848"/>
            <a:ext cx="2320756" cy="523220"/>
          </a:xfrm>
          <a:prstGeom prst="rect">
            <a:avLst/>
          </a:prstGeom>
          <a:noFill/>
        </p:spPr>
        <p:txBody>
          <a:bodyPr wrap="square" rtlCol="0">
            <a:spAutoFit/>
          </a:bodyPr>
          <a:lstStyle/>
          <a:p>
            <a:r>
              <a:rPr lang="it-IT" sz="2800" b="1" dirty="0" err="1">
                <a:latin typeface="Arial" panose="020B0604020202020204" pitchFamily="34" charset="0"/>
                <a:cs typeface="Arial" panose="020B0604020202020204" pitchFamily="34" charset="0"/>
              </a:rPr>
              <a:t>Biography</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FFF45459-9F40-4C14-8E6D-5391B777D478}"/>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7D6C48B0-9AAE-4631-AC62-5158F4EFFD31}"/>
              </a:ext>
            </a:extLst>
          </p:cNvPr>
          <p:cNvSpPr txBox="1"/>
          <p:nvPr/>
        </p:nvSpPr>
        <p:spPr>
          <a:xfrm>
            <a:off x="488769" y="4056018"/>
            <a:ext cx="11404419" cy="1477328"/>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I’m a Mechanical Engineer graduated to the MIP </a:t>
            </a:r>
            <a:r>
              <a:rPr lang="en-US" dirty="0" err="1">
                <a:latin typeface="Arial" panose="020B0604020202020204" pitchFamily="34" charset="0"/>
                <a:cs typeface="Arial" panose="020B0604020202020204" pitchFamily="34" charset="0"/>
              </a:rPr>
              <a:t>Politecnico</a:t>
            </a:r>
            <a:r>
              <a:rPr lang="en-US" dirty="0">
                <a:latin typeface="Arial" panose="020B0604020202020204" pitchFamily="34" charset="0"/>
                <a:cs typeface="Arial" panose="020B0604020202020204" pitchFamily="34" charset="0"/>
              </a:rPr>
              <a:t> of Milan. I am CTO of Carrara SpA, managing the R&amp;D and the Technical Department, and President of </a:t>
            </a:r>
            <a:r>
              <a:rPr lang="en-US" dirty="0" err="1">
                <a:latin typeface="Arial" panose="020B0604020202020204" pitchFamily="34" charset="0"/>
                <a:cs typeface="Arial" panose="020B0604020202020204" pitchFamily="34" charset="0"/>
              </a:rPr>
              <a:t>VALVEcampus</a:t>
            </a:r>
            <a:r>
              <a:rPr lang="en-US" dirty="0">
                <a:latin typeface="Arial" panose="020B0604020202020204" pitchFamily="34" charset="0"/>
                <a:cs typeface="Arial" panose="020B0604020202020204" pitchFamily="34" charset="0"/>
              </a:rPr>
              <a:t>, the Association of Manufacturers of Industrial Valves and Components for the Oil &amp; Gas and Power Industries cooperating with the international exhibition IVS Industrial Valve Summit. I’m 27 years experienced in industrial sealing systems especially in the field of the stem sealing for industrial valves about which I published many technical papers.</a:t>
            </a:r>
            <a:endParaRPr lang="it-IT" dirty="0">
              <a:latin typeface="Arial" panose="020B0604020202020204" pitchFamily="34" charset="0"/>
              <a:cs typeface="Arial" panose="020B0604020202020204" pitchFamily="34" charset="0"/>
            </a:endParaRPr>
          </a:p>
        </p:txBody>
      </p:sp>
      <p:pic>
        <p:nvPicPr>
          <p:cNvPr id="7" name="Immagine 6">
            <a:extLst>
              <a:ext uri="{FF2B5EF4-FFF2-40B4-BE49-F238E27FC236}">
                <a16:creationId xmlns:a16="http://schemas.microsoft.com/office/drawing/2014/main" id="{619EDBAF-CBD7-80AF-B975-BCFCF812FC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9189" y="1828893"/>
            <a:ext cx="1773828" cy="2080939"/>
          </a:xfrm>
          <a:prstGeom prst="rect">
            <a:avLst/>
          </a:prstGeom>
        </p:spPr>
      </p:pic>
    </p:spTree>
    <p:extLst>
      <p:ext uri="{BB962C8B-B14F-4D97-AF65-F5344CB8AC3E}">
        <p14:creationId xmlns:p14="http://schemas.microsoft.com/office/powerpoint/2010/main" val="175261200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1424F63-2A45-10F9-E1A0-BD5A7C5ABC50}"/>
              </a:ext>
            </a:extLst>
          </p:cNvPr>
          <p:cNvPicPr>
            <a:picLocks noChangeAspect="1"/>
          </p:cNvPicPr>
          <p:nvPr/>
        </p:nvPicPr>
        <p:blipFill>
          <a:blip r:embed="rId2"/>
          <a:stretch>
            <a:fillRect/>
          </a:stretch>
        </p:blipFill>
        <p:spPr>
          <a:xfrm>
            <a:off x="435462" y="2114401"/>
            <a:ext cx="1572904" cy="1670449"/>
          </a:xfrm>
          <a:prstGeom prst="rect">
            <a:avLst/>
          </a:prstGeom>
        </p:spPr>
      </p:pic>
      <p:sp>
        <p:nvSpPr>
          <p:cNvPr id="3" name="CasellaDiTesto 18">
            <a:extLst>
              <a:ext uri="{FF2B5EF4-FFF2-40B4-BE49-F238E27FC236}">
                <a16:creationId xmlns:a16="http://schemas.microsoft.com/office/drawing/2014/main" id="{03B4F088-5471-4374-B288-1616CFEAA28F}"/>
              </a:ext>
            </a:extLst>
          </p:cNvPr>
          <p:cNvSpPr txBox="1"/>
          <p:nvPr/>
        </p:nvSpPr>
        <p:spPr>
          <a:xfrm>
            <a:off x="344046" y="1098850"/>
            <a:ext cx="11250432"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The new regulatory framework of the low emission graphite packings for industrial valves</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5393087" y="1972948"/>
            <a:ext cx="6233757" cy="397031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fighting for reducing the fugitive emissions is still worldwide a  priority objective both for the Valve Manufacturers and for their Clients.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All countries have issued national regulations both for the New Equipment take-over (Valves certified LE) and for their yearly (half-yearly, quarterly) control with the LDAR - Leak Detection And Repair program.</a:t>
            </a:r>
          </a:p>
          <a:p>
            <a:r>
              <a:rPr lang="it-IT" dirty="0">
                <a:latin typeface="Arial" panose="020B0604020202020204" pitchFamily="34" charset="0"/>
                <a:cs typeface="Arial" panose="020B0604020202020204" pitchFamily="34" charset="0"/>
              </a:rPr>
              <a:t>   </a:t>
            </a:r>
          </a:p>
          <a:p>
            <a:r>
              <a:rPr lang="it-IT" dirty="0">
                <a:latin typeface="Arial" panose="020B0604020202020204" pitchFamily="34" charset="0"/>
                <a:cs typeface="Arial" panose="020B0604020202020204" pitchFamily="34" charset="0"/>
              </a:rPr>
              <a:t>About the New </a:t>
            </a:r>
            <a:r>
              <a:rPr lang="it-IT" dirty="0" err="1">
                <a:latin typeface="Arial" panose="020B0604020202020204" pitchFamily="34" charset="0"/>
                <a:cs typeface="Arial" panose="020B0604020202020204" pitchFamily="34" charset="0"/>
              </a:rPr>
              <a:t>Equipment</a:t>
            </a:r>
            <a:r>
              <a:rPr lang="it-IT" dirty="0">
                <a:latin typeface="Arial" panose="020B0604020202020204" pitchFamily="34" charset="0"/>
                <a:cs typeface="Arial" panose="020B0604020202020204" pitchFamily="34" charset="0"/>
              </a:rPr>
              <a:t>, the </a:t>
            </a:r>
            <a:r>
              <a:rPr lang="it-IT" dirty="0" err="1">
                <a:latin typeface="Arial" panose="020B0604020202020204" pitchFamily="34" charset="0"/>
                <a:cs typeface="Arial" panose="020B0604020202020204" pitchFamily="34" charset="0"/>
              </a:rPr>
              <a:t>prototype</a:t>
            </a:r>
            <a:r>
              <a:rPr lang="it-IT" dirty="0">
                <a:latin typeface="Arial" panose="020B0604020202020204" pitchFamily="34" charset="0"/>
                <a:cs typeface="Arial" panose="020B0604020202020204" pitchFamily="34" charset="0"/>
              </a:rPr>
              <a:t> and production FE test, following </a:t>
            </a:r>
            <a:r>
              <a:rPr lang="it-IT" dirty="0" err="1">
                <a:latin typeface="Arial" panose="020B0604020202020204" pitchFamily="34" charset="0"/>
                <a:cs typeface="Arial" panose="020B0604020202020204" pitchFamily="34" charset="0"/>
              </a:rPr>
              <a:t>many</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years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where</a:t>
            </a:r>
            <a:r>
              <a:rPr lang="it-IT" dirty="0">
                <a:latin typeface="Arial" panose="020B0604020202020204" pitchFamily="34" charset="0"/>
                <a:cs typeface="Arial" panose="020B0604020202020204" pitchFamily="34" charset="0"/>
              </a:rPr>
              <a:t> the </a:t>
            </a:r>
            <a:r>
              <a:rPr lang="it-IT" dirty="0" err="1">
                <a:latin typeface="Arial" panose="020B0604020202020204" pitchFamily="34" charset="0"/>
                <a:cs typeface="Arial" panose="020B0604020202020204" pitchFamily="34" charset="0"/>
              </a:rPr>
              <a:t>regulatory</a:t>
            </a:r>
            <a:r>
              <a:rPr lang="it-IT" dirty="0">
                <a:latin typeface="Arial" panose="020B0604020202020204" pitchFamily="34" charset="0"/>
                <a:cs typeface="Arial" panose="020B0604020202020204" pitchFamily="34" charset="0"/>
              </a:rPr>
              <a:t> framework </a:t>
            </a:r>
            <a:r>
              <a:rPr lang="it-IT" dirty="0" err="1">
                <a:latin typeface="Arial" panose="020B0604020202020204" pitchFamily="34" charset="0"/>
                <a:cs typeface="Arial" panose="020B0604020202020204" pitchFamily="34" charset="0"/>
              </a:rPr>
              <a:t>was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frozen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today</a:t>
            </a:r>
            <a:r>
              <a:rPr lang="it-IT" dirty="0">
                <a:latin typeface="Arial" panose="020B0604020202020204" pitchFamily="34" charset="0"/>
                <a:cs typeface="Arial" panose="020B0604020202020204" pitchFamily="34" charset="0"/>
              </a:rPr>
              <a:t> some </a:t>
            </a:r>
            <a:r>
              <a:rPr lang="it-IT" dirty="0" err="1">
                <a:latin typeface="Arial" panose="020B0604020202020204" pitchFamily="34" charset="0"/>
                <a:cs typeface="Arial" panose="020B0604020202020204" pitchFamily="34" charset="0"/>
              </a:rPr>
              <a:t>relevant</a:t>
            </a:r>
            <a:r>
              <a:rPr lang="it-IT" dirty="0">
                <a:latin typeface="Arial" panose="020B0604020202020204" pitchFamily="34" charset="0"/>
                <a:cs typeface="Arial" panose="020B0604020202020204" pitchFamily="34" charset="0"/>
              </a:rPr>
              <a:t> news </a:t>
            </a:r>
            <a:r>
              <a:rPr lang="it-IT" dirty="0" err="1">
                <a:latin typeface="Arial" panose="020B0604020202020204" pitchFamily="34" charset="0"/>
                <a:cs typeface="Arial" panose="020B0604020202020204" pitchFamily="34" charset="0"/>
              </a:rPr>
              <a:t>have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been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introduced</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drawing</a:t>
            </a:r>
            <a:r>
              <a:rPr lang="it-IT" dirty="0">
                <a:latin typeface="Arial" panose="020B0604020202020204" pitchFamily="34" charset="0"/>
                <a:cs typeface="Arial" panose="020B0604020202020204" pitchFamily="34" charset="0"/>
              </a:rPr>
              <a:t> a new paradigma for the </a:t>
            </a:r>
            <a:r>
              <a:rPr lang="it-IT" dirty="0" err="1">
                <a:latin typeface="Arial" panose="020B0604020202020204" pitchFamily="34" charset="0"/>
                <a:cs typeface="Arial" panose="020B0604020202020204" pitchFamily="34" charset="0"/>
              </a:rPr>
              <a:t>graphite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stem</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packings</a:t>
            </a:r>
            <a:r>
              <a:rPr lang="it-IT" dirty="0">
                <a:latin typeface="Arial" panose="020B0604020202020204" pitchFamily="34" charset="0"/>
                <a:cs typeface="Arial" panose="020B0604020202020204" pitchFamily="34" charset="0"/>
              </a:rPr>
              <a:t>. </a:t>
            </a:r>
          </a:p>
        </p:txBody>
      </p:sp>
      <p:sp>
        <p:nvSpPr>
          <p:cNvPr id="7" name="CasellaDiTesto 25">
            <a:extLst>
              <a:ext uri="{FF2B5EF4-FFF2-40B4-BE49-F238E27FC236}">
                <a16:creationId xmlns:a16="http://schemas.microsoft.com/office/drawing/2014/main" id="{865AD35C-10A3-578B-7746-F629E23CD05C}"/>
              </a:ext>
            </a:extLst>
          </p:cNvPr>
          <p:cNvSpPr txBox="1"/>
          <p:nvPr/>
        </p:nvSpPr>
        <p:spPr>
          <a:xfrm>
            <a:off x="1764522" y="2497645"/>
            <a:ext cx="3831771" cy="3062377"/>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   </a:t>
            </a:r>
          </a:p>
          <a:p>
            <a:pPr algn="just"/>
            <a:r>
              <a:rPr lang="it-IT" sz="2500" b="1" dirty="0">
                <a:latin typeface="Arial" panose="020B0604020202020204" pitchFamily="34" charset="0"/>
                <a:cs typeface="Arial" panose="020B0604020202020204" pitchFamily="34" charset="0"/>
              </a:rPr>
              <a:t>ISO 15848</a:t>
            </a:r>
          </a:p>
          <a:p>
            <a:pPr algn="just"/>
            <a:r>
              <a:rPr lang="it-IT" sz="2500" b="1" dirty="0">
                <a:latin typeface="Arial" panose="020B0604020202020204" pitchFamily="34" charset="0"/>
                <a:cs typeface="Arial" panose="020B0604020202020204" pitchFamily="34" charset="0"/>
              </a:rPr>
              <a:t>VDI 2440</a:t>
            </a:r>
          </a:p>
          <a:p>
            <a:pPr algn="just"/>
            <a:r>
              <a:rPr lang="it-IT" sz="2500" b="1" dirty="0">
                <a:latin typeface="Arial" panose="020B0604020202020204" pitchFamily="34" charset="0"/>
                <a:cs typeface="Arial" panose="020B0604020202020204" pitchFamily="34" charset="0"/>
              </a:rPr>
              <a:t>API </a:t>
            </a:r>
            <a:r>
              <a:rPr lang="it-IT" sz="2500" b="1" dirty="0" err="1">
                <a:latin typeface="Arial" panose="020B0604020202020204" pitchFamily="34" charset="0"/>
                <a:cs typeface="Arial" panose="020B0604020202020204" pitchFamily="34" charset="0"/>
              </a:rPr>
              <a:t>std</a:t>
            </a:r>
            <a:r>
              <a:rPr lang="it-IT" sz="2500" b="1" dirty="0">
                <a:latin typeface="Arial" panose="020B0604020202020204" pitchFamily="34" charset="0"/>
                <a:cs typeface="Arial" panose="020B0604020202020204" pitchFamily="34" charset="0"/>
              </a:rPr>
              <a:t> 622 &amp; 624(641)</a:t>
            </a:r>
          </a:p>
          <a:p>
            <a:pPr algn="just"/>
            <a:r>
              <a:rPr lang="it-IT" sz="2500" b="1" dirty="0">
                <a:latin typeface="Arial" panose="020B0604020202020204" pitchFamily="34" charset="0"/>
                <a:cs typeface="Arial" panose="020B0604020202020204" pitchFamily="34" charset="0"/>
              </a:rPr>
              <a:t>IOGP</a:t>
            </a:r>
          </a:p>
          <a:p>
            <a:pPr algn="just"/>
            <a:r>
              <a:rPr lang="it-IT" sz="2500" b="1" dirty="0">
                <a:latin typeface="Arial" panose="020B0604020202020204" pitchFamily="34" charset="0"/>
                <a:cs typeface="Arial" panose="020B0604020202020204" pitchFamily="34" charset="0"/>
              </a:rPr>
              <a:t>TQ39 FE </a:t>
            </a:r>
            <a:r>
              <a:rPr lang="it-IT" sz="2500" b="1" dirty="0" err="1">
                <a:latin typeface="Arial" panose="020B0604020202020204" pitchFamily="34" charset="0"/>
                <a:cs typeface="Arial" panose="020B0604020202020204" pitchFamily="34" charset="0"/>
              </a:rPr>
              <a:t>Approach</a:t>
            </a:r>
            <a:endParaRPr lang="it-IT" sz="2500" b="1" dirty="0">
              <a:latin typeface="Arial" panose="020B0604020202020204" pitchFamily="34" charset="0"/>
              <a:cs typeface="Arial" panose="020B0604020202020204" pitchFamily="34" charset="0"/>
            </a:endParaRPr>
          </a:p>
          <a:p>
            <a:pPr algn="just"/>
            <a:endParaRPr lang="it-IT" sz="2500" b="1" dirty="0">
              <a:latin typeface="Arial" panose="020B0604020202020204" pitchFamily="34" charset="0"/>
              <a:cs typeface="Arial" panose="020B0604020202020204" pitchFamily="34" charset="0"/>
            </a:endParaRPr>
          </a:p>
          <a:p>
            <a:pPr algn="just"/>
            <a:endParaRPr lang="it-IT" sz="2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70256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5">
            <a:extLst>
              <a:ext uri="{FF2B5EF4-FFF2-40B4-BE49-F238E27FC236}">
                <a16:creationId xmlns:a16="http://schemas.microsoft.com/office/drawing/2014/main" id="{19FB97B9-E909-4B3B-933B-0EC2382E6AC1}"/>
              </a:ext>
            </a:extLst>
          </p:cNvPr>
          <p:cNvSpPr txBox="1"/>
          <p:nvPr/>
        </p:nvSpPr>
        <p:spPr>
          <a:xfrm>
            <a:off x="5238828" y="2020480"/>
            <a:ext cx="6613616" cy="424731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TA - </a:t>
            </a:r>
            <a:r>
              <a:rPr lang="en-US" dirty="0" err="1">
                <a:latin typeface="Arial" panose="020B0604020202020204" pitchFamily="34" charset="0"/>
                <a:cs typeface="Arial" panose="020B0604020202020204" pitchFamily="34" charset="0"/>
              </a:rPr>
              <a:t>Luft</a:t>
            </a:r>
            <a:r>
              <a:rPr lang="en-US" dirty="0">
                <a:latin typeface="Arial" panose="020B0604020202020204" pitchFamily="34" charset="0"/>
                <a:cs typeface="Arial" panose="020B0604020202020204" pitchFamily="34" charset="0"/>
              </a:rPr>
              <a:t> issued a new national regulatory framework adopting the std ISO15848 for industrial valves therefore the VDI2440 doesn't is anymore in place.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is an important change of POV since the VDI2440 test was a stem packing test performed with a fixture while the ISO15848 test qualifies the valve together with the gasket (integrated system).</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Note </a:t>
            </a:r>
            <a:r>
              <a:rPr lang="it-IT" dirty="0" err="1">
                <a:latin typeface="Arial" panose="020B0604020202020204" pitchFamily="34" charset="0"/>
                <a:cs typeface="Arial" panose="020B0604020202020204" pitchFamily="34" charset="0"/>
              </a:rPr>
              <a:t>that</a:t>
            </a:r>
            <a:r>
              <a:rPr lang="it-IT" dirty="0">
                <a:latin typeface="Arial" panose="020B0604020202020204" pitchFamily="34" charset="0"/>
                <a:cs typeface="Arial" panose="020B0604020202020204" pitchFamily="34" charset="0"/>
              </a:rPr>
              <a:t> the FE ISO15848 </a:t>
            </a:r>
            <a:r>
              <a:rPr lang="it-IT" dirty="0" err="1">
                <a:latin typeface="Arial" panose="020B0604020202020204" pitchFamily="34" charset="0"/>
                <a:cs typeface="Arial" panose="020B0604020202020204" pitchFamily="34" charset="0"/>
              </a:rPr>
              <a:t>qualify</a:t>
            </a:r>
            <a:r>
              <a:rPr lang="it-IT" dirty="0">
                <a:latin typeface="Arial" panose="020B0604020202020204" pitchFamily="34" charset="0"/>
                <a:cs typeface="Arial" panose="020B0604020202020204" pitchFamily="34" charset="0"/>
              </a:rPr>
              <a:t> the Performance Class of the </a:t>
            </a:r>
            <a:r>
              <a:rPr lang="it-IT" dirty="0" err="1">
                <a:latin typeface="Arial" panose="020B0604020202020204" pitchFamily="34" charset="0"/>
                <a:cs typeface="Arial" panose="020B0604020202020204" pitchFamily="34" charset="0"/>
              </a:rPr>
              <a:t>valves</a:t>
            </a:r>
            <a:r>
              <a:rPr lang="it-IT" dirty="0">
                <a:latin typeface="Arial" panose="020B0604020202020204" pitchFamily="34" charset="0"/>
                <a:cs typeface="Arial" panose="020B0604020202020204" pitchFamily="34" charset="0"/>
              </a:rPr>
              <a:t> on the </a:t>
            </a:r>
            <a:r>
              <a:rPr lang="it-IT" dirty="0" err="1">
                <a:latin typeface="Arial" panose="020B0604020202020204" pitchFamily="34" charset="0"/>
                <a:cs typeface="Arial" panose="020B0604020202020204" pitchFamily="34" charset="0"/>
              </a:rPr>
              <a:t>basis</a:t>
            </a:r>
            <a:r>
              <a:rPr lang="it-IT" dirty="0">
                <a:latin typeface="Arial" panose="020B0604020202020204" pitchFamily="34" charset="0"/>
                <a:cs typeface="Arial" panose="020B0604020202020204" pitchFamily="34" charset="0"/>
              </a:rPr>
              <a:t> of </a:t>
            </a:r>
            <a:r>
              <a:rPr lang="it-IT" dirty="0" err="1">
                <a:latin typeface="Arial" panose="020B0604020202020204" pitchFamily="34" charset="0"/>
                <a:cs typeface="Arial" panose="020B0604020202020204" pitchFamily="34" charset="0"/>
              </a:rPr>
              <a:t>three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criteria</a:t>
            </a:r>
            <a:r>
              <a:rPr lang="it-IT" dirty="0">
                <a:latin typeface="Arial" panose="020B0604020202020204" pitchFamily="34" charset="0"/>
                <a:cs typeface="Arial" panose="020B0604020202020204" pitchFamily="34" charset="0"/>
              </a:rPr>
              <a:t>: </a:t>
            </a:r>
          </a:p>
          <a:p>
            <a:pPr algn="just"/>
            <a:endParaRPr lang="it-IT"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b="1" dirty="0" err="1">
                <a:latin typeface="Arial" panose="020B0604020202020204" pitchFamily="34" charset="0"/>
                <a:cs typeface="Arial" panose="020B0604020202020204" pitchFamily="34" charset="0"/>
              </a:rPr>
              <a:t>Tightening</a:t>
            </a:r>
            <a:r>
              <a:rPr lang="it-IT" b="1" dirty="0">
                <a:latin typeface="Arial" panose="020B0604020202020204" pitchFamily="34" charset="0"/>
                <a:cs typeface="Arial" panose="020B0604020202020204" pitchFamily="34" charset="0"/>
              </a:rPr>
              <a:t> Class</a:t>
            </a:r>
          </a:p>
          <a:p>
            <a:pPr marL="285750" indent="-285750" algn="just">
              <a:buFont typeface="Arial" panose="020B0604020202020204" pitchFamily="34" charset="0"/>
              <a:buChar char="•"/>
            </a:pPr>
            <a:r>
              <a:rPr lang="it-IT" b="1" dirty="0">
                <a:latin typeface="Arial" panose="020B0604020202020204" pitchFamily="34" charset="0"/>
                <a:cs typeface="Arial" panose="020B0604020202020204" pitchFamily="34" charset="0"/>
              </a:rPr>
              <a:t>Endurance Class</a:t>
            </a:r>
          </a:p>
          <a:p>
            <a:pPr marL="285750" indent="-285750" algn="just">
              <a:buFont typeface="Arial" panose="020B0604020202020204" pitchFamily="34" charset="0"/>
              <a:buChar char="•"/>
            </a:pPr>
            <a:r>
              <a:rPr lang="it-IT" b="1" dirty="0">
                <a:latin typeface="Arial" panose="020B0604020202020204" pitchFamily="34" charset="0"/>
                <a:cs typeface="Arial" panose="020B0604020202020204" pitchFamily="34" charset="0"/>
              </a:rPr>
              <a:t>Temperature Class</a:t>
            </a:r>
          </a:p>
        </p:txBody>
      </p:sp>
      <p:sp>
        <p:nvSpPr>
          <p:cNvPr id="7" name="CasellaDiTesto 25">
            <a:extLst>
              <a:ext uri="{FF2B5EF4-FFF2-40B4-BE49-F238E27FC236}">
                <a16:creationId xmlns:a16="http://schemas.microsoft.com/office/drawing/2014/main" id="{865AD35C-10A3-578B-7746-F629E23CD05C}"/>
              </a:ext>
            </a:extLst>
          </p:cNvPr>
          <p:cNvSpPr txBox="1"/>
          <p:nvPr/>
        </p:nvSpPr>
        <p:spPr>
          <a:xfrm>
            <a:off x="2251377" y="2949623"/>
            <a:ext cx="1832116" cy="1908215"/>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   </a:t>
            </a:r>
          </a:p>
          <a:p>
            <a:pPr algn="just"/>
            <a:r>
              <a:rPr lang="it-IT" sz="2500" b="1" dirty="0">
                <a:latin typeface="Arial" panose="020B0604020202020204" pitchFamily="34" charset="0"/>
                <a:cs typeface="Arial" panose="020B0604020202020204" pitchFamily="34" charset="0"/>
              </a:rPr>
              <a:t>ISO 15848</a:t>
            </a:r>
          </a:p>
          <a:p>
            <a:pPr algn="just"/>
            <a:endParaRPr lang="it-IT" sz="2500" b="1" dirty="0">
              <a:latin typeface="Arial" panose="020B0604020202020204" pitchFamily="34" charset="0"/>
              <a:cs typeface="Arial" panose="020B0604020202020204" pitchFamily="34" charset="0"/>
            </a:endParaRPr>
          </a:p>
          <a:p>
            <a:pPr algn="just"/>
            <a:r>
              <a:rPr lang="it-IT" sz="2500" b="1" dirty="0">
                <a:latin typeface="Arial" panose="020B0604020202020204" pitchFamily="34" charset="0"/>
                <a:cs typeface="Arial" panose="020B0604020202020204" pitchFamily="34" charset="0"/>
              </a:rPr>
              <a:t>VDI 2440</a:t>
            </a:r>
          </a:p>
          <a:p>
            <a:pPr algn="just"/>
            <a:endParaRPr lang="it-IT" sz="2500" b="1" dirty="0">
              <a:latin typeface="Arial" panose="020B0604020202020204" pitchFamily="34" charset="0"/>
              <a:cs typeface="Arial" panose="020B0604020202020204" pitchFamily="34" charset="0"/>
            </a:endParaRPr>
          </a:p>
        </p:txBody>
      </p:sp>
      <p:cxnSp>
        <p:nvCxnSpPr>
          <p:cNvPr id="6" name="Connettore diritto 5">
            <a:extLst>
              <a:ext uri="{FF2B5EF4-FFF2-40B4-BE49-F238E27FC236}">
                <a16:creationId xmlns:a16="http://schemas.microsoft.com/office/drawing/2014/main" id="{E2F53B87-DF43-CF82-D793-842B446D30D0}"/>
              </a:ext>
            </a:extLst>
          </p:cNvPr>
          <p:cNvCxnSpPr>
            <a:cxnSpLocks/>
          </p:cNvCxnSpPr>
          <p:nvPr/>
        </p:nvCxnSpPr>
        <p:spPr>
          <a:xfrm>
            <a:off x="2376805" y="3727226"/>
            <a:ext cx="1220859" cy="1011730"/>
          </a:xfrm>
          <a:prstGeom prst="line">
            <a:avLst/>
          </a:prstGeom>
        </p:spPr>
        <p:style>
          <a:lnRef idx="1">
            <a:schemeClr val="dk1"/>
          </a:lnRef>
          <a:fillRef idx="0">
            <a:schemeClr val="dk1"/>
          </a:fillRef>
          <a:effectRef idx="0">
            <a:schemeClr val="dk1"/>
          </a:effectRef>
          <a:fontRef idx="minor">
            <a:schemeClr val="tx1"/>
          </a:fontRef>
        </p:style>
      </p:cxnSp>
      <p:cxnSp>
        <p:nvCxnSpPr>
          <p:cNvPr id="9" name="Connettore diritto 8">
            <a:extLst>
              <a:ext uri="{FF2B5EF4-FFF2-40B4-BE49-F238E27FC236}">
                <a16:creationId xmlns:a16="http://schemas.microsoft.com/office/drawing/2014/main" id="{2E6B6B99-2E4B-42DE-236C-DBBC8BD1AA2C}"/>
              </a:ext>
            </a:extLst>
          </p:cNvPr>
          <p:cNvCxnSpPr/>
          <p:nvPr/>
        </p:nvCxnSpPr>
        <p:spPr>
          <a:xfrm flipV="1">
            <a:off x="2429886" y="3800705"/>
            <a:ext cx="1114698" cy="938251"/>
          </a:xfrm>
          <a:prstGeom prst="line">
            <a:avLst/>
          </a:prstGeom>
        </p:spPr>
        <p:style>
          <a:lnRef idx="1">
            <a:schemeClr val="dk1"/>
          </a:lnRef>
          <a:fillRef idx="0">
            <a:schemeClr val="dk1"/>
          </a:fillRef>
          <a:effectRef idx="0">
            <a:schemeClr val="dk1"/>
          </a:effectRef>
          <a:fontRef idx="minor">
            <a:schemeClr val="tx1"/>
          </a:fontRef>
        </p:style>
      </p:cxnSp>
      <p:cxnSp>
        <p:nvCxnSpPr>
          <p:cNvPr id="12" name="Connettore 2 11">
            <a:extLst>
              <a:ext uri="{FF2B5EF4-FFF2-40B4-BE49-F238E27FC236}">
                <a16:creationId xmlns:a16="http://schemas.microsoft.com/office/drawing/2014/main" id="{3B5AB49D-4DE7-C450-3E2A-E2411F7C8D8A}"/>
              </a:ext>
            </a:extLst>
          </p:cNvPr>
          <p:cNvCxnSpPr/>
          <p:nvPr/>
        </p:nvCxnSpPr>
        <p:spPr>
          <a:xfrm>
            <a:off x="7855131" y="5242560"/>
            <a:ext cx="8447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336D1930-E61E-07E1-4112-3A327082DA49}"/>
              </a:ext>
            </a:extLst>
          </p:cNvPr>
          <p:cNvSpPr txBox="1"/>
          <p:nvPr/>
        </p:nvSpPr>
        <p:spPr>
          <a:xfrm>
            <a:off x="8973145" y="5057894"/>
            <a:ext cx="2464525" cy="369332"/>
          </a:xfrm>
          <a:prstGeom prst="rect">
            <a:avLst/>
          </a:prstGeom>
          <a:noFill/>
        </p:spPr>
        <p:txBody>
          <a:bodyPr wrap="square" rtlCol="0">
            <a:spAutoFit/>
          </a:bodyPr>
          <a:lstStyle/>
          <a:p>
            <a:r>
              <a:rPr lang="it-IT" b="1" dirty="0">
                <a:latin typeface="Arial" panose="020B0604020202020204" pitchFamily="34" charset="0"/>
                <a:cs typeface="Arial" panose="020B0604020202020204" pitchFamily="34" charset="0"/>
              </a:rPr>
              <a:t>Performance Class</a:t>
            </a:r>
          </a:p>
        </p:txBody>
      </p:sp>
      <p:pic>
        <p:nvPicPr>
          <p:cNvPr id="14" name="Immagine 13">
            <a:extLst>
              <a:ext uri="{FF2B5EF4-FFF2-40B4-BE49-F238E27FC236}">
                <a16:creationId xmlns:a16="http://schemas.microsoft.com/office/drawing/2014/main" id="{14343157-8496-32DE-A42D-2FDA68323CD0}"/>
              </a:ext>
            </a:extLst>
          </p:cNvPr>
          <p:cNvPicPr>
            <a:picLocks noChangeAspect="1"/>
          </p:cNvPicPr>
          <p:nvPr/>
        </p:nvPicPr>
        <p:blipFill>
          <a:blip r:embed="rId2"/>
          <a:stretch>
            <a:fillRect/>
          </a:stretch>
        </p:blipFill>
        <p:spPr>
          <a:xfrm>
            <a:off x="442913" y="2221701"/>
            <a:ext cx="1572904" cy="1670449"/>
          </a:xfrm>
          <a:prstGeom prst="rect">
            <a:avLst/>
          </a:prstGeom>
        </p:spPr>
      </p:pic>
      <p:cxnSp>
        <p:nvCxnSpPr>
          <p:cNvPr id="23" name="Connettore a gomito 22">
            <a:extLst>
              <a:ext uri="{FF2B5EF4-FFF2-40B4-BE49-F238E27FC236}">
                <a16:creationId xmlns:a16="http://schemas.microsoft.com/office/drawing/2014/main" id="{2A7190A4-9D56-EE9C-9E14-5DF19B855D14}"/>
              </a:ext>
            </a:extLst>
          </p:cNvPr>
          <p:cNvCxnSpPr/>
          <p:nvPr/>
        </p:nvCxnSpPr>
        <p:spPr>
          <a:xfrm flipV="1">
            <a:off x="3783238" y="3564024"/>
            <a:ext cx="888274" cy="688270"/>
          </a:xfrm>
          <a:prstGeom prst="bentConnector3">
            <a:avLst>
              <a:gd name="adj1" fmla="val 119608"/>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asellaDiTesto 18">
            <a:extLst>
              <a:ext uri="{FF2B5EF4-FFF2-40B4-BE49-F238E27FC236}">
                <a16:creationId xmlns:a16="http://schemas.microsoft.com/office/drawing/2014/main" id="{B34CF9F7-4EF0-3D85-9B7A-DB6396D6DF8E}"/>
              </a:ext>
            </a:extLst>
          </p:cNvPr>
          <p:cNvSpPr txBox="1"/>
          <p:nvPr/>
        </p:nvSpPr>
        <p:spPr>
          <a:xfrm>
            <a:off x="344046" y="1098850"/>
            <a:ext cx="11250432"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The new regulatory framework of the low emission graphite packings for industrial valves</a:t>
            </a:r>
          </a:p>
        </p:txBody>
      </p:sp>
      <p:cxnSp>
        <p:nvCxnSpPr>
          <p:cNvPr id="16" name="Connettore diritto 20">
            <a:extLst>
              <a:ext uri="{FF2B5EF4-FFF2-40B4-BE49-F238E27FC236}">
                <a16:creationId xmlns:a16="http://schemas.microsoft.com/office/drawing/2014/main" id="{47CFC09B-31CD-9CB5-D3A4-AF077FA34A12}"/>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43131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5">
            <a:extLst>
              <a:ext uri="{FF2B5EF4-FFF2-40B4-BE49-F238E27FC236}">
                <a16:creationId xmlns:a16="http://schemas.microsoft.com/office/drawing/2014/main" id="{19FB97B9-E909-4B3B-933B-0EC2382E6AC1}"/>
              </a:ext>
            </a:extLst>
          </p:cNvPr>
          <p:cNvSpPr txBox="1"/>
          <p:nvPr/>
        </p:nvSpPr>
        <p:spPr>
          <a:xfrm>
            <a:off x="6419148" y="2503772"/>
            <a:ext cx="5410902" cy="286232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About the API, which tests the stem packing, the API std 622  has been modified including a supplementary FE test while the API std 624(641) remained unchanged.</a:t>
            </a:r>
          </a:p>
          <a:p>
            <a:endParaRPr lang="it-IT"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Also in this case it is an important paradigm shift since an additional FE test at 400 °C has been added together more stringent requirements regarding the raw materials, the limitation of PTFE and wet lubricants, the weight loss test.</a:t>
            </a:r>
            <a:endParaRPr lang="it-IT" dirty="0">
              <a:latin typeface="Arial" panose="020B0604020202020204" pitchFamily="34" charset="0"/>
              <a:cs typeface="Arial" panose="020B0604020202020204" pitchFamily="34" charset="0"/>
            </a:endParaRPr>
          </a:p>
        </p:txBody>
      </p:sp>
      <p:sp>
        <p:nvSpPr>
          <p:cNvPr id="11" name="CasellaDiTesto 25">
            <a:extLst>
              <a:ext uri="{FF2B5EF4-FFF2-40B4-BE49-F238E27FC236}">
                <a16:creationId xmlns:a16="http://schemas.microsoft.com/office/drawing/2014/main" id="{CB75F7CB-069E-6F3F-ED94-AE12A09C5F2F}"/>
              </a:ext>
            </a:extLst>
          </p:cNvPr>
          <p:cNvSpPr txBox="1"/>
          <p:nvPr/>
        </p:nvSpPr>
        <p:spPr>
          <a:xfrm>
            <a:off x="2432189" y="1969621"/>
            <a:ext cx="3831771" cy="1138773"/>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   </a:t>
            </a:r>
          </a:p>
          <a:p>
            <a:pPr algn="just"/>
            <a:r>
              <a:rPr lang="it-IT" sz="2500" b="1" dirty="0">
                <a:latin typeface="Arial" panose="020B0604020202020204" pitchFamily="34" charset="0"/>
                <a:cs typeface="Arial" panose="020B0604020202020204" pitchFamily="34" charset="0"/>
              </a:rPr>
              <a:t>API </a:t>
            </a:r>
            <a:r>
              <a:rPr lang="it-IT" sz="2500" b="1" dirty="0" err="1">
                <a:latin typeface="Arial" panose="020B0604020202020204" pitchFamily="34" charset="0"/>
                <a:cs typeface="Arial" panose="020B0604020202020204" pitchFamily="34" charset="0"/>
              </a:rPr>
              <a:t>std</a:t>
            </a:r>
            <a:r>
              <a:rPr lang="it-IT" sz="2500" b="1" dirty="0">
                <a:latin typeface="Arial" panose="020B0604020202020204" pitchFamily="34" charset="0"/>
                <a:cs typeface="Arial" panose="020B0604020202020204" pitchFamily="34" charset="0"/>
              </a:rPr>
              <a:t> 622 &amp; 624 (641)</a:t>
            </a:r>
          </a:p>
          <a:p>
            <a:pPr algn="just"/>
            <a:endParaRPr lang="it-IT" sz="2500" b="1" dirty="0">
              <a:latin typeface="Arial" panose="020B0604020202020204" pitchFamily="34" charset="0"/>
              <a:cs typeface="Arial" panose="020B0604020202020204" pitchFamily="34" charset="0"/>
            </a:endParaRPr>
          </a:p>
        </p:txBody>
      </p:sp>
      <p:cxnSp>
        <p:nvCxnSpPr>
          <p:cNvPr id="8" name="Connettore 2 7">
            <a:extLst>
              <a:ext uri="{FF2B5EF4-FFF2-40B4-BE49-F238E27FC236}">
                <a16:creationId xmlns:a16="http://schemas.microsoft.com/office/drawing/2014/main" id="{83136703-0179-1896-1C5B-E94AA64894AC}"/>
              </a:ext>
            </a:extLst>
          </p:cNvPr>
          <p:cNvCxnSpPr>
            <a:cxnSpLocks/>
          </p:cNvCxnSpPr>
          <p:nvPr/>
        </p:nvCxnSpPr>
        <p:spPr>
          <a:xfrm>
            <a:off x="4819891" y="2661480"/>
            <a:ext cx="353475" cy="321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asellaDiTesto 25">
            <a:extLst>
              <a:ext uri="{FF2B5EF4-FFF2-40B4-BE49-F238E27FC236}">
                <a16:creationId xmlns:a16="http://schemas.microsoft.com/office/drawing/2014/main" id="{BE49BF36-EF27-7265-B2D1-F014F6F8DA9F}"/>
              </a:ext>
            </a:extLst>
          </p:cNvPr>
          <p:cNvSpPr txBox="1"/>
          <p:nvPr/>
        </p:nvSpPr>
        <p:spPr>
          <a:xfrm>
            <a:off x="4560189" y="2811672"/>
            <a:ext cx="1933303" cy="1000274"/>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it-IT" sz="1600" b="1" dirty="0" err="1">
                <a:latin typeface="Arial" panose="020B0604020202020204" pitchFamily="34" charset="0"/>
                <a:cs typeface="Arial" panose="020B0604020202020204" pitchFamily="34" charset="0"/>
              </a:rPr>
              <a:t>Unchanged</a:t>
            </a:r>
            <a:endParaRPr lang="it-IT" sz="1600" b="1" dirty="0">
              <a:latin typeface="Arial" panose="020B0604020202020204" pitchFamily="34" charset="0"/>
              <a:cs typeface="Arial" panose="020B0604020202020204" pitchFamily="34" charset="0"/>
            </a:endParaRPr>
          </a:p>
          <a:p>
            <a:pPr algn="just"/>
            <a:endParaRPr lang="it-IT" sz="2500" b="1" dirty="0">
              <a:latin typeface="Arial" panose="020B0604020202020204" pitchFamily="34" charset="0"/>
              <a:cs typeface="Arial" panose="020B0604020202020204" pitchFamily="34" charset="0"/>
            </a:endParaRPr>
          </a:p>
        </p:txBody>
      </p:sp>
      <p:cxnSp>
        <p:nvCxnSpPr>
          <p:cNvPr id="15" name="Connettore 2 14">
            <a:extLst>
              <a:ext uri="{FF2B5EF4-FFF2-40B4-BE49-F238E27FC236}">
                <a16:creationId xmlns:a16="http://schemas.microsoft.com/office/drawing/2014/main" id="{422535FD-DF1B-537E-F294-048EF8411BC4}"/>
              </a:ext>
            </a:extLst>
          </p:cNvPr>
          <p:cNvCxnSpPr>
            <a:cxnSpLocks/>
          </p:cNvCxnSpPr>
          <p:nvPr/>
        </p:nvCxnSpPr>
        <p:spPr>
          <a:xfrm>
            <a:off x="3317974" y="2734491"/>
            <a:ext cx="0" cy="949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Diagramma 19">
            <a:extLst>
              <a:ext uri="{FF2B5EF4-FFF2-40B4-BE49-F238E27FC236}">
                <a16:creationId xmlns:a16="http://schemas.microsoft.com/office/drawing/2014/main" id="{1191154B-5A32-1426-FEEC-9D045528648A}"/>
              </a:ext>
            </a:extLst>
          </p:cNvPr>
          <p:cNvGraphicFramePr/>
          <p:nvPr>
            <p:extLst>
              <p:ext uri="{D42A27DB-BD31-4B8C-83A1-F6EECF244321}">
                <p14:modId xmlns:p14="http://schemas.microsoft.com/office/powerpoint/2010/main" val="1382036656"/>
              </p:ext>
            </p:extLst>
          </p:nvPr>
        </p:nvGraphicFramePr>
        <p:xfrm>
          <a:off x="1660442" y="3695924"/>
          <a:ext cx="3318761" cy="2530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Immagine 20">
            <a:extLst>
              <a:ext uri="{FF2B5EF4-FFF2-40B4-BE49-F238E27FC236}">
                <a16:creationId xmlns:a16="http://schemas.microsoft.com/office/drawing/2014/main" id="{2BDFA65D-7CCE-F974-6CA6-62DE9B1CF7AE}"/>
              </a:ext>
            </a:extLst>
          </p:cNvPr>
          <p:cNvPicPr>
            <a:picLocks noChangeAspect="1"/>
          </p:cNvPicPr>
          <p:nvPr/>
        </p:nvPicPr>
        <p:blipFill>
          <a:blip r:embed="rId7"/>
          <a:stretch>
            <a:fillRect/>
          </a:stretch>
        </p:blipFill>
        <p:spPr>
          <a:xfrm>
            <a:off x="416393" y="2373883"/>
            <a:ext cx="1572904" cy="1670449"/>
          </a:xfrm>
          <a:prstGeom prst="rect">
            <a:avLst/>
          </a:prstGeom>
        </p:spPr>
      </p:pic>
      <p:sp>
        <p:nvSpPr>
          <p:cNvPr id="16" name="CasellaDiTesto 18">
            <a:extLst>
              <a:ext uri="{FF2B5EF4-FFF2-40B4-BE49-F238E27FC236}">
                <a16:creationId xmlns:a16="http://schemas.microsoft.com/office/drawing/2014/main" id="{58E537F4-1219-C72C-F6C4-2F696A61F70A}"/>
              </a:ext>
            </a:extLst>
          </p:cNvPr>
          <p:cNvSpPr txBox="1"/>
          <p:nvPr/>
        </p:nvSpPr>
        <p:spPr>
          <a:xfrm>
            <a:off x="344046" y="1098850"/>
            <a:ext cx="11250432"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The new regulatory framework of the low emission graphite packings for industrial valves</a:t>
            </a:r>
          </a:p>
        </p:txBody>
      </p:sp>
      <p:cxnSp>
        <p:nvCxnSpPr>
          <p:cNvPr id="17" name="Connettore diritto 20">
            <a:extLst>
              <a:ext uri="{FF2B5EF4-FFF2-40B4-BE49-F238E27FC236}">
                <a16:creationId xmlns:a16="http://schemas.microsoft.com/office/drawing/2014/main" id="{D7A6F8B6-C339-1098-AD5A-026DC43B802D}"/>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8728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4" y="1078915"/>
            <a:ext cx="11250432"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The new regulatory framework of the low emission graphite packings for industrial valves</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7689668" y="2014360"/>
            <a:ext cx="4140381" cy="397031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TGA test analyzes the oxidative trend of the product. The test can be conducted in accordance with the std EN 14772  or in accordance to the std FSA-G-604-07 A(B). </a:t>
            </a:r>
          </a:p>
          <a:p>
            <a:r>
              <a:rPr lang="en-US" dirty="0">
                <a:latin typeface="Arial" panose="020B0604020202020204" pitchFamily="34" charset="0"/>
                <a:cs typeface="Arial" panose="020B0604020202020204" pitchFamily="34" charset="0"/>
              </a:rPr>
              <a:t>For both, the acceptance criteria requires a cumulative oxidation within predetermined limits.</a:t>
            </a:r>
          </a:p>
          <a:p>
            <a:r>
              <a:rPr lang="en-US" dirty="0">
                <a:latin typeface="Arial" panose="020B0604020202020204" pitchFamily="34" charset="0"/>
                <a:cs typeface="Arial" panose="020B0604020202020204" pitchFamily="34" charset="0"/>
              </a:rPr>
              <a:t>The execution of these tests both on the raw materials and the finished products (die-formed and braided packing rings) aims to measure the quality of the graphite and the content of Wet Lubricants.</a:t>
            </a:r>
            <a:endParaRPr lang="it-IT" dirty="0">
              <a:latin typeface="Arial" panose="020B0604020202020204" pitchFamily="34" charset="0"/>
              <a:cs typeface="Arial" panose="020B0604020202020204" pitchFamily="34" charset="0"/>
            </a:endParaRPr>
          </a:p>
        </p:txBody>
      </p:sp>
      <p:pic>
        <p:nvPicPr>
          <p:cNvPr id="10" name="Immagine 9">
            <a:extLst>
              <a:ext uri="{FF2B5EF4-FFF2-40B4-BE49-F238E27FC236}">
                <a16:creationId xmlns:a16="http://schemas.microsoft.com/office/drawing/2014/main" id="{4E130707-B38E-1498-E47C-FF2A43BCA712}"/>
              </a:ext>
            </a:extLst>
          </p:cNvPr>
          <p:cNvPicPr>
            <a:picLocks noChangeAspect="1"/>
          </p:cNvPicPr>
          <p:nvPr/>
        </p:nvPicPr>
        <p:blipFill>
          <a:blip r:embed="rId2"/>
          <a:stretch>
            <a:fillRect/>
          </a:stretch>
        </p:blipFill>
        <p:spPr>
          <a:xfrm>
            <a:off x="1583836" y="2389040"/>
            <a:ext cx="6105832" cy="4001729"/>
          </a:xfrm>
          <a:prstGeom prst="rect">
            <a:avLst/>
          </a:prstGeom>
        </p:spPr>
      </p:pic>
      <p:pic>
        <p:nvPicPr>
          <p:cNvPr id="13" name="Immagine 12">
            <a:extLst>
              <a:ext uri="{FF2B5EF4-FFF2-40B4-BE49-F238E27FC236}">
                <a16:creationId xmlns:a16="http://schemas.microsoft.com/office/drawing/2014/main" id="{057A5DBC-075A-49F0-8745-0DA0990FF056}"/>
              </a:ext>
            </a:extLst>
          </p:cNvPr>
          <p:cNvPicPr>
            <a:picLocks noChangeAspect="1"/>
          </p:cNvPicPr>
          <p:nvPr/>
        </p:nvPicPr>
        <p:blipFill>
          <a:blip r:embed="rId3"/>
          <a:stretch>
            <a:fillRect/>
          </a:stretch>
        </p:blipFill>
        <p:spPr>
          <a:xfrm>
            <a:off x="421436" y="2189754"/>
            <a:ext cx="1572904" cy="1670449"/>
          </a:xfrm>
          <a:prstGeom prst="rect">
            <a:avLst/>
          </a:prstGeom>
        </p:spPr>
      </p:pic>
    </p:spTree>
    <p:extLst>
      <p:ext uri="{BB962C8B-B14F-4D97-AF65-F5344CB8AC3E}">
        <p14:creationId xmlns:p14="http://schemas.microsoft.com/office/powerpoint/2010/main" val="96584221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5">
            <a:extLst>
              <a:ext uri="{FF2B5EF4-FFF2-40B4-BE49-F238E27FC236}">
                <a16:creationId xmlns:a16="http://schemas.microsoft.com/office/drawing/2014/main" id="{19FB97B9-E909-4B3B-933B-0EC2382E6AC1}"/>
              </a:ext>
            </a:extLst>
          </p:cNvPr>
          <p:cNvSpPr txBox="1"/>
          <p:nvPr/>
        </p:nvSpPr>
        <p:spPr>
          <a:xfrm>
            <a:off x="7664284" y="2044457"/>
            <a:ext cx="3836341"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IOGP S-562 </a:t>
            </a:r>
            <a:r>
              <a:rPr lang="en-US" i="1" dirty="0">
                <a:latin typeface="Arial" panose="020B0604020202020204" pitchFamily="34" charset="0"/>
                <a:cs typeface="Arial" panose="020B0604020202020204" pitchFamily="34" charset="0"/>
              </a:rPr>
              <a:t>“Supplementary Requirements to API Specification 6D Ball Valves” </a:t>
            </a:r>
            <a:r>
              <a:rPr lang="en-US" dirty="0">
                <a:latin typeface="Arial" panose="020B0604020202020204" pitchFamily="34" charset="0"/>
                <a:cs typeface="Arial" panose="020B0604020202020204" pitchFamily="34" charset="0"/>
              </a:rPr>
              <a:t>and S-611 </a:t>
            </a:r>
            <a:r>
              <a:rPr lang="en-US" i="1" dirty="0">
                <a:latin typeface="Arial" panose="020B0604020202020204" pitchFamily="34" charset="0"/>
                <a:cs typeface="Arial" panose="020B0604020202020204" pitchFamily="34" charset="0"/>
              </a:rPr>
              <a:t>“Supplementary Requirements to API 600 Steel Gate Valves and to API 603 CRA Gate Valves”</a:t>
            </a:r>
            <a:r>
              <a:rPr lang="en-US" dirty="0">
                <a:latin typeface="Arial" panose="020B0604020202020204" pitchFamily="34" charset="0"/>
                <a:cs typeface="Arial" panose="020B0604020202020204" pitchFamily="34" charset="0"/>
              </a:rPr>
              <a:t> require for the graphite stem packings the compliance with the main international FE standards included the limitations to the detrimental materials and the weight loss of the materials at high temperature. </a:t>
            </a:r>
            <a:endParaRPr lang="it-IT" dirty="0">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70AD8BF4-3C52-EEB4-381A-CC9ABE8FB911}"/>
              </a:ext>
            </a:extLst>
          </p:cNvPr>
          <p:cNvSpPr txBox="1"/>
          <p:nvPr/>
        </p:nvSpPr>
        <p:spPr>
          <a:xfrm>
            <a:off x="2690957" y="3570520"/>
            <a:ext cx="1219200" cy="369332"/>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IOGP</a:t>
            </a:r>
          </a:p>
        </p:txBody>
      </p:sp>
      <p:sp>
        <p:nvSpPr>
          <p:cNvPr id="11" name="CasellaDiTesto 10">
            <a:extLst>
              <a:ext uri="{FF2B5EF4-FFF2-40B4-BE49-F238E27FC236}">
                <a16:creationId xmlns:a16="http://schemas.microsoft.com/office/drawing/2014/main" id="{6AB58A20-805D-FCB2-59AD-A9BA1F249657}"/>
              </a:ext>
            </a:extLst>
          </p:cNvPr>
          <p:cNvSpPr txBox="1"/>
          <p:nvPr/>
        </p:nvSpPr>
        <p:spPr>
          <a:xfrm>
            <a:off x="3723028" y="3438108"/>
            <a:ext cx="957943" cy="646331"/>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S-562</a:t>
            </a:r>
          </a:p>
          <a:p>
            <a:r>
              <a:rPr lang="it-IT" dirty="0">
                <a:latin typeface="Arial" panose="020B0604020202020204" pitchFamily="34" charset="0"/>
                <a:cs typeface="Arial" panose="020B0604020202020204" pitchFamily="34" charset="0"/>
              </a:rPr>
              <a:t>S-511</a:t>
            </a:r>
          </a:p>
        </p:txBody>
      </p:sp>
      <p:sp>
        <p:nvSpPr>
          <p:cNvPr id="12" name="CasellaDiTesto 11">
            <a:extLst>
              <a:ext uri="{FF2B5EF4-FFF2-40B4-BE49-F238E27FC236}">
                <a16:creationId xmlns:a16="http://schemas.microsoft.com/office/drawing/2014/main" id="{0EB40E49-6D5E-B412-9D0B-F1B3D637C462}"/>
              </a:ext>
            </a:extLst>
          </p:cNvPr>
          <p:cNvSpPr txBox="1"/>
          <p:nvPr/>
        </p:nvSpPr>
        <p:spPr>
          <a:xfrm>
            <a:off x="4899102" y="3293521"/>
            <a:ext cx="2599408"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ASTM F2168 / F2191 </a:t>
            </a:r>
          </a:p>
          <a:p>
            <a:r>
              <a:rPr lang="en-US" dirty="0">
                <a:latin typeface="Arial" panose="020B0604020202020204" pitchFamily="34" charset="0"/>
                <a:cs typeface="Arial" panose="020B0604020202020204" pitchFamily="34" charset="0"/>
              </a:rPr>
              <a:t>API std 622</a:t>
            </a:r>
          </a:p>
          <a:p>
            <a:r>
              <a:rPr lang="en-US" dirty="0">
                <a:latin typeface="Arial" panose="020B0604020202020204" pitchFamily="34" charset="0"/>
                <a:cs typeface="Arial" panose="020B0604020202020204" pitchFamily="34" charset="0"/>
              </a:rPr>
              <a:t>ISO15848</a:t>
            </a:r>
          </a:p>
        </p:txBody>
      </p:sp>
      <p:cxnSp>
        <p:nvCxnSpPr>
          <p:cNvPr id="14" name="Connettore 2 13">
            <a:extLst>
              <a:ext uri="{FF2B5EF4-FFF2-40B4-BE49-F238E27FC236}">
                <a16:creationId xmlns:a16="http://schemas.microsoft.com/office/drawing/2014/main" id="{4988B012-EAEE-2A49-5B50-34243BFEF61B}"/>
              </a:ext>
            </a:extLst>
          </p:cNvPr>
          <p:cNvCxnSpPr>
            <a:cxnSpLocks/>
          </p:cNvCxnSpPr>
          <p:nvPr/>
        </p:nvCxnSpPr>
        <p:spPr>
          <a:xfrm>
            <a:off x="4576574" y="3755186"/>
            <a:ext cx="3049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ttore 2 15">
            <a:extLst>
              <a:ext uri="{FF2B5EF4-FFF2-40B4-BE49-F238E27FC236}">
                <a16:creationId xmlns:a16="http://schemas.microsoft.com/office/drawing/2014/main" id="{7DB60E36-8B9A-9957-678F-C2F411DA2545}"/>
              </a:ext>
            </a:extLst>
          </p:cNvPr>
          <p:cNvCxnSpPr>
            <a:cxnSpLocks/>
          </p:cNvCxnSpPr>
          <p:nvPr/>
        </p:nvCxnSpPr>
        <p:spPr>
          <a:xfrm>
            <a:off x="3453059" y="3755186"/>
            <a:ext cx="3049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ttore 2 16">
            <a:extLst>
              <a:ext uri="{FF2B5EF4-FFF2-40B4-BE49-F238E27FC236}">
                <a16:creationId xmlns:a16="http://schemas.microsoft.com/office/drawing/2014/main" id="{F351DF77-55A8-0F84-7531-CE3FF45A463C}"/>
              </a:ext>
            </a:extLst>
          </p:cNvPr>
          <p:cNvCxnSpPr>
            <a:cxnSpLocks/>
          </p:cNvCxnSpPr>
          <p:nvPr/>
        </p:nvCxnSpPr>
        <p:spPr>
          <a:xfrm>
            <a:off x="7359384" y="3752617"/>
            <a:ext cx="3049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8" name="Immagine 17">
            <a:extLst>
              <a:ext uri="{FF2B5EF4-FFF2-40B4-BE49-F238E27FC236}">
                <a16:creationId xmlns:a16="http://schemas.microsoft.com/office/drawing/2014/main" id="{A192DC94-E644-E2DB-8F45-86AD5E3C2AF7}"/>
              </a:ext>
            </a:extLst>
          </p:cNvPr>
          <p:cNvPicPr>
            <a:picLocks noChangeAspect="1"/>
          </p:cNvPicPr>
          <p:nvPr/>
        </p:nvPicPr>
        <p:blipFill>
          <a:blip r:embed="rId2"/>
          <a:stretch>
            <a:fillRect/>
          </a:stretch>
        </p:blipFill>
        <p:spPr>
          <a:xfrm>
            <a:off x="508948" y="2269403"/>
            <a:ext cx="1572904" cy="1670449"/>
          </a:xfrm>
          <a:prstGeom prst="rect">
            <a:avLst/>
          </a:prstGeom>
        </p:spPr>
      </p:pic>
      <p:sp>
        <p:nvSpPr>
          <p:cNvPr id="13" name="CasellaDiTesto 18">
            <a:extLst>
              <a:ext uri="{FF2B5EF4-FFF2-40B4-BE49-F238E27FC236}">
                <a16:creationId xmlns:a16="http://schemas.microsoft.com/office/drawing/2014/main" id="{AE081FCC-9EFE-718D-07F2-56A5A46A19B6}"/>
              </a:ext>
            </a:extLst>
          </p:cNvPr>
          <p:cNvSpPr txBox="1"/>
          <p:nvPr/>
        </p:nvSpPr>
        <p:spPr>
          <a:xfrm>
            <a:off x="344046" y="1098850"/>
            <a:ext cx="11250432"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The new regulatory framework of the low emission graphite packings for industrial valves</a:t>
            </a:r>
          </a:p>
        </p:txBody>
      </p:sp>
      <p:cxnSp>
        <p:nvCxnSpPr>
          <p:cNvPr id="15" name="Connettore diritto 20">
            <a:extLst>
              <a:ext uri="{FF2B5EF4-FFF2-40B4-BE49-F238E27FC236}">
                <a16:creationId xmlns:a16="http://schemas.microsoft.com/office/drawing/2014/main" id="{55DE1B01-DED2-BEB6-617E-361F8B79CA95}"/>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4247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5">
            <a:extLst>
              <a:ext uri="{FF2B5EF4-FFF2-40B4-BE49-F238E27FC236}">
                <a16:creationId xmlns:a16="http://schemas.microsoft.com/office/drawing/2014/main" id="{19FB97B9-E909-4B3B-933B-0EC2382E6AC1}"/>
              </a:ext>
            </a:extLst>
          </p:cNvPr>
          <p:cNvSpPr txBox="1"/>
          <p:nvPr/>
        </p:nvSpPr>
        <p:spPr>
          <a:xfrm>
            <a:off x="5329646" y="1916113"/>
            <a:ext cx="6644640" cy="452431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approach called TQ39 introduce new correlation between oxidation rate (of the graphite), temperature service °C and service life.</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This approach is based on several criteria that if implemented in the equation provided by ASME can predict the suitable service temperature for complying the oxidation rate of the graphite calculated by TGA test at 670°C or </a:t>
            </a:r>
            <a:r>
              <a:rPr lang="en-US" dirty="0" err="1">
                <a:latin typeface="Arial" panose="020B0604020202020204" pitchFamily="34" charset="0"/>
                <a:cs typeface="Arial" panose="020B0604020202020204" pitchFamily="34" charset="0"/>
              </a:rPr>
              <a:t>viceversa</a:t>
            </a:r>
            <a:r>
              <a:rPr lang="en-US" dirty="0">
                <a:latin typeface="Arial" panose="020B0604020202020204" pitchFamily="34" charset="0"/>
                <a:cs typeface="Arial" panose="020B0604020202020204" pitchFamily="34" charset="0"/>
              </a:rPr>
              <a:t> (if it is set the temperature it is predicted the acceptable oxidation rate).</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 long has to work the graphite packing (ex. 50.000 hours)?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is it the temperature for this period of time (ex. 408°C)</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Apply the equation and calculate the acceptable oxidation rate and compare the result with the TGA oxidation rate.</a:t>
            </a:r>
          </a:p>
        </p:txBody>
      </p:sp>
      <p:sp>
        <p:nvSpPr>
          <p:cNvPr id="2" name="CasellaDiTesto 1">
            <a:extLst>
              <a:ext uri="{FF2B5EF4-FFF2-40B4-BE49-F238E27FC236}">
                <a16:creationId xmlns:a16="http://schemas.microsoft.com/office/drawing/2014/main" id="{70AD8BF4-3C52-EEB4-381A-CC9ABE8FB911}"/>
              </a:ext>
            </a:extLst>
          </p:cNvPr>
          <p:cNvSpPr txBox="1"/>
          <p:nvPr/>
        </p:nvSpPr>
        <p:spPr>
          <a:xfrm>
            <a:off x="4249793" y="3913732"/>
            <a:ext cx="1219200" cy="369332"/>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TQ39</a:t>
            </a:r>
          </a:p>
        </p:txBody>
      </p:sp>
      <p:cxnSp>
        <p:nvCxnSpPr>
          <p:cNvPr id="16" name="Connettore 2 15">
            <a:extLst>
              <a:ext uri="{FF2B5EF4-FFF2-40B4-BE49-F238E27FC236}">
                <a16:creationId xmlns:a16="http://schemas.microsoft.com/office/drawing/2014/main" id="{7DB60E36-8B9A-9957-678F-C2F411DA2545}"/>
              </a:ext>
            </a:extLst>
          </p:cNvPr>
          <p:cNvCxnSpPr>
            <a:cxnSpLocks/>
          </p:cNvCxnSpPr>
          <p:nvPr/>
        </p:nvCxnSpPr>
        <p:spPr>
          <a:xfrm>
            <a:off x="4963793" y="4098398"/>
            <a:ext cx="3049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8" name="Immagine 17">
            <a:extLst>
              <a:ext uri="{FF2B5EF4-FFF2-40B4-BE49-F238E27FC236}">
                <a16:creationId xmlns:a16="http://schemas.microsoft.com/office/drawing/2014/main" id="{A192DC94-E644-E2DB-8F45-86AD5E3C2AF7}"/>
              </a:ext>
            </a:extLst>
          </p:cNvPr>
          <p:cNvPicPr>
            <a:picLocks noChangeAspect="1"/>
          </p:cNvPicPr>
          <p:nvPr/>
        </p:nvPicPr>
        <p:blipFill>
          <a:blip r:embed="rId2"/>
          <a:stretch>
            <a:fillRect/>
          </a:stretch>
        </p:blipFill>
        <p:spPr>
          <a:xfrm>
            <a:off x="442913" y="2117687"/>
            <a:ext cx="1572904" cy="1670449"/>
          </a:xfrm>
          <a:prstGeom prst="rect">
            <a:avLst/>
          </a:prstGeom>
        </p:spPr>
      </p:pic>
      <p:sp>
        <p:nvSpPr>
          <p:cNvPr id="15" name="CasellaDiTesto 14">
            <a:extLst>
              <a:ext uri="{FF2B5EF4-FFF2-40B4-BE49-F238E27FC236}">
                <a16:creationId xmlns:a16="http://schemas.microsoft.com/office/drawing/2014/main" id="{4B221DC8-DB23-A40A-E548-EE66C60E26D0}"/>
              </a:ext>
            </a:extLst>
          </p:cNvPr>
          <p:cNvSpPr txBox="1"/>
          <p:nvPr/>
        </p:nvSpPr>
        <p:spPr>
          <a:xfrm>
            <a:off x="1201721" y="3921652"/>
            <a:ext cx="2673485" cy="369332"/>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ASME PVP-2017-65027</a:t>
            </a:r>
          </a:p>
        </p:txBody>
      </p:sp>
      <p:cxnSp>
        <p:nvCxnSpPr>
          <p:cNvPr id="19" name="Connettore 2 18">
            <a:extLst>
              <a:ext uri="{FF2B5EF4-FFF2-40B4-BE49-F238E27FC236}">
                <a16:creationId xmlns:a16="http://schemas.microsoft.com/office/drawing/2014/main" id="{7900A198-BA7D-FC41-7E84-05697CC8335F}"/>
              </a:ext>
            </a:extLst>
          </p:cNvPr>
          <p:cNvCxnSpPr>
            <a:cxnSpLocks/>
          </p:cNvCxnSpPr>
          <p:nvPr/>
        </p:nvCxnSpPr>
        <p:spPr>
          <a:xfrm>
            <a:off x="3940533" y="4106318"/>
            <a:ext cx="3049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CasellaDiTesto 18">
            <a:extLst>
              <a:ext uri="{FF2B5EF4-FFF2-40B4-BE49-F238E27FC236}">
                <a16:creationId xmlns:a16="http://schemas.microsoft.com/office/drawing/2014/main" id="{51191180-A457-A282-84E6-A68B486F2C5A}"/>
              </a:ext>
            </a:extLst>
          </p:cNvPr>
          <p:cNvSpPr txBox="1"/>
          <p:nvPr/>
        </p:nvSpPr>
        <p:spPr>
          <a:xfrm>
            <a:off x="344046" y="1098850"/>
            <a:ext cx="11250432"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The new regulatory framework of the low emission graphite packings for industrial valves</a:t>
            </a:r>
          </a:p>
        </p:txBody>
      </p:sp>
      <p:cxnSp>
        <p:nvCxnSpPr>
          <p:cNvPr id="11" name="Connettore diritto 20">
            <a:extLst>
              <a:ext uri="{FF2B5EF4-FFF2-40B4-BE49-F238E27FC236}">
                <a16:creationId xmlns:a16="http://schemas.microsoft.com/office/drawing/2014/main" id="{7E92317F-7FD8-40B8-F31E-EFFBBE7C300F}"/>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86688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5">
            <a:extLst>
              <a:ext uri="{FF2B5EF4-FFF2-40B4-BE49-F238E27FC236}">
                <a16:creationId xmlns:a16="http://schemas.microsoft.com/office/drawing/2014/main" id="{19FB97B9-E909-4B3B-933B-0EC2382E6AC1}"/>
              </a:ext>
            </a:extLst>
          </p:cNvPr>
          <p:cNvSpPr txBox="1"/>
          <p:nvPr/>
        </p:nvSpPr>
        <p:spPr>
          <a:xfrm>
            <a:off x="2037806" y="2968224"/>
            <a:ext cx="8151223"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new regulatory frame work about the LE graphite packings for industrial valves lead toward a new generation of stem packings engineered for meeting both the FE criteria and the long life service which can be guaranteed by the low oxidation rate and by limited content of PTFE and other detrimental materials for reducing the stem corrosion’s risk.  For achieving these goals the packings shall be manufactured with graphite rich of inhibitor of oxidation</a:t>
            </a:r>
          </a:p>
        </p:txBody>
      </p:sp>
      <p:pic>
        <p:nvPicPr>
          <p:cNvPr id="18" name="Immagine 17">
            <a:extLst>
              <a:ext uri="{FF2B5EF4-FFF2-40B4-BE49-F238E27FC236}">
                <a16:creationId xmlns:a16="http://schemas.microsoft.com/office/drawing/2014/main" id="{A192DC94-E644-E2DB-8F45-86AD5E3C2AF7}"/>
              </a:ext>
            </a:extLst>
          </p:cNvPr>
          <p:cNvPicPr>
            <a:picLocks noChangeAspect="1"/>
          </p:cNvPicPr>
          <p:nvPr/>
        </p:nvPicPr>
        <p:blipFill>
          <a:blip r:embed="rId2"/>
          <a:stretch>
            <a:fillRect/>
          </a:stretch>
        </p:blipFill>
        <p:spPr>
          <a:xfrm>
            <a:off x="327194" y="2316803"/>
            <a:ext cx="1572904" cy="1670449"/>
          </a:xfrm>
          <a:prstGeom prst="rect">
            <a:avLst/>
          </a:prstGeom>
        </p:spPr>
      </p:pic>
      <p:sp>
        <p:nvSpPr>
          <p:cNvPr id="13" name="CasellaDiTesto 12">
            <a:extLst>
              <a:ext uri="{FF2B5EF4-FFF2-40B4-BE49-F238E27FC236}">
                <a16:creationId xmlns:a16="http://schemas.microsoft.com/office/drawing/2014/main" id="{5D10CEDF-CB7F-B37A-01B4-E09E1BD79C61}"/>
              </a:ext>
            </a:extLst>
          </p:cNvPr>
          <p:cNvSpPr txBox="1"/>
          <p:nvPr/>
        </p:nvSpPr>
        <p:spPr>
          <a:xfrm>
            <a:off x="4295549" y="2316803"/>
            <a:ext cx="3635736"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CONCLUSION</a:t>
            </a:r>
          </a:p>
        </p:txBody>
      </p:sp>
      <p:sp>
        <p:nvSpPr>
          <p:cNvPr id="7" name="CasellaDiTesto 18">
            <a:extLst>
              <a:ext uri="{FF2B5EF4-FFF2-40B4-BE49-F238E27FC236}">
                <a16:creationId xmlns:a16="http://schemas.microsoft.com/office/drawing/2014/main" id="{EC629ABC-5208-C3F2-DC0E-2A55B803374B}"/>
              </a:ext>
            </a:extLst>
          </p:cNvPr>
          <p:cNvSpPr txBox="1"/>
          <p:nvPr/>
        </p:nvSpPr>
        <p:spPr>
          <a:xfrm>
            <a:off x="344046" y="1098850"/>
            <a:ext cx="11250432"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The new regulatory framework of the low emission graphite packings for industrial valves</a:t>
            </a:r>
          </a:p>
        </p:txBody>
      </p:sp>
      <p:cxnSp>
        <p:nvCxnSpPr>
          <p:cNvPr id="8" name="Connettore diritto 20">
            <a:extLst>
              <a:ext uri="{FF2B5EF4-FFF2-40B4-BE49-F238E27FC236}">
                <a16:creationId xmlns:a16="http://schemas.microsoft.com/office/drawing/2014/main" id="{7B6145CE-2B52-6AC8-29A4-A4B961C07CF0}"/>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7216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488</TotalTime>
  <Words>906</Words>
  <Application>Microsoft Office PowerPoint</Application>
  <PresentationFormat>Widescreen</PresentationFormat>
  <Paragraphs>80</Paragraphs>
  <Slides>10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Calibri</vt:lpstr>
      <vt:lpstr>Calibri Light</vt:lpstr>
      <vt:lpstr>Tema di Office</vt:lpstr>
      <vt:lpstr>Apuzzo Francesco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 &amp; A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Veniero Facchetti</cp:lastModifiedBy>
  <cp:revision>97</cp:revision>
  <dcterms:created xsi:type="dcterms:W3CDTF">2017-04-05T07:21:29Z</dcterms:created>
  <dcterms:modified xsi:type="dcterms:W3CDTF">2022-05-16T15:34:18Z</dcterms:modified>
</cp:coreProperties>
</file>